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media/audio1.wav" ContentType="audio/x-wav"/>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6"/>
  </p:notesMasterIdLst>
  <p:sldIdLst>
    <p:sldId id="291" r:id="rId4"/>
    <p:sldId id="269" r:id="rId5"/>
    <p:sldId id="261" r:id="rId6"/>
    <p:sldId id="262" r:id="rId7"/>
    <p:sldId id="259" r:id="rId8"/>
    <p:sldId id="292" r:id="rId9"/>
    <p:sldId id="294" r:id="rId10"/>
    <p:sldId id="293" r:id="rId11"/>
    <p:sldId id="266" r:id="rId12"/>
    <p:sldId id="265" r:id="rId13"/>
    <p:sldId id="267" r:id="rId14"/>
    <p:sldId id="295" r:id="rId15"/>
    <p:sldId id="296" r:id="rId16"/>
    <p:sldId id="299" r:id="rId17"/>
    <p:sldId id="300" r:id="rId18"/>
    <p:sldId id="301" r:id="rId19"/>
    <p:sldId id="302" r:id="rId20"/>
    <p:sldId id="303" r:id="rId21"/>
    <p:sldId id="304" r:id="rId22"/>
    <p:sldId id="305" r:id="rId23"/>
    <p:sldId id="307" r:id="rId24"/>
    <p:sldId id="308" r:id="rId25"/>
    <p:sldId id="309" r:id="rId26"/>
    <p:sldId id="311" r:id="rId27"/>
    <p:sldId id="312" r:id="rId28"/>
    <p:sldId id="310" r:id="rId29"/>
    <p:sldId id="317" r:id="rId30"/>
    <p:sldId id="319" r:id="rId31"/>
    <p:sldId id="321" r:id="rId32"/>
    <p:sldId id="323" r:id="rId33"/>
    <p:sldId id="325" r:id="rId34"/>
    <p:sldId id="328" r:id="rId35"/>
  </p:sldIdLst>
  <p:sldSz cx="12192000" cy="6858000"/>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8C3E"/>
    <a:srgbClr val="7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58" autoAdjust="0"/>
    <p:restoredTop sz="94660"/>
  </p:normalViewPr>
  <p:slideViewPr>
    <p:cSldViewPr snapToGrid="0">
      <p:cViewPr>
        <p:scale>
          <a:sx n="60" d="100"/>
          <a:sy n="60" d="100"/>
        </p:scale>
        <p:origin x="-1392" y="-27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A1AA1C-F8BE-2343-9AB2-86C0B831C3DE}" type="datetimeFigureOut">
              <a:t>25/07/2019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A27C8C-9EB7-9342-B81A-F33522A7671F}" type="slidenum">
              <a:t>‹#›</a:t>
            </a:fld>
            <a:endParaRPr lang="en-US"/>
          </a:p>
        </p:txBody>
      </p:sp>
    </p:spTree>
    <p:extLst>
      <p:ext uri="{BB962C8B-B14F-4D97-AF65-F5344CB8AC3E}">
        <p14:creationId xmlns:p14="http://schemas.microsoft.com/office/powerpoint/2010/main" val="2141063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695C171-E6B2-4CD5-BCA5-F9BCCEEF3082}" type="datetimeFigureOut">
              <a:rPr lang="en-US" smtClean="0"/>
              <a:t>27/8/2020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7329D-F979-40D9-8B45-4FDB22710516}" type="slidenum">
              <a:rPr lang="en-US" smtClean="0"/>
              <a:t>‹#›</a:t>
            </a:fld>
            <a:endParaRPr lang="en-US"/>
          </a:p>
        </p:txBody>
      </p:sp>
    </p:spTree>
    <p:extLst>
      <p:ext uri="{BB962C8B-B14F-4D97-AF65-F5344CB8AC3E}">
        <p14:creationId xmlns:p14="http://schemas.microsoft.com/office/powerpoint/2010/main" val="224290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95C171-E6B2-4CD5-BCA5-F9BCCEEF3082}" type="datetimeFigureOut">
              <a:rPr lang="en-US" smtClean="0"/>
              <a:t>27/8/2020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7329D-F979-40D9-8B45-4FDB22710516}" type="slidenum">
              <a:rPr lang="en-US" smtClean="0"/>
              <a:t>‹#›</a:t>
            </a:fld>
            <a:endParaRPr lang="en-US"/>
          </a:p>
        </p:txBody>
      </p:sp>
    </p:spTree>
    <p:extLst>
      <p:ext uri="{BB962C8B-B14F-4D97-AF65-F5344CB8AC3E}">
        <p14:creationId xmlns:p14="http://schemas.microsoft.com/office/powerpoint/2010/main" val="1198361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95C171-E6B2-4CD5-BCA5-F9BCCEEF3082}" type="datetimeFigureOut">
              <a:rPr lang="en-US" smtClean="0"/>
              <a:t>27/8/2020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7329D-F979-40D9-8B45-4FDB22710516}" type="slidenum">
              <a:rPr lang="en-US" smtClean="0"/>
              <a:t>‹#›</a:t>
            </a:fld>
            <a:endParaRPr lang="en-US"/>
          </a:p>
        </p:txBody>
      </p:sp>
    </p:spTree>
    <p:extLst>
      <p:ext uri="{BB962C8B-B14F-4D97-AF65-F5344CB8AC3E}">
        <p14:creationId xmlns:p14="http://schemas.microsoft.com/office/powerpoint/2010/main" val="912684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695C171-E6B2-4CD5-BCA5-F9BCCEEF3082}" type="datetimeFigureOut">
              <a:rPr lang="en-US" smtClean="0">
                <a:solidFill>
                  <a:prstClr val="black">
                    <a:tint val="75000"/>
                  </a:prstClr>
                </a:solidFill>
              </a:rPr>
              <a:pPr/>
              <a:t>27/8/2020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7329D-F979-40D9-8B45-4FDB227105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0628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95C171-E6B2-4CD5-BCA5-F9BCCEEF3082}" type="datetimeFigureOut">
              <a:rPr lang="en-US" smtClean="0">
                <a:solidFill>
                  <a:prstClr val="black">
                    <a:tint val="75000"/>
                  </a:prstClr>
                </a:solidFill>
              </a:rPr>
              <a:pPr/>
              <a:t>27/8/2020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7329D-F979-40D9-8B45-4FDB227105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8339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95C171-E6B2-4CD5-BCA5-F9BCCEEF3082}" type="datetimeFigureOut">
              <a:rPr lang="en-US" smtClean="0">
                <a:solidFill>
                  <a:prstClr val="black">
                    <a:tint val="75000"/>
                  </a:prstClr>
                </a:solidFill>
              </a:rPr>
              <a:pPr/>
              <a:t>27/8/2020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7329D-F979-40D9-8B45-4FDB227105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3260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95C171-E6B2-4CD5-BCA5-F9BCCEEF3082}" type="datetimeFigureOut">
              <a:rPr lang="en-US" smtClean="0">
                <a:solidFill>
                  <a:prstClr val="black">
                    <a:tint val="75000"/>
                  </a:prstClr>
                </a:solidFill>
              </a:rPr>
              <a:pPr/>
              <a:t>27/8/2020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7329D-F979-40D9-8B45-4FDB227105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086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695C171-E6B2-4CD5-BCA5-F9BCCEEF3082}" type="datetimeFigureOut">
              <a:rPr lang="en-US" smtClean="0">
                <a:solidFill>
                  <a:prstClr val="black">
                    <a:tint val="75000"/>
                  </a:prstClr>
                </a:solidFill>
              </a:rPr>
              <a:pPr/>
              <a:t>27/8/2020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07329D-F979-40D9-8B45-4FDB227105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3699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95C171-E6B2-4CD5-BCA5-F9BCCEEF3082}" type="datetimeFigureOut">
              <a:rPr lang="en-US" smtClean="0">
                <a:solidFill>
                  <a:prstClr val="black">
                    <a:tint val="75000"/>
                  </a:prstClr>
                </a:solidFill>
              </a:rPr>
              <a:pPr/>
              <a:t>27/8/2020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07329D-F979-40D9-8B45-4FDB227105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5479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95C171-E6B2-4CD5-BCA5-F9BCCEEF3082}" type="datetimeFigureOut">
              <a:rPr lang="en-US" smtClean="0">
                <a:solidFill>
                  <a:prstClr val="black">
                    <a:tint val="75000"/>
                  </a:prstClr>
                </a:solidFill>
              </a:rPr>
              <a:pPr/>
              <a:t>27/8/2020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07329D-F979-40D9-8B45-4FDB227105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98441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95C171-E6B2-4CD5-BCA5-F9BCCEEF3082}" type="datetimeFigureOut">
              <a:rPr lang="en-US" smtClean="0">
                <a:solidFill>
                  <a:prstClr val="black">
                    <a:tint val="75000"/>
                  </a:prstClr>
                </a:solidFill>
              </a:rPr>
              <a:pPr/>
              <a:t>27/8/2020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7329D-F979-40D9-8B45-4FDB227105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9311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95C171-E6B2-4CD5-BCA5-F9BCCEEF3082}" type="datetimeFigureOut">
              <a:rPr lang="en-US" smtClean="0"/>
              <a:t>27/8/2020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7329D-F979-40D9-8B45-4FDB22710516}" type="slidenum">
              <a:rPr lang="en-US" smtClean="0"/>
              <a:t>‹#›</a:t>
            </a:fld>
            <a:endParaRPr lang="en-US"/>
          </a:p>
        </p:txBody>
      </p:sp>
    </p:spTree>
    <p:extLst>
      <p:ext uri="{BB962C8B-B14F-4D97-AF65-F5344CB8AC3E}">
        <p14:creationId xmlns:p14="http://schemas.microsoft.com/office/powerpoint/2010/main" val="42029448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95C171-E6B2-4CD5-BCA5-F9BCCEEF3082}" type="datetimeFigureOut">
              <a:rPr lang="en-US" smtClean="0">
                <a:solidFill>
                  <a:prstClr val="black">
                    <a:tint val="75000"/>
                  </a:prstClr>
                </a:solidFill>
              </a:rPr>
              <a:pPr/>
              <a:t>27/8/2020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7329D-F979-40D9-8B45-4FDB227105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66003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95C171-E6B2-4CD5-BCA5-F9BCCEEF3082}" type="datetimeFigureOut">
              <a:rPr lang="en-US" smtClean="0">
                <a:solidFill>
                  <a:prstClr val="black">
                    <a:tint val="75000"/>
                  </a:prstClr>
                </a:solidFill>
              </a:rPr>
              <a:pPr/>
              <a:t>27/8/2020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7329D-F979-40D9-8B45-4FDB227105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32391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95C171-E6B2-4CD5-BCA5-F9BCCEEF3082}" type="datetimeFigureOut">
              <a:rPr lang="en-US" smtClean="0">
                <a:solidFill>
                  <a:prstClr val="black">
                    <a:tint val="75000"/>
                  </a:prstClr>
                </a:solidFill>
              </a:rPr>
              <a:pPr/>
              <a:t>27/8/2020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7329D-F979-40D9-8B45-4FDB227105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2986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695C171-E6B2-4CD5-BCA5-F9BCCEEF3082}" type="datetimeFigureOut">
              <a:rPr lang="en-US" smtClean="0">
                <a:solidFill>
                  <a:prstClr val="black">
                    <a:tint val="75000"/>
                  </a:prstClr>
                </a:solidFill>
              </a:rPr>
              <a:pPr/>
              <a:t>27/8/2020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7329D-F979-40D9-8B45-4FDB227105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91711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95C171-E6B2-4CD5-BCA5-F9BCCEEF3082}" type="datetimeFigureOut">
              <a:rPr lang="en-US" smtClean="0">
                <a:solidFill>
                  <a:prstClr val="black">
                    <a:tint val="75000"/>
                  </a:prstClr>
                </a:solidFill>
              </a:rPr>
              <a:pPr/>
              <a:t>27/8/2020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7329D-F979-40D9-8B45-4FDB227105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63236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95C171-E6B2-4CD5-BCA5-F9BCCEEF3082}" type="datetimeFigureOut">
              <a:rPr lang="en-US" smtClean="0">
                <a:solidFill>
                  <a:prstClr val="black">
                    <a:tint val="75000"/>
                  </a:prstClr>
                </a:solidFill>
              </a:rPr>
              <a:pPr/>
              <a:t>27/8/2020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7329D-F979-40D9-8B45-4FDB227105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15068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95C171-E6B2-4CD5-BCA5-F9BCCEEF3082}" type="datetimeFigureOut">
              <a:rPr lang="en-US" smtClean="0">
                <a:solidFill>
                  <a:prstClr val="black">
                    <a:tint val="75000"/>
                  </a:prstClr>
                </a:solidFill>
              </a:rPr>
              <a:pPr/>
              <a:t>27/8/2020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7329D-F979-40D9-8B45-4FDB227105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1141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695C171-E6B2-4CD5-BCA5-F9BCCEEF3082}" type="datetimeFigureOut">
              <a:rPr lang="en-US" smtClean="0">
                <a:solidFill>
                  <a:prstClr val="black">
                    <a:tint val="75000"/>
                  </a:prstClr>
                </a:solidFill>
              </a:rPr>
              <a:pPr/>
              <a:t>27/8/2020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07329D-F979-40D9-8B45-4FDB227105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24069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95C171-E6B2-4CD5-BCA5-F9BCCEEF3082}" type="datetimeFigureOut">
              <a:rPr lang="en-US" smtClean="0">
                <a:solidFill>
                  <a:prstClr val="black">
                    <a:tint val="75000"/>
                  </a:prstClr>
                </a:solidFill>
              </a:rPr>
              <a:pPr/>
              <a:t>27/8/2020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07329D-F979-40D9-8B45-4FDB227105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47615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95C171-E6B2-4CD5-BCA5-F9BCCEEF3082}" type="datetimeFigureOut">
              <a:rPr lang="en-US" smtClean="0">
                <a:solidFill>
                  <a:prstClr val="black">
                    <a:tint val="75000"/>
                  </a:prstClr>
                </a:solidFill>
              </a:rPr>
              <a:pPr/>
              <a:t>27/8/2020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07329D-F979-40D9-8B45-4FDB227105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9020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95C171-E6B2-4CD5-BCA5-F9BCCEEF3082}" type="datetimeFigureOut">
              <a:rPr lang="en-US" smtClean="0"/>
              <a:t>27/8/2020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7329D-F979-40D9-8B45-4FDB22710516}" type="slidenum">
              <a:rPr lang="en-US" smtClean="0"/>
              <a:t>‹#›</a:t>
            </a:fld>
            <a:endParaRPr lang="en-US"/>
          </a:p>
        </p:txBody>
      </p:sp>
    </p:spTree>
    <p:extLst>
      <p:ext uri="{BB962C8B-B14F-4D97-AF65-F5344CB8AC3E}">
        <p14:creationId xmlns:p14="http://schemas.microsoft.com/office/powerpoint/2010/main" val="957874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95C171-E6B2-4CD5-BCA5-F9BCCEEF3082}" type="datetimeFigureOut">
              <a:rPr lang="en-US" smtClean="0">
                <a:solidFill>
                  <a:prstClr val="black">
                    <a:tint val="75000"/>
                  </a:prstClr>
                </a:solidFill>
              </a:rPr>
              <a:pPr/>
              <a:t>27/8/2020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7329D-F979-40D9-8B45-4FDB227105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95033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95C171-E6B2-4CD5-BCA5-F9BCCEEF3082}" type="datetimeFigureOut">
              <a:rPr lang="en-US" smtClean="0">
                <a:solidFill>
                  <a:prstClr val="black">
                    <a:tint val="75000"/>
                  </a:prstClr>
                </a:solidFill>
              </a:rPr>
              <a:pPr/>
              <a:t>27/8/2020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7329D-F979-40D9-8B45-4FDB227105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55592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95C171-E6B2-4CD5-BCA5-F9BCCEEF3082}" type="datetimeFigureOut">
              <a:rPr lang="en-US" smtClean="0">
                <a:solidFill>
                  <a:prstClr val="black">
                    <a:tint val="75000"/>
                  </a:prstClr>
                </a:solidFill>
              </a:rPr>
              <a:pPr/>
              <a:t>27/8/2020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7329D-F979-40D9-8B45-4FDB227105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17270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95C171-E6B2-4CD5-BCA5-F9BCCEEF3082}" type="datetimeFigureOut">
              <a:rPr lang="en-US" smtClean="0">
                <a:solidFill>
                  <a:prstClr val="black">
                    <a:tint val="75000"/>
                  </a:prstClr>
                </a:solidFill>
              </a:rPr>
              <a:pPr/>
              <a:t>27/8/2020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7329D-F979-40D9-8B45-4FDB227105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9673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95C171-E6B2-4CD5-BCA5-F9BCCEEF3082}" type="datetimeFigureOut">
              <a:rPr lang="en-US" smtClean="0"/>
              <a:t>27/8/2020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7329D-F979-40D9-8B45-4FDB22710516}" type="slidenum">
              <a:rPr lang="en-US" smtClean="0"/>
              <a:t>‹#›</a:t>
            </a:fld>
            <a:endParaRPr lang="en-US"/>
          </a:p>
        </p:txBody>
      </p:sp>
    </p:spTree>
    <p:extLst>
      <p:ext uri="{BB962C8B-B14F-4D97-AF65-F5344CB8AC3E}">
        <p14:creationId xmlns:p14="http://schemas.microsoft.com/office/powerpoint/2010/main" val="848437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695C171-E6B2-4CD5-BCA5-F9BCCEEF3082}" type="datetimeFigureOut">
              <a:rPr lang="en-US" smtClean="0"/>
              <a:t>27/8/2020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07329D-F979-40D9-8B45-4FDB22710516}" type="slidenum">
              <a:rPr lang="en-US" smtClean="0"/>
              <a:t>‹#›</a:t>
            </a:fld>
            <a:endParaRPr lang="en-US"/>
          </a:p>
        </p:txBody>
      </p:sp>
    </p:spTree>
    <p:extLst>
      <p:ext uri="{BB962C8B-B14F-4D97-AF65-F5344CB8AC3E}">
        <p14:creationId xmlns:p14="http://schemas.microsoft.com/office/powerpoint/2010/main" val="3532166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95C171-E6B2-4CD5-BCA5-F9BCCEEF3082}" type="datetimeFigureOut">
              <a:rPr lang="en-US" smtClean="0"/>
              <a:t>27/8/2020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07329D-F979-40D9-8B45-4FDB22710516}" type="slidenum">
              <a:rPr lang="en-US" smtClean="0"/>
              <a:t>‹#›</a:t>
            </a:fld>
            <a:endParaRPr lang="en-US"/>
          </a:p>
        </p:txBody>
      </p:sp>
    </p:spTree>
    <p:extLst>
      <p:ext uri="{BB962C8B-B14F-4D97-AF65-F5344CB8AC3E}">
        <p14:creationId xmlns:p14="http://schemas.microsoft.com/office/powerpoint/2010/main" val="2225568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95C171-E6B2-4CD5-BCA5-F9BCCEEF3082}" type="datetimeFigureOut">
              <a:rPr lang="en-US" smtClean="0"/>
              <a:t>27/8/2020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07329D-F979-40D9-8B45-4FDB22710516}" type="slidenum">
              <a:rPr lang="en-US" smtClean="0"/>
              <a:t>‹#›</a:t>
            </a:fld>
            <a:endParaRPr lang="en-US"/>
          </a:p>
        </p:txBody>
      </p:sp>
    </p:spTree>
    <p:extLst>
      <p:ext uri="{BB962C8B-B14F-4D97-AF65-F5344CB8AC3E}">
        <p14:creationId xmlns:p14="http://schemas.microsoft.com/office/powerpoint/2010/main" val="2959885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95C171-E6B2-4CD5-BCA5-F9BCCEEF3082}" type="datetimeFigureOut">
              <a:rPr lang="en-US" smtClean="0"/>
              <a:t>27/8/2020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7329D-F979-40D9-8B45-4FDB22710516}" type="slidenum">
              <a:rPr lang="en-US" smtClean="0"/>
              <a:t>‹#›</a:t>
            </a:fld>
            <a:endParaRPr lang="en-US"/>
          </a:p>
        </p:txBody>
      </p:sp>
    </p:spTree>
    <p:extLst>
      <p:ext uri="{BB962C8B-B14F-4D97-AF65-F5344CB8AC3E}">
        <p14:creationId xmlns:p14="http://schemas.microsoft.com/office/powerpoint/2010/main" val="2089965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95C171-E6B2-4CD5-BCA5-F9BCCEEF3082}" type="datetimeFigureOut">
              <a:rPr lang="en-US" smtClean="0"/>
              <a:t>27/8/2020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7329D-F979-40D9-8B45-4FDB22710516}" type="slidenum">
              <a:rPr lang="en-US" smtClean="0"/>
              <a:t>‹#›</a:t>
            </a:fld>
            <a:endParaRPr lang="en-US"/>
          </a:p>
        </p:txBody>
      </p:sp>
    </p:spTree>
    <p:extLst>
      <p:ext uri="{BB962C8B-B14F-4D97-AF65-F5344CB8AC3E}">
        <p14:creationId xmlns:p14="http://schemas.microsoft.com/office/powerpoint/2010/main" val="4163526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95C171-E6B2-4CD5-BCA5-F9BCCEEF3082}" type="datetimeFigureOut">
              <a:rPr lang="en-US" smtClean="0"/>
              <a:t>27/8/2020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07329D-F979-40D9-8B45-4FDB22710516}" type="slidenum">
              <a:rPr lang="en-US" smtClean="0"/>
              <a:t>‹#›</a:t>
            </a:fld>
            <a:endParaRPr lang="en-US"/>
          </a:p>
        </p:txBody>
      </p:sp>
    </p:spTree>
    <p:extLst>
      <p:ext uri="{BB962C8B-B14F-4D97-AF65-F5344CB8AC3E}">
        <p14:creationId xmlns:p14="http://schemas.microsoft.com/office/powerpoint/2010/main" val="24921579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95C171-E6B2-4CD5-BCA5-F9BCCEEF3082}" type="datetimeFigureOut">
              <a:rPr lang="en-US" smtClean="0">
                <a:solidFill>
                  <a:prstClr val="black">
                    <a:tint val="75000"/>
                  </a:prstClr>
                </a:solidFill>
              </a:rPr>
              <a:pPr/>
              <a:t>27/8/2020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07329D-F979-40D9-8B45-4FDB227105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48385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95C171-E6B2-4CD5-BCA5-F9BCCEEF3082}" type="datetimeFigureOut">
              <a:rPr lang="en-US" smtClean="0">
                <a:solidFill>
                  <a:prstClr val="black">
                    <a:tint val="75000"/>
                  </a:prstClr>
                </a:solidFill>
              </a:rPr>
              <a:pPr/>
              <a:t>27/8/2020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07329D-F979-40D9-8B45-4FDB227105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31457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slideLayout" Target="../slideLayouts/slideLayout7.xml"/><Relationship Id="rId10" Type="http://schemas.openxmlformats.org/officeDocument/2006/relationships/image" Target="../media/image6.png"/><Relationship Id="rId4" Type="http://schemas.openxmlformats.org/officeDocument/2006/relationships/audio" Target="../media/media2.mp3"/><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audio" Target="../media/audio1.wav"/></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audio" Target="../media/audio1.wav"/></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audio" Target="../media/audio1.wav"/></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4.wav"/><Relationship Id="rId7" Type="http://schemas.openxmlformats.org/officeDocument/2006/relationships/image" Target="../media/image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slideLayout" Target="../slideLayouts/slideLayout7.xml"/><Relationship Id="rId10" Type="http://schemas.openxmlformats.org/officeDocument/2006/relationships/image" Target="../media/image6.png"/><Relationship Id="rId4" Type="http://schemas.openxmlformats.org/officeDocument/2006/relationships/audio" Target="../media/media4.wav"/><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audio" Target="../media/audio1.wav"/></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audio" Target="../media/audio1.wav"/></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audio" Target="../media/audio1.wav"/></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4.pn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4.png"/></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audio" Target="../media/audio1.wav"/></Relationships>
</file>

<file path=ppt/slides/_rels/slide2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audio" Target="../media/audio1.wav"/></Relationships>
</file>

<file path=ppt/slides/_rels/slide2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audio" Target="../media/audio1.wav"/></Relationships>
</file>

<file path=ppt/slides/_rels/slide3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audio" Target="../media/audio1.wav"/></Relationships>
</file>

<file path=ppt/slides/_rels/slide3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video" Target="../media/media5.mp4"/><Relationship Id="rId7" Type="http://schemas.openxmlformats.org/officeDocument/2006/relationships/image" Target="../media/image4.png"/><Relationship Id="rId2" Type="http://schemas.microsoft.com/office/2007/relationships/media" Target="../media/media5.mp4"/><Relationship Id="rId1" Type="http://schemas.openxmlformats.org/officeDocument/2006/relationships/themeOverride" Target="../theme/themeOverride2.xml"/><Relationship Id="rId6" Type="http://schemas.openxmlformats.org/officeDocument/2006/relationships/image" Target="../media/image12.png"/><Relationship Id="rId5" Type="http://schemas.openxmlformats.org/officeDocument/2006/relationships/audio" Target="../media/audio1.wav"/><Relationship Id="rId4" Type="http://schemas.openxmlformats.org/officeDocument/2006/relationships/slideLayout" Target="../slideLayouts/slideLayout12.xml"/><Relationship Id="rId9"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video" Target="../media/media5.mp4"/><Relationship Id="rId7" Type="http://schemas.openxmlformats.org/officeDocument/2006/relationships/image" Target="../media/image4.png"/><Relationship Id="rId2" Type="http://schemas.microsoft.com/office/2007/relationships/media" Target="../media/media5.mp4"/><Relationship Id="rId1" Type="http://schemas.openxmlformats.org/officeDocument/2006/relationships/themeOverride" Target="../theme/themeOverride1.xml"/><Relationship Id="rId6" Type="http://schemas.openxmlformats.org/officeDocument/2006/relationships/image" Target="../media/image12.png"/><Relationship Id="rId5" Type="http://schemas.openxmlformats.org/officeDocument/2006/relationships/audio" Target="../media/audio1.wav"/><Relationship Id="rId4" Type="http://schemas.openxmlformats.org/officeDocument/2006/relationships/slideLayout" Target="../slideLayouts/slideLayout1.xml"/><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Animation - 7529">
            <a:hlinkClick r:id="" action="ppaction://media"/>
            <a:extLst>
              <a:ext uri="{FF2B5EF4-FFF2-40B4-BE49-F238E27FC236}">
                <a16:creationId xmlns:a16="http://schemas.microsoft.com/office/drawing/2014/main" xmlns="" id="{02321D13-8D83-4B44-89B3-D8C6EE51CF8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xmlns="" id="{7AF82169-EEE5-4B78-A795-0DC57B1B8063}"/>
              </a:ext>
            </a:extLst>
          </p:cNvPr>
          <p:cNvSpPr/>
          <p:nvPr/>
        </p:nvSpPr>
        <p:spPr>
          <a:xfrm>
            <a:off x="3576998" y="63793"/>
            <a:ext cx="4893455" cy="2123658"/>
          </a:xfrm>
          <a:prstGeom prst="rect">
            <a:avLst/>
          </a:prstGeom>
          <a:noFill/>
        </p:spPr>
        <p:txBody>
          <a:bodyPr wrap="none" lIns="91440" tIns="45720" rIns="91440" bIns="45720">
            <a:spAutoFit/>
          </a:bodyPr>
          <a:lstStyle/>
          <a:p>
            <a:pPr algn="ctr"/>
            <a:r>
              <a:rPr lang="en-US" sz="6600" b="0" cap="none" spc="0" dirty="0">
                <a:ln w="0"/>
                <a:solidFill>
                  <a:srgbClr val="F4EE72"/>
                </a:solidFill>
                <a:effectLst>
                  <a:glow rad="228600">
                    <a:schemeClr val="accent4">
                      <a:satMod val="175000"/>
                      <a:alpha val="40000"/>
                    </a:schemeClr>
                  </a:glow>
                  <a:outerShdw blurRad="38100" dist="19050" dir="2700000" algn="tl" rotWithShape="0">
                    <a:schemeClr val="dk1">
                      <a:alpha val="40000"/>
                    </a:schemeClr>
                  </a:outerShdw>
                </a:effectLst>
                <a:latin typeface="Times New Roman" charset="0"/>
                <a:ea typeface="Times New Roman" charset="0"/>
                <a:cs typeface="Times New Roman" charset="0"/>
              </a:rPr>
              <a:t>Rung </a:t>
            </a:r>
          </a:p>
          <a:p>
            <a:pPr algn="ctr"/>
            <a:r>
              <a:rPr lang="en-US" sz="6600" dirty="0" err="1">
                <a:ln w="0"/>
                <a:solidFill>
                  <a:srgbClr val="F4EE72"/>
                </a:solidFill>
                <a:effectLst>
                  <a:glow rad="228600">
                    <a:schemeClr val="accent4">
                      <a:satMod val="175000"/>
                      <a:alpha val="40000"/>
                    </a:schemeClr>
                  </a:glow>
                  <a:outerShdw blurRad="38100" dist="19050" dir="2700000" algn="tl" rotWithShape="0">
                    <a:schemeClr val="dk1">
                      <a:alpha val="40000"/>
                    </a:schemeClr>
                  </a:outerShdw>
                </a:effectLst>
                <a:latin typeface="Times New Roman" charset="0"/>
                <a:ea typeface="Times New Roman" charset="0"/>
                <a:cs typeface="Times New Roman" charset="0"/>
              </a:rPr>
              <a:t>Chuông</a:t>
            </a:r>
            <a:r>
              <a:rPr lang="en-US" sz="6600" dirty="0">
                <a:ln w="0"/>
                <a:solidFill>
                  <a:srgbClr val="F4EE72"/>
                </a:solidFill>
                <a:effectLst>
                  <a:glow rad="228600">
                    <a:schemeClr val="accent4">
                      <a:satMod val="175000"/>
                      <a:alpha val="40000"/>
                    </a:schemeClr>
                  </a:glow>
                  <a:outerShdw blurRad="38100" dist="19050" dir="2700000" algn="tl" rotWithShape="0">
                    <a:schemeClr val="dk1">
                      <a:alpha val="40000"/>
                    </a:schemeClr>
                  </a:outerShdw>
                </a:effectLst>
                <a:latin typeface="Times New Roman" charset="0"/>
                <a:ea typeface="Times New Roman" charset="0"/>
                <a:cs typeface="Times New Roman" charset="0"/>
              </a:rPr>
              <a:t> </a:t>
            </a:r>
            <a:r>
              <a:rPr lang="en-US" sz="6600" dirty="0" err="1">
                <a:ln w="0"/>
                <a:solidFill>
                  <a:srgbClr val="F4EE72"/>
                </a:solidFill>
                <a:effectLst>
                  <a:glow rad="228600">
                    <a:schemeClr val="accent4">
                      <a:satMod val="175000"/>
                      <a:alpha val="40000"/>
                    </a:schemeClr>
                  </a:glow>
                  <a:outerShdw blurRad="38100" dist="19050" dir="2700000" algn="tl" rotWithShape="0">
                    <a:schemeClr val="dk1">
                      <a:alpha val="40000"/>
                    </a:schemeClr>
                  </a:outerShdw>
                </a:effectLst>
                <a:latin typeface="Times New Roman" charset="0"/>
                <a:ea typeface="Times New Roman" charset="0"/>
                <a:cs typeface="Times New Roman" charset="0"/>
              </a:rPr>
              <a:t>Vàng</a:t>
            </a:r>
            <a:endParaRPr lang="en-US" sz="6600" b="0" cap="none" spc="0" dirty="0">
              <a:ln w="0"/>
              <a:solidFill>
                <a:srgbClr val="F4EE72"/>
              </a:solidFill>
              <a:effectLst>
                <a:glow rad="228600">
                  <a:schemeClr val="accent4">
                    <a:satMod val="175000"/>
                    <a:alpha val="40000"/>
                  </a:schemeClr>
                </a:glow>
                <a:outerShdw blurRad="38100" dist="19050" dir="2700000" algn="tl" rotWithShape="0">
                  <a:schemeClr val="dk1">
                    <a:alpha val="40000"/>
                  </a:schemeClr>
                </a:outerShdw>
              </a:effectLst>
              <a:latin typeface="Times New Roman" charset="0"/>
              <a:ea typeface="Times New Roman" charset="0"/>
              <a:cs typeface="Times New Roman" charset="0"/>
            </a:endParaRPr>
          </a:p>
        </p:txBody>
      </p:sp>
      <p:pic>
        <p:nvPicPr>
          <p:cNvPr id="3" name="Picture 2" descr="A close up of a logo&#10;&#10;Description generated with high confidence">
            <a:extLst>
              <a:ext uri="{FF2B5EF4-FFF2-40B4-BE49-F238E27FC236}">
                <a16:creationId xmlns:a16="http://schemas.microsoft.com/office/drawing/2014/main" xmlns="" id="{8CF8B6F8-B8BC-493A-B4BD-2C95A6BD19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0800" y="2310425"/>
            <a:ext cx="3641925" cy="3678346"/>
          </a:xfrm>
          <a:prstGeom prst="rect">
            <a:avLst/>
          </a:prstGeom>
        </p:spPr>
      </p:pic>
      <p:pic>
        <p:nvPicPr>
          <p:cNvPr id="4" name="Picture 3" descr="A picture containing fireworks, outdoor object&#10;&#10;Description generated with very high confidence">
            <a:extLst>
              <a:ext uri="{FF2B5EF4-FFF2-40B4-BE49-F238E27FC236}">
                <a16:creationId xmlns:a16="http://schemas.microsoft.com/office/drawing/2014/main" xmlns="" id="{9AF0BF5B-0D38-4359-BC88-6C30CF94BC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44478" y="3478892"/>
            <a:ext cx="6854561" cy="1341412"/>
          </a:xfrm>
          <a:prstGeom prst="rect">
            <a:avLst/>
          </a:prstGeom>
        </p:spPr>
      </p:pic>
      <p:pic>
        <p:nvPicPr>
          <p:cNvPr id="5" name="Picture 4" descr="A close up of a logo&#10;&#10;Description generated with high confidence">
            <a:extLst>
              <a:ext uri="{FF2B5EF4-FFF2-40B4-BE49-F238E27FC236}">
                <a16:creationId xmlns:a16="http://schemas.microsoft.com/office/drawing/2014/main" xmlns="" id="{68B83A18-A3EE-4D0F-84B5-D788C2B958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895699">
            <a:off x="4959869" y="3049650"/>
            <a:ext cx="1823776" cy="2199896"/>
          </a:xfrm>
          <a:prstGeom prst="rect">
            <a:avLst/>
          </a:prstGeom>
        </p:spPr>
      </p:pic>
      <p:pic>
        <p:nvPicPr>
          <p:cNvPr id="7" name="Picture 6" descr="A close up of a flower&#10;&#10;Description generated with high confidence">
            <a:extLst>
              <a:ext uri="{FF2B5EF4-FFF2-40B4-BE49-F238E27FC236}">
                <a16:creationId xmlns:a16="http://schemas.microsoft.com/office/drawing/2014/main" xmlns="" id="{BF333402-7BF3-4B2C-B7B1-963C3A57517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70822" y="141830"/>
            <a:ext cx="983792" cy="983792"/>
          </a:xfrm>
          <a:prstGeom prst="rect">
            <a:avLst/>
          </a:prstGeom>
        </p:spPr>
      </p:pic>
      <p:pic>
        <p:nvPicPr>
          <p:cNvPr id="8" name="Picture 7" descr="A close up of a flower&#10;&#10;Description generated with high confidence">
            <a:extLst>
              <a:ext uri="{FF2B5EF4-FFF2-40B4-BE49-F238E27FC236}">
                <a16:creationId xmlns:a16="http://schemas.microsoft.com/office/drawing/2014/main" xmlns="" id="{64291C02-9952-47BE-9648-BA615A21F31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2200" y="141830"/>
            <a:ext cx="983792" cy="983792"/>
          </a:xfrm>
          <a:prstGeom prst="rect">
            <a:avLst/>
          </a:prstGeom>
        </p:spPr>
      </p:pic>
      <p:sp>
        <p:nvSpPr>
          <p:cNvPr id="10" name="Action Button: Go to End 9">
            <a:hlinkClick r:id="" action="ppaction://hlinkshowjump?jump=nextslide" highlightClick="1"/>
            <a:extLst>
              <a:ext uri="{FF2B5EF4-FFF2-40B4-BE49-F238E27FC236}">
                <a16:creationId xmlns:a16="http://schemas.microsoft.com/office/drawing/2014/main" xmlns="" id="{E7AF00DE-551B-4C69-ADB9-F7F64B0A2852}"/>
              </a:ext>
            </a:extLst>
          </p:cNvPr>
          <p:cNvSpPr/>
          <p:nvPr/>
        </p:nvSpPr>
        <p:spPr>
          <a:xfrm>
            <a:off x="11495315" y="6335485"/>
            <a:ext cx="696685" cy="522515"/>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iler Mini Gameshow RUNG CHUÔNG VÀNG.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28578" y="7249884"/>
            <a:ext cx="522515" cy="522515"/>
          </a:xfrm>
          <a:prstGeom prst="rect">
            <a:avLst/>
          </a:prstGeom>
        </p:spPr>
      </p:pic>
      <p:sp>
        <p:nvSpPr>
          <p:cNvPr id="11" name="TextBox 10"/>
          <p:cNvSpPr txBox="1"/>
          <p:nvPr/>
        </p:nvSpPr>
        <p:spPr>
          <a:xfrm>
            <a:off x="4949687" y="1689652"/>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89694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40" fill="hold"/>
                                        <p:tgtEl>
                                          <p:spTgt spid="9"/>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85344" fill="hold"/>
                                        <p:tgtEl>
                                          <p:spTgt spid="2"/>
                                        </p:tgtEl>
                                      </p:cBhvr>
                                    </p:cmd>
                                  </p:childTnLst>
                                </p:cTn>
                              </p:par>
                              <p:par>
                                <p:cTn id="10" presetID="8" presetClass="emph" presetSubtype="0" repeatCount="indefinite" accel="10000" autoRev="1" fill="hold" nodeType="withEffect">
                                  <p:stCondLst>
                                    <p:cond delay="0"/>
                                  </p:stCondLst>
                                  <p:childTnLst>
                                    <p:animRot by="3000000">
                                      <p:cBhvr>
                                        <p:cTn id="11" dur="1500" fill="hold"/>
                                        <p:tgtEl>
                                          <p:spTgt spid="5"/>
                                        </p:tgtEl>
                                        <p:attrNameLst>
                                          <p:attrName>r</p:attrName>
                                        </p:attrNameLst>
                                      </p:cBhvr>
                                    </p:animRot>
                                  </p:childTnLst>
                                </p:cTn>
                              </p:par>
                              <p:par>
                                <p:cTn id="12" presetID="6" presetClass="emph" presetSubtype="0" repeatCount="indefinite" autoRev="1" fill="hold" nodeType="withEffect">
                                  <p:stCondLst>
                                    <p:cond delay="0"/>
                                  </p:stCondLst>
                                  <p:childTnLst>
                                    <p:animScale>
                                      <p:cBhvr>
                                        <p:cTn id="13" dur="1000" fill="hold"/>
                                        <p:tgtEl>
                                          <p:spTgt spid="4"/>
                                        </p:tgtEl>
                                      </p:cBhvr>
                                      <p:by x="150000" y="150000"/>
                                    </p:animScale>
                                  </p:childTnLst>
                                </p:cTn>
                              </p:par>
                              <p:par>
                                <p:cTn id="14" presetID="8" presetClass="emph" presetSubtype="0" repeatCount="indefinite" fill="hold" nodeType="withEffect">
                                  <p:stCondLst>
                                    <p:cond delay="0"/>
                                  </p:stCondLst>
                                  <p:childTnLst>
                                    <p:animRot by="21600000">
                                      <p:cBhvr>
                                        <p:cTn id="15" dur="4000" fill="hold"/>
                                        <p:tgtEl>
                                          <p:spTgt spid="7"/>
                                        </p:tgtEl>
                                        <p:attrNameLst>
                                          <p:attrName>r</p:attrName>
                                        </p:attrNameLst>
                                      </p:cBhvr>
                                    </p:animRot>
                                  </p:childTnLst>
                                </p:cTn>
                              </p:par>
                              <p:par>
                                <p:cTn id="16" presetID="8" presetClass="emph" presetSubtype="0" repeatCount="indefinite" fill="hold" nodeType="withEffect">
                                  <p:stCondLst>
                                    <p:cond delay="0"/>
                                  </p:stCondLst>
                                  <p:childTnLst>
                                    <p:animRot by="21600000">
                                      <p:cBhvr>
                                        <p:cTn id="17" dur="4000" fill="hold"/>
                                        <p:tgtEl>
                                          <p:spTgt spid="8"/>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0" presetClass="emph" presetSubtype="0" fill="hold" grpId="0" nodeType="clickEffect">
                                  <p:stCondLst>
                                    <p:cond delay="0"/>
                                  </p:stCondLst>
                                  <p:childTnLst>
                                    <p:animClr clrSpc="hsl" dir="cw">
                                      <p:cBhvr override="childStyle">
                                        <p:cTn id="21" dur="500" fill="hold"/>
                                        <p:tgtEl>
                                          <p:spTgt spid="6">
                                            <p:txEl>
                                              <p:pRg st="0" end="0"/>
                                            </p:txEl>
                                          </p:spTgt>
                                        </p:tgtEl>
                                        <p:attrNameLst>
                                          <p:attrName>style.color</p:attrName>
                                        </p:attrNameLst>
                                      </p:cBhvr>
                                      <p:by>
                                        <p:hsl h="0" s="12549" l="25098"/>
                                      </p:by>
                                    </p:animClr>
                                    <p:animClr clrSpc="hsl" dir="cw">
                                      <p:cBhvr>
                                        <p:cTn id="22" dur="500" fill="hold"/>
                                        <p:tgtEl>
                                          <p:spTgt spid="6">
                                            <p:txEl>
                                              <p:pRg st="0" end="0"/>
                                            </p:txEl>
                                          </p:spTgt>
                                        </p:tgtEl>
                                        <p:attrNameLst>
                                          <p:attrName>fillcolor</p:attrName>
                                        </p:attrNameLst>
                                      </p:cBhvr>
                                      <p:by>
                                        <p:hsl h="0" s="12549" l="25098"/>
                                      </p:by>
                                    </p:animClr>
                                    <p:animClr clrSpc="hsl" dir="cw">
                                      <p:cBhvr>
                                        <p:cTn id="23" dur="500" fill="hold"/>
                                        <p:tgtEl>
                                          <p:spTgt spid="6">
                                            <p:txEl>
                                              <p:pRg st="0" end="0"/>
                                            </p:txEl>
                                          </p:spTgt>
                                        </p:tgtEl>
                                        <p:attrNameLst>
                                          <p:attrName>stroke.color</p:attrName>
                                        </p:attrNameLst>
                                      </p:cBhvr>
                                      <p:by>
                                        <p:hsl h="0" s="12549" l="25098"/>
                                      </p:by>
                                    </p:animClr>
                                    <p:set>
                                      <p:cBhvr>
                                        <p:cTn id="24" dur="500" fill="hold"/>
                                        <p:tgtEl>
                                          <p:spTgt spid="6">
                                            <p:txEl>
                                              <p:pRg st="0" end="0"/>
                                            </p:txEl>
                                          </p:spTgt>
                                        </p:tgtEl>
                                        <p:attrNameLst>
                                          <p:attrName>fill.type</p:attrName>
                                        </p:attrNameLst>
                                      </p:cBhvr>
                                      <p:to>
                                        <p:strVal val="solid"/>
                                      </p:to>
                                    </p:set>
                                  </p:childTnLst>
                                </p:cTn>
                              </p:par>
                              <p:par>
                                <p:cTn id="25" presetID="30" presetClass="emph" presetSubtype="0" fill="hold" grpId="0" nodeType="withEffect">
                                  <p:stCondLst>
                                    <p:cond delay="0"/>
                                  </p:stCondLst>
                                  <p:childTnLst>
                                    <p:animClr clrSpc="hsl" dir="cw">
                                      <p:cBhvr override="childStyle">
                                        <p:cTn id="26" dur="500" fill="hold"/>
                                        <p:tgtEl>
                                          <p:spTgt spid="6">
                                            <p:txEl>
                                              <p:pRg st="1" end="1"/>
                                            </p:txEl>
                                          </p:spTgt>
                                        </p:tgtEl>
                                        <p:attrNameLst>
                                          <p:attrName>style.color</p:attrName>
                                        </p:attrNameLst>
                                      </p:cBhvr>
                                      <p:by>
                                        <p:hsl h="0" s="12549" l="25098"/>
                                      </p:by>
                                    </p:animClr>
                                    <p:animClr clrSpc="hsl" dir="cw">
                                      <p:cBhvr>
                                        <p:cTn id="27" dur="500" fill="hold"/>
                                        <p:tgtEl>
                                          <p:spTgt spid="6">
                                            <p:txEl>
                                              <p:pRg st="1" end="1"/>
                                            </p:txEl>
                                          </p:spTgt>
                                        </p:tgtEl>
                                        <p:attrNameLst>
                                          <p:attrName>fillcolor</p:attrName>
                                        </p:attrNameLst>
                                      </p:cBhvr>
                                      <p:by>
                                        <p:hsl h="0" s="12549" l="25098"/>
                                      </p:by>
                                    </p:animClr>
                                    <p:animClr clrSpc="hsl" dir="cw">
                                      <p:cBhvr>
                                        <p:cTn id="28" dur="500" fill="hold"/>
                                        <p:tgtEl>
                                          <p:spTgt spid="6">
                                            <p:txEl>
                                              <p:pRg st="1" end="1"/>
                                            </p:txEl>
                                          </p:spTgt>
                                        </p:tgtEl>
                                        <p:attrNameLst>
                                          <p:attrName>stroke.color</p:attrName>
                                        </p:attrNameLst>
                                      </p:cBhvr>
                                      <p:by>
                                        <p:hsl h="0" s="12549" l="25098"/>
                                      </p:by>
                                    </p:animClr>
                                    <p:set>
                                      <p:cBhvr>
                                        <p:cTn id="29" dur="500" fill="hold"/>
                                        <p:tgtEl>
                                          <p:spTgt spid="6">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9"/>
                </p:tgtEl>
              </p:cMediaNode>
            </p:video>
            <p:seq concurrent="1" nextAc="seek">
              <p:cTn id="31" restart="whenNotActive" fill="hold" evtFilter="cancelBubble" nodeType="interactiveSeq">
                <p:stCondLst>
                  <p:cond evt="onClick" delay="0">
                    <p:tgtEl>
                      <p:spTgt spid="2"/>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85344" fill="hold"/>
                                        <p:tgtEl>
                                          <p:spTgt spid="2"/>
                                        </p:tgtEl>
                                      </p:cBhvr>
                                    </p:cmd>
                                  </p:childTnLst>
                                </p:cTn>
                              </p:par>
                            </p:childTnLst>
                          </p:cTn>
                        </p:par>
                      </p:childTnLst>
                    </p:cTn>
                  </p:par>
                </p:childTnLst>
              </p:cTn>
              <p:nextCondLst>
                <p:cond evt="onClick" delay="0">
                  <p:tgtEl>
                    <p:spTgt spid="2"/>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bldLst>
      <p:bldP spid="6" grpId="0" uiExpan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86995" y="1575256"/>
            <a:ext cx="7766265" cy="1891873"/>
          </a:xfrm>
          <a:prstGeom prst="rect">
            <a:avLst/>
          </a:prstGeom>
          <a:noFill/>
        </p:spPr>
        <p:txBody>
          <a:bodyPr wrap="square" lIns="120975" tIns="60488" rIns="120975" bIns="60488" rtlCol="0">
            <a:spAutoFit/>
          </a:bodyPr>
          <a:lstStyle>
            <a:defPPr>
              <a:defRPr lang="en-US"/>
            </a:defPPr>
            <a:lvl1pPr algn="ctr">
              <a:defRPr sz="4000" b="1">
                <a:solidFill>
                  <a:schemeClr val="bg1"/>
                </a:solidFill>
                <a:effectLst>
                  <a:glow rad="139700">
                    <a:schemeClr val="accent5">
                      <a:satMod val="175000"/>
                      <a:alpha val="40000"/>
                    </a:schemeClr>
                  </a:glow>
                </a:effectLst>
                <a:latin typeface="UTM Swiss Condensed" pitchFamily="2" charset="0"/>
              </a:defRPr>
            </a:lvl1pPr>
          </a:lstStyle>
          <a:p>
            <a:pPr algn="just"/>
            <a:r>
              <a:rPr lang="vi-VN" sz="2300" dirty="0">
                <a:solidFill>
                  <a:schemeClr val="accent1">
                    <a:lumMod val="20000"/>
                    <a:lumOff val="80000"/>
                  </a:schemeClr>
                </a:solidFill>
                <a:effectLst/>
                <a:latin typeface="+mj-lt"/>
              </a:rPr>
              <a:t>Bài ca dao sau có hiện tượng từ:</a:t>
            </a:r>
          </a:p>
          <a:p>
            <a:r>
              <a:rPr lang="vi-VN" sz="2300" i="1" dirty="0">
                <a:solidFill>
                  <a:schemeClr val="accent1">
                    <a:lumMod val="20000"/>
                    <a:lumOff val="80000"/>
                  </a:schemeClr>
                </a:solidFill>
                <a:effectLst/>
                <a:latin typeface="+mj-lt"/>
              </a:rPr>
              <a:t>Bà già đi chợ cầu Đông</a:t>
            </a:r>
          </a:p>
          <a:p>
            <a:r>
              <a:rPr lang="vi-VN" sz="2300" i="1" dirty="0">
                <a:solidFill>
                  <a:schemeClr val="accent1">
                    <a:lumMod val="20000"/>
                    <a:lumOff val="80000"/>
                  </a:schemeClr>
                </a:solidFill>
                <a:effectLst/>
                <a:latin typeface="+mj-lt"/>
              </a:rPr>
              <a:t>Bói xem một quẻ lấy chồng lợi chăng</a:t>
            </a:r>
          </a:p>
          <a:p>
            <a:r>
              <a:rPr lang="vi-VN" sz="2300" i="1" dirty="0">
                <a:solidFill>
                  <a:schemeClr val="accent1">
                    <a:lumMod val="20000"/>
                    <a:lumOff val="80000"/>
                  </a:schemeClr>
                </a:solidFill>
                <a:effectLst/>
                <a:latin typeface="+mj-lt"/>
              </a:rPr>
              <a:t>Thầy bói gieo quẻ nói rằng</a:t>
            </a:r>
          </a:p>
          <a:p>
            <a:r>
              <a:rPr lang="vi-VN" sz="2300" i="1" dirty="0">
                <a:solidFill>
                  <a:schemeClr val="accent1">
                    <a:lumMod val="20000"/>
                    <a:lumOff val="80000"/>
                  </a:schemeClr>
                </a:solidFill>
                <a:effectLst/>
                <a:latin typeface="+mj-lt"/>
              </a:rPr>
              <a:t>Lợi thì có lợi nhưng răng chẳng </a:t>
            </a:r>
            <a:r>
              <a:rPr lang="vi-VN" sz="2300" i="1" dirty="0" smtClean="0">
                <a:solidFill>
                  <a:schemeClr val="accent1">
                    <a:lumMod val="20000"/>
                    <a:lumOff val="80000"/>
                  </a:schemeClr>
                </a:solidFill>
                <a:effectLst/>
                <a:latin typeface="+mj-lt"/>
              </a:rPr>
              <a:t>còn</a:t>
            </a:r>
            <a:r>
              <a:rPr lang="vi-VN" sz="2300" i="1" dirty="0">
                <a:solidFill>
                  <a:schemeClr val="accent1">
                    <a:lumMod val="20000"/>
                    <a:lumOff val="80000"/>
                  </a:schemeClr>
                </a:solidFill>
                <a:effectLst/>
                <a:latin typeface="+mj-lt"/>
              </a:rPr>
              <a:t>.</a:t>
            </a:r>
          </a:p>
        </p:txBody>
      </p:sp>
      <p:sp>
        <p:nvSpPr>
          <p:cNvPr id="5" name="Rectangle 4"/>
          <p:cNvSpPr/>
          <p:nvPr/>
        </p:nvSpPr>
        <p:spPr>
          <a:xfrm>
            <a:off x="512824" y="4160840"/>
            <a:ext cx="4788557" cy="860821"/>
          </a:xfrm>
          <a:prstGeom prst="rect">
            <a:avLst/>
          </a:prstGeom>
          <a:noFill/>
        </p:spPr>
        <p:txBody>
          <a:bodyPr wrap="square" lIns="120975" tIns="60488" rIns="120975" bIns="60488" rtlCol="0">
            <a:spAutoFit/>
          </a:bodyPr>
          <a:lstStyle/>
          <a:p>
            <a:pPr algn="ctr"/>
            <a:r>
              <a:rPr lang="en-US" sz="48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Từ</a:t>
            </a:r>
            <a:r>
              <a:rPr lang="en-US" sz="48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đồng</a:t>
            </a:r>
            <a:r>
              <a:rPr lang="en-US" sz="48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nghĩa</a:t>
            </a:r>
            <a:endParaRPr lang="en-US" sz="48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Rectangle 5"/>
          <p:cNvSpPr/>
          <p:nvPr/>
        </p:nvSpPr>
        <p:spPr>
          <a:xfrm>
            <a:off x="5630682" y="4154841"/>
            <a:ext cx="6534151" cy="860821"/>
          </a:xfrm>
          <a:prstGeom prst="rect">
            <a:avLst/>
          </a:prstGeom>
          <a:noFill/>
        </p:spPr>
        <p:txBody>
          <a:bodyPr wrap="square" lIns="120975" tIns="60488" rIns="120975" bIns="60488" rtlCol="0">
            <a:spAutoFit/>
          </a:bodyPr>
          <a:lstStyle/>
          <a:p>
            <a:pPr algn="ctr"/>
            <a:r>
              <a:rPr lang="en-US" sz="48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Từ</a:t>
            </a:r>
            <a:r>
              <a:rPr lang="en-US" sz="48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nhiều</a:t>
            </a:r>
            <a:r>
              <a:rPr lang="en-US" sz="48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nghĩa</a:t>
            </a:r>
            <a:endParaRPr lang="en-US" sz="48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Rectangle 6"/>
          <p:cNvSpPr/>
          <p:nvPr/>
        </p:nvSpPr>
        <p:spPr>
          <a:xfrm>
            <a:off x="6442907" y="5531629"/>
            <a:ext cx="4765074" cy="860821"/>
          </a:xfrm>
          <a:prstGeom prst="rect">
            <a:avLst/>
          </a:prstGeom>
          <a:noFill/>
        </p:spPr>
        <p:txBody>
          <a:bodyPr wrap="square" lIns="120975" tIns="60488" rIns="120975" bIns="60488" rtlCol="0">
            <a:spAutoFit/>
          </a:bodyPr>
          <a:lstStyle/>
          <a:p>
            <a:pPr algn="ctr"/>
            <a:r>
              <a:rPr lang="en-US" sz="48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Từ</a:t>
            </a:r>
            <a:r>
              <a:rPr lang="en-US" sz="48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trái</a:t>
            </a:r>
            <a:r>
              <a:rPr lang="en-US" sz="48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nghĩa</a:t>
            </a:r>
            <a:r>
              <a:rPr lang="en-US" sz="48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endParaRPr lang="en-US" sz="48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Rectangle 7"/>
          <p:cNvSpPr/>
          <p:nvPr/>
        </p:nvSpPr>
        <p:spPr>
          <a:xfrm>
            <a:off x="351626" y="5545163"/>
            <a:ext cx="4949755" cy="860821"/>
          </a:xfrm>
          <a:prstGeom prst="rect">
            <a:avLst/>
          </a:prstGeom>
          <a:noFill/>
        </p:spPr>
        <p:txBody>
          <a:bodyPr wrap="square" lIns="120975" tIns="60488" rIns="120975" bIns="60488" rtlCol="0">
            <a:spAutoFit/>
          </a:bodyPr>
          <a:lstStyle/>
          <a:p>
            <a:pPr algn="ctr"/>
            <a:r>
              <a:rPr lang="en-US" sz="48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Từ</a:t>
            </a:r>
            <a:r>
              <a:rPr lang="en-US" sz="48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đồng</a:t>
            </a:r>
            <a:r>
              <a:rPr lang="en-US" sz="48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âm</a:t>
            </a:r>
            <a:endParaRPr lang="en-US" sz="48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TextBox 10"/>
          <p:cNvSpPr txBox="1"/>
          <p:nvPr/>
        </p:nvSpPr>
        <p:spPr>
          <a:xfrm>
            <a:off x="779995" y="1701175"/>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vi-VN" dirty="0" smtClean="0"/>
              <a:t>0</a:t>
            </a:r>
            <a:r>
              <a:rPr lang="en-US" dirty="0" smtClean="0"/>
              <a:t>8</a:t>
            </a:r>
            <a:endParaRPr lang="en-US" dirty="0"/>
          </a:p>
        </p:txBody>
      </p:sp>
      <p:pic>
        <p:nvPicPr>
          <p:cNvPr id="12" name="Picture 11" descr="A close up of a logo&#10;&#10;Description generated with high confidence">
            <a:extLst>
              <a:ext uri="{FF2B5EF4-FFF2-40B4-BE49-F238E27FC236}">
                <a16:creationId xmlns:a16="http://schemas.microsoft.com/office/drawing/2014/main" xmlns="" id="{2B14404F-2570-4CDA-9596-C38E8BAEA3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A570A95D-7927-4E9C-AD1F-CF55A2EA5D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B2CBF9FC-55DF-4B4D-BFA7-03213B2B26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15396" y="40981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BBEFF43D-9B23-462C-B0E7-A03177C2C3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51D51747-4807-47D5-9F15-D136764A7F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65073A06-5DFB-498F-B845-8209BE9CE0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sp>
        <p:nvSpPr>
          <p:cNvPr id="18" name="Oval 17">
            <a:extLst>
              <a:ext uri="{FF2B5EF4-FFF2-40B4-BE49-F238E27FC236}">
                <a16:creationId xmlns:a16="http://schemas.microsoft.com/office/drawing/2014/main" xmlns="" id="{F7217843-9203-4FB1-B334-A4CA310290DD}"/>
              </a:ext>
            </a:extLst>
          </p:cNvPr>
          <p:cNvSpPr/>
          <p:nvPr/>
        </p:nvSpPr>
        <p:spPr>
          <a:xfrm>
            <a:off x="844245" y="7098023"/>
            <a:ext cx="1771650" cy="1771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Algerian" panose="04020705040A02060702" pitchFamily="82" charset="0"/>
              </a:rPr>
              <a:t>c</a:t>
            </a:r>
          </a:p>
        </p:txBody>
      </p:sp>
      <p:pic>
        <p:nvPicPr>
          <p:cNvPr id="19"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57882" y="4597052"/>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9205231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500"/>
                                        <p:tgtEl>
                                          <p:spTgt spid="6"/>
                                        </p:tgtEl>
                                      </p:cBhvr>
                                    </p:animEffect>
                                  </p:childTnLst>
                                </p:cTn>
                              </p:par>
                            </p:childTnLst>
                          </p:cTn>
                        </p:par>
                        <p:par>
                          <p:cTn id="22" fill="hold">
                            <p:stCondLst>
                              <p:cond delay="3000"/>
                            </p:stCondLst>
                            <p:childTnLst>
                              <p:par>
                                <p:cTn id="23" presetID="10" presetClass="entr" presetSubtype="0" fill="hold" grpId="0" nodeType="afterEffect">
                                  <p:stCondLst>
                                    <p:cond delay="0"/>
                                  </p:stCondLst>
                                  <p:iterate type="lt">
                                    <p:tmPct val="0"/>
                                  </p:iterate>
                                  <p:childTnLst>
                                    <p:set>
                                      <p:cBhvr>
                                        <p:cTn id="24" dur="1" fill="hold">
                                          <p:stCondLst>
                                            <p:cond delay="0"/>
                                          </p:stCondLst>
                                        </p:cTn>
                                        <p:tgtEl>
                                          <p:spTgt spid="8"/>
                                        </p:tgtEl>
                                        <p:attrNameLst>
                                          <p:attrName>style.visibility</p:attrName>
                                        </p:attrNameLst>
                                      </p:cBhvr>
                                      <p:to>
                                        <p:strVal val="visible"/>
                                      </p:to>
                                    </p:set>
                                    <p:animEffect transition="in" filter="fade">
                                      <p:cBhvr>
                                        <p:cTn id="25" dur="1500"/>
                                        <p:tgtEl>
                                          <p:spTgt spid="8"/>
                                        </p:tgtEl>
                                      </p:cBhvr>
                                    </p:animEffect>
                                  </p:childTnLst>
                                </p:cTn>
                              </p:par>
                            </p:childTnLst>
                          </p:cTn>
                        </p:par>
                        <p:par>
                          <p:cTn id="26" fill="hold">
                            <p:stCondLst>
                              <p:cond delay="4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8490" fill="hold"/>
                                        <p:tgtEl>
                                          <p:spTgt spid="19"/>
                                        </p:tgtEl>
                                      </p:cBhvr>
                                    </p:cmd>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1" nodeType="clickEffect">
                                  <p:stCondLst>
                                    <p:cond delay="0"/>
                                  </p:stCondLst>
                                  <p:iterate type="lt">
                                    <p:tmPct val="4000"/>
                                  </p:iterate>
                                  <p:childTnLst>
                                    <p:set>
                                      <p:cBhvr override="childStyle">
                                        <p:cTn id="37" dur="1500" fill="hold"/>
                                        <p:tgtEl>
                                          <p:spTgt spid="8"/>
                                        </p:tgtEl>
                                        <p:attrNameLst>
                                          <p:attrName>style.color</p:attrName>
                                        </p:attrNameLst>
                                      </p:cBhvr>
                                      <p:to>
                                        <p:clrVal>
                                          <a:srgbClr val="FF0000"/>
                                        </p:clrVal>
                                      </p:to>
                                    </p:set>
                                    <p:set>
                                      <p:cBhvr>
                                        <p:cTn id="38" dur="1500" fill="hold"/>
                                        <p:tgtEl>
                                          <p:spTgt spid="8"/>
                                        </p:tgtEl>
                                        <p:attrNameLst>
                                          <p:attrName>fillcolor</p:attrName>
                                        </p:attrNameLst>
                                      </p:cBhvr>
                                      <p:to>
                                        <p:clrVal>
                                          <a:srgbClr val="FF0000"/>
                                        </p:clrVal>
                                      </p:to>
                                    </p:set>
                                    <p:set>
                                      <p:cBhvr>
                                        <p:cTn id="39" dur="1500" fill="hold"/>
                                        <p:tgtEl>
                                          <p:spTgt spid="8"/>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par>
                                <p:cTn id="40" presetID="1" presetClass="exit" presetSubtype="0" fill="hold" grpId="1" nodeType="withEffect">
                                  <p:stCondLst>
                                    <p:cond delay="0"/>
                                  </p:stCondLst>
                                  <p:childTnLst>
                                    <p:set>
                                      <p:cBhvr>
                                        <p:cTn id="41" dur="1" fill="hold">
                                          <p:stCondLst>
                                            <p:cond delay="0"/>
                                          </p:stCondLst>
                                        </p:cTn>
                                        <p:tgtEl>
                                          <p:spTgt spid="5"/>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6"/>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par>
                          <p:cTn id="51" fill="hold">
                            <p:stCondLst>
                              <p:cond delay="0"/>
                            </p:stCondLst>
                            <p:childTnLst>
                              <p:par>
                                <p:cTn id="52" presetID="53" presetClass="entr" presetSubtype="16" fill="hold" grpId="1"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9"/>
                                        </p:tgtEl>
                                      </p:cBhvr>
                                    </p:cmd>
                                  </p:childTnLst>
                                </p:cTn>
                              </p:par>
                            </p:childTnLst>
                          </p:cTn>
                        </p:par>
                      </p:childTnLst>
                    </p:cTn>
                  </p:par>
                </p:childTnLst>
              </p:cTn>
              <p:nextCondLst>
                <p:cond evt="onClick" delay="0">
                  <p:tgtEl>
                    <p:spTgt spid="19"/>
                  </p:tgtEl>
                </p:cond>
              </p:nextCondLst>
            </p:seq>
            <p:video>
              <p:cMediaNode vol="80000">
                <p:cTn id="62" fill="hold" display="0">
                  <p:stCondLst>
                    <p:cond delay="indefinite"/>
                  </p:stCondLst>
                </p:cTn>
                <p:tgtEl>
                  <p:spTgt spid="19"/>
                </p:tgtEl>
              </p:cMediaNode>
            </p:video>
          </p:childTnLst>
        </p:cTn>
      </p:par>
    </p:tnLst>
    <p:bldLst>
      <p:bldP spid="5" grpId="0"/>
      <p:bldP spid="5" grpId="1"/>
      <p:bldP spid="6" grpId="0"/>
      <p:bldP spid="6" grpId="1"/>
      <p:bldP spid="7" grpId="0"/>
      <p:bldP spid="7" grpId="1"/>
      <p:bldP spid="8" grpId="0"/>
      <p:bldP spid="8" grpId="1"/>
      <p:bldP spid="11" grpId="0"/>
      <p:bldP spid="11"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42824" y="1756589"/>
            <a:ext cx="7666177" cy="1569660"/>
          </a:xfrm>
          <a:prstGeom prst="rect">
            <a:avLst/>
          </a:prstGeom>
        </p:spPr>
        <p:txBody>
          <a:bodyPr wrap="square">
            <a:spAutoFit/>
          </a:bodyPr>
          <a:lstStyle>
            <a:defPPr>
              <a:defRPr lang="en-US"/>
            </a:defPPr>
            <a:lvl1pPr lvl="0" algn="ctr" defTabSz="1209751">
              <a:defRPr sz="4000" b="1">
                <a:solidFill>
                  <a:schemeClr val="bg1"/>
                </a:solidFill>
                <a:effectLst>
                  <a:glow rad="139700">
                    <a:schemeClr val="accent5">
                      <a:satMod val="175000"/>
                      <a:alpha val="40000"/>
                    </a:schemeClr>
                  </a:glow>
                  <a:outerShdw blurRad="38100" dist="38100" dir="2700000" algn="tl">
                    <a:srgbClr val="000000">
                      <a:alpha val="43137"/>
                    </a:srgbClr>
                  </a:outerShdw>
                </a:effectLst>
                <a:latin typeface="UTM Swiss Condensed" pitchFamily="2" charset="0"/>
              </a:defRPr>
            </a:lvl1pPr>
          </a:lstStyle>
          <a:p>
            <a:pPr algn="l"/>
            <a:r>
              <a:rPr lang="vi-VN" sz="3200" dirty="0" smtClean="0">
                <a:latin typeface="Times New Roman" charset="0"/>
                <a:ea typeface="Times New Roman" charset="0"/>
                <a:cs typeface="Times New Roman" charset="0"/>
              </a:rPr>
              <a:t>Điền từ thích hợp:</a:t>
            </a:r>
          </a:p>
          <a:p>
            <a:r>
              <a:rPr lang="pt-BR" sz="3200" i="1" dirty="0" smtClean="0">
                <a:latin typeface="Times New Roman" charset="0"/>
                <a:ea typeface="Times New Roman" charset="0"/>
                <a:cs typeface="Times New Roman" charset="0"/>
              </a:rPr>
              <a:t>Thân </a:t>
            </a:r>
            <a:r>
              <a:rPr lang="pt-BR" sz="3200" i="1" dirty="0">
                <a:latin typeface="Times New Roman" charset="0"/>
                <a:ea typeface="Times New Roman" charset="0"/>
                <a:cs typeface="Times New Roman" charset="0"/>
              </a:rPr>
              <a:t>em </a:t>
            </a:r>
            <a:r>
              <a:rPr lang="pt-BR" sz="3200" i="1" dirty="0" smtClean="0">
                <a:latin typeface="Times New Roman" charset="0"/>
                <a:ea typeface="Times New Roman" charset="0"/>
                <a:cs typeface="Times New Roman" charset="0"/>
              </a:rPr>
              <a:t>như</a:t>
            </a:r>
            <a:r>
              <a:rPr lang="vi-VN" sz="3200" i="1" dirty="0" smtClean="0">
                <a:latin typeface="Times New Roman" charset="0"/>
                <a:ea typeface="Times New Roman" charset="0"/>
                <a:cs typeface="Times New Roman" charset="0"/>
              </a:rPr>
              <a:t> ..................</a:t>
            </a:r>
          </a:p>
          <a:p>
            <a:r>
              <a:rPr lang="vi-VN" sz="3200" i="1" dirty="0" smtClean="0">
                <a:latin typeface="Times New Roman" charset="0"/>
                <a:ea typeface="Times New Roman" charset="0"/>
                <a:cs typeface="Times New Roman" charset="0"/>
              </a:rPr>
              <a:t>Phất phơ giữa chợ, biết vào tay ai?</a:t>
            </a:r>
            <a:endParaRPr lang="pt-BR" sz="3200" i="1" dirty="0">
              <a:latin typeface="Times New Roman" charset="0"/>
              <a:ea typeface="Times New Roman" charset="0"/>
              <a:cs typeface="Times New Roman" charset="0"/>
            </a:endParaRPr>
          </a:p>
        </p:txBody>
      </p:sp>
      <p:sp>
        <p:nvSpPr>
          <p:cNvPr id="5" name="Rectangle 4"/>
          <p:cNvSpPr/>
          <p:nvPr/>
        </p:nvSpPr>
        <p:spPr>
          <a:xfrm>
            <a:off x="575297" y="4107686"/>
            <a:ext cx="4625859" cy="860821"/>
          </a:xfrm>
          <a:prstGeom prst="rect">
            <a:avLst/>
          </a:prstGeom>
          <a:noFill/>
        </p:spPr>
        <p:txBody>
          <a:bodyPr wrap="square" lIns="120975" tIns="60488" rIns="120975" bIns="60488" rtlCol="0">
            <a:spAutoFit/>
          </a:bodyPr>
          <a:lstStyle/>
          <a:p>
            <a:pPr algn="ct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Củ</a:t>
            </a:r>
            <a:r>
              <a:rPr lang="en-US" sz="4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ấu</a:t>
            </a:r>
            <a:r>
              <a:rPr lang="en-US" sz="4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gai</a:t>
            </a:r>
            <a:endParaRPr lang="en-US" sz="4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6" name="Rectangle 5"/>
          <p:cNvSpPr/>
          <p:nvPr/>
        </p:nvSpPr>
        <p:spPr>
          <a:xfrm>
            <a:off x="6755424" y="4117854"/>
            <a:ext cx="4803941" cy="860821"/>
          </a:xfrm>
          <a:prstGeom prst="rect">
            <a:avLst/>
          </a:prstGeom>
          <a:noFill/>
        </p:spPr>
        <p:txBody>
          <a:bodyPr wrap="square" lIns="120975" tIns="60488" rIns="120975" bIns="60488" rtlCol="0">
            <a:spAutoFit/>
          </a:bodyPr>
          <a:lstStyle/>
          <a:p>
            <a:pPr algn="ct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Tấm</a:t>
            </a:r>
            <a:r>
              <a:rPr lang="en-US" sz="4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lụa</a:t>
            </a:r>
            <a:r>
              <a:rPr lang="en-US" sz="4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đào</a:t>
            </a:r>
            <a:endParaRPr lang="en-US" sz="4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7" name="Rectangle 6"/>
          <p:cNvSpPr/>
          <p:nvPr/>
        </p:nvSpPr>
        <p:spPr>
          <a:xfrm>
            <a:off x="6755424" y="5479370"/>
            <a:ext cx="4769529" cy="860821"/>
          </a:xfrm>
          <a:prstGeom prst="rect">
            <a:avLst/>
          </a:prstGeom>
          <a:noFill/>
        </p:spPr>
        <p:txBody>
          <a:bodyPr wrap="square" lIns="120975" tIns="60488" rIns="120975" bIns="60488" rtlCol="0">
            <a:spAutoFit/>
          </a:bodyPr>
          <a:lstStyle/>
          <a:p>
            <a:pPr algn="ct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Hạt</a:t>
            </a:r>
            <a:r>
              <a:rPr lang="en-US" sz="4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mưa</a:t>
            </a:r>
            <a:r>
              <a:rPr lang="en-US" sz="4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sa</a:t>
            </a:r>
            <a:endParaRPr lang="en-US" sz="4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8" name="Rectangle 7"/>
          <p:cNvSpPr/>
          <p:nvPr/>
        </p:nvSpPr>
        <p:spPr>
          <a:xfrm>
            <a:off x="547366" y="5598346"/>
            <a:ext cx="4670614" cy="860821"/>
          </a:xfrm>
          <a:prstGeom prst="rect">
            <a:avLst/>
          </a:prstGeom>
          <a:noFill/>
        </p:spPr>
        <p:txBody>
          <a:bodyPr wrap="square" lIns="120975" tIns="60488" rIns="120975" bIns="60488" rtlCol="0">
            <a:spAutoFit/>
          </a:bodyPr>
          <a:lstStyle/>
          <a:p>
            <a:pPr algn="ct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Trái</a:t>
            </a:r>
            <a:r>
              <a:rPr lang="en-US" sz="4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sầu</a:t>
            </a:r>
            <a:r>
              <a:rPr lang="en-US" sz="4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4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riêng</a:t>
            </a:r>
          </a:p>
        </p:txBody>
      </p:sp>
      <p:sp>
        <p:nvSpPr>
          <p:cNvPr id="11" name="TextBox 10"/>
          <p:cNvSpPr txBox="1"/>
          <p:nvPr/>
        </p:nvSpPr>
        <p:spPr>
          <a:xfrm>
            <a:off x="792689" y="1756589"/>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en-US" dirty="0" smtClean="0">
                <a:latin typeface="Times New Roman" charset="0"/>
                <a:ea typeface="Times New Roman" charset="0"/>
                <a:cs typeface="Times New Roman" charset="0"/>
              </a:rPr>
              <a:t>09</a:t>
            </a:r>
            <a:endParaRPr lang="en-US" dirty="0">
              <a:latin typeface="Times New Roman" charset="0"/>
              <a:ea typeface="Times New Roman" charset="0"/>
              <a:cs typeface="Times New Roman" charset="0"/>
            </a:endParaRPr>
          </a:p>
        </p:txBody>
      </p:sp>
      <p:pic>
        <p:nvPicPr>
          <p:cNvPr id="12" name="Picture 11" descr="A close up of a logo&#10;&#10;Description generated with high confidence">
            <a:extLst>
              <a:ext uri="{FF2B5EF4-FFF2-40B4-BE49-F238E27FC236}">
                <a16:creationId xmlns:a16="http://schemas.microsoft.com/office/drawing/2014/main" xmlns="" id="{A404299F-DE51-4C4F-A47F-2FB41703EB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92FCF706-CE40-411A-8117-D5C5C1E97D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E40029A9-28F2-480A-86AB-44FE6EAD25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1C9F2A8B-5361-41BD-9D11-CB5A51E0B4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30313A8D-54C1-485C-88B9-2DF2F878A6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4795CE56-438C-4C1C-A846-12003DB3C2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sp>
        <p:nvSpPr>
          <p:cNvPr id="18" name="Oval 17">
            <a:extLst>
              <a:ext uri="{FF2B5EF4-FFF2-40B4-BE49-F238E27FC236}">
                <a16:creationId xmlns:a16="http://schemas.microsoft.com/office/drawing/2014/main" xmlns="" id="{4ECC2D39-5991-4573-9D50-E19DADD982FC}"/>
              </a:ext>
            </a:extLst>
          </p:cNvPr>
          <p:cNvSpPr/>
          <p:nvPr/>
        </p:nvSpPr>
        <p:spPr>
          <a:xfrm>
            <a:off x="844245" y="7098023"/>
            <a:ext cx="1771650" cy="1771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Times New Roman" charset="0"/>
                <a:ea typeface="Times New Roman" charset="0"/>
                <a:cs typeface="Times New Roman" charset="0"/>
              </a:rPr>
              <a:t>b</a:t>
            </a:r>
          </a:p>
        </p:txBody>
      </p:sp>
      <p:pic>
        <p:nvPicPr>
          <p:cNvPr id="19"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57882" y="4597052"/>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589240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childTnLst>
                                </p:cTn>
                              </p:par>
                            </p:childTnLst>
                          </p:cTn>
                        </p:par>
                        <p:par>
                          <p:cTn id="18" fill="hold">
                            <p:stCondLst>
                              <p:cond delay="1500"/>
                            </p:stCondLst>
                            <p:childTnLst>
                              <p:par>
                                <p:cTn id="19" presetID="10" presetClass="entr" presetSubtype="0" fill="hold" grpId="0" nodeType="afterEffect">
                                  <p:stCondLst>
                                    <p:cond delay="0"/>
                                  </p:stCondLst>
                                  <p:iterate type="lt">
                                    <p:tmPct val="0"/>
                                  </p:iterate>
                                  <p:childTnLst>
                                    <p:set>
                                      <p:cBhvr>
                                        <p:cTn id="20" dur="1" fill="hold">
                                          <p:stCondLst>
                                            <p:cond delay="0"/>
                                          </p:stCondLst>
                                        </p:cTn>
                                        <p:tgtEl>
                                          <p:spTgt spid="6"/>
                                        </p:tgtEl>
                                        <p:attrNameLst>
                                          <p:attrName>style.visibility</p:attrName>
                                        </p:attrNameLst>
                                      </p:cBhvr>
                                      <p:to>
                                        <p:strVal val="visible"/>
                                      </p:to>
                                    </p:set>
                                    <p:animEffect transition="in" filter="fade">
                                      <p:cBhvr>
                                        <p:cTn id="21" dur="1500"/>
                                        <p:tgtEl>
                                          <p:spTgt spid="6"/>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500"/>
                                        <p:tgtEl>
                                          <p:spTgt spid="8"/>
                                        </p:tgtEl>
                                      </p:cBhvr>
                                    </p:animEffect>
                                  </p:childTnLst>
                                </p:cTn>
                              </p:par>
                            </p:childTnLst>
                          </p:cTn>
                        </p:par>
                        <p:par>
                          <p:cTn id="26" fill="hold">
                            <p:stCondLst>
                              <p:cond delay="4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8490" fill="hold"/>
                                        <p:tgtEl>
                                          <p:spTgt spid="19"/>
                                        </p:tgtEl>
                                      </p:cBhvr>
                                    </p:cmd>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1" nodeType="clickEffect">
                                  <p:stCondLst>
                                    <p:cond delay="0"/>
                                  </p:stCondLst>
                                  <p:iterate type="lt">
                                    <p:tmPct val="4000"/>
                                  </p:iterate>
                                  <p:childTnLst>
                                    <p:set>
                                      <p:cBhvr override="childStyle">
                                        <p:cTn id="37" dur="1500" fill="hold"/>
                                        <p:tgtEl>
                                          <p:spTgt spid="6"/>
                                        </p:tgtEl>
                                        <p:attrNameLst>
                                          <p:attrName>style.color</p:attrName>
                                        </p:attrNameLst>
                                      </p:cBhvr>
                                      <p:to>
                                        <p:clrVal>
                                          <a:srgbClr val="FF0000"/>
                                        </p:clrVal>
                                      </p:to>
                                    </p:set>
                                    <p:set>
                                      <p:cBhvr>
                                        <p:cTn id="38" dur="1500" fill="hold"/>
                                        <p:tgtEl>
                                          <p:spTgt spid="6"/>
                                        </p:tgtEl>
                                        <p:attrNameLst>
                                          <p:attrName>fillcolor</p:attrName>
                                        </p:attrNameLst>
                                      </p:cBhvr>
                                      <p:to>
                                        <p:clrVal>
                                          <a:srgbClr val="FF0000"/>
                                        </p:clrVal>
                                      </p:to>
                                    </p:set>
                                    <p:set>
                                      <p:cBhvr>
                                        <p:cTn id="39" dur="1500" fill="hold"/>
                                        <p:tgtEl>
                                          <p:spTgt spid="6"/>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par>
                                <p:cTn id="40" presetID="1" presetClass="exit" presetSubtype="0" fill="hold" grpId="1" nodeType="withEffect">
                                  <p:stCondLst>
                                    <p:cond delay="0"/>
                                  </p:stCondLst>
                                  <p:childTnLst>
                                    <p:set>
                                      <p:cBhvr>
                                        <p:cTn id="41" dur="1" fill="hold">
                                          <p:stCondLst>
                                            <p:cond delay="0"/>
                                          </p:stCondLst>
                                        </p:cTn>
                                        <p:tgtEl>
                                          <p:spTgt spid="5"/>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par>
                          <p:cTn id="51" fill="hold">
                            <p:stCondLst>
                              <p:cond delay="0"/>
                            </p:stCondLst>
                            <p:childTnLst>
                              <p:par>
                                <p:cTn id="52" presetID="53" presetClass="entr" presetSubtype="16" fill="hold" grpId="1"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9"/>
                                        </p:tgtEl>
                                      </p:cBhvr>
                                    </p:cmd>
                                  </p:childTnLst>
                                </p:cTn>
                              </p:par>
                            </p:childTnLst>
                          </p:cTn>
                        </p:par>
                      </p:childTnLst>
                    </p:cTn>
                  </p:par>
                </p:childTnLst>
              </p:cTn>
              <p:nextCondLst>
                <p:cond evt="onClick" delay="0">
                  <p:tgtEl>
                    <p:spTgt spid="19"/>
                  </p:tgtEl>
                </p:cond>
              </p:nextCondLst>
            </p:seq>
            <p:video>
              <p:cMediaNode vol="80000">
                <p:cTn id="62" fill="hold" display="0">
                  <p:stCondLst>
                    <p:cond delay="indefinite"/>
                  </p:stCondLst>
                </p:cTn>
                <p:tgtEl>
                  <p:spTgt spid="19"/>
                </p:tgtEl>
              </p:cMediaNode>
            </p:video>
          </p:childTnLst>
        </p:cTn>
      </p:par>
    </p:tnLst>
    <p:bldLst>
      <p:bldP spid="5" grpId="0"/>
      <p:bldP spid="5" grpId="1"/>
      <p:bldP spid="6" grpId="0"/>
      <p:bldP spid="6" grpId="1"/>
      <p:bldP spid="7" grpId="0"/>
      <p:bldP spid="7" grpId="1"/>
      <p:bldP spid="8" grpId="0"/>
      <p:bldP spid="8" grpId="1"/>
      <p:bldP spid="11" grpId="0"/>
      <p:bldP spid="1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3132" y="1683849"/>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vi-VN" dirty="0" smtClean="0"/>
              <a:t>1</a:t>
            </a:r>
            <a:r>
              <a:rPr lang="en-US" dirty="0" smtClean="0"/>
              <a:t>0</a:t>
            </a:r>
            <a:endParaRPr lang="en-US" dirty="0"/>
          </a:p>
        </p:txBody>
      </p:sp>
      <p:sp>
        <p:nvSpPr>
          <p:cNvPr id="5" name="TextBox 4"/>
          <p:cNvSpPr txBox="1"/>
          <p:nvPr/>
        </p:nvSpPr>
        <p:spPr>
          <a:xfrm>
            <a:off x="2916257" y="1689828"/>
            <a:ext cx="8644190" cy="1599485"/>
          </a:xfrm>
          <a:prstGeom prst="rect">
            <a:avLst/>
          </a:prstGeom>
          <a:noFill/>
        </p:spPr>
        <p:txBody>
          <a:bodyPr wrap="square" lIns="120975" tIns="60488" rIns="120975" bIns="60488" rtlCol="0">
            <a:spAutoFit/>
          </a:bodyPr>
          <a:lstStyle>
            <a:defPPr>
              <a:defRPr lang="en-US"/>
            </a:defPPr>
            <a:lvl1pPr algn="ctr">
              <a:defRPr sz="3200" b="1">
                <a:solidFill>
                  <a:schemeClr val="bg1"/>
                </a:solidFill>
                <a:effectLst>
                  <a:glow rad="139700">
                    <a:schemeClr val="accent5">
                      <a:satMod val="175000"/>
                      <a:alpha val="40000"/>
                    </a:schemeClr>
                  </a:glow>
                </a:effectLst>
                <a:latin typeface="UTM Swiss Condensed" pitchFamily="2" charset="0"/>
              </a:defRPr>
            </a:lvl1pPr>
          </a:lstStyle>
          <a:p>
            <a:r>
              <a:rPr lang="en-US" i="1" dirty="0" err="1">
                <a:effectLst/>
                <a:latin typeface="Times New Roman" pitchFamily="18" charset="0"/>
                <a:cs typeface="Times New Roman" pitchFamily="18" charset="0"/>
              </a:rPr>
              <a:t>Trong</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các</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thể</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loại</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của</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văn</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học</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dân</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gian</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thể</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loại</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nào</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thể</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hiện</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rõ</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nhất</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lí</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tưởng</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ước</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mơ</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của</a:t>
            </a:r>
            <a:r>
              <a:rPr lang="en-US" i="1" dirty="0">
                <a:effectLst/>
                <a:latin typeface="Times New Roman" pitchFamily="18" charset="0"/>
                <a:cs typeface="Times New Roman" pitchFamily="18" charset="0"/>
              </a:rPr>
              <a:t> con </a:t>
            </a:r>
            <a:r>
              <a:rPr lang="en-US" i="1" dirty="0" err="1">
                <a:effectLst/>
                <a:latin typeface="Times New Roman" pitchFamily="18" charset="0"/>
                <a:cs typeface="Times New Roman" pitchFamily="18" charset="0"/>
              </a:rPr>
              <a:t>người</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về</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một</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xã</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hội</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công</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bằng</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nhân</a:t>
            </a:r>
            <a:r>
              <a:rPr lang="en-US" i="1" dirty="0">
                <a:effectLst/>
                <a:latin typeface="Times New Roman" pitchFamily="18" charset="0"/>
                <a:cs typeface="Times New Roman" pitchFamily="18" charset="0"/>
              </a:rPr>
              <a:t> </a:t>
            </a:r>
            <a:r>
              <a:rPr lang="en-US" i="1" dirty="0" err="1">
                <a:effectLst/>
                <a:latin typeface="Times New Roman" pitchFamily="18" charset="0"/>
                <a:cs typeface="Times New Roman" pitchFamily="18" charset="0"/>
              </a:rPr>
              <a:t>ái</a:t>
            </a:r>
            <a:r>
              <a:rPr lang="en-US" i="1" dirty="0">
                <a:effectLst/>
                <a:latin typeface="Times New Roman" pitchFamily="18" charset="0"/>
                <a:cs typeface="Times New Roman" pitchFamily="18" charset="0"/>
              </a:rPr>
              <a:t>?</a:t>
            </a:r>
          </a:p>
        </p:txBody>
      </p:sp>
      <p:sp>
        <p:nvSpPr>
          <p:cNvPr id="6" name="Rectangle 5"/>
          <p:cNvSpPr/>
          <p:nvPr/>
        </p:nvSpPr>
        <p:spPr>
          <a:xfrm>
            <a:off x="622507" y="4103269"/>
            <a:ext cx="4508882" cy="860821"/>
          </a:xfrm>
          <a:prstGeom prst="rect">
            <a:avLst/>
          </a:prstGeom>
          <a:noFill/>
        </p:spPr>
        <p:txBody>
          <a:bodyPr wrap="square" lIns="120975" tIns="60488" rIns="120975" bIns="60488" rtlCol="0">
            <a:spAutoFit/>
          </a:bodyPr>
          <a:lstStyle/>
          <a:p>
            <a:pPr algn="ctr"/>
            <a:r>
              <a:rPr lang="en-US" sz="4800" b="1"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Truyền thuyết</a:t>
            </a:r>
            <a:endParaRPr lang="en-US" sz="48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Rectangle 6"/>
          <p:cNvSpPr/>
          <p:nvPr/>
        </p:nvSpPr>
        <p:spPr>
          <a:xfrm>
            <a:off x="7078933" y="4103268"/>
            <a:ext cx="4005420" cy="860821"/>
          </a:xfrm>
          <a:prstGeom prst="rect">
            <a:avLst/>
          </a:prstGeom>
          <a:noFill/>
        </p:spPr>
        <p:txBody>
          <a:bodyPr wrap="square" lIns="120975" tIns="60488" rIns="120975" bIns="60488" rtlCol="0">
            <a:spAutoFit/>
          </a:bodyPr>
          <a:lstStyle/>
          <a:p>
            <a:pPr algn="ctr"/>
            <a:r>
              <a:rPr lang="en-US" sz="4800" b="1" dirty="0" err="1">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Cổ tích</a:t>
            </a:r>
            <a:endParaRPr lang="en-US" sz="4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8" name="Rectangle 7"/>
          <p:cNvSpPr/>
          <p:nvPr/>
        </p:nvSpPr>
        <p:spPr>
          <a:xfrm>
            <a:off x="6302349" y="5508153"/>
            <a:ext cx="5558588" cy="860821"/>
          </a:xfrm>
          <a:prstGeom prst="rect">
            <a:avLst/>
          </a:prstGeom>
          <a:noFill/>
        </p:spPr>
        <p:txBody>
          <a:bodyPr wrap="square" lIns="120975" tIns="60488" rIns="120975" bIns="60488" rtlCol="0">
            <a:spAutoFit/>
          </a:bodyPr>
          <a:lstStyle/>
          <a:p>
            <a:pPr algn="ctr"/>
            <a:r>
              <a:rPr lang="en-US" sz="4800" b="1" dirty="0" err="1">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Truyện cười</a:t>
            </a:r>
            <a:endParaRPr lang="en-US" sz="4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11" name="Rectangle 10"/>
          <p:cNvSpPr/>
          <p:nvPr/>
        </p:nvSpPr>
        <p:spPr>
          <a:xfrm>
            <a:off x="702819" y="5507026"/>
            <a:ext cx="4348257" cy="860821"/>
          </a:xfrm>
          <a:prstGeom prst="rect">
            <a:avLst/>
          </a:prstGeom>
          <a:noFill/>
        </p:spPr>
        <p:txBody>
          <a:bodyPr wrap="square" lIns="120975" tIns="60488" rIns="120975" bIns="60488" rtlCol="0">
            <a:spAutoFit/>
          </a:bodyPr>
          <a:lstStyle/>
          <a:p>
            <a:pPr algn="ctr"/>
            <a:r>
              <a:rPr lang="en-US" sz="4800" b="1" dirty="0" err="1">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Ngụ ngôn</a:t>
            </a:r>
            <a:endParaRPr lang="en-US" sz="4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pic>
        <p:nvPicPr>
          <p:cNvPr id="12" name="Picture 11" descr="A close up of a logo&#10;&#10;Description generated with high confidence">
            <a:extLst>
              <a:ext uri="{FF2B5EF4-FFF2-40B4-BE49-F238E27FC236}">
                <a16:creationId xmlns:a16="http://schemas.microsoft.com/office/drawing/2014/main" xmlns="" id="{964FB21D-FDAE-4FB6-998B-E375D87B1A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F5A1C9F4-6D35-4ADC-985D-1511E1F287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E0B0854F-5D45-4087-9590-C6C4141BB0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93F2B4A6-F0BC-459A-BBEA-007AA2104E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7618FB5C-14DD-4AB3-8FE3-2EFB72AA5B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3A5D8ECF-D455-456D-B785-F4492FBDF7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sp>
        <p:nvSpPr>
          <p:cNvPr id="18" name="Oval 17">
            <a:extLst>
              <a:ext uri="{FF2B5EF4-FFF2-40B4-BE49-F238E27FC236}">
                <a16:creationId xmlns:a16="http://schemas.microsoft.com/office/drawing/2014/main" xmlns="" id="{5813C06D-095B-47F6-A0A3-B1A0FDFCEB99}"/>
              </a:ext>
            </a:extLst>
          </p:cNvPr>
          <p:cNvSpPr/>
          <p:nvPr/>
        </p:nvSpPr>
        <p:spPr>
          <a:xfrm>
            <a:off x="844245" y="7098023"/>
            <a:ext cx="1771650" cy="1771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Algerian" panose="04020705040A02060702" pitchFamily="82" charset="0"/>
              </a:rPr>
              <a:t>b</a:t>
            </a:r>
          </a:p>
        </p:txBody>
      </p:sp>
      <p:pic>
        <p:nvPicPr>
          <p:cNvPr id="19"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57882" y="4597052"/>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903354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500"/>
                                        <p:tgtEl>
                                          <p:spTgt spid="6"/>
                                        </p:tgtEl>
                                      </p:cBhvr>
                                    </p:animEffect>
                                  </p:childTnLst>
                                </p:cTn>
                              </p:par>
                            </p:childTnLst>
                          </p:cTn>
                        </p:par>
                        <p:par>
                          <p:cTn id="18" fill="hold">
                            <p:stCondLst>
                              <p:cond delay="1500"/>
                            </p:stCondLst>
                            <p:childTnLst>
                              <p:par>
                                <p:cTn id="19" presetID="10" presetClass="entr" presetSubtype="0" fill="hold" grpId="0" nodeType="afterEffect">
                                  <p:stCondLst>
                                    <p:cond delay="0"/>
                                  </p:stCondLst>
                                  <p:iterate type="lt">
                                    <p:tmPct val="0"/>
                                  </p:iterate>
                                  <p:childTnLst>
                                    <p:set>
                                      <p:cBhvr>
                                        <p:cTn id="20" dur="1" fill="hold">
                                          <p:stCondLst>
                                            <p:cond delay="0"/>
                                          </p:stCondLst>
                                        </p:cTn>
                                        <p:tgtEl>
                                          <p:spTgt spid="7"/>
                                        </p:tgtEl>
                                        <p:attrNameLst>
                                          <p:attrName>style.visibility</p:attrName>
                                        </p:attrNameLst>
                                      </p:cBhvr>
                                      <p:to>
                                        <p:strVal val="visible"/>
                                      </p:to>
                                    </p:set>
                                    <p:animEffect transition="in" filter="fade">
                                      <p:cBhvr>
                                        <p:cTn id="21" dur="1250"/>
                                        <p:tgtEl>
                                          <p:spTgt spid="7"/>
                                        </p:tgtEl>
                                      </p:cBhvr>
                                    </p:animEffect>
                                  </p:childTnLst>
                                </p:cTn>
                              </p:par>
                            </p:childTnLst>
                          </p:cTn>
                        </p:par>
                        <p:par>
                          <p:cTn id="22" fill="hold">
                            <p:stCondLst>
                              <p:cond delay="275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250"/>
                                        <p:tgtEl>
                                          <p:spTgt spid="11"/>
                                        </p:tgtEl>
                                      </p:cBhvr>
                                    </p:animEffect>
                                  </p:childTnLst>
                                </p:cTn>
                              </p:par>
                            </p:childTnLst>
                          </p:cTn>
                        </p:par>
                        <p:par>
                          <p:cTn id="26" fill="hold">
                            <p:stCondLst>
                              <p:cond delay="400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25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8490" fill="hold"/>
                                        <p:tgtEl>
                                          <p:spTgt spid="19"/>
                                        </p:tgtEl>
                                      </p:cBhvr>
                                    </p:cmd>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1" nodeType="clickEffect">
                                  <p:stCondLst>
                                    <p:cond delay="0"/>
                                  </p:stCondLst>
                                  <p:iterate type="lt">
                                    <p:tmPct val="4000"/>
                                  </p:iterate>
                                  <p:childTnLst>
                                    <p:set>
                                      <p:cBhvr override="childStyle">
                                        <p:cTn id="37" dur="1500" fill="hold"/>
                                        <p:tgtEl>
                                          <p:spTgt spid="7"/>
                                        </p:tgtEl>
                                        <p:attrNameLst>
                                          <p:attrName>style.color</p:attrName>
                                        </p:attrNameLst>
                                      </p:cBhvr>
                                      <p:to>
                                        <p:clrVal>
                                          <a:srgbClr val="FF0000"/>
                                        </p:clrVal>
                                      </p:to>
                                    </p:set>
                                    <p:set>
                                      <p:cBhvr>
                                        <p:cTn id="38" dur="1500" fill="hold"/>
                                        <p:tgtEl>
                                          <p:spTgt spid="7"/>
                                        </p:tgtEl>
                                        <p:attrNameLst>
                                          <p:attrName>fillcolor</p:attrName>
                                        </p:attrNameLst>
                                      </p:cBhvr>
                                      <p:to>
                                        <p:clrVal>
                                          <a:srgbClr val="FF0000"/>
                                        </p:clrVal>
                                      </p:to>
                                    </p:set>
                                    <p:set>
                                      <p:cBhvr>
                                        <p:cTn id="39" dur="1500" fill="hold"/>
                                        <p:tgtEl>
                                          <p:spTgt spid="7"/>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par>
                                <p:cTn id="40" presetID="1" presetClass="exit" presetSubtype="0" fill="hold" grpId="1" nodeType="withEffect">
                                  <p:stCondLst>
                                    <p:cond delay="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1"/>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4"/>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withEffect">
                                  <p:stCondLst>
                                    <p:cond delay="0"/>
                                  </p:stCondLst>
                                  <p:childTnLst>
                                    <p:set>
                                      <p:cBhvr>
                                        <p:cTn id="50" dur="1" fill="hold">
                                          <p:stCondLst>
                                            <p:cond delay="0"/>
                                          </p:stCondLst>
                                        </p:cTn>
                                        <p:tgtEl>
                                          <p:spTgt spid="4"/>
                                        </p:tgtEl>
                                        <p:attrNameLst>
                                          <p:attrName>style.visibility</p:attrName>
                                        </p:attrNameLst>
                                      </p:cBhvr>
                                      <p:to>
                                        <p:strVal val="hidden"/>
                                      </p:to>
                                    </p:set>
                                  </p:childTnLst>
                                </p:cTn>
                              </p:par>
                            </p:childTnLst>
                          </p:cTn>
                        </p:par>
                        <p:par>
                          <p:cTn id="51" fill="hold">
                            <p:stCondLst>
                              <p:cond delay="0"/>
                            </p:stCondLst>
                            <p:childTnLst>
                              <p:par>
                                <p:cTn id="52" presetID="53" presetClass="entr" presetSubtype="16" fill="hold" grpId="1" nodeType="after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p:cTn id="54" dur="500" fill="hold"/>
                                        <p:tgtEl>
                                          <p:spTgt spid="4"/>
                                        </p:tgtEl>
                                        <p:attrNameLst>
                                          <p:attrName>ppt_w</p:attrName>
                                        </p:attrNameLst>
                                      </p:cBhvr>
                                      <p:tavLst>
                                        <p:tav tm="0">
                                          <p:val>
                                            <p:fltVal val="0"/>
                                          </p:val>
                                        </p:tav>
                                        <p:tav tm="100000">
                                          <p:val>
                                            <p:strVal val="#ppt_w"/>
                                          </p:val>
                                        </p:tav>
                                      </p:tavLst>
                                    </p:anim>
                                    <p:anim calcmode="lin" valueType="num">
                                      <p:cBhvr>
                                        <p:cTn id="55" dur="500" fill="hold"/>
                                        <p:tgtEl>
                                          <p:spTgt spid="4"/>
                                        </p:tgtEl>
                                        <p:attrNameLst>
                                          <p:attrName>ppt_h</p:attrName>
                                        </p:attrNameLst>
                                      </p:cBhvr>
                                      <p:tavLst>
                                        <p:tav tm="0">
                                          <p:val>
                                            <p:fltVal val="0"/>
                                          </p:val>
                                        </p:tav>
                                        <p:tav tm="100000">
                                          <p:val>
                                            <p:strVal val="#ppt_h"/>
                                          </p:val>
                                        </p:tav>
                                      </p:tavLst>
                                    </p:anim>
                                    <p:animEffect transition="in" filter="fade">
                                      <p:cBhvr>
                                        <p:cTn id="56" dur="500"/>
                                        <p:tgtEl>
                                          <p:spTgt spid="4"/>
                                        </p:tgtEl>
                                      </p:cBhvr>
                                    </p:animEffect>
                                  </p:childTnLst>
                                </p:cTn>
                              </p:par>
                            </p:childTnLst>
                          </p:cTn>
                        </p:par>
                      </p:childTnLst>
                    </p:cTn>
                  </p:par>
                </p:childTnLst>
              </p:cTn>
              <p:nextCondLst>
                <p:cond evt="onClick" delay="0">
                  <p:tgtEl>
                    <p:spTgt spid="4"/>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9"/>
                                        </p:tgtEl>
                                      </p:cBhvr>
                                    </p:cmd>
                                  </p:childTnLst>
                                </p:cTn>
                              </p:par>
                            </p:childTnLst>
                          </p:cTn>
                        </p:par>
                      </p:childTnLst>
                    </p:cTn>
                  </p:par>
                </p:childTnLst>
              </p:cTn>
              <p:nextCondLst>
                <p:cond evt="onClick" delay="0">
                  <p:tgtEl>
                    <p:spTgt spid="19"/>
                  </p:tgtEl>
                </p:cond>
              </p:nextCondLst>
            </p:seq>
            <p:video>
              <p:cMediaNode vol="80000">
                <p:cTn id="62" fill="hold" display="0">
                  <p:stCondLst>
                    <p:cond delay="indefinite"/>
                  </p:stCondLst>
                </p:cTn>
                <p:tgtEl>
                  <p:spTgt spid="19"/>
                </p:tgtEl>
              </p:cMediaNode>
            </p:video>
          </p:childTnLst>
        </p:cTn>
      </p:par>
    </p:tnLst>
    <p:bldLst>
      <p:bldP spid="4" grpId="0"/>
      <p:bldP spid="4" grpId="1"/>
      <p:bldP spid="6" grpId="0"/>
      <p:bldP spid="6" grpId="1"/>
      <p:bldP spid="7" grpId="0"/>
      <p:bldP spid="7" grpId="1"/>
      <p:bldP spid="8" grpId="0"/>
      <p:bldP spid="8" grpId="1"/>
      <p:bldP spid="11" grpId="0"/>
      <p:bldP spid="11"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11379" y="1786569"/>
            <a:ext cx="7766265" cy="1353264"/>
          </a:xfrm>
          <a:prstGeom prst="rect">
            <a:avLst/>
          </a:prstGeom>
          <a:noFill/>
        </p:spPr>
        <p:txBody>
          <a:bodyPr wrap="square" lIns="120975" tIns="60488" rIns="120975" bIns="60488" rtlCol="0">
            <a:spAutoFit/>
          </a:bodyPr>
          <a:lstStyle>
            <a:defPPr>
              <a:defRPr lang="en-US"/>
            </a:defPPr>
            <a:lvl1pPr algn="ctr">
              <a:defRPr sz="4000" b="1">
                <a:solidFill>
                  <a:schemeClr val="bg1"/>
                </a:solidFill>
                <a:effectLst>
                  <a:glow rad="139700">
                    <a:schemeClr val="accent5">
                      <a:satMod val="175000"/>
                      <a:alpha val="40000"/>
                    </a:schemeClr>
                  </a:glow>
                </a:effectLst>
                <a:latin typeface="UTM Swiss Condensed" pitchFamily="2" charset="0"/>
              </a:defRPr>
            </a:lvl1pPr>
          </a:lstStyle>
          <a:p>
            <a:r>
              <a:rPr lang="en-US" dirty="0" err="1" smtClean="0">
                <a:effectLst/>
                <a:latin typeface="Times New Roman" pitchFamily="18" charset="0"/>
                <a:cs typeface="Times New Roman" pitchFamily="18" charset="0"/>
              </a:rPr>
              <a:t>Văn</a:t>
            </a:r>
            <a:r>
              <a:rPr lang="en-US" dirty="0" smtClean="0">
                <a:effectLst/>
                <a:latin typeface="Times New Roman" pitchFamily="18" charset="0"/>
                <a:cs typeface="Times New Roman" pitchFamily="18" charset="0"/>
              </a:rPr>
              <a:t> </a:t>
            </a:r>
            <a:r>
              <a:rPr lang="en-US" dirty="0" err="1" smtClean="0">
                <a:effectLst/>
                <a:latin typeface="Times New Roman" pitchFamily="18" charset="0"/>
                <a:cs typeface="Times New Roman" pitchFamily="18" charset="0"/>
              </a:rPr>
              <a:t>bản</a:t>
            </a:r>
            <a:r>
              <a:rPr lang="en-US" dirty="0" smtClean="0">
                <a:effectLst/>
                <a:latin typeface="Times New Roman" pitchFamily="18" charset="0"/>
                <a:cs typeface="Times New Roman" pitchFamily="18" charset="0"/>
              </a:rPr>
              <a:t> </a:t>
            </a:r>
            <a:r>
              <a:rPr lang="en-US" i="1" dirty="0" smtClean="0">
                <a:effectLst/>
                <a:latin typeface="Times New Roman" pitchFamily="18" charset="0"/>
                <a:cs typeface="Times New Roman" pitchFamily="18" charset="0"/>
              </a:rPr>
              <a:t>“</a:t>
            </a:r>
            <a:r>
              <a:rPr lang="en-US" i="1" dirty="0" err="1" smtClean="0">
                <a:effectLst/>
                <a:latin typeface="Times New Roman" pitchFamily="18" charset="0"/>
                <a:cs typeface="Times New Roman" pitchFamily="18" charset="0"/>
              </a:rPr>
              <a:t>Đấu</a:t>
            </a:r>
            <a:r>
              <a:rPr lang="en-US" i="1" dirty="0" smtClean="0">
                <a:effectLst/>
                <a:latin typeface="Times New Roman" pitchFamily="18" charset="0"/>
                <a:cs typeface="Times New Roman" pitchFamily="18" charset="0"/>
              </a:rPr>
              <a:t> </a:t>
            </a:r>
            <a:r>
              <a:rPr lang="en-US" i="1" dirty="0" err="1" smtClean="0">
                <a:effectLst/>
                <a:latin typeface="Times New Roman" pitchFamily="18" charset="0"/>
                <a:cs typeface="Times New Roman" pitchFamily="18" charset="0"/>
              </a:rPr>
              <a:t>tranh</a:t>
            </a:r>
            <a:r>
              <a:rPr lang="en-US" i="1" dirty="0" smtClean="0">
                <a:effectLst/>
                <a:latin typeface="Times New Roman" pitchFamily="18" charset="0"/>
                <a:cs typeface="Times New Roman" pitchFamily="18" charset="0"/>
              </a:rPr>
              <a:t> </a:t>
            </a:r>
            <a:r>
              <a:rPr lang="en-US" i="1" dirty="0" err="1" smtClean="0">
                <a:effectLst/>
                <a:latin typeface="Times New Roman" pitchFamily="18" charset="0"/>
                <a:cs typeface="Times New Roman" pitchFamily="18" charset="0"/>
              </a:rPr>
              <a:t>cho</a:t>
            </a:r>
            <a:r>
              <a:rPr lang="en-US" i="1" dirty="0" smtClean="0">
                <a:effectLst/>
                <a:latin typeface="Times New Roman" pitchFamily="18" charset="0"/>
                <a:cs typeface="Times New Roman" pitchFamily="18" charset="0"/>
              </a:rPr>
              <a:t> </a:t>
            </a:r>
            <a:r>
              <a:rPr lang="en-US" i="1" dirty="0" err="1" smtClean="0">
                <a:effectLst/>
                <a:latin typeface="Times New Roman" pitchFamily="18" charset="0"/>
                <a:cs typeface="Times New Roman" pitchFamily="18" charset="0"/>
              </a:rPr>
              <a:t>một</a:t>
            </a:r>
            <a:r>
              <a:rPr lang="en-US" i="1" dirty="0" smtClean="0">
                <a:effectLst/>
                <a:latin typeface="Times New Roman" pitchFamily="18" charset="0"/>
                <a:cs typeface="Times New Roman" pitchFamily="18" charset="0"/>
              </a:rPr>
              <a:t> </a:t>
            </a:r>
            <a:r>
              <a:rPr lang="en-US" i="1" dirty="0" err="1" smtClean="0">
                <a:effectLst/>
                <a:latin typeface="Times New Roman" pitchFamily="18" charset="0"/>
                <a:cs typeface="Times New Roman" pitchFamily="18" charset="0"/>
              </a:rPr>
              <a:t>thế</a:t>
            </a:r>
            <a:r>
              <a:rPr lang="en-US" i="1" dirty="0" smtClean="0">
                <a:effectLst/>
                <a:latin typeface="Times New Roman" pitchFamily="18" charset="0"/>
                <a:cs typeface="Times New Roman" pitchFamily="18" charset="0"/>
              </a:rPr>
              <a:t> </a:t>
            </a:r>
            <a:r>
              <a:rPr lang="en-US" i="1" dirty="0" err="1" smtClean="0">
                <a:effectLst/>
                <a:latin typeface="Times New Roman" pitchFamily="18" charset="0"/>
                <a:cs typeface="Times New Roman" pitchFamily="18" charset="0"/>
              </a:rPr>
              <a:t>giới</a:t>
            </a:r>
            <a:r>
              <a:rPr lang="en-US" i="1" dirty="0" smtClean="0">
                <a:effectLst/>
                <a:latin typeface="Times New Roman" pitchFamily="18" charset="0"/>
                <a:cs typeface="Times New Roman" pitchFamily="18" charset="0"/>
              </a:rPr>
              <a:t> </a:t>
            </a:r>
            <a:r>
              <a:rPr lang="en-US" i="1" dirty="0" err="1" smtClean="0">
                <a:effectLst/>
                <a:latin typeface="Times New Roman" pitchFamily="18" charset="0"/>
                <a:cs typeface="Times New Roman" pitchFamily="18" charset="0"/>
              </a:rPr>
              <a:t>hòa</a:t>
            </a:r>
            <a:r>
              <a:rPr lang="en-US" i="1" dirty="0" smtClean="0">
                <a:effectLst/>
                <a:latin typeface="Times New Roman" pitchFamily="18" charset="0"/>
                <a:cs typeface="Times New Roman" pitchFamily="18" charset="0"/>
              </a:rPr>
              <a:t> </a:t>
            </a:r>
            <a:r>
              <a:rPr lang="en-US" i="1" dirty="0" err="1" smtClean="0">
                <a:effectLst/>
                <a:latin typeface="Times New Roman" pitchFamily="18" charset="0"/>
                <a:cs typeface="Times New Roman" pitchFamily="18" charset="0"/>
              </a:rPr>
              <a:t>bình</a:t>
            </a:r>
            <a:r>
              <a:rPr lang="en-US" i="1" dirty="0" smtClean="0">
                <a:effectLst/>
                <a:latin typeface="Times New Roman" pitchFamily="18" charset="0"/>
                <a:cs typeface="Times New Roman" pitchFamily="18" charset="0"/>
              </a:rPr>
              <a:t>” </a:t>
            </a:r>
            <a:r>
              <a:rPr lang="en-US" dirty="0" err="1" smtClean="0">
                <a:effectLst/>
                <a:latin typeface="Times New Roman" pitchFamily="18" charset="0"/>
                <a:cs typeface="Times New Roman" pitchFamily="18" charset="0"/>
              </a:rPr>
              <a:t>của</a:t>
            </a:r>
            <a:r>
              <a:rPr lang="en-US" dirty="0" smtClean="0">
                <a:effectLst/>
                <a:latin typeface="Times New Roman" pitchFamily="18" charset="0"/>
                <a:cs typeface="Times New Roman" pitchFamily="18" charset="0"/>
              </a:rPr>
              <a:t> </a:t>
            </a:r>
            <a:r>
              <a:rPr lang="en-US" dirty="0" err="1" smtClean="0">
                <a:effectLst/>
                <a:latin typeface="Times New Roman" pitchFamily="18" charset="0"/>
                <a:cs typeface="Times New Roman" pitchFamily="18" charset="0"/>
              </a:rPr>
              <a:t>tác</a:t>
            </a:r>
            <a:r>
              <a:rPr lang="en-US" dirty="0" smtClean="0">
                <a:effectLst/>
                <a:latin typeface="Times New Roman" pitchFamily="18" charset="0"/>
                <a:cs typeface="Times New Roman" pitchFamily="18" charset="0"/>
              </a:rPr>
              <a:t> </a:t>
            </a:r>
            <a:r>
              <a:rPr lang="en-US" dirty="0" err="1" smtClean="0">
                <a:effectLst/>
                <a:latin typeface="Times New Roman" pitchFamily="18" charset="0"/>
                <a:cs typeface="Times New Roman" pitchFamily="18" charset="0"/>
              </a:rPr>
              <a:t>giả</a:t>
            </a:r>
            <a:r>
              <a:rPr lang="en-US" dirty="0" smtClean="0">
                <a:effectLst/>
                <a:latin typeface="Times New Roman" pitchFamily="18" charset="0"/>
                <a:cs typeface="Times New Roman" pitchFamily="18" charset="0"/>
              </a:rPr>
              <a:t> </a:t>
            </a:r>
            <a:r>
              <a:rPr lang="en-US" dirty="0" err="1" smtClean="0">
                <a:effectLst/>
                <a:latin typeface="Times New Roman" pitchFamily="18" charset="0"/>
                <a:cs typeface="Times New Roman" pitchFamily="18" charset="0"/>
              </a:rPr>
              <a:t>nào</a:t>
            </a:r>
            <a:r>
              <a:rPr lang="en-US" dirty="0" smtClean="0">
                <a:effectLst/>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5" name="Rectangle 4"/>
          <p:cNvSpPr/>
          <p:nvPr/>
        </p:nvSpPr>
        <p:spPr>
          <a:xfrm>
            <a:off x="512824" y="4160840"/>
            <a:ext cx="4788557" cy="860821"/>
          </a:xfrm>
          <a:prstGeom prst="rect">
            <a:avLst/>
          </a:prstGeom>
          <a:noFill/>
        </p:spPr>
        <p:txBody>
          <a:bodyPr wrap="square" lIns="120975" tIns="60488" rIns="120975" bIns="60488" rtlCol="0">
            <a:spAutoFit/>
          </a:bodyPr>
          <a:lstStyle/>
          <a:p>
            <a:pPr algn="ctr"/>
            <a:r>
              <a:rPr lang="en-US" sz="4800" b="1" dirty="0" err="1">
                <a:solidFill>
                  <a:srgbClr val="002060"/>
                </a:solidFill>
                <a:effectLst>
                  <a:outerShdw blurRad="38100" dist="38100" dir="2700000" algn="tl">
                    <a:srgbClr val="000000">
                      <a:alpha val="43137"/>
                    </a:srgbClr>
                  </a:outerShdw>
                </a:effectLst>
                <a:latin typeface="UTM Swiss Condensed" panose="02000500000000000000" pitchFamily="2" charset="0"/>
              </a:rPr>
              <a:t>Mayakovsky</a:t>
            </a:r>
            <a:endParaRPr lang="en-US" sz="4800" b="1" dirty="0">
              <a:solidFill>
                <a:srgbClr val="002060"/>
              </a:solidFill>
              <a:effectLst>
                <a:outerShdw blurRad="38100" dist="38100" dir="2700000" algn="tl">
                  <a:srgbClr val="000000">
                    <a:alpha val="43137"/>
                  </a:srgbClr>
                </a:outerShdw>
              </a:effectLst>
              <a:latin typeface="UTM Swiss Condensed" panose="02000500000000000000" pitchFamily="2" charset="0"/>
            </a:endParaRPr>
          </a:p>
        </p:txBody>
      </p:sp>
      <p:sp>
        <p:nvSpPr>
          <p:cNvPr id="6" name="Rectangle 5"/>
          <p:cNvSpPr/>
          <p:nvPr/>
        </p:nvSpPr>
        <p:spPr>
          <a:xfrm>
            <a:off x="5630682" y="4154841"/>
            <a:ext cx="6534151" cy="860821"/>
          </a:xfrm>
          <a:prstGeom prst="rect">
            <a:avLst/>
          </a:prstGeom>
          <a:noFill/>
        </p:spPr>
        <p:txBody>
          <a:bodyPr wrap="square" lIns="120975" tIns="60488" rIns="120975" bIns="60488" rtlCol="0">
            <a:spAutoFit/>
          </a:bodyPr>
          <a:lstStyle/>
          <a:p>
            <a:pPr algn="ctr"/>
            <a:r>
              <a:rPr lang="en-US" sz="4800" b="1" dirty="0" err="1">
                <a:solidFill>
                  <a:srgbClr val="002060"/>
                </a:solidFill>
                <a:effectLst>
                  <a:outerShdw blurRad="38100" dist="38100" dir="2700000" algn="tl">
                    <a:srgbClr val="000000">
                      <a:alpha val="43137"/>
                    </a:srgbClr>
                  </a:outerShdw>
                </a:effectLst>
                <a:latin typeface="UTM Swiss Condensed" panose="02000500000000000000" pitchFamily="2" charset="0"/>
              </a:rPr>
              <a:t>Sholokhov</a:t>
            </a:r>
            <a:endParaRPr lang="en-US" sz="4800" b="1" dirty="0">
              <a:solidFill>
                <a:srgbClr val="002060"/>
              </a:solidFill>
              <a:effectLst>
                <a:outerShdw blurRad="38100" dist="38100" dir="2700000" algn="tl">
                  <a:srgbClr val="000000">
                    <a:alpha val="43137"/>
                  </a:srgbClr>
                </a:outerShdw>
              </a:effectLst>
              <a:latin typeface="UTM Swiss Condensed" panose="02000500000000000000" pitchFamily="2" charset="0"/>
            </a:endParaRPr>
          </a:p>
        </p:txBody>
      </p:sp>
      <p:sp>
        <p:nvSpPr>
          <p:cNvPr id="7" name="Rectangle 6"/>
          <p:cNvSpPr/>
          <p:nvPr/>
        </p:nvSpPr>
        <p:spPr>
          <a:xfrm>
            <a:off x="6442907" y="5531629"/>
            <a:ext cx="4765074" cy="860821"/>
          </a:xfrm>
          <a:prstGeom prst="rect">
            <a:avLst/>
          </a:prstGeom>
          <a:noFill/>
        </p:spPr>
        <p:txBody>
          <a:bodyPr wrap="square" lIns="120975" tIns="60488" rIns="120975" bIns="60488" rtlCol="0">
            <a:spAutoFit/>
          </a:bodyPr>
          <a:lstStyle/>
          <a:p>
            <a:pPr algn="ctr"/>
            <a:r>
              <a:rPr lang="en-US" sz="4800" b="1" dirty="0" err="1">
                <a:solidFill>
                  <a:srgbClr val="002060"/>
                </a:solidFill>
                <a:effectLst>
                  <a:outerShdw blurRad="38100" dist="38100" dir="2700000" algn="tl">
                    <a:srgbClr val="000000">
                      <a:alpha val="43137"/>
                    </a:srgbClr>
                  </a:outerShdw>
                </a:effectLst>
                <a:latin typeface="UTM Swiss Condensed" panose="02000500000000000000" pitchFamily="2" charset="0"/>
              </a:rPr>
              <a:t>Chekhov</a:t>
            </a:r>
            <a:endParaRPr lang="en-US" sz="4800" b="1" dirty="0">
              <a:solidFill>
                <a:srgbClr val="002060"/>
              </a:solidFill>
              <a:effectLst>
                <a:outerShdw blurRad="38100" dist="38100" dir="2700000" algn="tl">
                  <a:srgbClr val="000000">
                    <a:alpha val="43137"/>
                  </a:srgbClr>
                </a:outerShdw>
              </a:effectLst>
              <a:latin typeface="UTM Swiss Condensed" panose="02000500000000000000" pitchFamily="2" charset="0"/>
            </a:endParaRPr>
          </a:p>
        </p:txBody>
      </p:sp>
      <p:sp>
        <p:nvSpPr>
          <p:cNvPr id="8" name="Rectangle 7"/>
          <p:cNvSpPr/>
          <p:nvPr/>
        </p:nvSpPr>
        <p:spPr>
          <a:xfrm>
            <a:off x="351626" y="5618315"/>
            <a:ext cx="4949755" cy="860821"/>
          </a:xfrm>
          <a:prstGeom prst="rect">
            <a:avLst/>
          </a:prstGeom>
          <a:noFill/>
        </p:spPr>
        <p:txBody>
          <a:bodyPr wrap="square" lIns="120975" tIns="60488" rIns="120975" bIns="60488" rtlCol="0">
            <a:spAutoFit/>
          </a:bodyPr>
          <a:lstStyle/>
          <a:p>
            <a:pPr algn="ctr"/>
            <a:r>
              <a:rPr lang="en-US" sz="4800" b="1" dirty="0" smtClean="0">
                <a:solidFill>
                  <a:srgbClr val="002060"/>
                </a:solidFill>
                <a:effectLst>
                  <a:outerShdw blurRad="38100" dist="38100" dir="2700000" algn="tl">
                    <a:srgbClr val="000000">
                      <a:alpha val="43137"/>
                    </a:srgbClr>
                  </a:outerShdw>
                </a:effectLst>
                <a:latin typeface="UTM Swiss Condensed" panose="02000500000000000000" pitchFamily="2" charset="0"/>
              </a:rPr>
              <a:t>Marquez</a:t>
            </a:r>
            <a:endParaRPr lang="en-US" sz="4800" b="1" dirty="0">
              <a:solidFill>
                <a:srgbClr val="002060"/>
              </a:solidFill>
              <a:effectLst>
                <a:outerShdw blurRad="38100" dist="38100" dir="2700000" algn="tl">
                  <a:srgbClr val="000000">
                    <a:alpha val="43137"/>
                  </a:srgbClr>
                </a:outerShdw>
              </a:effectLst>
              <a:latin typeface="UTM Swiss Condensed" panose="02000500000000000000" pitchFamily="2" charset="0"/>
            </a:endParaRPr>
          </a:p>
        </p:txBody>
      </p:sp>
      <p:sp>
        <p:nvSpPr>
          <p:cNvPr id="11" name="TextBox 10"/>
          <p:cNvSpPr txBox="1"/>
          <p:nvPr/>
        </p:nvSpPr>
        <p:spPr>
          <a:xfrm>
            <a:off x="779995" y="1701175"/>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vi-VN" dirty="0" smtClean="0"/>
              <a:t>1</a:t>
            </a:r>
            <a:r>
              <a:rPr lang="en-US" dirty="0" smtClean="0"/>
              <a:t>1</a:t>
            </a:r>
            <a:endParaRPr lang="en-US" dirty="0"/>
          </a:p>
        </p:txBody>
      </p:sp>
      <p:pic>
        <p:nvPicPr>
          <p:cNvPr id="12" name="Picture 11" descr="A close up of a logo&#10;&#10;Description generated with high confidence">
            <a:extLst>
              <a:ext uri="{FF2B5EF4-FFF2-40B4-BE49-F238E27FC236}">
                <a16:creationId xmlns:a16="http://schemas.microsoft.com/office/drawing/2014/main" xmlns="" id="{2B14404F-2570-4CDA-9596-C38E8BAEA3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A570A95D-7927-4E9C-AD1F-CF55A2EA5D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B2CBF9FC-55DF-4B4D-BFA7-03213B2B26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15396" y="40981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BBEFF43D-9B23-462C-B0E7-A03177C2C3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51D51747-4807-47D5-9F15-D136764A7F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65073A06-5DFB-498F-B845-8209BE9CE0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sp>
        <p:nvSpPr>
          <p:cNvPr id="18" name="Oval 17">
            <a:extLst>
              <a:ext uri="{FF2B5EF4-FFF2-40B4-BE49-F238E27FC236}">
                <a16:creationId xmlns:a16="http://schemas.microsoft.com/office/drawing/2014/main" xmlns="" id="{F7217843-9203-4FB1-B334-A4CA310290DD}"/>
              </a:ext>
            </a:extLst>
          </p:cNvPr>
          <p:cNvSpPr/>
          <p:nvPr/>
        </p:nvSpPr>
        <p:spPr>
          <a:xfrm>
            <a:off x="844245" y="7098023"/>
            <a:ext cx="1771650" cy="1771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Algerian" panose="04020705040A02060702" pitchFamily="82" charset="0"/>
              </a:rPr>
              <a:t>c</a:t>
            </a:r>
          </a:p>
        </p:txBody>
      </p:sp>
      <p:pic>
        <p:nvPicPr>
          <p:cNvPr id="19"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57882" y="4597052"/>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875286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500"/>
                                        <p:tgtEl>
                                          <p:spTgt spid="6"/>
                                        </p:tgtEl>
                                      </p:cBhvr>
                                    </p:animEffect>
                                  </p:childTnLst>
                                </p:cTn>
                              </p:par>
                            </p:childTnLst>
                          </p:cTn>
                        </p:par>
                        <p:par>
                          <p:cTn id="22" fill="hold">
                            <p:stCondLst>
                              <p:cond delay="3000"/>
                            </p:stCondLst>
                            <p:childTnLst>
                              <p:par>
                                <p:cTn id="23" presetID="10" presetClass="entr" presetSubtype="0" fill="hold" grpId="0" nodeType="afterEffect">
                                  <p:stCondLst>
                                    <p:cond delay="0"/>
                                  </p:stCondLst>
                                  <p:iterate type="lt">
                                    <p:tmPct val="0"/>
                                  </p:iterate>
                                  <p:childTnLst>
                                    <p:set>
                                      <p:cBhvr>
                                        <p:cTn id="24" dur="1" fill="hold">
                                          <p:stCondLst>
                                            <p:cond delay="0"/>
                                          </p:stCondLst>
                                        </p:cTn>
                                        <p:tgtEl>
                                          <p:spTgt spid="8"/>
                                        </p:tgtEl>
                                        <p:attrNameLst>
                                          <p:attrName>style.visibility</p:attrName>
                                        </p:attrNameLst>
                                      </p:cBhvr>
                                      <p:to>
                                        <p:strVal val="visible"/>
                                      </p:to>
                                    </p:set>
                                    <p:animEffect transition="in" filter="fade">
                                      <p:cBhvr>
                                        <p:cTn id="25" dur="1500"/>
                                        <p:tgtEl>
                                          <p:spTgt spid="8"/>
                                        </p:tgtEl>
                                      </p:cBhvr>
                                    </p:animEffect>
                                  </p:childTnLst>
                                </p:cTn>
                              </p:par>
                            </p:childTnLst>
                          </p:cTn>
                        </p:par>
                        <p:par>
                          <p:cTn id="26" fill="hold">
                            <p:stCondLst>
                              <p:cond delay="4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8490" fill="hold"/>
                                        <p:tgtEl>
                                          <p:spTgt spid="19"/>
                                        </p:tgtEl>
                                      </p:cBhvr>
                                    </p:cmd>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1" nodeType="clickEffect">
                                  <p:stCondLst>
                                    <p:cond delay="0"/>
                                  </p:stCondLst>
                                  <p:iterate type="lt">
                                    <p:tmPct val="4000"/>
                                  </p:iterate>
                                  <p:childTnLst>
                                    <p:set>
                                      <p:cBhvr override="childStyle">
                                        <p:cTn id="37" dur="1500" fill="hold"/>
                                        <p:tgtEl>
                                          <p:spTgt spid="8"/>
                                        </p:tgtEl>
                                        <p:attrNameLst>
                                          <p:attrName>style.color</p:attrName>
                                        </p:attrNameLst>
                                      </p:cBhvr>
                                      <p:to>
                                        <p:clrVal>
                                          <a:srgbClr val="FF0000"/>
                                        </p:clrVal>
                                      </p:to>
                                    </p:set>
                                    <p:set>
                                      <p:cBhvr>
                                        <p:cTn id="38" dur="1500" fill="hold"/>
                                        <p:tgtEl>
                                          <p:spTgt spid="8"/>
                                        </p:tgtEl>
                                        <p:attrNameLst>
                                          <p:attrName>fillcolor</p:attrName>
                                        </p:attrNameLst>
                                      </p:cBhvr>
                                      <p:to>
                                        <p:clrVal>
                                          <a:srgbClr val="FF0000"/>
                                        </p:clrVal>
                                      </p:to>
                                    </p:set>
                                    <p:set>
                                      <p:cBhvr>
                                        <p:cTn id="39" dur="1500" fill="hold"/>
                                        <p:tgtEl>
                                          <p:spTgt spid="8"/>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par>
                                <p:cTn id="40" presetID="1" presetClass="exit" presetSubtype="0" fill="hold" grpId="1" nodeType="withEffect">
                                  <p:stCondLst>
                                    <p:cond delay="0"/>
                                  </p:stCondLst>
                                  <p:childTnLst>
                                    <p:set>
                                      <p:cBhvr>
                                        <p:cTn id="41" dur="1" fill="hold">
                                          <p:stCondLst>
                                            <p:cond delay="0"/>
                                          </p:stCondLst>
                                        </p:cTn>
                                        <p:tgtEl>
                                          <p:spTgt spid="5"/>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6"/>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par>
                          <p:cTn id="51" fill="hold">
                            <p:stCondLst>
                              <p:cond delay="0"/>
                            </p:stCondLst>
                            <p:childTnLst>
                              <p:par>
                                <p:cTn id="52" presetID="53" presetClass="entr" presetSubtype="16" fill="hold" grpId="1"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9"/>
                                        </p:tgtEl>
                                      </p:cBhvr>
                                    </p:cmd>
                                  </p:childTnLst>
                                </p:cTn>
                              </p:par>
                            </p:childTnLst>
                          </p:cTn>
                        </p:par>
                      </p:childTnLst>
                    </p:cTn>
                  </p:par>
                </p:childTnLst>
              </p:cTn>
              <p:nextCondLst>
                <p:cond evt="onClick" delay="0">
                  <p:tgtEl>
                    <p:spTgt spid="19"/>
                  </p:tgtEl>
                </p:cond>
              </p:nextCondLst>
            </p:seq>
            <p:video>
              <p:cMediaNode vol="80000">
                <p:cTn id="62" fill="hold" display="0">
                  <p:stCondLst>
                    <p:cond delay="indefinite"/>
                  </p:stCondLst>
                </p:cTn>
                <p:tgtEl>
                  <p:spTgt spid="19"/>
                </p:tgtEl>
              </p:cMediaNode>
            </p:video>
          </p:childTnLst>
        </p:cTn>
      </p:par>
    </p:tnLst>
    <p:bldLst>
      <p:bldP spid="5" grpId="0"/>
      <p:bldP spid="5" grpId="1"/>
      <p:bldP spid="6" grpId="0"/>
      <p:bldP spid="6" grpId="1"/>
      <p:bldP spid="7" grpId="0"/>
      <p:bldP spid="7" grpId="1"/>
      <p:bldP spid="8" grpId="0"/>
      <p:bldP spid="8" grpId="1"/>
      <p:bldP spid="11" grpId="0"/>
      <p:bldP spid="11"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23214" y="1739751"/>
            <a:ext cx="8638030" cy="1446550"/>
          </a:xfrm>
          <a:prstGeom prst="rect">
            <a:avLst/>
          </a:prstGeom>
        </p:spPr>
        <p:txBody>
          <a:bodyPr wrap="square">
            <a:spAutoFit/>
          </a:bodyPr>
          <a:lstStyle>
            <a:defPPr>
              <a:defRPr lang="en-US"/>
            </a:defPPr>
            <a:lvl1pPr lvl="0" algn="ctr" defTabSz="1209751">
              <a:defRPr sz="3600" b="1" i="1">
                <a:solidFill>
                  <a:schemeClr val="bg1"/>
                </a:solidFill>
                <a:effectLst>
                  <a:glow rad="139700">
                    <a:schemeClr val="accent1">
                      <a:satMod val="175000"/>
                      <a:alpha val="40000"/>
                    </a:schemeClr>
                  </a:glow>
                </a:effectLst>
                <a:latin typeface="Segoe UI Black" panose="020B0A02040204020203" pitchFamily="34" charset="0"/>
                <a:ea typeface="Segoe UI Black" panose="020B0A02040204020203" pitchFamily="34" charset="0"/>
              </a:defRPr>
            </a:lvl1pPr>
          </a:lstStyle>
          <a:p>
            <a:r>
              <a:rPr lang="en-US" sz="4400" dirty="0" err="1">
                <a:effectLst/>
                <a:latin typeface="Times New Roman" pitchFamily="18" charset="0"/>
                <a:cs typeface="Times New Roman" pitchFamily="18" charset="0"/>
              </a:rPr>
              <a:t>Người</a:t>
            </a:r>
            <a:r>
              <a:rPr lang="en-US" sz="4400" dirty="0">
                <a:effectLst/>
                <a:latin typeface="Times New Roman" pitchFamily="18" charset="0"/>
                <a:cs typeface="Times New Roman" pitchFamily="18" charset="0"/>
              </a:rPr>
              <a:t> </a:t>
            </a:r>
            <a:r>
              <a:rPr lang="en-US" sz="4400" dirty="0" err="1">
                <a:effectLst/>
                <a:latin typeface="Times New Roman" pitchFamily="18" charset="0"/>
                <a:cs typeface="Times New Roman" pitchFamily="18" charset="0"/>
              </a:rPr>
              <a:t>Châu</a:t>
            </a:r>
            <a:r>
              <a:rPr lang="en-US" sz="4400" dirty="0">
                <a:effectLst/>
                <a:latin typeface="Times New Roman" pitchFamily="18" charset="0"/>
                <a:cs typeface="Times New Roman" pitchFamily="18" charset="0"/>
              </a:rPr>
              <a:t> Á </a:t>
            </a:r>
            <a:r>
              <a:rPr lang="en-US" sz="4400" dirty="0" err="1">
                <a:effectLst/>
                <a:latin typeface="Times New Roman" pitchFamily="18" charset="0"/>
                <a:cs typeface="Times New Roman" pitchFamily="18" charset="0"/>
              </a:rPr>
              <a:t>đầu</a:t>
            </a:r>
            <a:r>
              <a:rPr lang="en-US" sz="4400" dirty="0">
                <a:effectLst/>
                <a:latin typeface="Times New Roman" pitchFamily="18" charset="0"/>
                <a:cs typeface="Times New Roman" pitchFamily="18" charset="0"/>
              </a:rPr>
              <a:t> </a:t>
            </a:r>
            <a:r>
              <a:rPr lang="en-US" sz="4400" dirty="0" err="1">
                <a:effectLst/>
                <a:latin typeface="Times New Roman" pitchFamily="18" charset="0"/>
                <a:cs typeface="Times New Roman" pitchFamily="18" charset="0"/>
              </a:rPr>
              <a:t>tiên</a:t>
            </a:r>
            <a:r>
              <a:rPr lang="en-US" sz="4400" dirty="0">
                <a:effectLst/>
                <a:latin typeface="Times New Roman" pitchFamily="18" charset="0"/>
                <a:cs typeface="Times New Roman" pitchFamily="18" charset="0"/>
              </a:rPr>
              <a:t> </a:t>
            </a:r>
            <a:r>
              <a:rPr lang="en-US" sz="4400" dirty="0" err="1">
                <a:effectLst/>
                <a:latin typeface="Times New Roman" pitchFamily="18" charset="0"/>
                <a:cs typeface="Times New Roman" pitchFamily="18" charset="0"/>
              </a:rPr>
              <a:t>đạt</a:t>
            </a:r>
            <a:r>
              <a:rPr lang="en-US" sz="4400" dirty="0">
                <a:effectLst/>
                <a:latin typeface="Times New Roman" pitchFamily="18" charset="0"/>
                <a:cs typeface="Times New Roman" pitchFamily="18" charset="0"/>
              </a:rPr>
              <a:t> </a:t>
            </a:r>
            <a:r>
              <a:rPr lang="en-US" sz="4400" dirty="0" err="1">
                <a:effectLst/>
                <a:latin typeface="Times New Roman" pitchFamily="18" charset="0"/>
                <a:cs typeface="Times New Roman" pitchFamily="18" charset="0"/>
              </a:rPr>
              <a:t>giải</a:t>
            </a:r>
            <a:r>
              <a:rPr lang="en-US" sz="4400" dirty="0">
                <a:effectLst/>
                <a:latin typeface="Times New Roman" pitchFamily="18" charset="0"/>
                <a:cs typeface="Times New Roman" pitchFamily="18" charset="0"/>
              </a:rPr>
              <a:t> Nobel </a:t>
            </a:r>
            <a:r>
              <a:rPr lang="en-US" sz="4400" dirty="0" err="1">
                <a:effectLst/>
                <a:latin typeface="Times New Roman" pitchFamily="18" charset="0"/>
                <a:cs typeface="Times New Roman" pitchFamily="18" charset="0"/>
              </a:rPr>
              <a:t>văn</a:t>
            </a:r>
            <a:r>
              <a:rPr lang="en-US" sz="4400" dirty="0">
                <a:effectLst/>
                <a:latin typeface="Times New Roman" pitchFamily="18" charset="0"/>
                <a:cs typeface="Times New Roman" pitchFamily="18" charset="0"/>
              </a:rPr>
              <a:t> </a:t>
            </a:r>
            <a:r>
              <a:rPr lang="en-US" sz="4400" dirty="0" err="1">
                <a:effectLst/>
                <a:latin typeface="Times New Roman" pitchFamily="18" charset="0"/>
                <a:cs typeface="Times New Roman" pitchFamily="18" charset="0"/>
              </a:rPr>
              <a:t>học</a:t>
            </a:r>
            <a:r>
              <a:rPr lang="en-US" sz="4400" dirty="0">
                <a:effectLst/>
                <a:latin typeface="Times New Roman" pitchFamily="18" charset="0"/>
                <a:cs typeface="Times New Roman" pitchFamily="18" charset="0"/>
              </a:rPr>
              <a:t> </a:t>
            </a:r>
            <a:r>
              <a:rPr lang="en-US" sz="4400" dirty="0" err="1">
                <a:effectLst/>
                <a:latin typeface="Times New Roman" pitchFamily="18" charset="0"/>
                <a:cs typeface="Times New Roman" pitchFamily="18" charset="0"/>
              </a:rPr>
              <a:t>là</a:t>
            </a:r>
            <a:r>
              <a:rPr lang="en-US" sz="4400" dirty="0">
                <a:effectLst/>
                <a:latin typeface="Times New Roman" pitchFamily="18" charset="0"/>
                <a:cs typeface="Times New Roman" pitchFamily="18" charset="0"/>
              </a:rPr>
              <a:t> </a:t>
            </a:r>
            <a:r>
              <a:rPr lang="en-US" sz="4400" dirty="0" err="1">
                <a:effectLst/>
                <a:latin typeface="Times New Roman" pitchFamily="18" charset="0"/>
                <a:cs typeface="Times New Roman" pitchFamily="18" charset="0"/>
              </a:rPr>
              <a:t>ai</a:t>
            </a:r>
            <a:r>
              <a:rPr lang="en-US" sz="4400" dirty="0">
                <a:effectLst/>
                <a:latin typeface="Times New Roman" pitchFamily="18" charset="0"/>
                <a:cs typeface="Times New Roman" pitchFamily="18" charset="0"/>
              </a:rPr>
              <a:t>?</a:t>
            </a:r>
            <a:endParaRPr lang="en-US" sz="4400" dirty="0">
              <a:latin typeface="Times New Roman" pitchFamily="18" charset="0"/>
              <a:cs typeface="Times New Roman" pitchFamily="18" charset="0"/>
            </a:endParaRPr>
          </a:p>
        </p:txBody>
      </p:sp>
      <p:sp>
        <p:nvSpPr>
          <p:cNvPr id="5" name="Rectangle 4"/>
          <p:cNvSpPr/>
          <p:nvPr/>
        </p:nvSpPr>
        <p:spPr>
          <a:xfrm>
            <a:off x="1730070" y="4172638"/>
            <a:ext cx="5790737" cy="799266"/>
          </a:xfrm>
          <a:prstGeom prst="rect">
            <a:avLst/>
          </a:prstGeom>
          <a:noFill/>
        </p:spPr>
        <p:txBody>
          <a:bodyPr wrap="square" lIns="120975" tIns="60488" rIns="120975" bIns="60488" rtlCol="0">
            <a:spAutoFit/>
          </a:bodyPr>
          <a:lstStyle/>
          <a:p>
            <a:pPr algn="just"/>
            <a:r>
              <a:rPr lang="en-US" sz="4400" b="1" dirty="0" err="1">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Tago</a:t>
            </a:r>
            <a:endParaRPr lang="en-US" sz="44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6" name="Rectangle 5"/>
          <p:cNvSpPr/>
          <p:nvPr/>
        </p:nvSpPr>
        <p:spPr>
          <a:xfrm>
            <a:off x="6604064" y="4240964"/>
            <a:ext cx="4857180" cy="676155"/>
          </a:xfrm>
          <a:prstGeom prst="rect">
            <a:avLst/>
          </a:prstGeom>
          <a:noFill/>
        </p:spPr>
        <p:txBody>
          <a:bodyPr wrap="square" lIns="120975" tIns="60488" rIns="120975" bIns="60488" rtlCol="0">
            <a:spAutoFit/>
          </a:bodyPr>
          <a:lstStyle/>
          <a:p>
            <a:pPr algn="ctr"/>
            <a:r>
              <a:rPr lang="en-US" sz="3600" b="1" dirty="0" err="1">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Yukawa Hideki</a:t>
            </a:r>
            <a:endParaRPr lang="en-US" sz="36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7" name="Rectangle 6"/>
          <p:cNvSpPr/>
          <p:nvPr/>
        </p:nvSpPr>
        <p:spPr>
          <a:xfrm>
            <a:off x="6645770" y="5602806"/>
            <a:ext cx="4697069" cy="676155"/>
          </a:xfrm>
          <a:prstGeom prst="rect">
            <a:avLst/>
          </a:prstGeom>
          <a:noFill/>
        </p:spPr>
        <p:txBody>
          <a:bodyPr wrap="square" lIns="120975" tIns="60488" rIns="120975" bIns="60488" rtlCol="0">
            <a:spAutoFit/>
          </a:bodyPr>
          <a:lstStyle/>
          <a:p>
            <a:pPr algn="ctr"/>
            <a:r>
              <a:rPr lang="en-US" sz="36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Mạc Ngôn</a:t>
            </a:r>
          </a:p>
        </p:txBody>
      </p:sp>
      <p:sp>
        <p:nvSpPr>
          <p:cNvPr id="8" name="Rectangle 7"/>
          <p:cNvSpPr/>
          <p:nvPr/>
        </p:nvSpPr>
        <p:spPr>
          <a:xfrm>
            <a:off x="267360" y="5602806"/>
            <a:ext cx="4697069" cy="676155"/>
          </a:xfrm>
          <a:prstGeom prst="rect">
            <a:avLst/>
          </a:prstGeom>
          <a:noFill/>
        </p:spPr>
        <p:txBody>
          <a:bodyPr wrap="square" lIns="120975" tIns="60488" rIns="120975" bIns="60488" rtlCol="0">
            <a:spAutoFit/>
          </a:bodyPr>
          <a:lstStyle/>
          <a:p>
            <a:pPr algn="ctr"/>
            <a:r>
              <a:rPr lang="en-US" sz="36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Esaki Reona</a:t>
            </a:r>
          </a:p>
        </p:txBody>
      </p:sp>
      <p:sp>
        <p:nvSpPr>
          <p:cNvPr id="11" name="TextBox 10"/>
          <p:cNvSpPr txBox="1"/>
          <p:nvPr/>
        </p:nvSpPr>
        <p:spPr>
          <a:xfrm>
            <a:off x="730756" y="180190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vi-VN" dirty="0" smtClean="0"/>
              <a:t>1</a:t>
            </a:r>
            <a:r>
              <a:rPr lang="en-US" dirty="0" smtClean="0"/>
              <a:t>2</a:t>
            </a:r>
            <a:endParaRPr lang="en-US" dirty="0"/>
          </a:p>
        </p:txBody>
      </p:sp>
      <p:pic>
        <p:nvPicPr>
          <p:cNvPr id="12" name="Picture 11" descr="A close up of a logo&#10;&#10;Description generated with high confidence">
            <a:extLst>
              <a:ext uri="{FF2B5EF4-FFF2-40B4-BE49-F238E27FC236}">
                <a16:creationId xmlns:a16="http://schemas.microsoft.com/office/drawing/2014/main" xmlns=""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sp>
        <p:nvSpPr>
          <p:cNvPr id="18" name="Oval 17">
            <a:extLst>
              <a:ext uri="{FF2B5EF4-FFF2-40B4-BE49-F238E27FC236}">
                <a16:creationId xmlns:a16="http://schemas.microsoft.com/office/drawing/2014/main" xmlns="" id="{2650956B-1BD7-46FB-8F1E-D4657C798872}"/>
              </a:ext>
            </a:extLst>
          </p:cNvPr>
          <p:cNvSpPr/>
          <p:nvPr/>
        </p:nvSpPr>
        <p:spPr>
          <a:xfrm>
            <a:off x="844245" y="7098023"/>
            <a:ext cx="1771650" cy="1771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Algerian" panose="04020705040A02060702" pitchFamily="82" charset="0"/>
              </a:rPr>
              <a:t>a</a:t>
            </a:r>
          </a:p>
        </p:txBody>
      </p:sp>
      <p:pic>
        <p:nvPicPr>
          <p:cNvPr id="19"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57882" y="4597052"/>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010764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0"/>
                                  </p:iterate>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500"/>
                                        <p:tgtEl>
                                          <p:spTgt spid="6"/>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500"/>
                                        <p:tgtEl>
                                          <p:spTgt spid="8"/>
                                        </p:tgtEl>
                                      </p:cBhvr>
                                    </p:animEffect>
                                  </p:childTnLst>
                                </p:cTn>
                              </p:par>
                            </p:childTnLst>
                          </p:cTn>
                        </p:par>
                        <p:par>
                          <p:cTn id="26" fill="hold">
                            <p:stCondLst>
                              <p:cond delay="4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8490" fill="hold"/>
                                        <p:tgtEl>
                                          <p:spTgt spid="19"/>
                                        </p:tgtEl>
                                      </p:cBhvr>
                                    </p:cmd>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1" nodeType="clickEffect">
                                  <p:stCondLst>
                                    <p:cond delay="0"/>
                                  </p:stCondLst>
                                  <p:iterate type="lt">
                                    <p:tmPct val="4000"/>
                                  </p:iterate>
                                  <p:childTnLst>
                                    <p:set>
                                      <p:cBhvr override="childStyle">
                                        <p:cTn id="37" dur="1500" fill="hold"/>
                                        <p:tgtEl>
                                          <p:spTgt spid="5"/>
                                        </p:tgtEl>
                                        <p:attrNameLst>
                                          <p:attrName>style.color</p:attrName>
                                        </p:attrNameLst>
                                      </p:cBhvr>
                                      <p:to>
                                        <p:clrVal>
                                          <a:srgbClr val="FF0000"/>
                                        </p:clrVal>
                                      </p:to>
                                    </p:set>
                                    <p:set>
                                      <p:cBhvr>
                                        <p:cTn id="38" dur="1500" fill="hold"/>
                                        <p:tgtEl>
                                          <p:spTgt spid="5"/>
                                        </p:tgtEl>
                                        <p:attrNameLst>
                                          <p:attrName>fillcolor</p:attrName>
                                        </p:attrNameLst>
                                      </p:cBhvr>
                                      <p:to>
                                        <p:clrVal>
                                          <a:srgbClr val="FF0000"/>
                                        </p:clrVal>
                                      </p:to>
                                    </p:set>
                                    <p:set>
                                      <p:cBhvr>
                                        <p:cTn id="39" dur="1500" fill="hold"/>
                                        <p:tgtEl>
                                          <p:spTgt spid="5"/>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par>
                                <p:cTn id="40" presetID="1" presetClass="exit" presetSubtype="0" fill="hold" grpId="1" nodeType="withEffect">
                                  <p:stCondLst>
                                    <p:cond delay="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par>
                          <p:cTn id="51" fill="hold">
                            <p:stCondLst>
                              <p:cond delay="0"/>
                            </p:stCondLst>
                            <p:childTnLst>
                              <p:par>
                                <p:cTn id="52" presetID="53" presetClass="entr" presetSubtype="16" fill="hold" grpId="1"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9"/>
                                        </p:tgtEl>
                                      </p:cBhvr>
                                    </p:cmd>
                                  </p:childTnLst>
                                </p:cTn>
                              </p:par>
                            </p:childTnLst>
                          </p:cTn>
                        </p:par>
                      </p:childTnLst>
                    </p:cTn>
                  </p:par>
                </p:childTnLst>
              </p:cTn>
              <p:nextCondLst>
                <p:cond evt="onClick" delay="0">
                  <p:tgtEl>
                    <p:spTgt spid="19"/>
                  </p:tgtEl>
                </p:cond>
              </p:nextCondLst>
            </p:seq>
            <p:video>
              <p:cMediaNode vol="80000">
                <p:cTn id="62" fill="hold" display="0">
                  <p:stCondLst>
                    <p:cond delay="indefinite"/>
                  </p:stCondLst>
                </p:cTn>
                <p:tgtEl>
                  <p:spTgt spid="19"/>
                </p:tgtEl>
              </p:cMediaNode>
            </p:video>
          </p:childTnLst>
        </p:cTn>
      </p:par>
    </p:tnLst>
    <p:bldLst>
      <p:bldP spid="5" grpId="0"/>
      <p:bldP spid="5" grpId="1"/>
      <p:bldP spid="6" grpId="0"/>
      <p:bldP spid="6" grpId="1"/>
      <p:bldP spid="7" grpId="0"/>
      <p:bldP spid="7" grpId="1"/>
      <p:bldP spid="8" grpId="0"/>
      <p:bldP spid="8" grpId="1"/>
      <p:bldP spid="11" grpId="0"/>
      <p:bldP spid="11"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38454" y="1978118"/>
            <a:ext cx="8316532" cy="76944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defTabSz="1209751">
              <a:defRPr sz="4000" b="1">
                <a:solidFill>
                  <a:schemeClr val="bg1"/>
                </a:solidFill>
                <a:effectLst>
                  <a:glow rad="139700">
                    <a:schemeClr val="accent5">
                      <a:satMod val="175000"/>
                      <a:alpha val="40000"/>
                    </a:schemeClr>
                  </a:glow>
                  <a:outerShdw blurRad="38100" dist="38100" dir="2700000" algn="tl">
                    <a:srgbClr val="000000">
                      <a:alpha val="43137"/>
                    </a:srgbClr>
                  </a:outerShdw>
                </a:effectLst>
                <a:latin typeface="UTM Swiss Condensed" pitchFamily="2" charset="0"/>
              </a:defRPr>
            </a:lvl1pPr>
          </a:lstStyle>
          <a:p>
            <a:pPr algn="just"/>
            <a:r>
              <a:rPr lang="it-IT" sz="4400" dirty="0" smtClean="0">
                <a:latin typeface="Times New Roman" pitchFamily="18" charset="0"/>
                <a:cs typeface="Times New Roman" pitchFamily="18" charset="0"/>
              </a:rPr>
              <a:t>Mục đích của truyện cười là gì?</a:t>
            </a:r>
            <a:endParaRPr lang="en-US" sz="4400" dirty="0">
              <a:latin typeface="Times New Roman" pitchFamily="18" charset="0"/>
              <a:cs typeface="Times New Roman" pitchFamily="18" charset="0"/>
            </a:endParaRPr>
          </a:p>
        </p:txBody>
      </p:sp>
      <p:sp>
        <p:nvSpPr>
          <p:cNvPr id="5" name="Rectangle 4"/>
          <p:cNvSpPr/>
          <p:nvPr/>
        </p:nvSpPr>
        <p:spPr>
          <a:xfrm>
            <a:off x="580348" y="4106761"/>
            <a:ext cx="4999476" cy="1107042"/>
          </a:xfrm>
          <a:prstGeom prst="rect">
            <a:avLst/>
          </a:prstGeom>
          <a:noFill/>
        </p:spPr>
        <p:txBody>
          <a:bodyPr wrap="square" lIns="120975" tIns="60488" rIns="120975" bIns="60488" rtlCol="0">
            <a:spAutoFit/>
          </a:bodyPr>
          <a:lstStyle/>
          <a:p>
            <a:pPr algn="ctr"/>
            <a:r>
              <a:rPr lang="it-IT" sz="32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Nói ngụ ý bóng gió để châm biếm</a:t>
            </a:r>
            <a:endParaRPr lang="en-US" sz="32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Rectangle 5"/>
          <p:cNvSpPr/>
          <p:nvPr/>
        </p:nvSpPr>
        <p:spPr>
          <a:xfrm>
            <a:off x="6557025" y="4096536"/>
            <a:ext cx="4824622" cy="1107042"/>
          </a:xfrm>
          <a:prstGeom prst="rect">
            <a:avLst/>
          </a:prstGeom>
          <a:noFill/>
        </p:spPr>
        <p:txBody>
          <a:bodyPr wrap="square" lIns="120975" tIns="60488" rIns="120975" bIns="60488" rtlCol="0">
            <a:spAutoFit/>
          </a:bodyPr>
          <a:lstStyle/>
          <a:p>
            <a:pPr algn="ctr"/>
            <a:r>
              <a:rPr lang="it-IT" sz="32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Khuyên nhủ, răn dạy con người</a:t>
            </a:r>
            <a:endParaRPr lang="en-US" sz="32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Rectangle 6"/>
          <p:cNvSpPr/>
          <p:nvPr/>
        </p:nvSpPr>
        <p:spPr>
          <a:xfrm>
            <a:off x="6931607" y="5441248"/>
            <a:ext cx="4343683" cy="1107042"/>
          </a:xfrm>
          <a:prstGeom prst="rect">
            <a:avLst/>
          </a:prstGeom>
          <a:noFill/>
        </p:spPr>
        <p:txBody>
          <a:bodyPr wrap="square" lIns="120975" tIns="60488" rIns="120975" bIns="60488" rtlCol="0">
            <a:spAutoFit/>
          </a:bodyPr>
          <a:lstStyle/>
          <a:p>
            <a:pPr algn="ctr"/>
            <a:r>
              <a:rPr lang="it-IT" sz="32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Gây cười để mua vui hoặc phê phán</a:t>
            </a:r>
            <a:endParaRPr lang="en-US" sz="32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Rectangle 7"/>
          <p:cNvSpPr/>
          <p:nvPr/>
        </p:nvSpPr>
        <p:spPr>
          <a:xfrm>
            <a:off x="694562" y="5498195"/>
            <a:ext cx="4925543" cy="1107042"/>
          </a:xfrm>
          <a:prstGeom prst="rect">
            <a:avLst/>
          </a:prstGeom>
          <a:noFill/>
        </p:spPr>
        <p:txBody>
          <a:bodyPr wrap="square" lIns="120975" tIns="60488" rIns="120975" bIns="60488" rtlCol="0">
            <a:spAutoFit/>
          </a:bodyPr>
          <a:lstStyle/>
          <a:p>
            <a:pPr algn="ctr"/>
            <a:r>
              <a:rPr lang="it-IT" sz="32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Rút ra bài học kinh nghiệm</a:t>
            </a:r>
            <a:endParaRPr lang="en-US" sz="32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TextBox 10"/>
          <p:cNvSpPr txBox="1"/>
          <p:nvPr/>
        </p:nvSpPr>
        <p:spPr>
          <a:xfrm>
            <a:off x="788179" y="1701935"/>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en-US" dirty="0" smtClean="0"/>
              <a:t>1</a:t>
            </a:r>
            <a:r>
              <a:rPr lang="en-US" dirty="0"/>
              <a:t>3</a:t>
            </a:r>
          </a:p>
        </p:txBody>
      </p:sp>
      <p:pic>
        <p:nvPicPr>
          <p:cNvPr id="12" name="Picture 11" descr="A close up of a logo&#10;&#10;Description generated with high confidence">
            <a:extLst>
              <a:ext uri="{FF2B5EF4-FFF2-40B4-BE49-F238E27FC236}">
                <a16:creationId xmlns="" xmlns:a16="http://schemas.microsoft.com/office/drawing/2014/main" id="{F8154488-45F3-4660-9796-67E78CADC8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 xmlns:a16="http://schemas.microsoft.com/office/drawing/2014/main" id="{6B7C3B7B-95FA-4C7C-868C-274F061C1B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 xmlns:a16="http://schemas.microsoft.com/office/drawing/2014/main" id="{1C30C102-46F1-477B-BE47-353DC5DCB9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 xmlns:a16="http://schemas.microsoft.com/office/drawing/2014/main" id="{964E9D7F-71D2-4A63-A3F7-9EE6DC4419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 xmlns:a16="http://schemas.microsoft.com/office/drawing/2014/main" id="{57D925CE-8554-4902-92DA-AA9107D176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 xmlns:a16="http://schemas.microsoft.com/office/drawing/2014/main" id="{3F043AC7-079F-4AB0-86A4-A4807725A8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sp>
        <p:nvSpPr>
          <p:cNvPr id="18" name="Oval 17">
            <a:extLst>
              <a:ext uri="{FF2B5EF4-FFF2-40B4-BE49-F238E27FC236}">
                <a16:creationId xmlns="" xmlns:a16="http://schemas.microsoft.com/office/drawing/2014/main" id="{70164FF7-986F-4BE6-8673-72BBC12E2ACC}"/>
              </a:ext>
            </a:extLst>
          </p:cNvPr>
          <p:cNvSpPr/>
          <p:nvPr/>
        </p:nvSpPr>
        <p:spPr>
          <a:xfrm>
            <a:off x="844245" y="7098023"/>
            <a:ext cx="1771650" cy="1771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Algerian" panose="04020705040A02060702" pitchFamily="82" charset="0"/>
              </a:rPr>
              <a:t>d</a:t>
            </a:r>
          </a:p>
        </p:txBody>
      </p:sp>
      <p:pic>
        <p:nvPicPr>
          <p:cNvPr id="19"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57882" y="4597052"/>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327154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500"/>
                                        <p:tgtEl>
                                          <p:spTgt spid="6"/>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500"/>
                                        <p:tgtEl>
                                          <p:spTgt spid="8"/>
                                        </p:tgtEl>
                                      </p:cBhvr>
                                    </p:animEffect>
                                  </p:childTnLst>
                                </p:cTn>
                              </p:par>
                            </p:childTnLst>
                          </p:cTn>
                        </p:par>
                        <p:par>
                          <p:cTn id="26" fill="hold">
                            <p:stCondLst>
                              <p:cond delay="4500"/>
                            </p:stCondLst>
                            <p:childTnLst>
                              <p:par>
                                <p:cTn id="27" presetID="10" presetClass="entr" presetSubtype="0" fill="hold" grpId="0" nodeType="afterEffect">
                                  <p:stCondLst>
                                    <p:cond delay="0"/>
                                  </p:stCondLst>
                                  <p:iterate type="lt">
                                    <p:tmPct val="0"/>
                                  </p:iterate>
                                  <p:childTnLst>
                                    <p:set>
                                      <p:cBhvr>
                                        <p:cTn id="28" dur="1" fill="hold">
                                          <p:stCondLst>
                                            <p:cond delay="0"/>
                                          </p:stCondLst>
                                        </p:cTn>
                                        <p:tgtEl>
                                          <p:spTgt spid="7"/>
                                        </p:tgtEl>
                                        <p:attrNameLst>
                                          <p:attrName>style.visibility</p:attrName>
                                        </p:attrNameLst>
                                      </p:cBhvr>
                                      <p:to>
                                        <p:strVal val="visible"/>
                                      </p:to>
                                    </p:set>
                                    <p:animEffect transition="in" filter="fade">
                                      <p:cBhvr>
                                        <p:cTn id="29" dur="1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8490" fill="hold"/>
                                        <p:tgtEl>
                                          <p:spTgt spid="19"/>
                                        </p:tgtEl>
                                      </p:cBhvr>
                                    </p:cmd>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5"/>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6"/>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8"/>
                                        </p:tgtEl>
                                        <p:attrNameLst>
                                          <p:attrName>style.visibility</p:attrName>
                                        </p:attrNameLst>
                                      </p:cBhvr>
                                      <p:to>
                                        <p:strVal val="hidden"/>
                                      </p:to>
                                    </p:set>
                                  </p:childTnLst>
                                </p:cTn>
                              </p:par>
                              <p:par>
                                <p:cTn id="42" presetID="16" presetClass="emph" presetSubtype="0" fill="hold" grpId="1" nodeType="withEffect">
                                  <p:stCondLst>
                                    <p:cond delay="0"/>
                                  </p:stCondLst>
                                  <p:iterate type="lt">
                                    <p:tmPct val="4000"/>
                                  </p:iterate>
                                  <p:childTnLst>
                                    <p:set>
                                      <p:cBhvr override="childStyle">
                                        <p:cTn id="43" dur="1500" fill="hold"/>
                                        <p:tgtEl>
                                          <p:spTgt spid="7"/>
                                        </p:tgtEl>
                                        <p:attrNameLst>
                                          <p:attrName>style.color</p:attrName>
                                        </p:attrNameLst>
                                      </p:cBhvr>
                                      <p:to>
                                        <p:clrVal>
                                          <a:srgbClr val="FF0000"/>
                                        </p:clrVal>
                                      </p:to>
                                    </p:set>
                                    <p:set>
                                      <p:cBhvr>
                                        <p:cTn id="44" dur="1500" fill="hold"/>
                                        <p:tgtEl>
                                          <p:spTgt spid="7"/>
                                        </p:tgtEl>
                                        <p:attrNameLst>
                                          <p:attrName>fillcolor</p:attrName>
                                        </p:attrNameLst>
                                      </p:cBhvr>
                                      <p:to>
                                        <p:clrVal>
                                          <a:srgbClr val="FF0000"/>
                                        </p:clrVal>
                                      </p:to>
                                    </p:set>
                                    <p:set>
                                      <p:cBhvr>
                                        <p:cTn id="45" dur="1500" fill="hold"/>
                                        <p:tgtEl>
                                          <p:spTgt spid="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par>
                          <p:cTn id="51" fill="hold">
                            <p:stCondLst>
                              <p:cond delay="0"/>
                            </p:stCondLst>
                            <p:childTnLst>
                              <p:par>
                                <p:cTn id="52" presetID="53" presetClass="entr" presetSubtype="16" fill="hold" grpId="1"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9"/>
                                        </p:tgtEl>
                                      </p:cBhvr>
                                    </p:cmd>
                                  </p:childTnLst>
                                </p:cTn>
                              </p:par>
                            </p:childTnLst>
                          </p:cTn>
                        </p:par>
                      </p:childTnLst>
                    </p:cTn>
                  </p:par>
                </p:childTnLst>
              </p:cTn>
              <p:nextCondLst>
                <p:cond evt="onClick" delay="0">
                  <p:tgtEl>
                    <p:spTgt spid="19"/>
                  </p:tgtEl>
                </p:cond>
              </p:nextCondLst>
            </p:seq>
            <p:video>
              <p:cMediaNode vol="80000">
                <p:cTn id="62" fill="hold" display="0">
                  <p:stCondLst>
                    <p:cond delay="indefinite"/>
                  </p:stCondLst>
                </p:cTn>
                <p:tgtEl>
                  <p:spTgt spid="19"/>
                </p:tgtEl>
              </p:cMediaNode>
            </p:video>
          </p:childTnLst>
        </p:cTn>
      </p:par>
    </p:tnLst>
    <p:bldLst>
      <p:bldP spid="5" grpId="0"/>
      <p:bldP spid="5" grpId="1"/>
      <p:bldP spid="6" grpId="0"/>
      <p:bldP spid="6" grpId="1"/>
      <p:bldP spid="7" grpId="0"/>
      <p:bldP spid="7" grpId="1"/>
      <p:bldP spid="8" grpId="0"/>
      <p:bldP spid="8" grpId="1"/>
      <p:bldP spid="11" grpId="0"/>
      <p:bldP spid="11"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12563" y="1883074"/>
            <a:ext cx="8158149" cy="1353264"/>
          </a:xfrm>
          <a:prstGeom prst="rect">
            <a:avLst/>
          </a:prstGeom>
          <a:noFill/>
        </p:spPr>
        <p:txBody>
          <a:bodyPr wrap="square" lIns="120975" tIns="60488" rIns="120975" bIns="60488" rtlCol="0">
            <a:spAutoFit/>
          </a:bodyPr>
          <a:lstStyle>
            <a:defPPr>
              <a:defRPr lang="en-US"/>
            </a:defPPr>
            <a:lvl1pPr algn="ctr">
              <a:defRPr sz="4000" b="1">
                <a:solidFill>
                  <a:schemeClr val="bg1"/>
                </a:solidFill>
                <a:effectLst>
                  <a:glow rad="139700">
                    <a:schemeClr val="accent5">
                      <a:satMod val="175000"/>
                      <a:alpha val="40000"/>
                    </a:schemeClr>
                  </a:glow>
                </a:effectLst>
                <a:latin typeface="UTM Swiss Condensed" pitchFamily="2" charset="0"/>
              </a:defRPr>
            </a:lvl1pPr>
          </a:lstStyle>
          <a:p>
            <a:r>
              <a:rPr lang="en-US" dirty="0" smtClean="0">
                <a:latin typeface="Times New Roman" charset="0"/>
                <a:ea typeface="Times New Roman" charset="0"/>
                <a:cs typeface="Times New Roman" charset="0"/>
              </a:rPr>
              <a:t>Andersen </a:t>
            </a:r>
            <a:r>
              <a:rPr lang="en-US" dirty="0" err="1" smtClean="0">
                <a:latin typeface="Times New Roman" charset="0"/>
                <a:ea typeface="Times New Roman" charset="0"/>
                <a:cs typeface="Times New Roman" charset="0"/>
              </a:rPr>
              <a:t>là</a:t>
            </a:r>
            <a:r>
              <a:rPr lang="en-US" dirty="0" smtClean="0">
                <a:latin typeface="Times New Roman" charset="0"/>
                <a:ea typeface="Times New Roman" charset="0"/>
                <a:cs typeface="Times New Roman" charset="0"/>
              </a:rPr>
              <a:t> </a:t>
            </a:r>
            <a:r>
              <a:rPr lang="en-US" dirty="0" err="1" smtClean="0">
                <a:latin typeface="Times New Roman" charset="0"/>
                <a:ea typeface="Times New Roman" charset="0"/>
                <a:cs typeface="Times New Roman" charset="0"/>
              </a:rPr>
              <a:t>nhà</a:t>
            </a:r>
            <a:r>
              <a:rPr lang="en-US" dirty="0" smtClean="0">
                <a:latin typeface="Times New Roman" charset="0"/>
                <a:ea typeface="Times New Roman" charset="0"/>
                <a:cs typeface="Times New Roman" charset="0"/>
              </a:rPr>
              <a:t> </a:t>
            </a:r>
            <a:r>
              <a:rPr lang="en-US" dirty="0" err="1" smtClean="0">
                <a:latin typeface="Times New Roman" charset="0"/>
                <a:ea typeface="Times New Roman" charset="0"/>
                <a:cs typeface="Times New Roman" charset="0"/>
              </a:rPr>
              <a:t>văn</a:t>
            </a:r>
            <a:r>
              <a:rPr lang="en-US" dirty="0" smtClean="0">
                <a:latin typeface="Times New Roman" charset="0"/>
                <a:ea typeface="Times New Roman" charset="0"/>
                <a:cs typeface="Times New Roman" charset="0"/>
              </a:rPr>
              <a:t> </a:t>
            </a:r>
            <a:r>
              <a:rPr lang="en-US" dirty="0" err="1" smtClean="0">
                <a:latin typeface="Times New Roman" charset="0"/>
                <a:ea typeface="Times New Roman" charset="0"/>
                <a:cs typeface="Times New Roman" charset="0"/>
              </a:rPr>
              <a:t>nước</a:t>
            </a:r>
            <a:r>
              <a:rPr lang="en-US" dirty="0" smtClean="0">
                <a:latin typeface="Times New Roman" charset="0"/>
                <a:ea typeface="Times New Roman" charset="0"/>
                <a:cs typeface="Times New Roman" charset="0"/>
              </a:rPr>
              <a:t> </a:t>
            </a:r>
            <a:r>
              <a:rPr lang="en-US" dirty="0" err="1" smtClean="0">
                <a:latin typeface="Times New Roman" charset="0"/>
                <a:ea typeface="Times New Roman" charset="0"/>
                <a:cs typeface="Times New Roman" charset="0"/>
              </a:rPr>
              <a:t>nào</a:t>
            </a:r>
            <a:r>
              <a:rPr lang="en-US" dirty="0" smtClean="0">
                <a:latin typeface="Times New Roman" charset="0"/>
                <a:ea typeface="Times New Roman" charset="0"/>
                <a:cs typeface="Times New Roman" charset="0"/>
              </a:rPr>
              <a:t>?</a:t>
            </a:r>
            <a:endParaRPr lang="en-US" dirty="0">
              <a:latin typeface="Times New Roman" charset="0"/>
              <a:ea typeface="Times New Roman" charset="0"/>
              <a:cs typeface="Times New Roman" charset="0"/>
            </a:endParaRPr>
          </a:p>
          <a:p>
            <a:endParaRPr lang="en-US" dirty="0">
              <a:latin typeface="Times New Roman" charset="0"/>
              <a:ea typeface="Times New Roman" charset="0"/>
              <a:cs typeface="Times New Roman" charset="0"/>
            </a:endParaRPr>
          </a:p>
        </p:txBody>
      </p:sp>
      <p:sp>
        <p:nvSpPr>
          <p:cNvPr id="5" name="Rectangle 4"/>
          <p:cNvSpPr/>
          <p:nvPr/>
        </p:nvSpPr>
        <p:spPr>
          <a:xfrm>
            <a:off x="610401" y="4172951"/>
            <a:ext cx="4625859" cy="860821"/>
          </a:xfrm>
          <a:prstGeom prst="rect">
            <a:avLst/>
          </a:prstGeom>
          <a:noFill/>
        </p:spPr>
        <p:txBody>
          <a:bodyPr wrap="square" lIns="120975" tIns="60488" rIns="120975" bIns="60488" rtlCol="0">
            <a:spAutoFit/>
          </a:bodyPr>
          <a:lstStyle/>
          <a:p>
            <a:pPr algn="ctr"/>
            <a:r>
              <a:rPr lang="en-US" sz="48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Pháp</a:t>
            </a:r>
            <a:endParaRPr lang="en-US" sz="48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Rectangle 5"/>
          <p:cNvSpPr/>
          <p:nvPr/>
        </p:nvSpPr>
        <p:spPr>
          <a:xfrm>
            <a:off x="6733351" y="4172951"/>
            <a:ext cx="4803941" cy="860821"/>
          </a:xfrm>
          <a:prstGeom prst="rect">
            <a:avLst/>
          </a:prstGeom>
          <a:noFill/>
        </p:spPr>
        <p:txBody>
          <a:bodyPr wrap="square" lIns="120975" tIns="60488" rIns="120975" bIns="60488" rtlCol="0">
            <a:spAutoFit/>
          </a:bodyPr>
          <a:lstStyle/>
          <a:p>
            <a:pPr algn="ctr"/>
            <a:r>
              <a:rPr lang="en-US" sz="48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Đan</a:t>
            </a:r>
            <a:r>
              <a:rPr lang="en-US" sz="48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Mạch</a:t>
            </a:r>
            <a:endParaRPr lang="en-US" sz="48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Rectangle 6"/>
          <p:cNvSpPr/>
          <p:nvPr/>
        </p:nvSpPr>
        <p:spPr>
          <a:xfrm>
            <a:off x="6750556" y="5470987"/>
            <a:ext cx="4769529" cy="860821"/>
          </a:xfrm>
          <a:prstGeom prst="rect">
            <a:avLst/>
          </a:prstGeom>
          <a:noFill/>
        </p:spPr>
        <p:txBody>
          <a:bodyPr wrap="square" lIns="120975" tIns="60488" rIns="120975" bIns="60488" rtlCol="0">
            <a:spAutoFit/>
          </a:bodyPr>
          <a:lstStyle/>
          <a:p>
            <a:pPr algn="ctr"/>
            <a:r>
              <a:rPr lang="en-US" sz="48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Nga</a:t>
            </a:r>
            <a:endParaRPr lang="en-US" sz="48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Rectangle 7"/>
          <p:cNvSpPr/>
          <p:nvPr/>
        </p:nvSpPr>
        <p:spPr>
          <a:xfrm>
            <a:off x="495769" y="5557804"/>
            <a:ext cx="4670614" cy="860821"/>
          </a:xfrm>
          <a:prstGeom prst="rect">
            <a:avLst/>
          </a:prstGeom>
          <a:noFill/>
        </p:spPr>
        <p:txBody>
          <a:bodyPr wrap="square" lIns="120975" tIns="60488" rIns="120975" bIns="60488" rtlCol="0">
            <a:spAutoFit/>
          </a:bodyPr>
          <a:lstStyle/>
          <a:p>
            <a:pPr algn="ctr"/>
            <a:r>
              <a:rPr lang="en-US" sz="48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Mĩ</a:t>
            </a:r>
            <a:endParaRPr lang="en-US" sz="48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TextBox 10"/>
          <p:cNvSpPr txBox="1"/>
          <p:nvPr/>
        </p:nvSpPr>
        <p:spPr>
          <a:xfrm>
            <a:off x="792688" y="1756589"/>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vi-VN" dirty="0" smtClean="0"/>
              <a:t>1</a:t>
            </a:r>
            <a:r>
              <a:rPr lang="en-US" dirty="0" smtClean="0"/>
              <a:t>4</a:t>
            </a:r>
            <a:endParaRPr lang="en-US" dirty="0"/>
          </a:p>
        </p:txBody>
      </p:sp>
      <p:pic>
        <p:nvPicPr>
          <p:cNvPr id="12" name="Picture 11" descr="A close up of a logo&#10;&#10;Description generated with high confidence">
            <a:extLst>
              <a:ext uri="{FF2B5EF4-FFF2-40B4-BE49-F238E27FC236}">
                <a16:creationId xmlns:a16="http://schemas.microsoft.com/office/drawing/2014/main" xmlns="" id="{5F2D18B2-9CE0-4027-9CD9-6D09274009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173E338A-DE2E-4E55-9AC4-1691D5AA1B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F129A85B-FD45-4EF0-8F07-962725B079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EDACAD2F-3AA7-4056-8EE8-9682EC58D6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03659FEB-43D1-42B9-B991-B9683B4C42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D3FA478E-EC09-4CF3-A2E3-B84FFB7E1D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sp>
        <p:nvSpPr>
          <p:cNvPr id="18" name="Oval 17">
            <a:extLst>
              <a:ext uri="{FF2B5EF4-FFF2-40B4-BE49-F238E27FC236}">
                <a16:creationId xmlns:a16="http://schemas.microsoft.com/office/drawing/2014/main" xmlns="" id="{EFE6B502-1960-4944-A542-0CD054DCBD00}"/>
              </a:ext>
            </a:extLst>
          </p:cNvPr>
          <p:cNvSpPr/>
          <p:nvPr/>
        </p:nvSpPr>
        <p:spPr>
          <a:xfrm>
            <a:off x="844245" y="7098023"/>
            <a:ext cx="1771650" cy="1771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Algerian" panose="04020705040A02060702" pitchFamily="82" charset="0"/>
              </a:rPr>
              <a:t>b</a:t>
            </a:r>
          </a:p>
        </p:txBody>
      </p:sp>
      <p:pic>
        <p:nvPicPr>
          <p:cNvPr id="19"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57882" y="4597052"/>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270003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childTnLst>
                                </p:cTn>
                              </p:par>
                            </p:childTnLst>
                          </p:cTn>
                        </p:par>
                        <p:par>
                          <p:cTn id="18" fill="hold">
                            <p:stCondLst>
                              <p:cond delay="1500"/>
                            </p:stCondLst>
                            <p:childTnLst>
                              <p:par>
                                <p:cTn id="19" presetID="10" presetClass="entr" presetSubtype="0" fill="hold" grpId="0" nodeType="afterEffect">
                                  <p:stCondLst>
                                    <p:cond delay="0"/>
                                  </p:stCondLst>
                                  <p:iterate type="lt">
                                    <p:tmPct val="0"/>
                                  </p:iterate>
                                  <p:childTnLst>
                                    <p:set>
                                      <p:cBhvr>
                                        <p:cTn id="20" dur="1" fill="hold">
                                          <p:stCondLst>
                                            <p:cond delay="0"/>
                                          </p:stCondLst>
                                        </p:cTn>
                                        <p:tgtEl>
                                          <p:spTgt spid="6"/>
                                        </p:tgtEl>
                                        <p:attrNameLst>
                                          <p:attrName>style.visibility</p:attrName>
                                        </p:attrNameLst>
                                      </p:cBhvr>
                                      <p:to>
                                        <p:strVal val="visible"/>
                                      </p:to>
                                    </p:set>
                                    <p:animEffect transition="in" filter="fade">
                                      <p:cBhvr>
                                        <p:cTn id="21" dur="1500"/>
                                        <p:tgtEl>
                                          <p:spTgt spid="6"/>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500"/>
                                        <p:tgtEl>
                                          <p:spTgt spid="8"/>
                                        </p:tgtEl>
                                      </p:cBhvr>
                                    </p:animEffect>
                                  </p:childTnLst>
                                </p:cTn>
                              </p:par>
                            </p:childTnLst>
                          </p:cTn>
                        </p:par>
                        <p:par>
                          <p:cTn id="26" fill="hold">
                            <p:stCondLst>
                              <p:cond delay="4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8490" fill="hold"/>
                                        <p:tgtEl>
                                          <p:spTgt spid="19"/>
                                        </p:tgtEl>
                                      </p:cBhvr>
                                    </p:cmd>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1" nodeType="clickEffect">
                                  <p:stCondLst>
                                    <p:cond delay="0"/>
                                  </p:stCondLst>
                                  <p:iterate type="lt">
                                    <p:tmPct val="4000"/>
                                  </p:iterate>
                                  <p:childTnLst>
                                    <p:set>
                                      <p:cBhvr override="childStyle">
                                        <p:cTn id="37" dur="1500" fill="hold"/>
                                        <p:tgtEl>
                                          <p:spTgt spid="6"/>
                                        </p:tgtEl>
                                        <p:attrNameLst>
                                          <p:attrName>style.color</p:attrName>
                                        </p:attrNameLst>
                                      </p:cBhvr>
                                      <p:to>
                                        <p:clrVal>
                                          <a:srgbClr val="FF0000"/>
                                        </p:clrVal>
                                      </p:to>
                                    </p:set>
                                    <p:set>
                                      <p:cBhvr>
                                        <p:cTn id="38" dur="1500" fill="hold"/>
                                        <p:tgtEl>
                                          <p:spTgt spid="6"/>
                                        </p:tgtEl>
                                        <p:attrNameLst>
                                          <p:attrName>fillcolor</p:attrName>
                                        </p:attrNameLst>
                                      </p:cBhvr>
                                      <p:to>
                                        <p:clrVal>
                                          <a:srgbClr val="FF0000"/>
                                        </p:clrVal>
                                      </p:to>
                                    </p:set>
                                    <p:set>
                                      <p:cBhvr>
                                        <p:cTn id="39" dur="1500" fill="hold"/>
                                        <p:tgtEl>
                                          <p:spTgt spid="6"/>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par>
                                <p:cTn id="40" presetID="1" presetClass="exit" presetSubtype="0" fill="hold" grpId="1" nodeType="withEffect">
                                  <p:stCondLst>
                                    <p:cond delay="0"/>
                                  </p:stCondLst>
                                  <p:childTnLst>
                                    <p:set>
                                      <p:cBhvr>
                                        <p:cTn id="41" dur="1" fill="hold">
                                          <p:stCondLst>
                                            <p:cond delay="0"/>
                                          </p:stCondLst>
                                        </p:cTn>
                                        <p:tgtEl>
                                          <p:spTgt spid="5"/>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par>
                          <p:cTn id="51" fill="hold">
                            <p:stCondLst>
                              <p:cond delay="0"/>
                            </p:stCondLst>
                            <p:childTnLst>
                              <p:par>
                                <p:cTn id="52" presetID="53" presetClass="entr" presetSubtype="16" fill="hold" grpId="1"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9"/>
                                        </p:tgtEl>
                                      </p:cBhvr>
                                    </p:cmd>
                                  </p:childTnLst>
                                </p:cTn>
                              </p:par>
                            </p:childTnLst>
                          </p:cTn>
                        </p:par>
                      </p:childTnLst>
                    </p:cTn>
                  </p:par>
                </p:childTnLst>
              </p:cTn>
              <p:nextCondLst>
                <p:cond evt="onClick" delay="0">
                  <p:tgtEl>
                    <p:spTgt spid="19"/>
                  </p:tgtEl>
                </p:cond>
              </p:nextCondLst>
            </p:seq>
            <p:video>
              <p:cMediaNode vol="80000">
                <p:cTn id="62" fill="hold" display="0">
                  <p:stCondLst>
                    <p:cond delay="indefinite"/>
                  </p:stCondLst>
                </p:cTn>
                <p:tgtEl>
                  <p:spTgt spid="19"/>
                </p:tgtEl>
              </p:cMediaNode>
            </p:video>
          </p:childTnLst>
        </p:cTn>
      </p:par>
    </p:tnLst>
    <p:bldLst>
      <p:bldP spid="5" grpId="0"/>
      <p:bldP spid="5" grpId="1"/>
      <p:bldP spid="6" grpId="0"/>
      <p:bldP spid="6" grpId="1"/>
      <p:bldP spid="7" grpId="0"/>
      <p:bldP spid="7" grpId="1"/>
      <p:bldP spid="8" grpId="0"/>
      <p:bldP spid="8" grpId="1"/>
      <p:bldP spid="11" grpId="0"/>
      <p:bldP spid="11"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35763" y="1814613"/>
            <a:ext cx="8300333" cy="1476374"/>
          </a:xfrm>
          <a:prstGeom prst="rect">
            <a:avLst/>
          </a:prstGeom>
          <a:noFill/>
        </p:spPr>
        <p:txBody>
          <a:bodyPr wrap="square" lIns="120975" tIns="60488" rIns="120975" bIns="60488" rtlCol="0">
            <a:spAutoFit/>
          </a:bodyPr>
          <a:lstStyle>
            <a:defPPr>
              <a:defRPr lang="en-US"/>
            </a:defPPr>
            <a:lvl1pPr algn="ctr">
              <a:defRPr sz="4000" b="1">
                <a:solidFill>
                  <a:schemeClr val="bg1"/>
                </a:solidFill>
                <a:effectLst>
                  <a:glow rad="139700">
                    <a:schemeClr val="accent5">
                      <a:satMod val="175000"/>
                      <a:alpha val="40000"/>
                    </a:schemeClr>
                  </a:glow>
                </a:effectLst>
                <a:latin typeface="UTM Swiss Condensed" pitchFamily="2" charset="0"/>
              </a:defRPr>
            </a:lvl1pPr>
          </a:lstStyle>
          <a:p>
            <a:r>
              <a:rPr lang="en-US" sz="4400" i="1" dirty="0" smtClean="0">
                <a:effectLst/>
                <a:latin typeface="Times New Roman" pitchFamily="18" charset="0"/>
                <a:cs typeface="Times New Roman" pitchFamily="18" charset="0"/>
              </a:rPr>
              <a:t>“</a:t>
            </a:r>
            <a:r>
              <a:rPr lang="en-US" sz="4400" i="1" dirty="0" err="1" smtClean="0">
                <a:effectLst/>
                <a:latin typeface="Times New Roman" pitchFamily="18" charset="0"/>
                <a:cs typeface="Times New Roman" pitchFamily="18" charset="0"/>
              </a:rPr>
              <a:t>Tức</a:t>
            </a:r>
            <a:r>
              <a:rPr lang="en-US" sz="4400" i="1" dirty="0" smtClean="0">
                <a:effectLst/>
                <a:latin typeface="Times New Roman" pitchFamily="18" charset="0"/>
                <a:cs typeface="Times New Roman" pitchFamily="18" charset="0"/>
              </a:rPr>
              <a:t> </a:t>
            </a:r>
            <a:r>
              <a:rPr lang="en-US" sz="4400" i="1" dirty="0" err="1" smtClean="0">
                <a:effectLst/>
                <a:latin typeface="Times New Roman" pitchFamily="18" charset="0"/>
                <a:cs typeface="Times New Roman" pitchFamily="18" charset="0"/>
              </a:rPr>
              <a:t>nước</a:t>
            </a:r>
            <a:r>
              <a:rPr lang="en-US" sz="4400" i="1" dirty="0" smtClean="0">
                <a:effectLst/>
                <a:latin typeface="Times New Roman" pitchFamily="18" charset="0"/>
                <a:cs typeface="Times New Roman" pitchFamily="18" charset="0"/>
              </a:rPr>
              <a:t> </a:t>
            </a:r>
            <a:r>
              <a:rPr lang="en-US" sz="4400" i="1" dirty="0" err="1" smtClean="0">
                <a:effectLst/>
                <a:latin typeface="Times New Roman" pitchFamily="18" charset="0"/>
                <a:cs typeface="Times New Roman" pitchFamily="18" charset="0"/>
              </a:rPr>
              <a:t>vỡ</a:t>
            </a:r>
            <a:r>
              <a:rPr lang="en-US" sz="4400" i="1" dirty="0" smtClean="0">
                <a:effectLst/>
                <a:latin typeface="Times New Roman" pitchFamily="18" charset="0"/>
                <a:cs typeface="Times New Roman" pitchFamily="18" charset="0"/>
              </a:rPr>
              <a:t> </a:t>
            </a:r>
            <a:r>
              <a:rPr lang="en-US" sz="4400" i="1" dirty="0" err="1" smtClean="0">
                <a:effectLst/>
                <a:latin typeface="Times New Roman" pitchFamily="18" charset="0"/>
                <a:cs typeface="Times New Roman" pitchFamily="18" charset="0"/>
              </a:rPr>
              <a:t>bờ</a:t>
            </a:r>
            <a:r>
              <a:rPr lang="en-US" sz="4400" i="1" dirty="0" smtClean="0">
                <a:effectLst/>
                <a:latin typeface="Times New Roman" pitchFamily="18" charset="0"/>
                <a:cs typeface="Times New Roman" pitchFamily="18" charset="0"/>
              </a:rPr>
              <a:t>” </a:t>
            </a:r>
            <a:r>
              <a:rPr lang="en-US" sz="4400" dirty="0" err="1" smtClean="0">
                <a:effectLst/>
                <a:latin typeface="Times New Roman" pitchFamily="18" charset="0"/>
                <a:cs typeface="Times New Roman" pitchFamily="18" charset="0"/>
              </a:rPr>
              <a:t>được</a:t>
            </a:r>
            <a:r>
              <a:rPr lang="en-US" sz="4400" dirty="0" smtClean="0">
                <a:effectLst/>
                <a:latin typeface="Times New Roman" pitchFamily="18" charset="0"/>
                <a:cs typeface="Times New Roman" pitchFamily="18" charset="0"/>
              </a:rPr>
              <a:t> </a:t>
            </a:r>
            <a:r>
              <a:rPr lang="en-US" sz="4400" dirty="0" err="1" smtClean="0">
                <a:effectLst/>
                <a:latin typeface="Times New Roman" pitchFamily="18" charset="0"/>
                <a:cs typeface="Times New Roman" pitchFamily="18" charset="0"/>
              </a:rPr>
              <a:t>trích</a:t>
            </a:r>
            <a:r>
              <a:rPr lang="en-US" sz="4400" dirty="0" smtClean="0">
                <a:effectLst/>
                <a:latin typeface="Times New Roman" pitchFamily="18" charset="0"/>
                <a:cs typeface="Times New Roman" pitchFamily="18" charset="0"/>
              </a:rPr>
              <a:t> </a:t>
            </a:r>
            <a:r>
              <a:rPr lang="en-US" sz="4400" dirty="0" err="1" smtClean="0">
                <a:effectLst/>
                <a:latin typeface="Times New Roman" pitchFamily="18" charset="0"/>
                <a:cs typeface="Times New Roman" pitchFamily="18" charset="0"/>
              </a:rPr>
              <a:t>từ</a:t>
            </a:r>
            <a:r>
              <a:rPr lang="en-US" sz="4400" dirty="0" smtClean="0">
                <a:effectLst/>
                <a:latin typeface="Times New Roman" pitchFamily="18" charset="0"/>
                <a:cs typeface="Times New Roman" pitchFamily="18" charset="0"/>
              </a:rPr>
              <a:t> </a:t>
            </a:r>
            <a:r>
              <a:rPr lang="en-US" sz="4400" dirty="0" err="1" smtClean="0">
                <a:effectLst/>
                <a:latin typeface="Times New Roman" pitchFamily="18" charset="0"/>
                <a:cs typeface="Times New Roman" pitchFamily="18" charset="0"/>
              </a:rPr>
              <a:t>tác</a:t>
            </a:r>
            <a:r>
              <a:rPr lang="en-US" sz="4400" dirty="0" smtClean="0">
                <a:effectLst/>
                <a:latin typeface="Times New Roman" pitchFamily="18" charset="0"/>
                <a:cs typeface="Times New Roman" pitchFamily="18" charset="0"/>
              </a:rPr>
              <a:t> </a:t>
            </a:r>
            <a:r>
              <a:rPr lang="en-US" sz="4400" dirty="0" err="1" smtClean="0">
                <a:effectLst/>
                <a:latin typeface="Times New Roman" pitchFamily="18" charset="0"/>
                <a:cs typeface="Times New Roman" pitchFamily="18" charset="0"/>
              </a:rPr>
              <a:t>phẩm</a:t>
            </a:r>
            <a:r>
              <a:rPr lang="en-US" sz="4400" dirty="0" smtClean="0">
                <a:effectLst/>
                <a:latin typeface="Times New Roman" pitchFamily="18" charset="0"/>
                <a:cs typeface="Times New Roman" pitchFamily="18" charset="0"/>
              </a:rPr>
              <a:t> </a:t>
            </a:r>
            <a:r>
              <a:rPr lang="en-US" sz="4400" dirty="0" err="1" smtClean="0">
                <a:effectLst/>
                <a:latin typeface="Times New Roman" pitchFamily="18" charset="0"/>
                <a:cs typeface="Times New Roman" pitchFamily="18" charset="0"/>
              </a:rPr>
              <a:t>nào</a:t>
            </a:r>
            <a:r>
              <a:rPr lang="en-US" sz="4400" dirty="0" smtClean="0">
                <a:effectLst/>
                <a:latin typeface="Times New Roman" pitchFamily="18" charset="0"/>
                <a:cs typeface="Times New Roman" pitchFamily="18" charset="0"/>
              </a:rPr>
              <a:t>?</a:t>
            </a:r>
            <a:endParaRPr lang="en-US" sz="4400" dirty="0">
              <a:latin typeface="Times New Roman" pitchFamily="18" charset="0"/>
              <a:cs typeface="Times New Roman" pitchFamily="18" charset="0"/>
            </a:endParaRPr>
          </a:p>
        </p:txBody>
      </p:sp>
      <p:sp>
        <p:nvSpPr>
          <p:cNvPr id="5" name="Rectangle 4"/>
          <p:cNvSpPr/>
          <p:nvPr/>
        </p:nvSpPr>
        <p:spPr>
          <a:xfrm>
            <a:off x="705725" y="4217491"/>
            <a:ext cx="4788557" cy="737711"/>
          </a:xfrm>
          <a:prstGeom prst="rect">
            <a:avLst/>
          </a:prstGeom>
          <a:noFill/>
        </p:spPr>
        <p:txBody>
          <a:bodyPr wrap="square" lIns="120975" tIns="60488" rIns="120975" bIns="60488" rtlCol="0">
            <a:spAutoFit/>
          </a:bodyPr>
          <a:lstStyle/>
          <a:p>
            <a:pPr algn="ctr"/>
            <a:r>
              <a:rPr lang="en-US" sz="40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Làng</a:t>
            </a:r>
            <a:endParaRPr lang="en-US" sz="40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Rectangle 5"/>
          <p:cNvSpPr/>
          <p:nvPr/>
        </p:nvSpPr>
        <p:spPr>
          <a:xfrm>
            <a:off x="5857835" y="4168664"/>
            <a:ext cx="6534151" cy="737711"/>
          </a:xfrm>
          <a:prstGeom prst="rect">
            <a:avLst/>
          </a:prstGeom>
          <a:noFill/>
        </p:spPr>
        <p:txBody>
          <a:bodyPr wrap="square" lIns="120975" tIns="60488" rIns="120975" bIns="60488" rtlCol="0">
            <a:spAutoFit/>
          </a:bodyPr>
          <a:lstStyle/>
          <a:p>
            <a:pPr algn="ctr"/>
            <a:r>
              <a:rPr lang="en-US" sz="40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Lão</a:t>
            </a:r>
            <a:r>
              <a:rPr lang="en-US" sz="40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Hạc</a:t>
            </a:r>
            <a:endParaRPr lang="en-US" sz="40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Rectangle 6"/>
          <p:cNvSpPr/>
          <p:nvPr/>
        </p:nvSpPr>
        <p:spPr>
          <a:xfrm>
            <a:off x="6772604" y="5538306"/>
            <a:ext cx="4765074" cy="737711"/>
          </a:xfrm>
          <a:prstGeom prst="rect">
            <a:avLst/>
          </a:prstGeom>
          <a:noFill/>
        </p:spPr>
        <p:txBody>
          <a:bodyPr wrap="square" lIns="120975" tIns="60488" rIns="120975" bIns="60488" rtlCol="0">
            <a:spAutoFit/>
          </a:bodyPr>
          <a:lstStyle/>
          <a:p>
            <a:pPr algn="ctr"/>
            <a:r>
              <a:rPr lang="en-US" sz="40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Vợ</a:t>
            </a:r>
            <a:r>
              <a:rPr lang="en-US" sz="40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nhặt</a:t>
            </a:r>
            <a:endParaRPr lang="en-US" sz="40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Rectangle 7"/>
          <p:cNvSpPr/>
          <p:nvPr/>
        </p:nvSpPr>
        <p:spPr>
          <a:xfrm>
            <a:off x="544527" y="5570755"/>
            <a:ext cx="4949755" cy="737711"/>
          </a:xfrm>
          <a:prstGeom prst="rect">
            <a:avLst/>
          </a:prstGeom>
          <a:noFill/>
        </p:spPr>
        <p:txBody>
          <a:bodyPr wrap="square" lIns="120975" tIns="60488" rIns="120975" bIns="60488" rtlCol="0">
            <a:spAutoFit/>
          </a:bodyPr>
          <a:lstStyle/>
          <a:p>
            <a:pPr algn="ctr"/>
            <a:r>
              <a:rPr lang="en-US" sz="40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Tắt</a:t>
            </a:r>
            <a:r>
              <a:rPr lang="en-US" sz="40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đèn</a:t>
            </a:r>
            <a:endParaRPr lang="en-US" sz="40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TextBox 10"/>
          <p:cNvSpPr txBox="1"/>
          <p:nvPr/>
        </p:nvSpPr>
        <p:spPr>
          <a:xfrm>
            <a:off x="779995" y="1701175"/>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vi-VN" dirty="0" smtClean="0"/>
              <a:t>1</a:t>
            </a:r>
            <a:r>
              <a:rPr lang="en-US" dirty="0" smtClean="0"/>
              <a:t>5</a:t>
            </a:r>
            <a:endParaRPr lang="en-US" dirty="0"/>
          </a:p>
        </p:txBody>
      </p:sp>
      <p:pic>
        <p:nvPicPr>
          <p:cNvPr id="12" name="Picture 11" descr="A close up of a logo&#10;&#10;Description generated with high confidence">
            <a:extLst>
              <a:ext uri="{FF2B5EF4-FFF2-40B4-BE49-F238E27FC236}">
                <a16:creationId xmlns:a16="http://schemas.microsoft.com/office/drawing/2014/main" xmlns="" id="{2B14404F-2570-4CDA-9596-C38E8BAEA3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A570A95D-7927-4E9C-AD1F-CF55A2EA5D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B2CBF9FC-55DF-4B4D-BFA7-03213B2B26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15396" y="40981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BBEFF43D-9B23-462C-B0E7-A03177C2C3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51D51747-4807-47D5-9F15-D136764A7F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65073A06-5DFB-498F-B845-8209BE9CE0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sp>
        <p:nvSpPr>
          <p:cNvPr id="18" name="Oval 17">
            <a:extLst>
              <a:ext uri="{FF2B5EF4-FFF2-40B4-BE49-F238E27FC236}">
                <a16:creationId xmlns:a16="http://schemas.microsoft.com/office/drawing/2014/main" xmlns="" id="{F7217843-9203-4FB1-B334-A4CA310290DD}"/>
              </a:ext>
            </a:extLst>
          </p:cNvPr>
          <p:cNvSpPr/>
          <p:nvPr/>
        </p:nvSpPr>
        <p:spPr>
          <a:xfrm>
            <a:off x="844245" y="7098023"/>
            <a:ext cx="1771650" cy="1771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Algerian" panose="04020705040A02060702" pitchFamily="82" charset="0"/>
              </a:rPr>
              <a:t>c</a:t>
            </a:r>
          </a:p>
        </p:txBody>
      </p:sp>
      <p:pic>
        <p:nvPicPr>
          <p:cNvPr id="19"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57882" y="4597052"/>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897396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500"/>
                                        <p:tgtEl>
                                          <p:spTgt spid="6"/>
                                        </p:tgtEl>
                                      </p:cBhvr>
                                    </p:animEffect>
                                  </p:childTnLst>
                                </p:cTn>
                              </p:par>
                            </p:childTnLst>
                          </p:cTn>
                        </p:par>
                        <p:par>
                          <p:cTn id="22" fill="hold">
                            <p:stCondLst>
                              <p:cond delay="3000"/>
                            </p:stCondLst>
                            <p:childTnLst>
                              <p:par>
                                <p:cTn id="23" presetID="10" presetClass="entr" presetSubtype="0" fill="hold" grpId="0" nodeType="afterEffect">
                                  <p:stCondLst>
                                    <p:cond delay="0"/>
                                  </p:stCondLst>
                                  <p:iterate type="lt">
                                    <p:tmPct val="0"/>
                                  </p:iterate>
                                  <p:childTnLst>
                                    <p:set>
                                      <p:cBhvr>
                                        <p:cTn id="24" dur="1" fill="hold">
                                          <p:stCondLst>
                                            <p:cond delay="0"/>
                                          </p:stCondLst>
                                        </p:cTn>
                                        <p:tgtEl>
                                          <p:spTgt spid="8"/>
                                        </p:tgtEl>
                                        <p:attrNameLst>
                                          <p:attrName>style.visibility</p:attrName>
                                        </p:attrNameLst>
                                      </p:cBhvr>
                                      <p:to>
                                        <p:strVal val="visible"/>
                                      </p:to>
                                    </p:set>
                                    <p:animEffect transition="in" filter="fade">
                                      <p:cBhvr>
                                        <p:cTn id="25" dur="1500"/>
                                        <p:tgtEl>
                                          <p:spTgt spid="8"/>
                                        </p:tgtEl>
                                      </p:cBhvr>
                                    </p:animEffect>
                                  </p:childTnLst>
                                </p:cTn>
                              </p:par>
                            </p:childTnLst>
                          </p:cTn>
                        </p:par>
                        <p:par>
                          <p:cTn id="26" fill="hold">
                            <p:stCondLst>
                              <p:cond delay="4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8490" fill="hold"/>
                                        <p:tgtEl>
                                          <p:spTgt spid="19"/>
                                        </p:tgtEl>
                                      </p:cBhvr>
                                    </p:cmd>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1" nodeType="clickEffect">
                                  <p:stCondLst>
                                    <p:cond delay="0"/>
                                  </p:stCondLst>
                                  <p:iterate type="lt">
                                    <p:tmPct val="4000"/>
                                  </p:iterate>
                                  <p:childTnLst>
                                    <p:set>
                                      <p:cBhvr override="childStyle">
                                        <p:cTn id="37" dur="1500" fill="hold"/>
                                        <p:tgtEl>
                                          <p:spTgt spid="8"/>
                                        </p:tgtEl>
                                        <p:attrNameLst>
                                          <p:attrName>style.color</p:attrName>
                                        </p:attrNameLst>
                                      </p:cBhvr>
                                      <p:to>
                                        <p:clrVal>
                                          <a:srgbClr val="FF0000"/>
                                        </p:clrVal>
                                      </p:to>
                                    </p:set>
                                    <p:set>
                                      <p:cBhvr>
                                        <p:cTn id="38" dur="1500" fill="hold"/>
                                        <p:tgtEl>
                                          <p:spTgt spid="8"/>
                                        </p:tgtEl>
                                        <p:attrNameLst>
                                          <p:attrName>fillcolor</p:attrName>
                                        </p:attrNameLst>
                                      </p:cBhvr>
                                      <p:to>
                                        <p:clrVal>
                                          <a:srgbClr val="FF0000"/>
                                        </p:clrVal>
                                      </p:to>
                                    </p:set>
                                    <p:set>
                                      <p:cBhvr>
                                        <p:cTn id="39" dur="1500" fill="hold"/>
                                        <p:tgtEl>
                                          <p:spTgt spid="8"/>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par>
                                <p:cTn id="40" presetID="1" presetClass="exit" presetSubtype="0" fill="hold" grpId="1" nodeType="withEffect">
                                  <p:stCondLst>
                                    <p:cond delay="0"/>
                                  </p:stCondLst>
                                  <p:childTnLst>
                                    <p:set>
                                      <p:cBhvr>
                                        <p:cTn id="41" dur="1" fill="hold">
                                          <p:stCondLst>
                                            <p:cond delay="0"/>
                                          </p:stCondLst>
                                        </p:cTn>
                                        <p:tgtEl>
                                          <p:spTgt spid="5"/>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6"/>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par>
                          <p:cTn id="51" fill="hold">
                            <p:stCondLst>
                              <p:cond delay="0"/>
                            </p:stCondLst>
                            <p:childTnLst>
                              <p:par>
                                <p:cTn id="52" presetID="53" presetClass="entr" presetSubtype="16" fill="hold" grpId="1"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9"/>
                                        </p:tgtEl>
                                      </p:cBhvr>
                                    </p:cmd>
                                  </p:childTnLst>
                                </p:cTn>
                              </p:par>
                            </p:childTnLst>
                          </p:cTn>
                        </p:par>
                      </p:childTnLst>
                    </p:cTn>
                  </p:par>
                </p:childTnLst>
              </p:cTn>
              <p:nextCondLst>
                <p:cond evt="onClick" delay="0">
                  <p:tgtEl>
                    <p:spTgt spid="19"/>
                  </p:tgtEl>
                </p:cond>
              </p:nextCondLst>
            </p:seq>
            <p:video>
              <p:cMediaNode vol="80000">
                <p:cTn id="62" fill="hold" display="0">
                  <p:stCondLst>
                    <p:cond delay="indefinite"/>
                  </p:stCondLst>
                </p:cTn>
                <p:tgtEl>
                  <p:spTgt spid="19"/>
                </p:tgtEl>
              </p:cMediaNode>
            </p:video>
          </p:childTnLst>
        </p:cTn>
      </p:par>
    </p:tnLst>
    <p:bldLst>
      <p:bldP spid="5" grpId="0"/>
      <p:bldP spid="5" grpId="1"/>
      <p:bldP spid="6" grpId="0"/>
      <p:bldP spid="6" grpId="1"/>
      <p:bldP spid="7" grpId="0"/>
      <p:bldP spid="7" grpId="1"/>
      <p:bldP spid="8" grpId="0"/>
      <p:bldP spid="8" grpId="1"/>
      <p:bldP spid="11" grpId="0"/>
      <p:bldP spid="11"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23214" y="1739751"/>
            <a:ext cx="8638030" cy="1569660"/>
          </a:xfrm>
          <a:prstGeom prst="rect">
            <a:avLst/>
          </a:prstGeom>
        </p:spPr>
        <p:txBody>
          <a:bodyPr wrap="square">
            <a:spAutoFit/>
          </a:bodyPr>
          <a:lstStyle>
            <a:defPPr>
              <a:defRPr lang="en-US"/>
            </a:defPPr>
            <a:lvl1pPr lvl="0" algn="ctr" defTabSz="1209751">
              <a:defRPr sz="3600" b="1" i="1">
                <a:solidFill>
                  <a:schemeClr val="bg1"/>
                </a:solidFill>
                <a:effectLst>
                  <a:glow rad="139700">
                    <a:schemeClr val="accent1">
                      <a:satMod val="175000"/>
                      <a:alpha val="40000"/>
                    </a:schemeClr>
                  </a:glow>
                </a:effectLst>
                <a:latin typeface="Segoe UI Black" panose="020B0A02040204020203" pitchFamily="34" charset="0"/>
                <a:ea typeface="Segoe UI Black" panose="020B0A02040204020203" pitchFamily="34" charset="0"/>
              </a:defRPr>
            </a:lvl1pPr>
          </a:lstStyle>
          <a:p>
            <a:r>
              <a:rPr lang="en-US" sz="4800" dirty="0" err="1" smtClean="0">
                <a:effectLst/>
                <a:latin typeface="Times New Roman" pitchFamily="18" charset="0"/>
                <a:cs typeface="Times New Roman" pitchFamily="18" charset="0"/>
              </a:rPr>
              <a:t>Câu</a:t>
            </a:r>
            <a:r>
              <a:rPr lang="en-US" sz="4800" dirty="0" smtClean="0">
                <a:effectLst/>
                <a:latin typeface="Times New Roman" pitchFamily="18" charset="0"/>
                <a:cs typeface="Times New Roman" pitchFamily="18" charset="0"/>
              </a:rPr>
              <a:t> </a:t>
            </a:r>
            <a:r>
              <a:rPr lang="en-US" sz="4800" dirty="0" err="1" smtClean="0">
                <a:effectLst/>
                <a:latin typeface="Times New Roman" pitchFamily="18" charset="0"/>
                <a:cs typeface="Times New Roman" pitchFamily="18" charset="0"/>
              </a:rPr>
              <a:t>nào</a:t>
            </a:r>
            <a:r>
              <a:rPr lang="en-US" sz="4800" dirty="0" smtClean="0">
                <a:effectLst/>
                <a:latin typeface="Times New Roman" pitchFamily="18" charset="0"/>
                <a:cs typeface="Times New Roman" pitchFamily="18" charset="0"/>
              </a:rPr>
              <a:t> </a:t>
            </a:r>
            <a:r>
              <a:rPr lang="en-US" sz="4800" dirty="0" err="1" smtClean="0">
                <a:effectLst/>
                <a:latin typeface="Times New Roman" pitchFamily="18" charset="0"/>
                <a:cs typeface="Times New Roman" pitchFamily="18" charset="0"/>
              </a:rPr>
              <a:t>sau</a:t>
            </a:r>
            <a:r>
              <a:rPr lang="en-US" sz="4800" dirty="0" smtClean="0">
                <a:effectLst/>
                <a:latin typeface="Times New Roman" pitchFamily="18" charset="0"/>
                <a:cs typeface="Times New Roman" pitchFamily="18" charset="0"/>
              </a:rPr>
              <a:t> </a:t>
            </a:r>
            <a:r>
              <a:rPr lang="en-US" sz="4800" dirty="0" err="1" smtClean="0">
                <a:effectLst/>
                <a:latin typeface="Times New Roman" pitchFamily="18" charset="0"/>
                <a:cs typeface="Times New Roman" pitchFamily="18" charset="0"/>
              </a:rPr>
              <a:t>đây</a:t>
            </a:r>
            <a:r>
              <a:rPr lang="en-US" sz="4800" dirty="0" smtClean="0">
                <a:effectLst/>
                <a:latin typeface="Times New Roman" pitchFamily="18" charset="0"/>
                <a:cs typeface="Times New Roman" pitchFamily="18" charset="0"/>
              </a:rPr>
              <a:t> </a:t>
            </a:r>
            <a:r>
              <a:rPr lang="en-US" sz="4400" dirty="0" err="1" smtClean="0">
                <a:effectLst/>
                <a:latin typeface="Times New Roman" pitchFamily="18" charset="0"/>
                <a:cs typeface="Times New Roman" pitchFamily="18" charset="0"/>
              </a:rPr>
              <a:t>không</a:t>
            </a:r>
            <a:r>
              <a:rPr lang="en-US" sz="4800" dirty="0" smtClean="0">
                <a:effectLst/>
                <a:latin typeface="Times New Roman" pitchFamily="18" charset="0"/>
                <a:cs typeface="Times New Roman" pitchFamily="18" charset="0"/>
              </a:rPr>
              <a:t> </a:t>
            </a:r>
            <a:r>
              <a:rPr lang="en-US" sz="4800" dirty="0" err="1" smtClean="0">
                <a:effectLst/>
                <a:latin typeface="Times New Roman" pitchFamily="18" charset="0"/>
                <a:cs typeface="Times New Roman" pitchFamily="18" charset="0"/>
              </a:rPr>
              <a:t>phải</a:t>
            </a:r>
            <a:r>
              <a:rPr lang="en-US" sz="4800" dirty="0" smtClean="0">
                <a:effectLst/>
                <a:latin typeface="Times New Roman" pitchFamily="18" charset="0"/>
                <a:cs typeface="Times New Roman" pitchFamily="18" charset="0"/>
              </a:rPr>
              <a:t> </a:t>
            </a:r>
            <a:r>
              <a:rPr lang="en-US" sz="4800" dirty="0" err="1" smtClean="0">
                <a:effectLst/>
                <a:latin typeface="Times New Roman" pitchFamily="18" charset="0"/>
                <a:cs typeface="Times New Roman" pitchFamily="18" charset="0"/>
              </a:rPr>
              <a:t>thành</a:t>
            </a:r>
            <a:r>
              <a:rPr lang="en-US" sz="4800" dirty="0" smtClean="0">
                <a:effectLst/>
                <a:latin typeface="Times New Roman" pitchFamily="18" charset="0"/>
                <a:cs typeface="Times New Roman" pitchFamily="18" charset="0"/>
              </a:rPr>
              <a:t> </a:t>
            </a:r>
            <a:r>
              <a:rPr lang="en-US" sz="4800" dirty="0" err="1" smtClean="0">
                <a:effectLst/>
                <a:latin typeface="Times New Roman" pitchFamily="18" charset="0"/>
                <a:cs typeface="Times New Roman" pitchFamily="18" charset="0"/>
              </a:rPr>
              <a:t>ngữ</a:t>
            </a:r>
            <a:r>
              <a:rPr lang="en-US" sz="4800" dirty="0" smtClean="0">
                <a:effectLst/>
                <a:latin typeface="Times New Roman" pitchFamily="18" charset="0"/>
                <a:cs typeface="Times New Roman" pitchFamily="18" charset="0"/>
              </a:rPr>
              <a:t>?</a:t>
            </a:r>
            <a:endParaRPr lang="en-US" sz="4800" dirty="0">
              <a:latin typeface="Times New Roman" pitchFamily="18" charset="0"/>
              <a:cs typeface="Times New Roman" pitchFamily="18" charset="0"/>
            </a:endParaRPr>
          </a:p>
        </p:txBody>
      </p:sp>
      <p:sp>
        <p:nvSpPr>
          <p:cNvPr id="5" name="Rectangle 4"/>
          <p:cNvSpPr/>
          <p:nvPr/>
        </p:nvSpPr>
        <p:spPr>
          <a:xfrm>
            <a:off x="981867" y="4179408"/>
            <a:ext cx="5790737" cy="676155"/>
          </a:xfrm>
          <a:prstGeom prst="rect">
            <a:avLst/>
          </a:prstGeom>
          <a:noFill/>
        </p:spPr>
        <p:txBody>
          <a:bodyPr wrap="square" lIns="120975" tIns="60488" rIns="120975" bIns="60488" rtlCol="0">
            <a:spAutoFit/>
          </a:bodyPr>
          <a:lstStyle/>
          <a:p>
            <a:pPr algn="just"/>
            <a:r>
              <a:rPr lang="en-US" sz="36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Của</a:t>
            </a:r>
            <a:r>
              <a:rPr lang="en-US" sz="36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6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người</a:t>
            </a:r>
            <a:r>
              <a:rPr lang="en-US" sz="36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6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phúc</a:t>
            </a:r>
            <a:r>
              <a:rPr lang="en-US" sz="36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ta</a:t>
            </a:r>
            <a:endParaRPr lang="en-US" sz="36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6" name="Rectangle 5"/>
          <p:cNvSpPr/>
          <p:nvPr/>
        </p:nvSpPr>
        <p:spPr>
          <a:xfrm>
            <a:off x="6604064" y="4212401"/>
            <a:ext cx="4857180" cy="676155"/>
          </a:xfrm>
          <a:prstGeom prst="rect">
            <a:avLst/>
          </a:prstGeom>
          <a:noFill/>
        </p:spPr>
        <p:txBody>
          <a:bodyPr wrap="square" lIns="120975" tIns="60488" rIns="120975" bIns="60488" rtlCol="0">
            <a:spAutoFit/>
          </a:bodyPr>
          <a:lstStyle/>
          <a:p>
            <a:pPr algn="ctr"/>
            <a:r>
              <a:rPr lang="en-US" sz="36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Vắt</a:t>
            </a:r>
            <a:r>
              <a:rPr lang="en-US" sz="36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6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cổ</a:t>
            </a:r>
            <a:r>
              <a:rPr lang="en-US" sz="36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6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chày</a:t>
            </a:r>
            <a:r>
              <a:rPr lang="en-US" sz="36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6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ra</a:t>
            </a:r>
            <a:r>
              <a:rPr lang="en-US" sz="36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6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nước</a:t>
            </a:r>
            <a:endParaRPr lang="en-US" sz="36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7" name="Rectangle 6"/>
          <p:cNvSpPr/>
          <p:nvPr/>
        </p:nvSpPr>
        <p:spPr>
          <a:xfrm>
            <a:off x="6645770" y="5517462"/>
            <a:ext cx="4697069" cy="676155"/>
          </a:xfrm>
          <a:prstGeom prst="rect">
            <a:avLst/>
          </a:prstGeom>
          <a:noFill/>
        </p:spPr>
        <p:txBody>
          <a:bodyPr wrap="square" lIns="120975" tIns="60488" rIns="120975" bIns="60488" rtlCol="0">
            <a:spAutoFit/>
          </a:bodyPr>
          <a:lstStyle/>
          <a:p>
            <a:pPr algn="ctr"/>
            <a:r>
              <a:rPr lang="en-US" sz="36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An </a:t>
            </a:r>
            <a:r>
              <a:rPr lang="en-US" sz="36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cư</a:t>
            </a:r>
            <a:r>
              <a:rPr lang="en-US" sz="36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6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lạc</a:t>
            </a:r>
            <a:r>
              <a:rPr lang="en-US" sz="36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6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nghiệp</a:t>
            </a:r>
            <a:endParaRPr lang="en-US" sz="36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8" name="Rectangle 7"/>
          <p:cNvSpPr/>
          <p:nvPr/>
        </p:nvSpPr>
        <p:spPr>
          <a:xfrm>
            <a:off x="767232" y="5554038"/>
            <a:ext cx="4697069" cy="676155"/>
          </a:xfrm>
          <a:prstGeom prst="rect">
            <a:avLst/>
          </a:prstGeom>
          <a:noFill/>
        </p:spPr>
        <p:txBody>
          <a:bodyPr wrap="square" lIns="120975" tIns="60488" rIns="120975" bIns="60488" rtlCol="0">
            <a:spAutoFit/>
          </a:bodyPr>
          <a:lstStyle/>
          <a:p>
            <a:pPr algn="ctr"/>
            <a:r>
              <a:rPr lang="en-US" sz="36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Gạn</a:t>
            </a:r>
            <a:r>
              <a:rPr lang="en-US" sz="36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6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đục</a:t>
            </a:r>
            <a:r>
              <a:rPr lang="en-US" sz="36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6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khơi</a:t>
            </a:r>
            <a:r>
              <a:rPr lang="en-US" sz="36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6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trong</a:t>
            </a:r>
            <a:endParaRPr lang="en-US" sz="36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11" name="TextBox 10"/>
          <p:cNvSpPr txBox="1"/>
          <p:nvPr/>
        </p:nvSpPr>
        <p:spPr>
          <a:xfrm>
            <a:off x="730756" y="180190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vi-VN" dirty="0" smtClean="0"/>
              <a:t>1</a:t>
            </a:r>
            <a:r>
              <a:rPr lang="en-US" dirty="0" smtClean="0"/>
              <a:t>6</a:t>
            </a:r>
            <a:endParaRPr lang="vi-VN" dirty="0" smtClean="0"/>
          </a:p>
        </p:txBody>
      </p:sp>
      <p:pic>
        <p:nvPicPr>
          <p:cNvPr id="12" name="Picture 11" descr="A close up of a logo&#10;&#10;Description generated with high confidence">
            <a:extLst>
              <a:ext uri="{FF2B5EF4-FFF2-40B4-BE49-F238E27FC236}">
                <a16:creationId xmlns:a16="http://schemas.microsoft.com/office/drawing/2014/main" xmlns=""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sp>
        <p:nvSpPr>
          <p:cNvPr id="18" name="Oval 17">
            <a:extLst>
              <a:ext uri="{FF2B5EF4-FFF2-40B4-BE49-F238E27FC236}">
                <a16:creationId xmlns:a16="http://schemas.microsoft.com/office/drawing/2014/main" xmlns="" id="{2650956B-1BD7-46FB-8F1E-D4657C798872}"/>
              </a:ext>
            </a:extLst>
          </p:cNvPr>
          <p:cNvSpPr/>
          <p:nvPr/>
        </p:nvSpPr>
        <p:spPr>
          <a:xfrm>
            <a:off x="844245" y="7098023"/>
            <a:ext cx="1771650" cy="1771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Algerian" panose="04020705040A02060702" pitchFamily="82" charset="0"/>
              </a:rPr>
              <a:t>a</a:t>
            </a:r>
          </a:p>
        </p:txBody>
      </p:sp>
      <p:pic>
        <p:nvPicPr>
          <p:cNvPr id="19"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57882" y="4597052"/>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367564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0"/>
                                  </p:iterate>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500"/>
                                        <p:tgtEl>
                                          <p:spTgt spid="6"/>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500"/>
                                        <p:tgtEl>
                                          <p:spTgt spid="8"/>
                                        </p:tgtEl>
                                      </p:cBhvr>
                                    </p:animEffect>
                                  </p:childTnLst>
                                </p:cTn>
                              </p:par>
                            </p:childTnLst>
                          </p:cTn>
                        </p:par>
                        <p:par>
                          <p:cTn id="26" fill="hold">
                            <p:stCondLst>
                              <p:cond delay="4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8490" fill="hold"/>
                                        <p:tgtEl>
                                          <p:spTgt spid="19"/>
                                        </p:tgtEl>
                                      </p:cBhvr>
                                    </p:cmd>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1" nodeType="clickEffect">
                                  <p:stCondLst>
                                    <p:cond delay="0"/>
                                  </p:stCondLst>
                                  <p:iterate type="lt">
                                    <p:tmPct val="4000"/>
                                  </p:iterate>
                                  <p:childTnLst>
                                    <p:set>
                                      <p:cBhvr override="childStyle">
                                        <p:cTn id="37" dur="1500" fill="hold"/>
                                        <p:tgtEl>
                                          <p:spTgt spid="5"/>
                                        </p:tgtEl>
                                        <p:attrNameLst>
                                          <p:attrName>style.color</p:attrName>
                                        </p:attrNameLst>
                                      </p:cBhvr>
                                      <p:to>
                                        <p:clrVal>
                                          <a:srgbClr val="FF0000"/>
                                        </p:clrVal>
                                      </p:to>
                                    </p:set>
                                    <p:set>
                                      <p:cBhvr>
                                        <p:cTn id="38" dur="1500" fill="hold"/>
                                        <p:tgtEl>
                                          <p:spTgt spid="5"/>
                                        </p:tgtEl>
                                        <p:attrNameLst>
                                          <p:attrName>fillcolor</p:attrName>
                                        </p:attrNameLst>
                                      </p:cBhvr>
                                      <p:to>
                                        <p:clrVal>
                                          <a:srgbClr val="FF0000"/>
                                        </p:clrVal>
                                      </p:to>
                                    </p:set>
                                    <p:set>
                                      <p:cBhvr>
                                        <p:cTn id="39" dur="1500" fill="hold"/>
                                        <p:tgtEl>
                                          <p:spTgt spid="5"/>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par>
                                <p:cTn id="40" presetID="1" presetClass="exit" presetSubtype="0" fill="hold" grpId="1" nodeType="withEffect">
                                  <p:stCondLst>
                                    <p:cond delay="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par>
                          <p:cTn id="51" fill="hold">
                            <p:stCondLst>
                              <p:cond delay="0"/>
                            </p:stCondLst>
                            <p:childTnLst>
                              <p:par>
                                <p:cTn id="52" presetID="53" presetClass="entr" presetSubtype="16" fill="hold" grpId="1"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9"/>
                                        </p:tgtEl>
                                      </p:cBhvr>
                                    </p:cmd>
                                  </p:childTnLst>
                                </p:cTn>
                              </p:par>
                            </p:childTnLst>
                          </p:cTn>
                        </p:par>
                      </p:childTnLst>
                    </p:cTn>
                  </p:par>
                </p:childTnLst>
              </p:cTn>
              <p:nextCondLst>
                <p:cond evt="onClick" delay="0">
                  <p:tgtEl>
                    <p:spTgt spid="19"/>
                  </p:tgtEl>
                </p:cond>
              </p:nextCondLst>
            </p:seq>
            <p:video>
              <p:cMediaNode vol="80000">
                <p:cTn id="62" fill="hold" display="0">
                  <p:stCondLst>
                    <p:cond delay="indefinite"/>
                  </p:stCondLst>
                </p:cTn>
                <p:tgtEl>
                  <p:spTgt spid="19"/>
                </p:tgtEl>
              </p:cMediaNode>
            </p:video>
          </p:childTnLst>
        </p:cTn>
      </p:par>
    </p:tnLst>
    <p:bldLst>
      <p:bldP spid="5" grpId="0"/>
      <p:bldP spid="5" grpId="1"/>
      <p:bldP spid="6" grpId="0"/>
      <p:bldP spid="6" grpId="1"/>
      <p:bldP spid="7" grpId="0"/>
      <p:bldP spid="7" grpId="1"/>
      <p:bldP spid="8" grpId="0"/>
      <p:bldP spid="8" grpId="1"/>
      <p:bldP spid="11" grpId="0"/>
      <p:bldP spid="11"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892992" y="2265870"/>
            <a:ext cx="8050289" cy="4056681"/>
          </a:xfrm>
          <a:prstGeom prst="rect">
            <a:avLst/>
          </a:prstGeom>
        </p:spPr>
      </p:pic>
      <p:pic>
        <p:nvPicPr>
          <p:cNvPr id="10" name="Picture 9" descr="A close up of a logo&#10;&#10;Description generated with high confidence">
            <a:extLst>
              <a:ext uri="{FF2B5EF4-FFF2-40B4-BE49-F238E27FC236}">
                <a16:creationId xmlns:a16="http://schemas.microsoft.com/office/drawing/2014/main" xmlns="" id="{BBEFF43D-9B23-462C-B0E7-A03177C2C3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9461" y="310929"/>
            <a:ext cx="1153923" cy="1165462"/>
          </a:xfrm>
          <a:prstGeom prst="rect">
            <a:avLst/>
          </a:prstGeom>
        </p:spPr>
      </p:pic>
      <p:pic>
        <p:nvPicPr>
          <p:cNvPr id="11" name="Picture 10" descr="A close up of a logo&#10;&#10;Description generated with high confidence">
            <a:extLst>
              <a:ext uri="{FF2B5EF4-FFF2-40B4-BE49-F238E27FC236}">
                <a16:creationId xmlns:a16="http://schemas.microsoft.com/office/drawing/2014/main" xmlns="" id="{65073A06-5DFB-498F-B845-8209BE9CE0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1225128" y="506104"/>
            <a:ext cx="642590" cy="775111"/>
          </a:xfrm>
          <a:prstGeom prst="rect">
            <a:avLst/>
          </a:prstGeom>
        </p:spPr>
      </p:pic>
      <p:sp>
        <p:nvSpPr>
          <p:cNvPr id="12" name="Rectangle 11">
            <a:extLst>
              <a:ext uri="{FF2B5EF4-FFF2-40B4-BE49-F238E27FC236}">
                <a16:creationId xmlns:a16="http://schemas.microsoft.com/office/drawing/2014/main" xmlns="" id="{8A3A73AF-FC97-47E8-B778-381D602155B0}"/>
              </a:ext>
            </a:extLst>
          </p:cNvPr>
          <p:cNvSpPr/>
          <p:nvPr/>
        </p:nvSpPr>
        <p:spPr>
          <a:xfrm>
            <a:off x="3917829" y="101719"/>
            <a:ext cx="4211794" cy="1754326"/>
          </a:xfrm>
          <a:prstGeom prst="rect">
            <a:avLst/>
          </a:prstGeom>
          <a:noFill/>
        </p:spPr>
        <p:txBody>
          <a:bodyPr wrap="none" lIns="91440" tIns="45720" rIns="91440" bIns="45720">
            <a:spAutoFit/>
          </a:bodyPr>
          <a:lstStyle/>
          <a:p>
            <a:pPr algn="ctr"/>
            <a:r>
              <a:rPr lang="en-US" sz="54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Rung </a:t>
            </a:r>
          </a:p>
          <a:p>
            <a:pPr algn="ctr"/>
            <a:r>
              <a:rPr lang="en-US" sz="540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Chuông</a:t>
            </a:r>
            <a:r>
              <a:rPr lang="en-US" sz="54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 </a:t>
            </a:r>
            <a:r>
              <a:rPr lang="en-US" sz="540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Vàng</a:t>
            </a:r>
            <a:r>
              <a:rPr lang="en-US" sz="54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 </a:t>
            </a:r>
          </a:p>
        </p:txBody>
      </p:sp>
      <p:pic>
        <p:nvPicPr>
          <p:cNvPr id="13" name="Picture 12" descr="A close up of a flower&#10;&#10;Description generated with high confidence">
            <a:extLst>
              <a:ext uri="{FF2B5EF4-FFF2-40B4-BE49-F238E27FC236}">
                <a16:creationId xmlns:a16="http://schemas.microsoft.com/office/drawing/2014/main" xmlns="" id="{E17E1AA4-B30A-41F2-9D5F-8616CFC400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72128" y="76156"/>
            <a:ext cx="983792" cy="983792"/>
          </a:xfrm>
          <a:prstGeom prst="rect">
            <a:avLst/>
          </a:prstGeom>
        </p:spPr>
      </p:pic>
      <p:pic>
        <p:nvPicPr>
          <p:cNvPr id="14" name="Picture 13" descr="A close up of a flower&#10;&#10;Description generated with high confidence">
            <a:extLst>
              <a:ext uri="{FF2B5EF4-FFF2-40B4-BE49-F238E27FC236}">
                <a16:creationId xmlns:a16="http://schemas.microsoft.com/office/drawing/2014/main" xmlns="" id="{E17E1AA4-B30A-41F2-9D5F-8616CFC400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71132" y="107293"/>
            <a:ext cx="983792" cy="983792"/>
          </a:xfrm>
          <a:prstGeom prst="rect">
            <a:avLst/>
          </a:prstGeom>
        </p:spPr>
      </p:pic>
      <p:pic>
        <p:nvPicPr>
          <p:cNvPr id="16" name="Picture 15" descr="A close up of a logo&#10;&#10;Description generated with high confidence">
            <a:extLst>
              <a:ext uri="{FF2B5EF4-FFF2-40B4-BE49-F238E27FC236}">
                <a16:creationId xmlns:a16="http://schemas.microsoft.com/office/drawing/2014/main" xmlns="" id="{BBEFF43D-9B23-462C-B0E7-A03177C2C3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4304" y="310929"/>
            <a:ext cx="1153923" cy="1165462"/>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65073A06-5DFB-498F-B845-8209BE9CE0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10109970" y="493908"/>
            <a:ext cx="642590" cy="775111"/>
          </a:xfrm>
          <a:prstGeom prst="rect">
            <a:avLst/>
          </a:prstGeom>
        </p:spPr>
      </p:pic>
      <p:sp>
        <p:nvSpPr>
          <p:cNvPr id="19" name="TextBox 18"/>
          <p:cNvSpPr txBox="1"/>
          <p:nvPr/>
        </p:nvSpPr>
        <p:spPr>
          <a:xfrm>
            <a:off x="2632826" y="3906725"/>
            <a:ext cx="6781800" cy="1754326"/>
          </a:xfrm>
          <a:prstGeom prst="rect">
            <a:avLst/>
          </a:prstGeom>
          <a:noFill/>
        </p:spPr>
        <p:txBody>
          <a:bodyPr wrap="square" rtlCol="0">
            <a:spAutoFit/>
          </a:bodyPr>
          <a:lstStyle/>
          <a:p>
            <a:pPr algn="ctr"/>
            <a:r>
              <a:rPr lang="en-US" sz="3600" b="1" dirty="0" err="1" smtClean="0">
                <a:solidFill>
                  <a:prstClr val="black"/>
                </a:solidFill>
                <a:latin typeface="Times New Roman" pitchFamily="18" charset="0"/>
                <a:cs typeface="Times New Roman" pitchFamily="18" charset="0"/>
              </a:rPr>
              <a:t>Nguyễn Du viết “Truyện Kiều” mượn cốt truyện từ tác phẩm nào của Trung Quốc?</a:t>
            </a:r>
            <a:endParaRPr lang="en-US" sz="3600" b="1" dirty="0">
              <a:solidFill>
                <a:prstClr val="black"/>
              </a:solidFill>
              <a:latin typeface="Times New Roman" pitchFamily="18" charset="0"/>
              <a:cs typeface="Times New Roman" pitchFamily="18" charset="0"/>
            </a:endParaRPr>
          </a:p>
        </p:txBody>
      </p:sp>
      <p:sp>
        <p:nvSpPr>
          <p:cNvPr id="20" name="TextBox 19"/>
          <p:cNvSpPr txBox="1"/>
          <p:nvPr/>
        </p:nvSpPr>
        <p:spPr>
          <a:xfrm>
            <a:off x="3358027" y="4368390"/>
            <a:ext cx="6781800" cy="830997"/>
          </a:xfrm>
          <a:prstGeom prst="rect">
            <a:avLst/>
          </a:prstGeom>
          <a:noFill/>
        </p:spPr>
        <p:txBody>
          <a:bodyPr wrap="square" rtlCol="0">
            <a:spAutoFit/>
          </a:bodyPr>
          <a:lstStyle/>
          <a:p>
            <a:pPr algn="just"/>
            <a:r>
              <a:rPr lang="en-US" sz="4800" b="1" dirty="0">
                <a:solidFill>
                  <a:prstClr val="black"/>
                </a:solidFill>
                <a:latin typeface="Times New Roman" pitchFamily="18" charset="0"/>
                <a:cs typeface="Times New Roman" pitchFamily="18" charset="0"/>
              </a:rPr>
              <a:t>Kim Vân Kiều Truyện</a:t>
            </a:r>
          </a:p>
        </p:txBody>
      </p:sp>
      <p:pic>
        <p:nvPicPr>
          <p:cNvPr id="21"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40826" y="4368390"/>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Box 21"/>
          <p:cNvSpPr txBox="1"/>
          <p:nvPr/>
        </p:nvSpPr>
        <p:spPr>
          <a:xfrm>
            <a:off x="371134" y="4540617"/>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en-US" dirty="0" smtClean="0">
                <a:solidFill>
                  <a:prstClr val="white"/>
                </a:solidFill>
                <a:effectLst>
                  <a:glow rad="101600">
                    <a:srgbClr val="4472C4">
                      <a:satMod val="175000"/>
                      <a:alpha val="40000"/>
                    </a:srgbClr>
                  </a:glow>
                  <a:outerShdw blurRad="38100" dist="38100" dir="2700000" algn="tl">
                    <a:srgbClr val="000000">
                      <a:alpha val="43137"/>
                    </a:srgbClr>
                  </a:outerShdw>
                </a:effectLst>
              </a:rPr>
              <a:t>17</a:t>
            </a:r>
            <a:endParaRPr lang="en-US" dirty="0">
              <a:solidFill>
                <a:prstClr val="white"/>
              </a:solidFill>
              <a:effectLst>
                <a:glow rad="101600">
                  <a:srgbClr val="4472C4">
                    <a:satMod val="175000"/>
                    <a:alpha val="40000"/>
                  </a:srgb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14062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8" presetClass="emph" presetSubtype="0" repeatCount="indefinite" accel="10000" autoRev="1" fill="hold" nodeType="withEffect">
                                  <p:stCondLst>
                                    <p:cond delay="0"/>
                                  </p:stCondLst>
                                  <p:childTnLst>
                                    <p:animRot by="3000000">
                                      <p:cBhvr>
                                        <p:cTn id="12" dur="1500" fill="hold"/>
                                        <p:tgtEl>
                                          <p:spTgt spid="11"/>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30" presetClass="emph" presetSubtype="0" fill="hold" grpId="0" nodeType="clickEffect">
                                  <p:stCondLst>
                                    <p:cond delay="0"/>
                                  </p:stCondLst>
                                  <p:childTnLst>
                                    <p:animClr clrSpc="hsl" dir="cw">
                                      <p:cBhvr override="childStyle">
                                        <p:cTn id="16" dur="500" fill="hold"/>
                                        <p:tgtEl>
                                          <p:spTgt spid="12">
                                            <p:txEl>
                                              <p:pRg st="0" end="0"/>
                                            </p:txEl>
                                          </p:spTgt>
                                        </p:tgtEl>
                                        <p:attrNameLst>
                                          <p:attrName>style.color</p:attrName>
                                        </p:attrNameLst>
                                      </p:cBhvr>
                                      <p:by>
                                        <p:hsl h="0" s="12549" l="25098"/>
                                      </p:by>
                                    </p:animClr>
                                    <p:animClr clrSpc="hsl" dir="cw">
                                      <p:cBhvr>
                                        <p:cTn id="17" dur="500" fill="hold"/>
                                        <p:tgtEl>
                                          <p:spTgt spid="12">
                                            <p:txEl>
                                              <p:pRg st="0" end="0"/>
                                            </p:txEl>
                                          </p:spTgt>
                                        </p:tgtEl>
                                        <p:attrNameLst>
                                          <p:attrName>fillcolor</p:attrName>
                                        </p:attrNameLst>
                                      </p:cBhvr>
                                      <p:by>
                                        <p:hsl h="0" s="12549" l="25098"/>
                                      </p:by>
                                    </p:animClr>
                                    <p:animClr clrSpc="hsl" dir="cw">
                                      <p:cBhvr>
                                        <p:cTn id="18" dur="500" fill="hold"/>
                                        <p:tgtEl>
                                          <p:spTgt spid="12">
                                            <p:txEl>
                                              <p:pRg st="0" end="0"/>
                                            </p:txEl>
                                          </p:spTgt>
                                        </p:tgtEl>
                                        <p:attrNameLst>
                                          <p:attrName>stroke.color</p:attrName>
                                        </p:attrNameLst>
                                      </p:cBhvr>
                                      <p:by>
                                        <p:hsl h="0" s="12549" l="25098"/>
                                      </p:by>
                                    </p:animClr>
                                    <p:set>
                                      <p:cBhvr>
                                        <p:cTn id="19" dur="500" fill="hold"/>
                                        <p:tgtEl>
                                          <p:spTgt spid="12">
                                            <p:txEl>
                                              <p:pRg st="0" end="0"/>
                                            </p:txEl>
                                          </p:spTgt>
                                        </p:tgtEl>
                                        <p:attrNameLst>
                                          <p:attrName>fill.type</p:attrName>
                                        </p:attrNameLst>
                                      </p:cBhvr>
                                      <p:to>
                                        <p:strVal val="solid"/>
                                      </p:to>
                                    </p:set>
                                  </p:childTnLst>
                                </p:cTn>
                              </p:par>
                              <p:par>
                                <p:cTn id="20" presetID="30" presetClass="emph" presetSubtype="0" fill="hold" grpId="0" nodeType="withEffect">
                                  <p:stCondLst>
                                    <p:cond delay="0"/>
                                  </p:stCondLst>
                                  <p:childTnLst>
                                    <p:animClr clrSpc="hsl" dir="cw">
                                      <p:cBhvr override="childStyle">
                                        <p:cTn id="21" dur="500" fill="hold"/>
                                        <p:tgtEl>
                                          <p:spTgt spid="12">
                                            <p:txEl>
                                              <p:pRg st="1" end="1"/>
                                            </p:txEl>
                                          </p:spTgt>
                                        </p:tgtEl>
                                        <p:attrNameLst>
                                          <p:attrName>style.color</p:attrName>
                                        </p:attrNameLst>
                                      </p:cBhvr>
                                      <p:by>
                                        <p:hsl h="0" s="12549" l="25098"/>
                                      </p:by>
                                    </p:animClr>
                                    <p:animClr clrSpc="hsl" dir="cw">
                                      <p:cBhvr>
                                        <p:cTn id="22" dur="500" fill="hold"/>
                                        <p:tgtEl>
                                          <p:spTgt spid="12">
                                            <p:txEl>
                                              <p:pRg st="1" end="1"/>
                                            </p:txEl>
                                          </p:spTgt>
                                        </p:tgtEl>
                                        <p:attrNameLst>
                                          <p:attrName>fillcolor</p:attrName>
                                        </p:attrNameLst>
                                      </p:cBhvr>
                                      <p:by>
                                        <p:hsl h="0" s="12549" l="25098"/>
                                      </p:by>
                                    </p:animClr>
                                    <p:animClr clrSpc="hsl" dir="cw">
                                      <p:cBhvr>
                                        <p:cTn id="23" dur="500" fill="hold"/>
                                        <p:tgtEl>
                                          <p:spTgt spid="12">
                                            <p:txEl>
                                              <p:pRg st="1" end="1"/>
                                            </p:txEl>
                                          </p:spTgt>
                                        </p:tgtEl>
                                        <p:attrNameLst>
                                          <p:attrName>stroke.color</p:attrName>
                                        </p:attrNameLst>
                                      </p:cBhvr>
                                      <p:by>
                                        <p:hsl h="0" s="12549" l="25098"/>
                                      </p:by>
                                    </p:animClr>
                                    <p:set>
                                      <p:cBhvr>
                                        <p:cTn id="24" dur="500" fill="hold"/>
                                        <p:tgtEl>
                                          <p:spTgt spid="12">
                                            <p:txEl>
                                              <p:pRg st="1" end="1"/>
                                            </p:txEl>
                                          </p:spTgt>
                                        </p:tgtEl>
                                        <p:attrNameLst>
                                          <p:attrName>fill.type</p:attrName>
                                        </p:attrNameLst>
                                      </p:cBhvr>
                                      <p:to>
                                        <p:strVal val="solid"/>
                                      </p:to>
                                    </p:set>
                                  </p:childTnLst>
                                </p:cTn>
                              </p:par>
                              <p:par>
                                <p:cTn id="25" presetID="8" presetClass="emph" presetSubtype="0" repeatCount="indefinite" fill="hold" nodeType="withEffect">
                                  <p:stCondLst>
                                    <p:cond delay="0"/>
                                  </p:stCondLst>
                                  <p:childTnLst>
                                    <p:animRot by="21600000">
                                      <p:cBhvr>
                                        <p:cTn id="26" dur="4000" fill="hold"/>
                                        <p:tgtEl>
                                          <p:spTgt spid="13"/>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4000" fill="hold"/>
                                        <p:tgtEl>
                                          <p:spTgt spid="14"/>
                                        </p:tgtEl>
                                        <p:attrNameLst>
                                          <p:attrName>r</p:attrName>
                                        </p:attrNameLst>
                                      </p:cBhvr>
                                    </p:animRot>
                                  </p:childTnLst>
                                </p:cTn>
                              </p:par>
                              <p:par>
                                <p:cTn id="29" presetID="8" presetClass="emph" presetSubtype="0" repeatCount="indefinite" accel="10000" autoRev="1" fill="hold" nodeType="withEffect">
                                  <p:stCondLst>
                                    <p:cond delay="0"/>
                                  </p:stCondLst>
                                  <p:childTnLst>
                                    <p:animRot by="3000000">
                                      <p:cBhvr>
                                        <p:cTn id="30" dur="1500" fill="hold"/>
                                        <p:tgtEl>
                                          <p:spTgt spid="17"/>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fade">
                                      <p:cBhvr>
                                        <p:cTn id="35" dur="1000"/>
                                        <p:tgtEl>
                                          <p:spTgt spid="19">
                                            <p:txEl>
                                              <p:pRg st="0" end="0"/>
                                            </p:txEl>
                                          </p:spTgt>
                                        </p:tgtEl>
                                      </p:cBhvr>
                                    </p:animEffect>
                                    <p:anim calcmode="lin" valueType="num">
                                      <p:cBhvr>
                                        <p:cTn id="36"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37" dur="900" decel="100000" fill="hold"/>
                                        <p:tgtEl>
                                          <p:spTgt spid="19">
                                            <p:txEl>
                                              <p:pRg st="0" end="0"/>
                                            </p:tx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9">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2" presetClass="exit" presetSubtype="4" fill="hold" grpId="2" nodeType="clickEffect">
                                  <p:stCondLst>
                                    <p:cond delay="0"/>
                                  </p:stCondLst>
                                  <p:childTnLst>
                                    <p:anim calcmode="lin" valueType="num">
                                      <p:cBhvr additive="base">
                                        <p:cTn id="42" dur="500"/>
                                        <p:tgtEl>
                                          <p:spTgt spid="22"/>
                                        </p:tgtEl>
                                        <p:attrNameLst>
                                          <p:attrName>ppt_y</p:attrName>
                                        </p:attrNameLst>
                                      </p:cBhvr>
                                      <p:tavLst>
                                        <p:tav tm="0">
                                          <p:val>
                                            <p:strVal val="#ppt_y"/>
                                          </p:val>
                                        </p:tav>
                                        <p:tav tm="100000">
                                          <p:val>
                                            <p:strVal val="#ppt_y+#ppt_h*1.125000"/>
                                          </p:val>
                                        </p:tav>
                                      </p:tavLst>
                                    </p:anim>
                                    <p:animEffect transition="out" filter="wipe(down)">
                                      <p:cBhvr>
                                        <p:cTn id="43" dur="500"/>
                                        <p:tgtEl>
                                          <p:spTgt spid="22"/>
                                        </p:tgtEl>
                                      </p:cBhvr>
                                    </p:animEffect>
                                    <p:set>
                                      <p:cBhvr>
                                        <p:cTn id="44" dur="1" fill="hold">
                                          <p:stCondLst>
                                            <p:cond delay="499"/>
                                          </p:stCondLst>
                                        </p:cTn>
                                        <p:tgtEl>
                                          <p:spTgt spid="2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28490" fill="hold"/>
                                        <p:tgtEl>
                                          <p:spTgt spid="21"/>
                                        </p:tgtEl>
                                      </p:cBhvr>
                                    </p:cmd>
                                  </p:childTnLst>
                                </p:cTn>
                              </p:par>
                            </p:childTnLst>
                          </p:cTn>
                        </p:par>
                      </p:childTnLst>
                    </p:cTn>
                  </p:par>
                  <p:par>
                    <p:cTn id="49" fill="hold">
                      <p:stCondLst>
                        <p:cond delay="indefinite"/>
                      </p:stCondLst>
                      <p:childTnLst>
                        <p:par>
                          <p:cTn id="50" fill="hold">
                            <p:stCondLst>
                              <p:cond delay="0"/>
                            </p:stCondLst>
                            <p:childTnLst>
                              <p:par>
                                <p:cTn id="51" presetID="42" presetClass="exit" presetSubtype="0" fill="hold" grpId="0" nodeType="clickEffect">
                                  <p:stCondLst>
                                    <p:cond delay="0"/>
                                  </p:stCondLst>
                                  <p:childTnLst>
                                    <p:animEffect transition="out" filter="fade">
                                      <p:cBhvr>
                                        <p:cTn id="52" dur="1000"/>
                                        <p:tgtEl>
                                          <p:spTgt spid="19">
                                            <p:txEl>
                                              <p:pRg st="0" end="0"/>
                                            </p:txEl>
                                          </p:spTgt>
                                        </p:tgtEl>
                                      </p:cBhvr>
                                    </p:animEffect>
                                    <p:anim calcmode="lin" valueType="num">
                                      <p:cBhvr>
                                        <p:cTn id="53" dur="1000"/>
                                        <p:tgtEl>
                                          <p:spTgt spid="19">
                                            <p:txEl>
                                              <p:pRg st="0" end="0"/>
                                            </p:txEl>
                                          </p:spTgt>
                                        </p:tgtEl>
                                        <p:attrNameLst>
                                          <p:attrName>ppt_x</p:attrName>
                                        </p:attrNameLst>
                                      </p:cBhvr>
                                      <p:tavLst>
                                        <p:tav tm="0">
                                          <p:val>
                                            <p:strVal val="ppt_x"/>
                                          </p:val>
                                        </p:tav>
                                        <p:tav tm="100000">
                                          <p:val>
                                            <p:strVal val="ppt_x"/>
                                          </p:val>
                                        </p:tav>
                                      </p:tavLst>
                                    </p:anim>
                                    <p:anim calcmode="lin" valueType="num">
                                      <p:cBhvr>
                                        <p:cTn id="54" dur="1000"/>
                                        <p:tgtEl>
                                          <p:spTgt spid="19">
                                            <p:txEl>
                                              <p:pRg st="0" end="0"/>
                                            </p:txEl>
                                          </p:spTgt>
                                        </p:tgtEl>
                                        <p:attrNameLst>
                                          <p:attrName>ppt_y</p:attrName>
                                        </p:attrNameLst>
                                      </p:cBhvr>
                                      <p:tavLst>
                                        <p:tav tm="0">
                                          <p:val>
                                            <p:strVal val="ppt_y"/>
                                          </p:val>
                                        </p:tav>
                                        <p:tav tm="100000">
                                          <p:val>
                                            <p:strVal val="ppt_y+.1"/>
                                          </p:val>
                                        </p:tav>
                                      </p:tavLst>
                                    </p:anim>
                                    <p:set>
                                      <p:cBhvr>
                                        <p:cTn id="55" dur="1" fill="hold">
                                          <p:stCondLst>
                                            <p:cond delay="999"/>
                                          </p:stCondLst>
                                        </p:cTn>
                                        <p:tgtEl>
                                          <p:spTgt spid="19">
                                            <p:txEl>
                                              <p:pRg st="0" end="0"/>
                                            </p:txEl>
                                          </p:spTgt>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1"/>
                    </p:tgtEl>
                  </p:cond>
                </p:stCondLst>
                <p:endSync evt="end" delay="0">
                  <p:rtn val="all"/>
                </p:endSync>
                <p:childTnLst>
                  <p:par>
                    <p:cTn id="62" fill="hold">
                      <p:stCondLst>
                        <p:cond delay="0"/>
                      </p:stCondLst>
                      <p:childTnLst>
                        <p:par>
                          <p:cTn id="63" fill="hold">
                            <p:stCondLst>
                              <p:cond delay="0"/>
                            </p:stCondLst>
                            <p:childTnLst>
                              <p:par>
                                <p:cTn id="64" presetID="2" presetClass="mediacall" presetSubtype="0" fill="hold" nodeType="clickEffect">
                                  <p:stCondLst>
                                    <p:cond delay="0"/>
                                  </p:stCondLst>
                                  <p:childTnLst>
                                    <p:cmd type="call" cmd="togglePause">
                                      <p:cBhvr>
                                        <p:cTn id="65" dur="1" fill="hold"/>
                                        <p:tgtEl>
                                          <p:spTgt spid="21"/>
                                        </p:tgtEl>
                                      </p:cBhvr>
                                    </p:cmd>
                                  </p:childTnLst>
                                </p:cTn>
                              </p:par>
                            </p:childTnLst>
                          </p:cTn>
                        </p:par>
                      </p:childTnLst>
                    </p:cTn>
                  </p:par>
                </p:childTnLst>
              </p:cTn>
              <p:nextCondLst>
                <p:cond evt="onClick" delay="0">
                  <p:tgtEl>
                    <p:spTgt spid="21"/>
                  </p:tgtEl>
                </p:cond>
              </p:nextCondLst>
            </p:seq>
            <p:video>
              <p:cMediaNode vol="80000">
                <p:cTn id="66" fill="hold" display="0">
                  <p:stCondLst>
                    <p:cond delay="indefinite"/>
                  </p:stCondLst>
                </p:cTn>
                <p:tgtEl>
                  <p:spTgt spid="21"/>
                </p:tgtEl>
              </p:cMediaNode>
            </p:video>
            <p:seq concurrent="1" nextAc="seek">
              <p:cTn id="67" restart="whenNotActive" fill="hold" evtFilter="cancelBubble" nodeType="interactiveSeq">
                <p:stCondLst>
                  <p:cond evt="onClick" delay="0">
                    <p:tgtEl>
                      <p:spTgt spid="2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withEffect">
                                  <p:stCondLst>
                                    <p:cond delay="0"/>
                                  </p:stCondLst>
                                  <p:childTnLst>
                                    <p:set>
                                      <p:cBhvr>
                                        <p:cTn id="71" dur="1" fill="hold">
                                          <p:stCondLst>
                                            <p:cond delay="0"/>
                                          </p:stCondLst>
                                        </p:cTn>
                                        <p:tgtEl>
                                          <p:spTgt spid="22"/>
                                        </p:tgtEl>
                                        <p:attrNameLst>
                                          <p:attrName>style.visibility</p:attrName>
                                        </p:attrNameLst>
                                      </p:cBhvr>
                                      <p:to>
                                        <p:strVal val="hidden"/>
                                      </p:to>
                                    </p:set>
                                  </p:childTnLst>
                                </p:cTn>
                              </p:par>
                            </p:childTnLst>
                          </p:cTn>
                        </p:par>
                        <p:par>
                          <p:cTn id="72" fill="hold">
                            <p:stCondLst>
                              <p:cond delay="0"/>
                            </p:stCondLst>
                            <p:childTnLst>
                              <p:par>
                                <p:cTn id="73" presetID="53" presetClass="entr" presetSubtype="16" fill="hold" grpId="1" nodeType="after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p:cTn id="75" dur="500" fill="hold"/>
                                        <p:tgtEl>
                                          <p:spTgt spid="22"/>
                                        </p:tgtEl>
                                        <p:attrNameLst>
                                          <p:attrName>ppt_w</p:attrName>
                                        </p:attrNameLst>
                                      </p:cBhvr>
                                      <p:tavLst>
                                        <p:tav tm="0">
                                          <p:val>
                                            <p:fltVal val="0"/>
                                          </p:val>
                                        </p:tav>
                                        <p:tav tm="100000">
                                          <p:val>
                                            <p:strVal val="#ppt_w"/>
                                          </p:val>
                                        </p:tav>
                                      </p:tavLst>
                                    </p:anim>
                                    <p:anim calcmode="lin" valueType="num">
                                      <p:cBhvr>
                                        <p:cTn id="76" dur="500" fill="hold"/>
                                        <p:tgtEl>
                                          <p:spTgt spid="22"/>
                                        </p:tgtEl>
                                        <p:attrNameLst>
                                          <p:attrName>ppt_h</p:attrName>
                                        </p:attrNameLst>
                                      </p:cBhvr>
                                      <p:tavLst>
                                        <p:tav tm="0">
                                          <p:val>
                                            <p:fltVal val="0"/>
                                          </p:val>
                                        </p:tav>
                                        <p:tav tm="100000">
                                          <p:val>
                                            <p:strVal val="#ppt_h"/>
                                          </p:val>
                                        </p:tav>
                                      </p:tavLst>
                                    </p:anim>
                                    <p:animEffect transition="in" filter="fade">
                                      <p:cBhvr>
                                        <p:cTn id="77" dur="500"/>
                                        <p:tgtEl>
                                          <p:spTgt spid="22"/>
                                        </p:tgtEl>
                                      </p:cBhvr>
                                    </p:animEffect>
                                  </p:childTnLst>
                                </p:cTn>
                              </p:par>
                            </p:childTnLst>
                          </p:cTn>
                        </p:par>
                      </p:childTnLst>
                    </p:cTn>
                  </p:par>
                </p:childTnLst>
              </p:cTn>
              <p:nextCondLst>
                <p:cond evt="onClick" delay="0">
                  <p:tgtEl>
                    <p:spTgt spid="22"/>
                  </p:tgtEl>
                </p:cond>
              </p:nextCondLst>
            </p:seq>
          </p:childTnLst>
        </p:cTn>
      </p:par>
    </p:tnLst>
    <p:bldLst>
      <p:bldP spid="12" grpId="0" build="allAtOnce"/>
      <p:bldP spid="19" grpId="0" build="allAtOnce"/>
      <p:bldP spid="20" grpId="0"/>
      <p:bldP spid="22" grpId="0"/>
      <p:bldP spid="22" grpId="1"/>
      <p:bldP spid="22" grpId="2"/>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8" name="Picture 47" descr="A close up of a logo&#10;&#10;Description generated with high confidence">
            <a:extLst>
              <a:ext uri="{FF2B5EF4-FFF2-40B4-BE49-F238E27FC236}">
                <a16:creationId xmlns:a16="http://schemas.microsoft.com/office/drawing/2014/main" xmlns="" id="{FFEA27A9-76F6-4656-B167-5E77C4A0BC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60773" y="161630"/>
            <a:ext cx="1452120" cy="1466641"/>
          </a:xfrm>
          <a:prstGeom prst="rect">
            <a:avLst/>
          </a:prstGeom>
        </p:spPr>
      </p:pic>
      <p:pic>
        <p:nvPicPr>
          <p:cNvPr id="35" name="Picture 34" descr="A picture containing fireworks, outdoor object&#10;&#10;Description generated with very high confidence">
            <a:extLst>
              <a:ext uri="{FF2B5EF4-FFF2-40B4-BE49-F238E27FC236}">
                <a16:creationId xmlns:a16="http://schemas.microsoft.com/office/drawing/2014/main" xmlns="" id="{7E834B89-3EE9-461A-8C62-FB71CB9C0F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7427" y="553587"/>
            <a:ext cx="3318812" cy="649479"/>
          </a:xfrm>
          <a:prstGeom prst="rect">
            <a:avLst/>
          </a:prstGeom>
        </p:spPr>
      </p:pic>
      <p:pic>
        <p:nvPicPr>
          <p:cNvPr id="30" name="Picture 29" descr="A close up of a logo&#10;&#10;Description generated with high confidence">
            <a:extLst>
              <a:ext uri="{FF2B5EF4-FFF2-40B4-BE49-F238E27FC236}">
                <a16:creationId xmlns:a16="http://schemas.microsoft.com/office/drawing/2014/main" xmlns="" id="{03536C55-A89E-4706-AAA3-917942EA6EA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895699">
            <a:off x="10305027" y="380065"/>
            <a:ext cx="763614" cy="921095"/>
          </a:xfrm>
          <a:prstGeom prst="rect">
            <a:avLst/>
          </a:prstGeom>
        </p:spPr>
      </p:pic>
      <p:sp>
        <p:nvSpPr>
          <p:cNvPr id="31" name="Rectangle 30">
            <a:extLst>
              <a:ext uri="{FF2B5EF4-FFF2-40B4-BE49-F238E27FC236}">
                <a16:creationId xmlns:a16="http://schemas.microsoft.com/office/drawing/2014/main" xmlns="" id="{8A3A73AF-FC97-47E8-B778-381D602155B0}"/>
              </a:ext>
            </a:extLst>
          </p:cNvPr>
          <p:cNvSpPr/>
          <p:nvPr/>
        </p:nvSpPr>
        <p:spPr>
          <a:xfrm>
            <a:off x="3348955" y="101719"/>
            <a:ext cx="5349542" cy="1754326"/>
          </a:xfrm>
          <a:prstGeom prst="rect">
            <a:avLst/>
          </a:prstGeom>
          <a:noFill/>
        </p:spPr>
        <p:txBody>
          <a:bodyPr wrap="none" lIns="91440" tIns="45720" rIns="91440" bIns="45720">
            <a:spAutoFit/>
          </a:bodyPr>
          <a:lstStyle/>
          <a:p>
            <a:pPr algn="ctr"/>
            <a:r>
              <a:rPr lang="en-US" sz="5400" b="0" cap="none" spc="0" dirty="0">
                <a:ln w="0"/>
                <a:solidFill>
                  <a:srgbClr val="F4EE72"/>
                </a:solidFill>
                <a:effectLst>
                  <a:glow rad="228600">
                    <a:schemeClr val="accent4">
                      <a:satMod val="175000"/>
                      <a:alpha val="40000"/>
                    </a:schemeClr>
                  </a:glow>
                  <a:outerShdw blurRad="38100" dist="19050" dir="2700000" algn="tl" rotWithShape="0">
                    <a:schemeClr val="dk1">
                      <a:alpha val="40000"/>
                    </a:schemeClr>
                  </a:outerShdw>
                </a:effectLst>
                <a:latin typeface="Script MT Bold" panose="03040602040607080904" pitchFamily="66" charset="0"/>
              </a:rPr>
              <a:t>Rung </a:t>
            </a:r>
          </a:p>
          <a:p>
            <a:pPr algn="ctr"/>
            <a:r>
              <a:rPr lang="en-US" sz="5400" dirty="0" err="1">
                <a:ln w="0"/>
                <a:solidFill>
                  <a:srgbClr val="F4EE72"/>
                </a:solidFill>
                <a:effectLst>
                  <a:glow rad="228600">
                    <a:schemeClr val="accent4">
                      <a:satMod val="175000"/>
                      <a:alpha val="40000"/>
                    </a:schemeClr>
                  </a:glow>
                  <a:outerShdw blurRad="38100" dist="19050" dir="2700000" algn="tl" rotWithShape="0">
                    <a:schemeClr val="dk1">
                      <a:alpha val="40000"/>
                    </a:schemeClr>
                  </a:outerShdw>
                </a:effectLst>
                <a:latin typeface="Script MT Bold" panose="03040602040607080904" pitchFamily="66" charset="0"/>
              </a:rPr>
              <a:t>Chuông</a:t>
            </a:r>
            <a:r>
              <a:rPr lang="en-US" sz="5400" dirty="0">
                <a:ln w="0"/>
                <a:solidFill>
                  <a:srgbClr val="F4EE72"/>
                </a:solidFill>
                <a:effectLst>
                  <a:glow rad="228600">
                    <a:schemeClr val="accent4">
                      <a:satMod val="175000"/>
                      <a:alpha val="40000"/>
                    </a:schemeClr>
                  </a:glow>
                  <a:outerShdw blurRad="38100" dist="19050" dir="2700000" algn="tl" rotWithShape="0">
                    <a:schemeClr val="dk1">
                      <a:alpha val="40000"/>
                    </a:schemeClr>
                  </a:outerShdw>
                </a:effectLst>
                <a:latin typeface="Script MT Bold" panose="03040602040607080904" pitchFamily="66" charset="0"/>
              </a:rPr>
              <a:t> </a:t>
            </a:r>
            <a:r>
              <a:rPr lang="en-US" sz="5400" dirty="0" err="1">
                <a:ln w="0"/>
                <a:solidFill>
                  <a:srgbClr val="F4EE72"/>
                </a:solidFill>
                <a:effectLst>
                  <a:glow rad="228600">
                    <a:schemeClr val="accent4">
                      <a:satMod val="175000"/>
                      <a:alpha val="40000"/>
                    </a:schemeClr>
                  </a:glow>
                  <a:outerShdw blurRad="38100" dist="19050" dir="2700000" algn="tl" rotWithShape="0">
                    <a:schemeClr val="dk1">
                      <a:alpha val="40000"/>
                    </a:schemeClr>
                  </a:outerShdw>
                </a:effectLst>
                <a:latin typeface="Script MT Bold" panose="03040602040607080904" pitchFamily="66" charset="0"/>
              </a:rPr>
              <a:t>vàng</a:t>
            </a:r>
            <a:r>
              <a:rPr lang="en-US" sz="5400" dirty="0">
                <a:ln w="0"/>
                <a:solidFill>
                  <a:srgbClr val="F4EE72"/>
                </a:solidFill>
                <a:effectLst>
                  <a:glow rad="228600">
                    <a:schemeClr val="accent4">
                      <a:satMod val="175000"/>
                      <a:alpha val="40000"/>
                    </a:schemeClr>
                  </a:glow>
                  <a:outerShdw blurRad="38100" dist="19050" dir="2700000" algn="tl" rotWithShape="0">
                    <a:schemeClr val="dk1">
                      <a:alpha val="40000"/>
                    </a:schemeClr>
                  </a:outerShdw>
                </a:effectLst>
                <a:latin typeface="Script MT Bold" panose="03040602040607080904" pitchFamily="66" charset="0"/>
              </a:rPr>
              <a:t> </a:t>
            </a:r>
            <a:r>
              <a:rPr lang="en-US" sz="5400" dirty="0" smtClean="0">
                <a:ln w="0"/>
                <a:solidFill>
                  <a:srgbClr val="F4EE72"/>
                </a:solidFill>
                <a:effectLst>
                  <a:glow rad="228600">
                    <a:schemeClr val="accent4">
                      <a:satMod val="175000"/>
                      <a:alpha val="40000"/>
                    </a:schemeClr>
                  </a:glow>
                  <a:outerShdw blurRad="38100" dist="19050" dir="2700000" algn="tl" rotWithShape="0">
                    <a:schemeClr val="dk1">
                      <a:alpha val="40000"/>
                    </a:schemeClr>
                  </a:outerShdw>
                </a:effectLst>
                <a:latin typeface="Script MT Bold" panose="03040602040607080904" pitchFamily="66" charset="0"/>
              </a:rPr>
              <a:t>2020</a:t>
            </a:r>
            <a:endParaRPr lang="en-US" sz="5400" b="0" cap="none" spc="0" dirty="0">
              <a:ln w="0"/>
              <a:solidFill>
                <a:srgbClr val="F4EE72"/>
              </a:solidFill>
              <a:effectLst>
                <a:glow rad="228600">
                  <a:schemeClr val="accent4">
                    <a:satMod val="175000"/>
                    <a:alpha val="40000"/>
                  </a:schemeClr>
                </a:glow>
                <a:outerShdw blurRad="38100" dist="19050" dir="2700000" algn="tl" rotWithShape="0">
                  <a:schemeClr val="dk1">
                    <a:alpha val="40000"/>
                  </a:schemeClr>
                </a:outerShdw>
              </a:effectLst>
              <a:latin typeface="Script MT Bold" panose="03040602040607080904" pitchFamily="66" charset="0"/>
            </a:endParaRPr>
          </a:p>
        </p:txBody>
      </p:sp>
      <p:pic>
        <p:nvPicPr>
          <p:cNvPr id="50" name="Picture 49" descr="A close up of a flower&#10;&#10;Description generated with high confidence">
            <a:extLst>
              <a:ext uri="{FF2B5EF4-FFF2-40B4-BE49-F238E27FC236}">
                <a16:creationId xmlns:a16="http://schemas.microsoft.com/office/drawing/2014/main" xmlns="" id="{FA7AD812-5031-4CD8-ACFA-0CA73429AF8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43501" y="108122"/>
            <a:ext cx="983792" cy="983792"/>
          </a:xfrm>
          <a:prstGeom prst="rect">
            <a:avLst/>
          </a:prstGeom>
        </p:spPr>
      </p:pic>
      <p:pic>
        <p:nvPicPr>
          <p:cNvPr id="51" name="Picture 50" descr="A close up of a flower&#10;&#10;Description generated with high confidence">
            <a:extLst>
              <a:ext uri="{FF2B5EF4-FFF2-40B4-BE49-F238E27FC236}">
                <a16:creationId xmlns:a16="http://schemas.microsoft.com/office/drawing/2014/main" xmlns="" id="{E17E1AA4-B30A-41F2-9D5F-8616CFC400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20374" y="107293"/>
            <a:ext cx="983792" cy="983792"/>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43D39914-A70A-4DE9-A6DB-F83AE6423C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9723" y="107293"/>
            <a:ext cx="1452120" cy="1466641"/>
          </a:xfrm>
          <a:prstGeom prst="rect">
            <a:avLst/>
          </a:prstGeom>
        </p:spPr>
      </p:pic>
      <p:pic>
        <p:nvPicPr>
          <p:cNvPr id="15" name="Picture 14" descr="A picture containing fireworks, outdoor object&#10;&#10;Description generated with very high confidence">
            <a:extLst>
              <a:ext uri="{FF2B5EF4-FFF2-40B4-BE49-F238E27FC236}">
                <a16:creationId xmlns:a16="http://schemas.microsoft.com/office/drawing/2014/main" xmlns="" id="{598AC408-CEB0-4D42-91BD-7AA80D30D8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3623" y="553586"/>
            <a:ext cx="3318812" cy="649479"/>
          </a:xfrm>
          <a:prstGeom prst="rect">
            <a:avLst/>
          </a:prstGeom>
        </p:spPr>
      </p:pic>
      <p:pic>
        <p:nvPicPr>
          <p:cNvPr id="13" name="Picture 12" descr="A close up of a logo&#10;&#10;Description generated with high confidence">
            <a:extLst>
              <a:ext uri="{FF2B5EF4-FFF2-40B4-BE49-F238E27FC236}">
                <a16:creationId xmlns:a16="http://schemas.microsoft.com/office/drawing/2014/main" xmlns="" id="{B79E521D-690E-42EF-8FB8-C3DB0EE491E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895699">
            <a:off x="1076032" y="389712"/>
            <a:ext cx="763614" cy="921095"/>
          </a:xfrm>
          <a:prstGeom prst="rect">
            <a:avLst/>
          </a:prstGeom>
        </p:spPr>
      </p:pic>
      <p:grpSp>
        <p:nvGrpSpPr>
          <p:cNvPr id="16" name="Group 15">
            <a:extLst>
              <a:ext uri="{FF2B5EF4-FFF2-40B4-BE49-F238E27FC236}">
                <a16:creationId xmlns:a16="http://schemas.microsoft.com/office/drawing/2014/main" xmlns="" id="{40D38D9B-8ADC-47F5-A1BE-99726FEDD361}"/>
              </a:ext>
            </a:extLst>
          </p:cNvPr>
          <p:cNvGrpSpPr/>
          <p:nvPr/>
        </p:nvGrpSpPr>
        <p:grpSpPr>
          <a:xfrm>
            <a:off x="3529723" y="1818120"/>
            <a:ext cx="4988006" cy="891826"/>
            <a:chOff x="3384255" y="434502"/>
            <a:chExt cx="5378745" cy="937098"/>
          </a:xfrm>
        </p:grpSpPr>
        <p:sp>
          <p:nvSpPr>
            <p:cNvPr id="17" name="AutoShape 1080">
              <a:extLst>
                <a:ext uri="{FF2B5EF4-FFF2-40B4-BE49-F238E27FC236}">
                  <a16:creationId xmlns:a16="http://schemas.microsoft.com/office/drawing/2014/main" xmlns="" id="{95C17850-31E1-4DB7-9097-6FF7E4A1FC52}"/>
                </a:ext>
              </a:extLst>
            </p:cNvPr>
            <p:cNvSpPr>
              <a:spLocks noChangeArrowheads="1"/>
            </p:cNvSpPr>
            <p:nvPr/>
          </p:nvSpPr>
          <p:spPr bwMode="auto">
            <a:xfrm rot="16200000" flipH="1">
              <a:off x="4560624" y="1115915"/>
              <a:ext cx="343261" cy="168109"/>
            </a:xfrm>
            <a:prstGeom prst="roundRect">
              <a:avLst>
                <a:gd name="adj" fmla="val 16667"/>
              </a:avLst>
            </a:prstGeom>
            <a:gradFill rotWithShape="1">
              <a:gsLst>
                <a:gs pos="0">
                  <a:schemeClr val="bg1">
                    <a:gamma/>
                    <a:shade val="0"/>
                    <a:invGamma/>
                  </a:schemeClr>
                </a:gs>
                <a:gs pos="50000">
                  <a:schemeClr val="bg1"/>
                </a:gs>
                <a:gs pos="100000">
                  <a:schemeClr val="bg1">
                    <a:gamma/>
                    <a:shade val="0"/>
                    <a:invGamma/>
                  </a:schemeClr>
                </a:gs>
              </a:gsLst>
              <a:lin ang="5400000" scaled="1"/>
            </a:gra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18" name="AutoShape 1080">
              <a:extLst>
                <a:ext uri="{FF2B5EF4-FFF2-40B4-BE49-F238E27FC236}">
                  <a16:creationId xmlns:a16="http://schemas.microsoft.com/office/drawing/2014/main" xmlns="" id="{CB968FF3-5A76-46EF-BA96-7590C87E3660}"/>
                </a:ext>
              </a:extLst>
            </p:cNvPr>
            <p:cNvSpPr>
              <a:spLocks noChangeArrowheads="1"/>
            </p:cNvSpPr>
            <p:nvPr/>
          </p:nvSpPr>
          <p:spPr bwMode="auto">
            <a:xfrm rot="16200000" flipH="1">
              <a:off x="7227624" y="1115915"/>
              <a:ext cx="343261" cy="168109"/>
            </a:xfrm>
            <a:prstGeom prst="roundRect">
              <a:avLst>
                <a:gd name="adj" fmla="val 16667"/>
              </a:avLst>
            </a:prstGeom>
            <a:gradFill rotWithShape="1">
              <a:gsLst>
                <a:gs pos="0">
                  <a:schemeClr val="bg1">
                    <a:gamma/>
                    <a:shade val="0"/>
                    <a:invGamma/>
                  </a:schemeClr>
                </a:gs>
                <a:gs pos="50000">
                  <a:schemeClr val="bg1"/>
                </a:gs>
                <a:gs pos="100000">
                  <a:schemeClr val="bg1">
                    <a:gamma/>
                    <a:shade val="0"/>
                    <a:invGamma/>
                  </a:schemeClr>
                </a:gs>
              </a:gsLst>
              <a:lin ang="5400000" scaled="1"/>
            </a:gra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grpSp>
          <p:nvGrpSpPr>
            <p:cNvPr id="19" name="Group 972">
              <a:extLst>
                <a:ext uri="{FF2B5EF4-FFF2-40B4-BE49-F238E27FC236}">
                  <a16:creationId xmlns:a16="http://schemas.microsoft.com/office/drawing/2014/main" xmlns="" id="{A7996450-D625-4059-BF47-D507E48B270D}"/>
                </a:ext>
              </a:extLst>
            </p:cNvPr>
            <p:cNvGrpSpPr>
              <a:grpSpLocks/>
            </p:cNvGrpSpPr>
            <p:nvPr/>
          </p:nvGrpSpPr>
          <p:grpSpPr bwMode="auto">
            <a:xfrm>
              <a:off x="3384255" y="434502"/>
              <a:ext cx="5378745" cy="708498"/>
              <a:chOff x="816" y="1350"/>
              <a:chExt cx="4128" cy="626"/>
            </a:xfrm>
          </p:grpSpPr>
          <p:sp>
            <p:nvSpPr>
              <p:cNvPr id="20" name="Rectangle 973">
                <a:extLst>
                  <a:ext uri="{FF2B5EF4-FFF2-40B4-BE49-F238E27FC236}">
                    <a16:creationId xmlns:a16="http://schemas.microsoft.com/office/drawing/2014/main" xmlns="" id="{47B51330-9829-4511-8731-A478CE7D2CBE}"/>
                  </a:ext>
                </a:extLst>
              </p:cNvPr>
              <p:cNvSpPr>
                <a:spLocks noChangeArrowheads="1"/>
              </p:cNvSpPr>
              <p:nvPr/>
            </p:nvSpPr>
            <p:spPr bwMode="auto">
              <a:xfrm>
                <a:off x="963" y="1443"/>
                <a:ext cx="3834" cy="501"/>
              </a:xfrm>
              <a:prstGeom prst="rect">
                <a:avLst/>
              </a:prstGeom>
              <a:gradFill flip="none" rotWithShape="1">
                <a:gsLst>
                  <a:gs pos="0">
                    <a:srgbClr val="C00000">
                      <a:shade val="30000"/>
                      <a:satMod val="115000"/>
                    </a:srgbClr>
                  </a:gs>
                  <a:gs pos="50000">
                    <a:srgbClr val="800000"/>
                  </a:gs>
                  <a:gs pos="100000">
                    <a:srgbClr val="C00000">
                      <a:shade val="100000"/>
                      <a:satMod val="115000"/>
                    </a:srgbClr>
                  </a:gs>
                </a:gsLst>
                <a:path path="circle">
                  <a:fillToRect l="50000" t="50000" r="50000" b="50000"/>
                </a:path>
                <a:tileRect/>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chemeClr val="bg1"/>
                    </a:solidFill>
                    <a:effectLst>
                      <a:glow rad="228600">
                        <a:schemeClr val="accent5">
                          <a:satMod val="175000"/>
                          <a:alpha val="40000"/>
                        </a:schemeClr>
                      </a:glow>
                    </a:effectLst>
                    <a:latin typeface="UTM Brewers KT" panose="02040603050506020204" pitchFamily="18" charset="0"/>
                  </a:rPr>
                  <a:t>RUNG CHUÔNG</a:t>
                </a:r>
                <a:endParaRPr lang="en-US" sz="2400" b="1" dirty="0">
                  <a:solidFill>
                    <a:schemeClr val="bg1"/>
                  </a:solidFill>
                  <a:effectLst>
                    <a:glow rad="228600">
                      <a:schemeClr val="accent5">
                        <a:satMod val="175000"/>
                        <a:alpha val="40000"/>
                      </a:schemeClr>
                    </a:glow>
                  </a:effectLst>
                  <a:latin typeface="UTM Brewers KT" panose="02040603050506020204" pitchFamily="18" charset="0"/>
                </a:endParaRPr>
              </a:p>
            </p:txBody>
          </p:sp>
          <p:grpSp>
            <p:nvGrpSpPr>
              <p:cNvPr id="21" name="Group 974">
                <a:extLst>
                  <a:ext uri="{FF2B5EF4-FFF2-40B4-BE49-F238E27FC236}">
                    <a16:creationId xmlns:a16="http://schemas.microsoft.com/office/drawing/2014/main" xmlns="" id="{77FC4919-1141-4517-90AB-EC4DB0743814}"/>
                  </a:ext>
                </a:extLst>
              </p:cNvPr>
              <p:cNvGrpSpPr>
                <a:grpSpLocks/>
              </p:cNvGrpSpPr>
              <p:nvPr/>
            </p:nvGrpSpPr>
            <p:grpSpPr bwMode="auto">
              <a:xfrm>
                <a:off x="864" y="1350"/>
                <a:ext cx="4032" cy="618"/>
                <a:chOff x="240" y="547"/>
                <a:chExt cx="3888" cy="509"/>
              </a:xfrm>
            </p:grpSpPr>
            <p:sp>
              <p:nvSpPr>
                <p:cNvPr id="32" name="AutoShape 975">
                  <a:extLst>
                    <a:ext uri="{FF2B5EF4-FFF2-40B4-BE49-F238E27FC236}">
                      <a16:creationId xmlns:a16="http://schemas.microsoft.com/office/drawing/2014/main" xmlns="" id="{FBC3BCB7-4CF1-4A4A-99A6-11BCDC00F896}"/>
                    </a:ext>
                  </a:extLst>
                </p:cNvPr>
                <p:cNvSpPr>
                  <a:spLocks noChangeArrowheads="1"/>
                </p:cNvSpPr>
                <p:nvPr/>
              </p:nvSpPr>
              <p:spPr bwMode="auto">
                <a:xfrm rot="16200000">
                  <a:off x="3856" y="759"/>
                  <a:ext cx="400" cy="48"/>
                </a:xfrm>
                <a:custGeom>
                  <a:avLst/>
                  <a:gdLst>
                    <a:gd name="G0" fmla="+- 3278 0 0"/>
                    <a:gd name="G1" fmla="+- 21600 0 3278"/>
                    <a:gd name="G2" fmla="*/ 3278 1 2"/>
                    <a:gd name="G3" fmla="+- 21600 0 G2"/>
                    <a:gd name="G4" fmla="+/ 3278 21600 2"/>
                    <a:gd name="G5" fmla="+/ G1 0 2"/>
                    <a:gd name="G6" fmla="*/ 21600 21600 3278"/>
                    <a:gd name="G7" fmla="*/ G6 1 2"/>
                    <a:gd name="G8" fmla="+- 21600 0 G7"/>
                    <a:gd name="G9" fmla="*/ 21600 1 2"/>
                    <a:gd name="G10" fmla="+- 3278 0 G9"/>
                    <a:gd name="G11" fmla="?: G10 G8 0"/>
                    <a:gd name="G12" fmla="?: G10 G7 21600"/>
                    <a:gd name="T0" fmla="*/ 19961 w 21600"/>
                    <a:gd name="T1" fmla="*/ 10800 h 21600"/>
                    <a:gd name="T2" fmla="*/ 10800 w 21600"/>
                    <a:gd name="T3" fmla="*/ 21600 h 21600"/>
                    <a:gd name="T4" fmla="*/ 1639 w 21600"/>
                    <a:gd name="T5" fmla="*/ 10800 h 21600"/>
                    <a:gd name="T6" fmla="*/ 10800 w 21600"/>
                    <a:gd name="T7" fmla="*/ 0 h 21600"/>
                    <a:gd name="T8" fmla="*/ 3439 w 21600"/>
                    <a:gd name="T9" fmla="*/ 3439 h 21600"/>
                    <a:gd name="T10" fmla="*/ 18161 w 21600"/>
                    <a:gd name="T11" fmla="*/ 18161 h 21600"/>
                  </a:gdLst>
                  <a:ahLst/>
                  <a:cxnLst>
                    <a:cxn ang="0">
                      <a:pos x="T0" y="T1"/>
                    </a:cxn>
                    <a:cxn ang="0">
                      <a:pos x="T2" y="T3"/>
                    </a:cxn>
                    <a:cxn ang="0">
                      <a:pos x="T4" y="T5"/>
                    </a:cxn>
                    <a:cxn ang="0">
                      <a:pos x="T6" y="T7"/>
                    </a:cxn>
                  </a:cxnLst>
                  <a:rect l="T8" t="T9" r="T10" b="T11"/>
                  <a:pathLst>
                    <a:path w="21600" h="21600">
                      <a:moveTo>
                        <a:pt x="0" y="0"/>
                      </a:moveTo>
                      <a:lnTo>
                        <a:pt x="3278" y="21600"/>
                      </a:lnTo>
                      <a:lnTo>
                        <a:pt x="18322" y="21600"/>
                      </a:lnTo>
                      <a:lnTo>
                        <a:pt x="21600" y="0"/>
                      </a:lnTo>
                      <a:close/>
                    </a:path>
                  </a:pathLst>
                </a:custGeom>
                <a:gradFill rotWithShape="1">
                  <a:gsLst>
                    <a:gs pos="0">
                      <a:schemeClr val="bg1">
                        <a:gamma/>
                        <a:shade val="9412"/>
                        <a:invGamma/>
                      </a:schemeClr>
                    </a:gs>
                    <a:gs pos="100000">
                      <a:schemeClr val="bg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AutoShape 976">
                  <a:extLst>
                    <a:ext uri="{FF2B5EF4-FFF2-40B4-BE49-F238E27FC236}">
                      <a16:creationId xmlns:a16="http://schemas.microsoft.com/office/drawing/2014/main" xmlns="" id="{FF360385-2F75-4195-A204-6814F09AA373}"/>
                    </a:ext>
                  </a:extLst>
                </p:cNvPr>
                <p:cNvSpPr>
                  <a:spLocks noChangeArrowheads="1"/>
                </p:cNvSpPr>
                <p:nvPr/>
              </p:nvSpPr>
              <p:spPr bwMode="auto">
                <a:xfrm rot="5400000">
                  <a:off x="112" y="759"/>
                  <a:ext cx="400" cy="48"/>
                </a:xfrm>
                <a:custGeom>
                  <a:avLst/>
                  <a:gdLst>
                    <a:gd name="G0" fmla="+- 3278 0 0"/>
                    <a:gd name="G1" fmla="+- 21600 0 3278"/>
                    <a:gd name="G2" fmla="*/ 3278 1 2"/>
                    <a:gd name="G3" fmla="+- 21600 0 G2"/>
                    <a:gd name="G4" fmla="+/ 3278 21600 2"/>
                    <a:gd name="G5" fmla="+/ G1 0 2"/>
                    <a:gd name="G6" fmla="*/ 21600 21600 3278"/>
                    <a:gd name="G7" fmla="*/ G6 1 2"/>
                    <a:gd name="G8" fmla="+- 21600 0 G7"/>
                    <a:gd name="G9" fmla="*/ 21600 1 2"/>
                    <a:gd name="G10" fmla="+- 3278 0 G9"/>
                    <a:gd name="G11" fmla="?: G10 G8 0"/>
                    <a:gd name="G12" fmla="?: G10 G7 21600"/>
                    <a:gd name="T0" fmla="*/ 19961 w 21600"/>
                    <a:gd name="T1" fmla="*/ 10800 h 21600"/>
                    <a:gd name="T2" fmla="*/ 10800 w 21600"/>
                    <a:gd name="T3" fmla="*/ 21600 h 21600"/>
                    <a:gd name="T4" fmla="*/ 1639 w 21600"/>
                    <a:gd name="T5" fmla="*/ 10800 h 21600"/>
                    <a:gd name="T6" fmla="*/ 10800 w 21600"/>
                    <a:gd name="T7" fmla="*/ 0 h 21600"/>
                    <a:gd name="T8" fmla="*/ 3439 w 21600"/>
                    <a:gd name="T9" fmla="*/ 3439 h 21600"/>
                    <a:gd name="T10" fmla="*/ 18161 w 21600"/>
                    <a:gd name="T11" fmla="*/ 18161 h 21600"/>
                  </a:gdLst>
                  <a:ahLst/>
                  <a:cxnLst>
                    <a:cxn ang="0">
                      <a:pos x="T0" y="T1"/>
                    </a:cxn>
                    <a:cxn ang="0">
                      <a:pos x="T2" y="T3"/>
                    </a:cxn>
                    <a:cxn ang="0">
                      <a:pos x="T4" y="T5"/>
                    </a:cxn>
                    <a:cxn ang="0">
                      <a:pos x="T6" y="T7"/>
                    </a:cxn>
                  </a:cxnLst>
                  <a:rect l="T8" t="T9" r="T10" b="T11"/>
                  <a:pathLst>
                    <a:path w="21600" h="21600">
                      <a:moveTo>
                        <a:pt x="0" y="0"/>
                      </a:moveTo>
                      <a:lnTo>
                        <a:pt x="3278" y="21600"/>
                      </a:lnTo>
                      <a:lnTo>
                        <a:pt x="18322" y="21600"/>
                      </a:lnTo>
                      <a:lnTo>
                        <a:pt x="21600" y="0"/>
                      </a:lnTo>
                      <a:close/>
                    </a:path>
                  </a:pathLst>
                </a:custGeom>
                <a:gradFill rotWithShape="1">
                  <a:gsLst>
                    <a:gs pos="0">
                      <a:schemeClr val="bg1">
                        <a:gamma/>
                        <a:shade val="9412"/>
                        <a:invGamma/>
                      </a:schemeClr>
                    </a:gs>
                    <a:gs pos="100000">
                      <a:schemeClr val="bg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 name="Rectangle 977">
                  <a:extLst>
                    <a:ext uri="{FF2B5EF4-FFF2-40B4-BE49-F238E27FC236}">
                      <a16:creationId xmlns:a16="http://schemas.microsoft.com/office/drawing/2014/main" xmlns="" id="{D16AAED2-B084-480E-A63A-5D1A29BE30B5}"/>
                    </a:ext>
                  </a:extLst>
                </p:cNvPr>
                <p:cNvSpPr>
                  <a:spLocks noChangeArrowheads="1"/>
                </p:cNvSpPr>
                <p:nvPr/>
              </p:nvSpPr>
              <p:spPr bwMode="auto">
                <a:xfrm>
                  <a:off x="240" y="576"/>
                  <a:ext cx="3888" cy="73"/>
                </a:xfrm>
                <a:prstGeom prst="rect">
                  <a:avLst/>
                </a:prstGeom>
                <a:gradFill rotWithShape="1">
                  <a:gsLst>
                    <a:gs pos="0">
                      <a:schemeClr val="bg1"/>
                    </a:gs>
                    <a:gs pos="100000">
                      <a:schemeClr val="bg1">
                        <a:gamma/>
                        <a:shade val="12549"/>
                        <a:invGamma/>
                      </a:scheme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 name="Rectangle 978">
                  <a:extLst>
                    <a:ext uri="{FF2B5EF4-FFF2-40B4-BE49-F238E27FC236}">
                      <a16:creationId xmlns:a16="http://schemas.microsoft.com/office/drawing/2014/main" xmlns="" id="{ABB09534-BCD1-4F13-8585-F4689E9C5B5F}"/>
                    </a:ext>
                  </a:extLst>
                </p:cNvPr>
                <p:cNvSpPr>
                  <a:spLocks noChangeArrowheads="1"/>
                </p:cNvSpPr>
                <p:nvPr/>
              </p:nvSpPr>
              <p:spPr bwMode="auto">
                <a:xfrm rot="5400000">
                  <a:off x="3808" y="832"/>
                  <a:ext cx="400" cy="48"/>
                </a:xfrm>
                <a:prstGeom prst="rect">
                  <a:avLst/>
                </a:prstGeom>
                <a:gradFill rotWithShape="1">
                  <a:gsLst>
                    <a:gs pos="0">
                      <a:schemeClr val="bg1"/>
                    </a:gs>
                    <a:gs pos="100000">
                      <a:schemeClr val="bg1">
                        <a:gamma/>
                        <a:shade val="46275"/>
                        <a:invGamma/>
                      </a:scheme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 name="Rectangle 979">
                  <a:extLst>
                    <a:ext uri="{FF2B5EF4-FFF2-40B4-BE49-F238E27FC236}">
                      <a16:creationId xmlns:a16="http://schemas.microsoft.com/office/drawing/2014/main" xmlns="" id="{816F3621-19EB-4E98-B7A1-13E1080114CB}"/>
                    </a:ext>
                  </a:extLst>
                </p:cNvPr>
                <p:cNvSpPr>
                  <a:spLocks noChangeArrowheads="1"/>
                </p:cNvSpPr>
                <p:nvPr/>
              </p:nvSpPr>
              <p:spPr bwMode="auto">
                <a:xfrm rot="5400000">
                  <a:off x="160" y="832"/>
                  <a:ext cx="400" cy="48"/>
                </a:xfrm>
                <a:prstGeom prst="rect">
                  <a:avLst/>
                </a:prstGeom>
                <a:gradFill rotWithShape="1">
                  <a:gsLst>
                    <a:gs pos="0">
                      <a:schemeClr val="bg1"/>
                    </a:gs>
                    <a:gs pos="100000">
                      <a:schemeClr val="bg1">
                        <a:gamma/>
                        <a:shade val="46275"/>
                        <a:invGamma/>
                      </a:scheme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AutoShape 980">
                  <a:extLst>
                    <a:ext uri="{FF2B5EF4-FFF2-40B4-BE49-F238E27FC236}">
                      <a16:creationId xmlns:a16="http://schemas.microsoft.com/office/drawing/2014/main" xmlns="" id="{D8FE1B33-115F-4D6A-BFCA-C08544DCACE6}"/>
                    </a:ext>
                  </a:extLst>
                </p:cNvPr>
                <p:cNvSpPr>
                  <a:spLocks noChangeArrowheads="1"/>
                </p:cNvSpPr>
                <p:nvPr/>
              </p:nvSpPr>
              <p:spPr bwMode="auto">
                <a:xfrm>
                  <a:off x="3408" y="547"/>
                  <a:ext cx="432" cy="125"/>
                </a:xfrm>
                <a:prstGeom prst="flowChartAlternateProcess">
                  <a:avLst/>
                </a:prstGeom>
                <a:gradFill rotWithShape="1">
                  <a:gsLst>
                    <a:gs pos="0">
                      <a:schemeClr val="bg1">
                        <a:gamma/>
                        <a:shade val="15686"/>
                        <a:invGamma/>
                      </a:schemeClr>
                    </a:gs>
                    <a:gs pos="50000">
                      <a:schemeClr val="bg1"/>
                    </a:gs>
                    <a:gs pos="100000">
                      <a:schemeClr val="bg1">
                        <a:gamma/>
                        <a:shade val="15686"/>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 name="AutoShape 981">
                  <a:extLst>
                    <a:ext uri="{FF2B5EF4-FFF2-40B4-BE49-F238E27FC236}">
                      <a16:creationId xmlns:a16="http://schemas.microsoft.com/office/drawing/2014/main" xmlns="" id="{602DADB7-456F-4478-A180-E6509A44DA76}"/>
                    </a:ext>
                  </a:extLst>
                </p:cNvPr>
                <p:cNvSpPr>
                  <a:spLocks noChangeArrowheads="1"/>
                </p:cNvSpPr>
                <p:nvPr/>
              </p:nvSpPr>
              <p:spPr bwMode="auto">
                <a:xfrm>
                  <a:off x="528" y="547"/>
                  <a:ext cx="432" cy="125"/>
                </a:xfrm>
                <a:prstGeom prst="flowChartAlternateProcess">
                  <a:avLst/>
                </a:prstGeom>
                <a:gradFill rotWithShape="1">
                  <a:gsLst>
                    <a:gs pos="0">
                      <a:schemeClr val="bg1">
                        <a:gamma/>
                        <a:shade val="15686"/>
                        <a:invGamma/>
                      </a:schemeClr>
                    </a:gs>
                    <a:gs pos="50000">
                      <a:schemeClr val="bg1"/>
                    </a:gs>
                    <a:gs pos="100000">
                      <a:schemeClr val="bg1">
                        <a:gamma/>
                        <a:shade val="15686"/>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AutoShape 982">
                  <a:extLst>
                    <a:ext uri="{FF2B5EF4-FFF2-40B4-BE49-F238E27FC236}">
                      <a16:creationId xmlns:a16="http://schemas.microsoft.com/office/drawing/2014/main" xmlns="" id="{B4935D64-E511-4B3D-B3C6-F7E7204B2D9A}"/>
                    </a:ext>
                  </a:extLst>
                </p:cNvPr>
                <p:cNvSpPr>
                  <a:spLocks noChangeArrowheads="1"/>
                </p:cNvSpPr>
                <p:nvPr/>
              </p:nvSpPr>
              <p:spPr bwMode="auto">
                <a:xfrm>
                  <a:off x="1056" y="547"/>
                  <a:ext cx="2208" cy="145"/>
                </a:xfrm>
                <a:custGeom>
                  <a:avLst/>
                  <a:gdLst>
                    <a:gd name="G0" fmla="+- 2277 0 0"/>
                    <a:gd name="G1" fmla="+- 21600 0 2277"/>
                    <a:gd name="G2" fmla="*/ 2277 1 2"/>
                    <a:gd name="G3" fmla="+- 21600 0 G2"/>
                    <a:gd name="G4" fmla="+/ 2277 21600 2"/>
                    <a:gd name="G5" fmla="+/ G1 0 2"/>
                    <a:gd name="G6" fmla="*/ 21600 21600 2277"/>
                    <a:gd name="G7" fmla="*/ G6 1 2"/>
                    <a:gd name="G8" fmla="+- 21600 0 G7"/>
                    <a:gd name="G9" fmla="*/ 21600 1 2"/>
                    <a:gd name="G10" fmla="+- 2277 0 G9"/>
                    <a:gd name="G11" fmla="?: G10 G8 0"/>
                    <a:gd name="G12" fmla="?: G10 G7 21600"/>
                    <a:gd name="T0" fmla="*/ 20461 w 21600"/>
                    <a:gd name="T1" fmla="*/ 10800 h 21600"/>
                    <a:gd name="T2" fmla="*/ 10800 w 21600"/>
                    <a:gd name="T3" fmla="*/ 21600 h 21600"/>
                    <a:gd name="T4" fmla="*/ 1139 w 21600"/>
                    <a:gd name="T5" fmla="*/ 10800 h 21600"/>
                    <a:gd name="T6" fmla="*/ 10800 w 21600"/>
                    <a:gd name="T7" fmla="*/ 0 h 21600"/>
                    <a:gd name="T8" fmla="*/ 2939 w 21600"/>
                    <a:gd name="T9" fmla="*/ 2939 h 21600"/>
                    <a:gd name="T10" fmla="*/ 18661 w 21600"/>
                    <a:gd name="T11" fmla="*/ 18661 h 21600"/>
                  </a:gdLst>
                  <a:ahLst/>
                  <a:cxnLst>
                    <a:cxn ang="0">
                      <a:pos x="T0" y="T1"/>
                    </a:cxn>
                    <a:cxn ang="0">
                      <a:pos x="T2" y="T3"/>
                    </a:cxn>
                    <a:cxn ang="0">
                      <a:pos x="T4" y="T5"/>
                    </a:cxn>
                    <a:cxn ang="0">
                      <a:pos x="T6" y="T7"/>
                    </a:cxn>
                  </a:cxnLst>
                  <a:rect l="T8" t="T9" r="T10" b="T11"/>
                  <a:pathLst>
                    <a:path w="21600" h="21600">
                      <a:moveTo>
                        <a:pt x="0" y="0"/>
                      </a:moveTo>
                      <a:lnTo>
                        <a:pt x="2277" y="21600"/>
                      </a:lnTo>
                      <a:lnTo>
                        <a:pt x="19323" y="21600"/>
                      </a:lnTo>
                      <a:lnTo>
                        <a:pt x="21600" y="0"/>
                      </a:lnTo>
                      <a:close/>
                    </a:path>
                  </a:pathLst>
                </a:custGeom>
                <a:gradFill rotWithShape="1">
                  <a:gsLst>
                    <a:gs pos="0">
                      <a:schemeClr val="bg1">
                        <a:gamma/>
                        <a:shade val="15686"/>
                        <a:invGamma/>
                      </a:schemeClr>
                    </a:gs>
                    <a:gs pos="50000">
                      <a:schemeClr val="bg1"/>
                    </a:gs>
                    <a:gs pos="100000">
                      <a:schemeClr val="bg1">
                        <a:gamma/>
                        <a:shade val="15686"/>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Rectangle 983">
                  <a:extLst>
                    <a:ext uri="{FF2B5EF4-FFF2-40B4-BE49-F238E27FC236}">
                      <a16:creationId xmlns:a16="http://schemas.microsoft.com/office/drawing/2014/main" xmlns="" id="{D33CEE32-3965-4BC6-BBD7-6F9295D61EA3}"/>
                    </a:ext>
                  </a:extLst>
                </p:cNvPr>
                <p:cNvSpPr>
                  <a:spLocks noChangeArrowheads="1"/>
                </p:cNvSpPr>
                <p:nvPr/>
              </p:nvSpPr>
              <p:spPr bwMode="auto">
                <a:xfrm>
                  <a:off x="384" y="1020"/>
                  <a:ext cx="3600" cy="36"/>
                </a:xfrm>
                <a:prstGeom prst="rect">
                  <a:avLst/>
                </a:prstGeom>
                <a:gradFill rotWithShape="1">
                  <a:gsLst>
                    <a:gs pos="0">
                      <a:schemeClr val="bg1"/>
                    </a:gs>
                    <a:gs pos="100000">
                      <a:schemeClr val="bg1">
                        <a:gamma/>
                        <a:shade val="12549"/>
                        <a:invGamma/>
                      </a:scheme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2" name="Rectangle 984">
                <a:extLst>
                  <a:ext uri="{FF2B5EF4-FFF2-40B4-BE49-F238E27FC236}">
                    <a16:creationId xmlns:a16="http://schemas.microsoft.com/office/drawing/2014/main" xmlns="" id="{5F8ED69A-E2A9-44F8-83ED-9EBB2911F39A}"/>
                  </a:ext>
                </a:extLst>
              </p:cNvPr>
              <p:cNvSpPr>
                <a:spLocks noChangeArrowheads="1"/>
              </p:cNvSpPr>
              <p:nvPr/>
            </p:nvSpPr>
            <p:spPr bwMode="auto">
              <a:xfrm>
                <a:off x="912" y="1912"/>
                <a:ext cx="768" cy="64"/>
              </a:xfrm>
              <a:prstGeom prst="rect">
                <a:avLst/>
              </a:prstGeom>
              <a:gradFill rotWithShape="1">
                <a:gsLst>
                  <a:gs pos="0">
                    <a:schemeClr val="bg1"/>
                  </a:gs>
                  <a:gs pos="100000">
                    <a:schemeClr val="bg1">
                      <a:gamma/>
                      <a:shade val="0"/>
                      <a:invGamma/>
                    </a:schemeClr>
                  </a:gs>
                </a:gsLst>
                <a:path path="shape">
                  <a:fillToRect l="50000" t="50000" r="50000" b="5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23" name="Rectangle 985">
                <a:extLst>
                  <a:ext uri="{FF2B5EF4-FFF2-40B4-BE49-F238E27FC236}">
                    <a16:creationId xmlns:a16="http://schemas.microsoft.com/office/drawing/2014/main" xmlns="" id="{F591F7E0-2AA4-4A2C-BCC1-8C1D10B034B3}"/>
                  </a:ext>
                </a:extLst>
              </p:cNvPr>
              <p:cNvSpPr>
                <a:spLocks noChangeArrowheads="1"/>
              </p:cNvSpPr>
              <p:nvPr/>
            </p:nvSpPr>
            <p:spPr bwMode="auto">
              <a:xfrm>
                <a:off x="4080" y="1912"/>
                <a:ext cx="768" cy="64"/>
              </a:xfrm>
              <a:prstGeom prst="rect">
                <a:avLst/>
              </a:prstGeom>
              <a:gradFill rotWithShape="1">
                <a:gsLst>
                  <a:gs pos="0">
                    <a:schemeClr val="bg1"/>
                  </a:gs>
                  <a:gs pos="100000">
                    <a:schemeClr val="bg1">
                      <a:gamma/>
                      <a:shade val="0"/>
                      <a:invGamma/>
                    </a:schemeClr>
                  </a:gs>
                </a:gsLst>
                <a:path path="shape">
                  <a:fillToRect l="50000" t="50000" r="50000" b="5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24" name="AutoShape 986">
                <a:extLst>
                  <a:ext uri="{FF2B5EF4-FFF2-40B4-BE49-F238E27FC236}">
                    <a16:creationId xmlns:a16="http://schemas.microsoft.com/office/drawing/2014/main" xmlns="" id="{C03D7029-FE72-48EC-82FE-AEA29E6E31E7}"/>
                  </a:ext>
                </a:extLst>
              </p:cNvPr>
              <p:cNvSpPr>
                <a:spLocks noChangeArrowheads="1"/>
              </p:cNvSpPr>
              <p:nvPr/>
            </p:nvSpPr>
            <p:spPr bwMode="auto">
              <a:xfrm rot="16200000">
                <a:off x="832" y="1752"/>
                <a:ext cx="296" cy="152"/>
              </a:xfrm>
              <a:prstGeom prst="flowChartDelay">
                <a:avLst/>
              </a:prstGeom>
              <a:gradFill rotWithShape="1">
                <a:gsLst>
                  <a:gs pos="0">
                    <a:schemeClr val="bg1"/>
                  </a:gs>
                  <a:gs pos="100000">
                    <a:schemeClr val="bg1">
                      <a:gamma/>
                      <a:shade val="0"/>
                      <a:invGamma/>
                    </a:schemeClr>
                  </a:gs>
                </a:gsLst>
                <a:path path="shape">
                  <a:fillToRect l="50000" t="50000" r="50000" b="5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25" name="AutoShape 987">
                <a:extLst>
                  <a:ext uri="{FF2B5EF4-FFF2-40B4-BE49-F238E27FC236}">
                    <a16:creationId xmlns:a16="http://schemas.microsoft.com/office/drawing/2014/main" xmlns="" id="{D41C20D2-2370-40D6-94E0-5625378F0574}"/>
                  </a:ext>
                </a:extLst>
              </p:cNvPr>
              <p:cNvSpPr>
                <a:spLocks noChangeArrowheads="1"/>
              </p:cNvSpPr>
              <p:nvPr/>
            </p:nvSpPr>
            <p:spPr bwMode="auto">
              <a:xfrm rot="16200000">
                <a:off x="4640" y="1752"/>
                <a:ext cx="296" cy="152"/>
              </a:xfrm>
              <a:prstGeom prst="flowChartDelay">
                <a:avLst/>
              </a:prstGeom>
              <a:gradFill rotWithShape="1">
                <a:gsLst>
                  <a:gs pos="0">
                    <a:schemeClr val="bg1"/>
                  </a:gs>
                  <a:gs pos="100000">
                    <a:schemeClr val="bg1">
                      <a:gamma/>
                      <a:shade val="0"/>
                      <a:invGamma/>
                    </a:schemeClr>
                  </a:gs>
                </a:gsLst>
                <a:path path="shape">
                  <a:fillToRect l="50000" t="50000" r="50000" b="5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26" name="Rectangle 988">
                <a:extLst>
                  <a:ext uri="{FF2B5EF4-FFF2-40B4-BE49-F238E27FC236}">
                    <a16:creationId xmlns:a16="http://schemas.microsoft.com/office/drawing/2014/main" xmlns="" id="{9680EB05-8545-42F2-81F9-811D93982331}"/>
                  </a:ext>
                </a:extLst>
              </p:cNvPr>
              <p:cNvSpPr>
                <a:spLocks noChangeArrowheads="1"/>
              </p:cNvSpPr>
              <p:nvPr/>
            </p:nvSpPr>
            <p:spPr bwMode="auto">
              <a:xfrm>
                <a:off x="816" y="1512"/>
                <a:ext cx="336" cy="48"/>
              </a:xfrm>
              <a:prstGeom prst="rect">
                <a:avLst/>
              </a:prstGeom>
              <a:gradFill rotWithShape="1">
                <a:gsLst>
                  <a:gs pos="0">
                    <a:schemeClr val="bg1"/>
                  </a:gs>
                  <a:gs pos="100000">
                    <a:schemeClr val="bg1">
                      <a:gamma/>
                      <a:shade val="0"/>
                      <a:invGamma/>
                    </a:schemeClr>
                  </a:gs>
                </a:gsLst>
                <a:path path="shape">
                  <a:fillToRect l="50000" t="50000" r="50000" b="5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27" name="Rectangle 989">
                <a:extLst>
                  <a:ext uri="{FF2B5EF4-FFF2-40B4-BE49-F238E27FC236}">
                    <a16:creationId xmlns:a16="http://schemas.microsoft.com/office/drawing/2014/main" xmlns="" id="{D56C58B0-B678-4519-B88C-D023C1F17CBB}"/>
                  </a:ext>
                </a:extLst>
              </p:cNvPr>
              <p:cNvSpPr>
                <a:spLocks noChangeArrowheads="1"/>
              </p:cNvSpPr>
              <p:nvPr/>
            </p:nvSpPr>
            <p:spPr bwMode="auto">
              <a:xfrm>
                <a:off x="816" y="1584"/>
                <a:ext cx="336" cy="48"/>
              </a:xfrm>
              <a:prstGeom prst="rect">
                <a:avLst/>
              </a:prstGeom>
              <a:gradFill rotWithShape="1">
                <a:gsLst>
                  <a:gs pos="0">
                    <a:schemeClr val="bg1"/>
                  </a:gs>
                  <a:gs pos="100000">
                    <a:schemeClr val="bg1">
                      <a:gamma/>
                      <a:shade val="0"/>
                      <a:invGamma/>
                    </a:schemeClr>
                  </a:gs>
                </a:gsLst>
                <a:path path="shape">
                  <a:fillToRect l="50000" t="50000" r="50000" b="5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28" name="Rectangle 990">
                <a:extLst>
                  <a:ext uri="{FF2B5EF4-FFF2-40B4-BE49-F238E27FC236}">
                    <a16:creationId xmlns:a16="http://schemas.microsoft.com/office/drawing/2014/main" xmlns="" id="{430A8F8D-28F6-4116-8A8F-6677DAAB150E}"/>
                  </a:ext>
                </a:extLst>
              </p:cNvPr>
              <p:cNvSpPr>
                <a:spLocks noChangeArrowheads="1"/>
              </p:cNvSpPr>
              <p:nvPr/>
            </p:nvSpPr>
            <p:spPr bwMode="auto">
              <a:xfrm>
                <a:off x="4608" y="1512"/>
                <a:ext cx="336" cy="48"/>
              </a:xfrm>
              <a:prstGeom prst="rect">
                <a:avLst/>
              </a:prstGeom>
              <a:gradFill rotWithShape="1">
                <a:gsLst>
                  <a:gs pos="0">
                    <a:schemeClr val="bg1"/>
                  </a:gs>
                  <a:gs pos="100000">
                    <a:schemeClr val="bg1">
                      <a:gamma/>
                      <a:shade val="0"/>
                      <a:invGamma/>
                    </a:schemeClr>
                  </a:gs>
                </a:gsLst>
                <a:path path="shape">
                  <a:fillToRect l="50000" t="50000" r="50000" b="5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29" name="Rectangle 991">
                <a:extLst>
                  <a:ext uri="{FF2B5EF4-FFF2-40B4-BE49-F238E27FC236}">
                    <a16:creationId xmlns:a16="http://schemas.microsoft.com/office/drawing/2014/main" xmlns="" id="{B9768AB8-7E91-48EE-9673-BB522EBECDAC}"/>
                  </a:ext>
                </a:extLst>
              </p:cNvPr>
              <p:cNvSpPr>
                <a:spLocks noChangeArrowheads="1"/>
              </p:cNvSpPr>
              <p:nvPr/>
            </p:nvSpPr>
            <p:spPr bwMode="auto">
              <a:xfrm>
                <a:off x="4608" y="1584"/>
                <a:ext cx="336" cy="48"/>
              </a:xfrm>
              <a:prstGeom prst="rect">
                <a:avLst/>
              </a:prstGeom>
              <a:gradFill rotWithShape="1">
                <a:gsLst>
                  <a:gs pos="0">
                    <a:schemeClr val="bg1"/>
                  </a:gs>
                  <a:gs pos="100000">
                    <a:schemeClr val="bg1">
                      <a:gamma/>
                      <a:shade val="0"/>
                      <a:invGamma/>
                    </a:schemeClr>
                  </a:gs>
                </a:gsLst>
                <a:path path="shape">
                  <a:fillToRect l="50000" t="50000" r="50000" b="5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grpSp>
      </p:grpSp>
      <p:sp>
        <p:nvSpPr>
          <p:cNvPr id="42" name="Rounded Rectangle 14">
            <a:extLst>
              <a:ext uri="{FF2B5EF4-FFF2-40B4-BE49-F238E27FC236}">
                <a16:creationId xmlns:a16="http://schemas.microsoft.com/office/drawing/2014/main" xmlns="" id="{90EC70AA-1A48-4BD8-B6B9-E592F50A4651}"/>
              </a:ext>
            </a:extLst>
          </p:cNvPr>
          <p:cNvSpPr/>
          <p:nvPr/>
        </p:nvSpPr>
        <p:spPr>
          <a:xfrm>
            <a:off x="2106540" y="2779920"/>
            <a:ext cx="7702426" cy="3599701"/>
          </a:xfrm>
          <a:prstGeom prst="roundRect">
            <a:avLst>
              <a:gd name="adj" fmla="val 9154"/>
            </a:avLst>
          </a:prstGeom>
          <a:solidFill>
            <a:srgbClr val="0062AC"/>
          </a:solidFill>
          <a:ln w="76200">
            <a:solidFill>
              <a:schemeClr val="bg1">
                <a:lumMod val="75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55" name="AutoShape 1040">
            <a:extLst>
              <a:ext uri="{FF2B5EF4-FFF2-40B4-BE49-F238E27FC236}">
                <a16:creationId xmlns:a16="http://schemas.microsoft.com/office/drawing/2014/main" xmlns="" id="{390B2033-AEA9-4EDA-99F7-D4CBD7DB26B3}"/>
              </a:ext>
            </a:extLst>
          </p:cNvPr>
          <p:cNvSpPr>
            <a:spLocks noChangeArrowheads="1"/>
          </p:cNvSpPr>
          <p:nvPr/>
        </p:nvSpPr>
        <p:spPr bwMode="auto">
          <a:xfrm>
            <a:off x="-2734845" y="2406918"/>
            <a:ext cx="16339239" cy="358643"/>
          </a:xfrm>
          <a:prstGeom prst="roundRect">
            <a:avLst>
              <a:gd name="adj" fmla="val 16667"/>
            </a:avLst>
          </a:prstGeom>
          <a:gradFill>
            <a:gsLst>
              <a:gs pos="0">
                <a:schemeClr val="bg1">
                  <a:lumMod val="0"/>
                  <a:lumOff val="100000"/>
                  <a:alpha val="0"/>
                </a:schemeClr>
              </a:gs>
              <a:gs pos="50000">
                <a:srgbClr val="00FF00"/>
              </a:gs>
              <a:gs pos="100000">
                <a:schemeClr val="bg1">
                  <a:alpha val="0"/>
                </a:schemeClr>
              </a:gs>
            </a:gsLst>
            <a:lin ang="5400000" scaled="1"/>
          </a:gradFill>
          <a:ln>
            <a:noFill/>
          </a:ln>
          <a:effectLst/>
        </p:spPr>
        <p:txBody>
          <a:bodyPr vert="eaVert" wrap="none" anchor="ctr"/>
          <a:lstStyle/>
          <a:p>
            <a:endParaRPr lang="en-US"/>
          </a:p>
        </p:txBody>
      </p:sp>
      <p:sp>
        <p:nvSpPr>
          <p:cNvPr id="56" name="TextBox 55">
            <a:extLst>
              <a:ext uri="{FF2B5EF4-FFF2-40B4-BE49-F238E27FC236}">
                <a16:creationId xmlns:a16="http://schemas.microsoft.com/office/drawing/2014/main" xmlns="" id="{DEC26067-B14B-480F-9ADB-8A3D4BAD4F54}"/>
              </a:ext>
            </a:extLst>
          </p:cNvPr>
          <p:cNvSpPr txBox="1"/>
          <p:nvPr/>
        </p:nvSpPr>
        <p:spPr>
          <a:xfrm>
            <a:off x="2243072" y="2840191"/>
            <a:ext cx="7213919" cy="3539430"/>
          </a:xfrm>
          <a:prstGeom prst="rect">
            <a:avLst/>
          </a:prstGeom>
          <a:noFill/>
        </p:spPr>
        <p:txBody>
          <a:bodyPr wrap="square" rtlCol="0">
            <a:spAutoFit/>
          </a:bodyPr>
          <a:lstStyle/>
          <a:p>
            <a:pPr algn="just"/>
            <a:r>
              <a:rPr lang="en-US" sz="3200" i="1" dirty="0">
                <a:solidFill>
                  <a:srgbClr val="00B050"/>
                </a:solidFill>
                <a:effectLst/>
                <a:latin typeface=".VnCooperH" panose="020B7200000000000000" pitchFamily="34" charset="0"/>
              </a:rPr>
              <a:t>    </a:t>
            </a:r>
            <a:r>
              <a:rPr lang="vi-VN" sz="3200" b="1" dirty="0">
                <a:solidFill>
                  <a:schemeClr val="bg1"/>
                </a:solidFill>
                <a:effectLst>
                  <a:outerShdw blurRad="38100" dist="38100" dir="2700000" algn="tl">
                    <a:srgbClr val="000000">
                      <a:alpha val="43137"/>
                    </a:srgbClr>
                  </a:outerShdw>
                </a:effectLst>
                <a:latin typeface="+mj-lt"/>
              </a:rPr>
              <a:t>Thí sinh nào trả lời sai phải tự động rời khỏi sàn thi đấu. Những người còn lại sẽ tiếp tục trả lời các câu hỏi tiếp theo. Cứ như vậy cho đến khi chỉ còn lại duy nhất 1 thí sinh trên sàn thi đấu. Nếu số người còn lại hơn 1 người thì vẫn tiếp tục cùng thi cho đến câu </a:t>
            </a:r>
            <a:r>
              <a:rPr lang="en-US" sz="3200" b="1" dirty="0">
                <a:solidFill>
                  <a:schemeClr val="bg1"/>
                </a:solidFill>
                <a:effectLst>
                  <a:outerShdw blurRad="38100" dist="38100" dir="2700000" algn="tl">
                    <a:srgbClr val="000000">
                      <a:alpha val="43137"/>
                    </a:srgbClr>
                  </a:outerShdw>
                </a:effectLst>
                <a:latin typeface="+mj-lt"/>
              </a:rPr>
              <a:t>3</a:t>
            </a:r>
            <a:r>
              <a:rPr lang="vi-VN" sz="3200" b="1" dirty="0">
                <a:solidFill>
                  <a:schemeClr val="bg1"/>
                </a:solidFill>
                <a:effectLst>
                  <a:outerShdw blurRad="38100" dist="38100" dir="2700000" algn="tl">
                    <a:srgbClr val="000000">
                      <a:alpha val="43137"/>
                    </a:srgbClr>
                  </a:outerShdw>
                </a:effectLst>
                <a:latin typeface="+mj-lt"/>
              </a:rPr>
              <a:t>0.</a:t>
            </a:r>
            <a:endParaRPr lang="en-US" sz="3200" b="1" i="1" dirty="0">
              <a:solidFill>
                <a:schemeClr val="bg1"/>
              </a:solidFill>
              <a:effectLst>
                <a:outerShdw blurRad="38100" dist="38100" dir="2700000" algn="tl">
                  <a:srgbClr val="000000">
                    <a:alpha val="43137"/>
                  </a:srgbClr>
                </a:outerShdw>
              </a:effectLst>
              <a:latin typeface="+mj-lt"/>
            </a:endParaRPr>
          </a:p>
        </p:txBody>
      </p:sp>
      <p:sp>
        <p:nvSpPr>
          <p:cNvPr id="57" name="Action Button: End 71">
            <a:hlinkClick r:id="" action="ppaction://hlinkshowjump?jump=nextslide" highlightClick="1"/>
            <a:extLst>
              <a:ext uri="{FF2B5EF4-FFF2-40B4-BE49-F238E27FC236}">
                <a16:creationId xmlns:a16="http://schemas.microsoft.com/office/drawing/2014/main" xmlns="" id="{ED51CB66-7392-42B7-BF42-B6638CC44EE7}"/>
              </a:ext>
            </a:extLst>
          </p:cNvPr>
          <p:cNvSpPr/>
          <p:nvPr/>
        </p:nvSpPr>
        <p:spPr>
          <a:xfrm>
            <a:off x="8291814" y="7011307"/>
            <a:ext cx="622731" cy="270442"/>
          </a:xfrm>
          <a:prstGeom prst="actionButtonEnd">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a:effectLst>
            <a:glow rad="101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 name="Rounded Rectangle 73">
            <a:extLst>
              <a:ext uri="{FF2B5EF4-FFF2-40B4-BE49-F238E27FC236}">
                <a16:creationId xmlns:a16="http://schemas.microsoft.com/office/drawing/2014/main" xmlns="" id="{DFA4FED7-A1F3-4BA0-9C8C-1466832684D1}"/>
              </a:ext>
            </a:extLst>
          </p:cNvPr>
          <p:cNvSpPr/>
          <p:nvPr/>
        </p:nvSpPr>
        <p:spPr>
          <a:xfrm>
            <a:off x="9456991" y="9068707"/>
            <a:ext cx="507221" cy="3245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74">
            <a:extLst>
              <a:ext uri="{FF2B5EF4-FFF2-40B4-BE49-F238E27FC236}">
                <a16:creationId xmlns:a16="http://schemas.microsoft.com/office/drawing/2014/main" xmlns="" id="{9C1DB7E1-1392-4975-AE31-04EBD610EF4C}"/>
              </a:ext>
            </a:extLst>
          </p:cNvPr>
          <p:cNvSpPr/>
          <p:nvPr/>
        </p:nvSpPr>
        <p:spPr>
          <a:xfrm>
            <a:off x="9609391" y="9221107"/>
            <a:ext cx="507221" cy="3245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Luat choi 2.mp3">
            <a:hlinkClick r:id="" action="ppaction://media"/>
            <a:extLst>
              <a:ext uri="{FF2B5EF4-FFF2-40B4-BE49-F238E27FC236}">
                <a16:creationId xmlns:a16="http://schemas.microsoft.com/office/drawing/2014/main" xmlns="" id="{BADE079A-6DFC-4DB3-B095-5D1DE085B4D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518794" y="6897007"/>
            <a:ext cx="565315" cy="494384"/>
          </a:xfrm>
          <a:prstGeom prst="rect">
            <a:avLst/>
          </a:prstGeom>
        </p:spPr>
      </p:pic>
      <p:pic>
        <p:nvPicPr>
          <p:cNvPr id="62" name="Lazer.wav">
            <a:hlinkClick r:id="" action="ppaction://media"/>
            <a:extLst>
              <a:ext uri="{FF2B5EF4-FFF2-40B4-BE49-F238E27FC236}">
                <a16:creationId xmlns:a16="http://schemas.microsoft.com/office/drawing/2014/main" xmlns="" id="{DED4ABC4-6BBB-4A2E-B34B-C31F8AA8757F}"/>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3604394" y="4069324"/>
            <a:ext cx="565315" cy="494384"/>
          </a:xfrm>
          <a:prstGeom prst="rect">
            <a:avLst/>
          </a:prstGeom>
        </p:spPr>
      </p:pic>
      <p:sp>
        <p:nvSpPr>
          <p:cNvPr id="2" name="Action Button: Go to End 1">
            <a:hlinkClick r:id="" action="ppaction://hlinkshowjump?jump=nextslide" highlightClick="1"/>
            <a:extLst>
              <a:ext uri="{FF2B5EF4-FFF2-40B4-BE49-F238E27FC236}">
                <a16:creationId xmlns:a16="http://schemas.microsoft.com/office/drawing/2014/main" xmlns="" id="{44CED5A4-F5FC-4B18-BBFE-BA25F47A59F3}"/>
              </a:ext>
            </a:extLst>
          </p:cNvPr>
          <p:cNvSpPr/>
          <p:nvPr/>
        </p:nvSpPr>
        <p:spPr>
          <a:xfrm>
            <a:off x="11495315" y="6335485"/>
            <a:ext cx="696685" cy="522515"/>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202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30"/>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35"/>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3"/>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4000" fill="hold"/>
                                        <p:tgtEl>
                                          <p:spTgt spid="50"/>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4000" fill="hold"/>
                                        <p:tgtEl>
                                          <p:spTgt spid="51"/>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30" presetClass="emph" presetSubtype="0" fill="hold" grpId="0" nodeType="clickEffect">
                                  <p:stCondLst>
                                    <p:cond delay="0"/>
                                  </p:stCondLst>
                                  <p:childTnLst>
                                    <p:animClr clrSpc="hsl" dir="cw">
                                      <p:cBhvr override="childStyle">
                                        <p:cTn id="18" dur="500" fill="hold"/>
                                        <p:tgtEl>
                                          <p:spTgt spid="31">
                                            <p:txEl>
                                              <p:pRg st="0" end="0"/>
                                            </p:txEl>
                                          </p:spTgt>
                                        </p:tgtEl>
                                        <p:attrNameLst>
                                          <p:attrName>style.color</p:attrName>
                                        </p:attrNameLst>
                                      </p:cBhvr>
                                      <p:by>
                                        <p:hsl h="0" s="12549" l="25098"/>
                                      </p:by>
                                    </p:animClr>
                                    <p:animClr clrSpc="hsl" dir="cw">
                                      <p:cBhvr>
                                        <p:cTn id="19" dur="500" fill="hold"/>
                                        <p:tgtEl>
                                          <p:spTgt spid="31">
                                            <p:txEl>
                                              <p:pRg st="0" end="0"/>
                                            </p:txEl>
                                          </p:spTgt>
                                        </p:tgtEl>
                                        <p:attrNameLst>
                                          <p:attrName>fillcolor</p:attrName>
                                        </p:attrNameLst>
                                      </p:cBhvr>
                                      <p:by>
                                        <p:hsl h="0" s="12549" l="25098"/>
                                      </p:by>
                                    </p:animClr>
                                    <p:animClr clrSpc="hsl" dir="cw">
                                      <p:cBhvr>
                                        <p:cTn id="20" dur="500" fill="hold"/>
                                        <p:tgtEl>
                                          <p:spTgt spid="31">
                                            <p:txEl>
                                              <p:pRg st="0" end="0"/>
                                            </p:txEl>
                                          </p:spTgt>
                                        </p:tgtEl>
                                        <p:attrNameLst>
                                          <p:attrName>stroke.color</p:attrName>
                                        </p:attrNameLst>
                                      </p:cBhvr>
                                      <p:by>
                                        <p:hsl h="0" s="12549" l="25098"/>
                                      </p:by>
                                    </p:animClr>
                                    <p:set>
                                      <p:cBhvr>
                                        <p:cTn id="21" dur="500" fill="hold"/>
                                        <p:tgtEl>
                                          <p:spTgt spid="31">
                                            <p:txEl>
                                              <p:pRg st="0" end="0"/>
                                            </p:txEl>
                                          </p:spTgt>
                                        </p:tgtEl>
                                        <p:attrNameLst>
                                          <p:attrName>fill.type</p:attrName>
                                        </p:attrNameLst>
                                      </p:cBhvr>
                                      <p:to>
                                        <p:strVal val="solid"/>
                                      </p:to>
                                    </p:set>
                                  </p:childTnLst>
                                </p:cTn>
                              </p:par>
                              <p:par>
                                <p:cTn id="22" presetID="30" presetClass="emph" presetSubtype="0" fill="hold" grpId="0" nodeType="withEffect">
                                  <p:stCondLst>
                                    <p:cond delay="0"/>
                                  </p:stCondLst>
                                  <p:childTnLst>
                                    <p:animClr clrSpc="hsl" dir="cw">
                                      <p:cBhvr override="childStyle">
                                        <p:cTn id="23" dur="500" fill="hold"/>
                                        <p:tgtEl>
                                          <p:spTgt spid="31">
                                            <p:txEl>
                                              <p:pRg st="1" end="1"/>
                                            </p:txEl>
                                          </p:spTgt>
                                        </p:tgtEl>
                                        <p:attrNameLst>
                                          <p:attrName>style.color</p:attrName>
                                        </p:attrNameLst>
                                      </p:cBhvr>
                                      <p:by>
                                        <p:hsl h="0" s="12549" l="25098"/>
                                      </p:by>
                                    </p:animClr>
                                    <p:animClr clrSpc="hsl" dir="cw">
                                      <p:cBhvr>
                                        <p:cTn id="24" dur="500" fill="hold"/>
                                        <p:tgtEl>
                                          <p:spTgt spid="31">
                                            <p:txEl>
                                              <p:pRg st="1" end="1"/>
                                            </p:txEl>
                                          </p:spTgt>
                                        </p:tgtEl>
                                        <p:attrNameLst>
                                          <p:attrName>fillcolor</p:attrName>
                                        </p:attrNameLst>
                                      </p:cBhvr>
                                      <p:by>
                                        <p:hsl h="0" s="12549" l="25098"/>
                                      </p:by>
                                    </p:animClr>
                                    <p:animClr clrSpc="hsl" dir="cw">
                                      <p:cBhvr>
                                        <p:cTn id="25" dur="500" fill="hold"/>
                                        <p:tgtEl>
                                          <p:spTgt spid="31">
                                            <p:txEl>
                                              <p:pRg st="1" end="1"/>
                                            </p:txEl>
                                          </p:spTgt>
                                        </p:tgtEl>
                                        <p:attrNameLst>
                                          <p:attrName>stroke.color</p:attrName>
                                        </p:attrNameLst>
                                      </p:cBhvr>
                                      <p:by>
                                        <p:hsl h="0" s="12549" l="25098"/>
                                      </p:by>
                                    </p:animClr>
                                    <p:set>
                                      <p:cBhvr>
                                        <p:cTn id="26" dur="500" fill="hold"/>
                                        <p:tgtEl>
                                          <p:spTgt spid="31">
                                            <p:txEl>
                                              <p:pRg st="1" end="1"/>
                                            </p:txEl>
                                          </p:spTgt>
                                        </p:tgtEl>
                                        <p:attrNameLst>
                                          <p:attrName>fill.type</p:attrName>
                                        </p:attrNameLst>
                                      </p:cBhvr>
                                      <p:to>
                                        <p:strVal val="solid"/>
                                      </p:to>
                                    </p:set>
                                  </p:childTnLst>
                                </p:cTn>
                              </p:par>
                              <p:par>
                                <p:cTn id="27" presetID="6" presetClass="emph" presetSubtype="0" repeatCount="indefinite" autoRev="1" fill="hold" nodeType="withEffect">
                                  <p:stCondLst>
                                    <p:cond delay="0"/>
                                  </p:stCondLst>
                                  <p:childTnLst>
                                    <p:animScale>
                                      <p:cBhvr>
                                        <p:cTn id="28" dur="1000" fill="hold"/>
                                        <p:tgtEl>
                                          <p:spTgt spid="15"/>
                                        </p:tgtEl>
                                      </p:cBhvr>
                                      <p:by x="150000" y="150000"/>
                                    </p:animScale>
                                  </p:childTnLst>
                                </p:cTn>
                              </p:par>
                              <p:par>
                                <p:cTn id="29" presetID="1" presetClass="mediacall" presetSubtype="0" fill="hold" nodeType="withEffect">
                                  <p:stCondLst>
                                    <p:cond delay="0"/>
                                  </p:stCondLst>
                                  <p:childTnLst>
                                    <p:cmd type="call" cmd="playFrom(0.0)">
                                      <p:cBhvr>
                                        <p:cTn id="30" dur="97897" fill="hold"/>
                                        <p:tgtEl>
                                          <p:spTgt spid="61"/>
                                        </p:tgtEl>
                                      </p:cBhvr>
                                    </p:cmd>
                                  </p:childTnLst>
                                </p:cTn>
                              </p:par>
                              <p:par>
                                <p:cTn id="31" presetID="16" presetClass="entr" presetSubtype="37" fill="hold" grpId="0" nodeType="withEffect">
                                  <p:stCondLst>
                                    <p:cond delay="1000"/>
                                  </p:stCondLst>
                                  <p:childTnLst>
                                    <p:set>
                                      <p:cBhvr>
                                        <p:cTn id="32" dur="1" fill="hold">
                                          <p:stCondLst>
                                            <p:cond delay="0"/>
                                          </p:stCondLst>
                                        </p:cTn>
                                        <p:tgtEl>
                                          <p:spTgt spid="55"/>
                                        </p:tgtEl>
                                        <p:attrNameLst>
                                          <p:attrName>style.visibility</p:attrName>
                                        </p:attrNameLst>
                                      </p:cBhvr>
                                      <p:to>
                                        <p:strVal val="visible"/>
                                      </p:to>
                                    </p:set>
                                    <p:animEffect transition="in" filter="barn(outVertical)">
                                      <p:cBhvr>
                                        <p:cTn id="33" dur="1000"/>
                                        <p:tgtEl>
                                          <p:spTgt spid="55"/>
                                        </p:tgtEl>
                                      </p:cBhvr>
                                    </p:animEffect>
                                  </p:childTnLst>
                                </p:cTn>
                              </p:par>
                              <p:par>
                                <p:cTn id="34" presetID="12" presetClass="entr" presetSubtype="4" fill="hold" nodeType="withEffect">
                                  <p:stCondLst>
                                    <p:cond delay="180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p:tgtEl>
                                          <p:spTgt spid="16"/>
                                        </p:tgtEl>
                                        <p:attrNameLst>
                                          <p:attrName>ppt_y</p:attrName>
                                        </p:attrNameLst>
                                      </p:cBhvr>
                                      <p:tavLst>
                                        <p:tav tm="0">
                                          <p:val>
                                            <p:strVal val="#ppt_y+#ppt_h*1.125000"/>
                                          </p:val>
                                        </p:tav>
                                        <p:tav tm="100000">
                                          <p:val>
                                            <p:strVal val="#ppt_y"/>
                                          </p:val>
                                        </p:tav>
                                      </p:tavLst>
                                    </p:anim>
                                    <p:animEffect transition="in" filter="wipe(up)">
                                      <p:cBhvr>
                                        <p:cTn id="37" dur="500"/>
                                        <p:tgtEl>
                                          <p:spTgt spid="16"/>
                                        </p:tgtEl>
                                      </p:cBhvr>
                                    </p:animEffect>
                                  </p:childTnLst>
                                </p:cTn>
                              </p:par>
                              <p:par>
                                <p:cTn id="38" presetID="2" presetClass="exit" presetSubtype="4" fill="hold" grpId="1" nodeType="withEffect">
                                  <p:stCondLst>
                                    <p:cond delay="2300"/>
                                  </p:stCondLst>
                                  <p:childTnLst>
                                    <p:anim calcmode="lin" valueType="num">
                                      <p:cBhvr additive="base">
                                        <p:cTn id="39" dur="500"/>
                                        <p:tgtEl>
                                          <p:spTgt spid="55"/>
                                        </p:tgtEl>
                                        <p:attrNameLst>
                                          <p:attrName>ppt_x</p:attrName>
                                        </p:attrNameLst>
                                      </p:cBhvr>
                                      <p:tavLst>
                                        <p:tav tm="0">
                                          <p:val>
                                            <p:strVal val="ppt_x"/>
                                          </p:val>
                                        </p:tav>
                                        <p:tav tm="100000">
                                          <p:val>
                                            <p:strVal val="ppt_x"/>
                                          </p:val>
                                        </p:tav>
                                      </p:tavLst>
                                    </p:anim>
                                    <p:anim calcmode="lin" valueType="num">
                                      <p:cBhvr additive="base">
                                        <p:cTn id="40" dur="500"/>
                                        <p:tgtEl>
                                          <p:spTgt spid="55"/>
                                        </p:tgtEl>
                                        <p:attrNameLst>
                                          <p:attrName>ppt_y</p:attrName>
                                        </p:attrNameLst>
                                      </p:cBhvr>
                                      <p:tavLst>
                                        <p:tav tm="0">
                                          <p:val>
                                            <p:strVal val="ppt_y"/>
                                          </p:val>
                                        </p:tav>
                                        <p:tav tm="100000">
                                          <p:val>
                                            <p:strVal val="1+ppt_h/2"/>
                                          </p:val>
                                        </p:tav>
                                      </p:tavLst>
                                    </p:anim>
                                    <p:set>
                                      <p:cBhvr>
                                        <p:cTn id="41" dur="1" fill="hold">
                                          <p:stCondLst>
                                            <p:cond delay="499"/>
                                          </p:stCondLst>
                                        </p:cTn>
                                        <p:tgtEl>
                                          <p:spTgt spid="55"/>
                                        </p:tgtEl>
                                        <p:attrNameLst>
                                          <p:attrName>style.visibility</p:attrName>
                                        </p:attrNameLst>
                                      </p:cBhvr>
                                      <p:to>
                                        <p:strVal val="hidden"/>
                                      </p:to>
                                    </p:set>
                                  </p:childTnLst>
                                </p:cTn>
                              </p:par>
                              <p:par>
                                <p:cTn id="42" presetID="1" presetClass="mediacall" presetSubtype="0" fill="hold" nodeType="withEffect">
                                  <p:stCondLst>
                                    <p:cond delay="2300"/>
                                  </p:stCondLst>
                                  <p:childTnLst>
                                    <p:cmd type="call" cmd="playFrom(0.0)">
                                      <p:cBhvr>
                                        <p:cTn id="43" dur="3055" fill="hold"/>
                                        <p:tgtEl>
                                          <p:spTgt spid="62"/>
                                        </p:tgtEl>
                                      </p:cBhvr>
                                    </p:cmd>
                                  </p:childTnLst>
                                </p:cTn>
                              </p:par>
                              <p:par>
                                <p:cTn id="44" presetID="22" presetClass="entr" presetSubtype="1" fill="hold" grpId="0" nodeType="withEffect">
                                  <p:stCondLst>
                                    <p:cond delay="2300"/>
                                  </p:stCondLst>
                                  <p:childTnLst>
                                    <p:set>
                                      <p:cBhvr>
                                        <p:cTn id="45" dur="1" fill="hold">
                                          <p:stCondLst>
                                            <p:cond delay="0"/>
                                          </p:stCondLst>
                                        </p:cTn>
                                        <p:tgtEl>
                                          <p:spTgt spid="42"/>
                                        </p:tgtEl>
                                        <p:attrNameLst>
                                          <p:attrName>style.visibility</p:attrName>
                                        </p:attrNameLst>
                                      </p:cBhvr>
                                      <p:to>
                                        <p:strVal val="visible"/>
                                      </p:to>
                                    </p:set>
                                    <p:animEffect transition="in" filter="wipe(up)">
                                      <p:cBhvr>
                                        <p:cTn id="46" dur="500"/>
                                        <p:tgtEl>
                                          <p:spTgt spid="42"/>
                                        </p:tgtEl>
                                      </p:cBhvr>
                                    </p:animEffect>
                                  </p:childTnLst>
                                </p:cTn>
                              </p:par>
                              <p:par>
                                <p:cTn id="47" presetID="41" presetClass="entr" presetSubtype="0" fill="hold" grpId="0" nodeType="withEffect">
                                  <p:stCondLst>
                                    <p:cond delay="2800"/>
                                  </p:stCondLst>
                                  <p:iterate type="lt">
                                    <p:tmPct val="10000"/>
                                  </p:iterate>
                                  <p:childTnLst>
                                    <p:set>
                                      <p:cBhvr>
                                        <p:cTn id="48" dur="1" fill="hold">
                                          <p:stCondLst>
                                            <p:cond delay="0"/>
                                          </p:stCondLst>
                                        </p:cTn>
                                        <p:tgtEl>
                                          <p:spTgt spid="56"/>
                                        </p:tgtEl>
                                        <p:attrNameLst>
                                          <p:attrName>style.visibility</p:attrName>
                                        </p:attrNameLst>
                                      </p:cBhvr>
                                      <p:to>
                                        <p:strVal val="visible"/>
                                      </p:to>
                                    </p:set>
                                    <p:anim calcmode="lin" valueType="num">
                                      <p:cBhvr>
                                        <p:cTn id="49" dur="500" fill="hold"/>
                                        <p:tgtEl>
                                          <p:spTgt spid="56"/>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56"/>
                                        </p:tgtEl>
                                        <p:attrNameLst>
                                          <p:attrName>ppt_y</p:attrName>
                                        </p:attrNameLst>
                                      </p:cBhvr>
                                      <p:tavLst>
                                        <p:tav tm="0">
                                          <p:val>
                                            <p:strVal val="#ppt_y"/>
                                          </p:val>
                                        </p:tav>
                                        <p:tav tm="100000">
                                          <p:val>
                                            <p:strVal val="#ppt_y"/>
                                          </p:val>
                                        </p:tav>
                                      </p:tavLst>
                                    </p:anim>
                                    <p:anim calcmode="lin" valueType="num">
                                      <p:cBhvr>
                                        <p:cTn id="51" dur="500" fill="hold"/>
                                        <p:tgtEl>
                                          <p:spTgt spid="56"/>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56"/>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56"/>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iterate type="lt">
                                    <p:tmAbs val="0"/>
                                  </p:iterate>
                                  <p:childTnLst>
                                    <p:set>
                                      <p:cBhvr>
                                        <p:cTn id="57" dur="1" fill="hold">
                                          <p:stCondLst>
                                            <p:cond delay="0"/>
                                          </p:stCondLst>
                                        </p:cTn>
                                        <p:tgtEl>
                                          <p:spTgt spid="56"/>
                                        </p:tgtEl>
                                        <p:attrNameLst>
                                          <p:attrName>style.visibility</p:attrName>
                                        </p:attrNameLst>
                                      </p:cBhvr>
                                      <p:to>
                                        <p:strVal val="hidden"/>
                                      </p:to>
                                    </p:set>
                                  </p:childTnLst>
                                </p:cTn>
                              </p:par>
                              <p:par>
                                <p:cTn id="58" presetID="10" presetClass="entr" presetSubtype="0" fill="hold" nodeType="withEffect">
                                  <p:stCondLst>
                                    <p:cond delay="12400"/>
                                  </p:stCondLst>
                                  <p:childTnLst>
                                    <p:set>
                                      <p:cBhvr>
                                        <p:cTn id="59" dur="1" fill="hold">
                                          <p:stCondLst>
                                            <p:cond delay="0"/>
                                          </p:stCondLst>
                                        </p:cTn>
                                        <p:tgtEl>
                                          <p:spTgt spid="57"/>
                                        </p:tgtEl>
                                        <p:attrNameLst>
                                          <p:attrName>style.visibility</p:attrName>
                                        </p:attrNameLst>
                                      </p:cBhvr>
                                      <p:to>
                                        <p:strVal val="visible"/>
                                      </p:to>
                                    </p:set>
                                    <p:animEffect transition="in" filter="fade">
                                      <p:cBhvr>
                                        <p:cTn id="60" dur="500"/>
                                        <p:tgtEl>
                                          <p:spTgt spid="57"/>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8"/>
                                        </p:tgtEl>
                                        <p:attrNameLst>
                                          <p:attrName>style.visibility</p:attrName>
                                        </p:attrNameLst>
                                      </p:cBhvr>
                                      <p:to>
                                        <p:strVal val="visible"/>
                                      </p:to>
                                    </p:set>
                                  </p:childTnLst>
                                  <p:subTnLst>
                                    <p:cmd type="evt" cmd="onstopaudio">
                                      <p:cBhvr>
                                        <p:cTn display="0" masterRel="sameClick">
                                          <p:stCondLst>
                                            <p:cond evt="begin" delay="0">
                                              <p:tn val="63"/>
                                            </p:cond>
                                          </p:stCondLst>
                                        </p:cTn>
                                        <p:tgtEl>
                                          <p:sldTgt/>
                                        </p:tgtEl>
                                      </p:cBhvr>
                                    </p:cmd>
                                  </p:sub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1" nodeType="clickEffect">
                                  <p:stCondLst>
                                    <p:cond delay="0"/>
                                  </p:stCondLst>
                                  <p:childTnLst>
                                    <p:set>
                                      <p:cBhvr>
                                        <p:cTn id="68" dur="1" fill="hold">
                                          <p:stCondLst>
                                            <p:cond delay="0"/>
                                          </p:stCondLst>
                                        </p:cTn>
                                        <p:tgtEl>
                                          <p:spTgt spid="5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2" nodeType="clickEffect">
                                  <p:stCondLst>
                                    <p:cond delay="0"/>
                                  </p:stCondLst>
                                  <p:childTnLst>
                                    <p:set>
                                      <p:cBhvr>
                                        <p:cTn id="72" dur="1" fill="hold">
                                          <p:stCondLst>
                                            <p:cond delay="0"/>
                                          </p:stCondLst>
                                        </p:cTn>
                                        <p:tgtEl>
                                          <p:spTgt spid="5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3" nodeType="clickEffect">
                                  <p:stCondLst>
                                    <p:cond delay="0"/>
                                  </p:stCondLst>
                                  <p:childTnLst>
                                    <p:set>
                                      <p:cBhvr>
                                        <p:cTn id="76" dur="1" fill="hold">
                                          <p:stCondLst>
                                            <p:cond delay="0"/>
                                          </p:stCondLst>
                                        </p:cTn>
                                        <p:tgtEl>
                                          <p:spTgt spid="5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4" nodeType="clickEffect">
                                  <p:stCondLst>
                                    <p:cond delay="0"/>
                                  </p:stCondLst>
                                  <p:childTnLst>
                                    <p:set>
                                      <p:cBhvr>
                                        <p:cTn id="80" dur="1" fill="hold">
                                          <p:stCondLst>
                                            <p:cond delay="0"/>
                                          </p:stCondLst>
                                        </p:cTn>
                                        <p:tgtEl>
                                          <p:spTgt spid="5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5" nodeType="clickEffect">
                                  <p:stCondLst>
                                    <p:cond delay="0"/>
                                  </p:stCondLst>
                                  <p:childTnLst>
                                    <p:set>
                                      <p:cBhvr>
                                        <p:cTn id="84" dur="1" fill="hold">
                                          <p:stCondLst>
                                            <p:cond delay="0"/>
                                          </p:stCondLst>
                                        </p:cTn>
                                        <p:tgtEl>
                                          <p:spTgt spid="5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6" nodeType="clickEffect">
                                  <p:stCondLst>
                                    <p:cond delay="0"/>
                                  </p:stCondLst>
                                  <p:childTnLst>
                                    <p:set>
                                      <p:cBhvr>
                                        <p:cTn id="88" dur="1" fill="hold">
                                          <p:stCondLst>
                                            <p:cond delay="0"/>
                                          </p:stCondLst>
                                        </p:cTn>
                                        <p:tgtEl>
                                          <p:spTgt spid="58"/>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7" nodeType="clickEffect">
                                  <p:stCondLst>
                                    <p:cond delay="0"/>
                                  </p:stCondLst>
                                  <p:childTnLst>
                                    <p:set>
                                      <p:cBhvr>
                                        <p:cTn id="92" dur="1" fill="hold">
                                          <p:stCondLst>
                                            <p:cond delay="0"/>
                                          </p:stCondLst>
                                        </p:cTn>
                                        <p:tgtEl>
                                          <p:spTgt spid="58"/>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8" nodeType="clickEffect">
                                  <p:stCondLst>
                                    <p:cond delay="0"/>
                                  </p:stCondLst>
                                  <p:childTnLst>
                                    <p:set>
                                      <p:cBhvr>
                                        <p:cTn id="96" dur="1" fill="hold">
                                          <p:stCondLst>
                                            <p:cond delay="0"/>
                                          </p:stCondLst>
                                        </p:cTn>
                                        <p:tgtEl>
                                          <p:spTgt spid="58"/>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9" nodeType="clickEffect">
                                  <p:stCondLst>
                                    <p:cond delay="0"/>
                                  </p:stCondLst>
                                  <p:childTnLst>
                                    <p:set>
                                      <p:cBhvr>
                                        <p:cTn id="100" dur="1" fill="hold">
                                          <p:stCondLst>
                                            <p:cond delay="0"/>
                                          </p:stCondLst>
                                        </p:cTn>
                                        <p:tgtEl>
                                          <p:spTgt spid="58"/>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10" nodeType="clickEffect">
                                  <p:stCondLst>
                                    <p:cond delay="0"/>
                                  </p:stCondLst>
                                  <p:childTnLst>
                                    <p:set>
                                      <p:cBhvr>
                                        <p:cTn id="104" dur="1" fill="hold">
                                          <p:stCondLst>
                                            <p:cond delay="0"/>
                                          </p:stCondLst>
                                        </p:cTn>
                                        <p:tgtEl>
                                          <p:spTgt spid="58"/>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11" nodeType="clickEffect">
                                  <p:stCondLst>
                                    <p:cond delay="0"/>
                                  </p:stCondLst>
                                  <p:childTnLst>
                                    <p:set>
                                      <p:cBhvr>
                                        <p:cTn id="108" dur="1" fill="hold">
                                          <p:stCondLst>
                                            <p:cond delay="0"/>
                                          </p:stCondLst>
                                        </p:cTn>
                                        <p:tgtEl>
                                          <p:spTgt spid="58"/>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12" nodeType="clickEffect">
                                  <p:stCondLst>
                                    <p:cond delay="0"/>
                                  </p:stCondLst>
                                  <p:childTnLst>
                                    <p:set>
                                      <p:cBhvr>
                                        <p:cTn id="112" dur="1" fill="hold">
                                          <p:stCondLst>
                                            <p:cond delay="0"/>
                                          </p:stCondLst>
                                        </p:cTn>
                                        <p:tgtEl>
                                          <p:spTgt spid="58"/>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13" nodeType="clickEffect">
                                  <p:stCondLst>
                                    <p:cond delay="0"/>
                                  </p:stCondLst>
                                  <p:childTnLst>
                                    <p:set>
                                      <p:cBhvr>
                                        <p:cTn id="116" dur="1" fill="hold">
                                          <p:stCondLst>
                                            <p:cond delay="0"/>
                                          </p:stCondLst>
                                        </p:cTn>
                                        <p:tgtEl>
                                          <p:spTgt spid="58"/>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14" nodeType="clickEffect">
                                  <p:stCondLst>
                                    <p:cond delay="0"/>
                                  </p:stCondLst>
                                  <p:childTnLst>
                                    <p:set>
                                      <p:cBhvr>
                                        <p:cTn id="120" dur="1" fill="hold">
                                          <p:stCondLst>
                                            <p:cond delay="0"/>
                                          </p:stCondLst>
                                        </p:cTn>
                                        <p:tgtEl>
                                          <p:spTgt spid="58"/>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59"/>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1" nodeType="clickEffect">
                                  <p:stCondLst>
                                    <p:cond delay="0"/>
                                  </p:stCondLst>
                                  <p:childTnLst>
                                    <p:set>
                                      <p:cBhvr>
                                        <p:cTn id="128" dur="1" fill="hold">
                                          <p:stCondLst>
                                            <p:cond delay="0"/>
                                          </p:stCondLst>
                                        </p:cTn>
                                        <p:tgtEl>
                                          <p:spTgt spid="59"/>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2" nodeType="clickEffect">
                                  <p:stCondLst>
                                    <p:cond delay="0"/>
                                  </p:stCondLst>
                                  <p:childTnLst>
                                    <p:set>
                                      <p:cBhvr>
                                        <p:cTn id="132" dur="1" fill="hold">
                                          <p:stCondLst>
                                            <p:cond delay="0"/>
                                          </p:stCondLst>
                                        </p:cTn>
                                        <p:tgtEl>
                                          <p:spTgt spid="59"/>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3" nodeType="clickEffect">
                                  <p:stCondLst>
                                    <p:cond delay="0"/>
                                  </p:stCondLst>
                                  <p:childTnLst>
                                    <p:set>
                                      <p:cBhvr>
                                        <p:cTn id="136" dur="1" fill="hold">
                                          <p:stCondLst>
                                            <p:cond delay="0"/>
                                          </p:stCondLst>
                                        </p:cTn>
                                        <p:tgtEl>
                                          <p:spTgt spid="59"/>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4" nodeType="clickEffect">
                                  <p:stCondLst>
                                    <p:cond delay="0"/>
                                  </p:stCondLst>
                                  <p:childTnLst>
                                    <p:set>
                                      <p:cBhvr>
                                        <p:cTn id="140" dur="1" fill="hold">
                                          <p:stCondLst>
                                            <p:cond delay="0"/>
                                          </p:stCondLst>
                                        </p:cTn>
                                        <p:tgtEl>
                                          <p:spTgt spid="59"/>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5" nodeType="clickEffect">
                                  <p:stCondLst>
                                    <p:cond delay="0"/>
                                  </p:stCondLst>
                                  <p:childTnLst>
                                    <p:set>
                                      <p:cBhvr>
                                        <p:cTn id="144" dur="1" fill="hold">
                                          <p:stCondLst>
                                            <p:cond delay="0"/>
                                          </p:stCondLst>
                                        </p:cTn>
                                        <p:tgtEl>
                                          <p:spTgt spid="59"/>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6" nodeType="clickEffect">
                                  <p:stCondLst>
                                    <p:cond delay="0"/>
                                  </p:stCondLst>
                                  <p:childTnLst>
                                    <p:set>
                                      <p:cBhvr>
                                        <p:cTn id="148" dur="1" fill="hold">
                                          <p:stCondLst>
                                            <p:cond delay="0"/>
                                          </p:stCondLst>
                                        </p:cTn>
                                        <p:tgtEl>
                                          <p:spTgt spid="59"/>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7" nodeType="clickEffect">
                                  <p:stCondLst>
                                    <p:cond delay="0"/>
                                  </p:stCondLst>
                                  <p:childTnLst>
                                    <p:set>
                                      <p:cBhvr>
                                        <p:cTn id="152" dur="1" fill="hold">
                                          <p:stCondLst>
                                            <p:cond delay="0"/>
                                          </p:stCondLst>
                                        </p:cTn>
                                        <p:tgtEl>
                                          <p:spTgt spid="59"/>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grpId="8" nodeType="clickEffect">
                                  <p:stCondLst>
                                    <p:cond delay="0"/>
                                  </p:stCondLst>
                                  <p:childTnLst>
                                    <p:set>
                                      <p:cBhvr>
                                        <p:cTn id="156" dur="1" fill="hold">
                                          <p:stCondLst>
                                            <p:cond delay="0"/>
                                          </p:stCondLst>
                                        </p:cTn>
                                        <p:tgtEl>
                                          <p:spTgt spid="59"/>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9" nodeType="clickEffect">
                                  <p:stCondLst>
                                    <p:cond delay="0"/>
                                  </p:stCondLst>
                                  <p:childTnLst>
                                    <p:set>
                                      <p:cBhvr>
                                        <p:cTn id="160" dur="1" fill="hold">
                                          <p:stCondLst>
                                            <p:cond delay="0"/>
                                          </p:stCondLst>
                                        </p:cTn>
                                        <p:tgtEl>
                                          <p:spTgt spid="59"/>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10" nodeType="clickEffect">
                                  <p:stCondLst>
                                    <p:cond delay="0"/>
                                  </p:stCondLst>
                                  <p:childTnLst>
                                    <p:set>
                                      <p:cBhvr>
                                        <p:cTn id="164" dur="1" fill="hold">
                                          <p:stCondLst>
                                            <p:cond delay="0"/>
                                          </p:stCondLst>
                                        </p:cTn>
                                        <p:tgtEl>
                                          <p:spTgt spid="59"/>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grpId="11" nodeType="clickEffect">
                                  <p:stCondLst>
                                    <p:cond delay="0"/>
                                  </p:stCondLst>
                                  <p:childTnLst>
                                    <p:set>
                                      <p:cBhvr>
                                        <p:cTn id="168" dur="1" fill="hold">
                                          <p:stCondLst>
                                            <p:cond delay="0"/>
                                          </p:stCondLst>
                                        </p:cTn>
                                        <p:tgtEl>
                                          <p:spTgt spid="59"/>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1" presetClass="entr" presetSubtype="0" fill="hold" grpId="12" nodeType="clickEffect">
                                  <p:stCondLst>
                                    <p:cond delay="0"/>
                                  </p:stCondLst>
                                  <p:childTnLst>
                                    <p:set>
                                      <p:cBhvr>
                                        <p:cTn id="172" dur="1" fill="hold">
                                          <p:stCondLst>
                                            <p:cond delay="0"/>
                                          </p:stCondLst>
                                        </p:cTn>
                                        <p:tgtEl>
                                          <p:spTgt spid="59"/>
                                        </p:tgtEl>
                                        <p:attrNameLst>
                                          <p:attrName>style.visibility</p:attrName>
                                        </p:attrNameLst>
                                      </p:cBhvr>
                                      <p:to>
                                        <p:strVal val="visible"/>
                                      </p:to>
                                    </p:set>
                                  </p:childTnLst>
                                </p:cTn>
                              </p:par>
                            </p:childTnLst>
                          </p:cTn>
                        </p:par>
                      </p:childTnLst>
                    </p:cTn>
                  </p:par>
                  <p:par>
                    <p:cTn id="173" fill="hold">
                      <p:stCondLst>
                        <p:cond delay="indefinite"/>
                      </p:stCondLst>
                      <p:childTnLst>
                        <p:par>
                          <p:cTn id="174" fill="hold">
                            <p:stCondLst>
                              <p:cond delay="0"/>
                            </p:stCondLst>
                            <p:childTnLst>
                              <p:par>
                                <p:cTn id="175" presetID="1" presetClass="entr" presetSubtype="0" fill="hold" grpId="13" nodeType="clickEffect">
                                  <p:stCondLst>
                                    <p:cond delay="0"/>
                                  </p:stCondLst>
                                  <p:childTnLst>
                                    <p:set>
                                      <p:cBhvr>
                                        <p:cTn id="176" dur="1" fill="hold">
                                          <p:stCondLst>
                                            <p:cond delay="0"/>
                                          </p:stCondLst>
                                        </p:cTn>
                                        <p:tgtEl>
                                          <p:spTgt spid="59"/>
                                        </p:tgtEl>
                                        <p:attrNameLst>
                                          <p:attrName>style.visibility</p:attrName>
                                        </p:attrNameLst>
                                      </p:cBhvr>
                                      <p:to>
                                        <p:strVal val="visible"/>
                                      </p:to>
                                    </p:set>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grpId="14" nodeType="clickEffect">
                                  <p:stCondLst>
                                    <p:cond delay="0"/>
                                  </p:stCondLst>
                                  <p:childTnLst>
                                    <p:set>
                                      <p:cBhvr>
                                        <p:cTn id="18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39394">
                <p:cTn id="181" fill="hold" display="0">
                  <p:stCondLst>
                    <p:cond delay="indefinite"/>
                  </p:stCondLst>
                  <p:endCondLst>
                    <p:cond evt="onStopAudio" delay="0">
                      <p:tgtEl>
                        <p:sldTgt/>
                      </p:tgtEl>
                    </p:cond>
                  </p:endCondLst>
                </p:cTn>
                <p:tgtEl>
                  <p:spTgt spid="61"/>
                </p:tgtEl>
              </p:cMediaNode>
            </p:audio>
            <p:audio>
              <p:cMediaNode vol="100000">
                <p:cTn id="182" fill="hold" display="0">
                  <p:stCondLst>
                    <p:cond delay="indefinite"/>
                  </p:stCondLst>
                  <p:endCondLst>
                    <p:cond evt="onStopAudio" delay="0">
                      <p:tgtEl>
                        <p:sldTgt/>
                      </p:tgtEl>
                    </p:cond>
                  </p:endCondLst>
                </p:cTn>
                <p:tgtEl>
                  <p:spTgt spid="62"/>
                </p:tgtEl>
              </p:cMediaNode>
            </p:audio>
          </p:childTnLst>
        </p:cTn>
      </p:par>
    </p:tnLst>
    <p:bldLst>
      <p:bldP spid="31" grpId="0" build="allAtOnce"/>
      <p:bldP spid="42" grpId="0" animBg="1"/>
      <p:bldP spid="55" grpId="0" animBg="1"/>
      <p:bldP spid="55" grpId="1" animBg="1"/>
      <p:bldP spid="56" grpId="0"/>
      <p:bldP spid="56" grpId="1"/>
      <p:bldP spid="58" grpId="0" animBg="1"/>
      <p:bldP spid="58" grpId="1" animBg="1"/>
      <p:bldP spid="58" grpId="2" animBg="1"/>
      <p:bldP spid="58" grpId="3" animBg="1"/>
      <p:bldP spid="58" grpId="4" animBg="1"/>
      <p:bldP spid="58" grpId="5" animBg="1"/>
      <p:bldP spid="58" grpId="6" animBg="1"/>
      <p:bldP spid="58" grpId="7" animBg="1"/>
      <p:bldP spid="58" grpId="8" animBg="1"/>
      <p:bldP spid="58" grpId="9" animBg="1"/>
      <p:bldP spid="58" grpId="10" animBg="1"/>
      <p:bldP spid="58" grpId="11" animBg="1"/>
      <p:bldP spid="58" grpId="12" animBg="1"/>
      <p:bldP spid="58" grpId="13" animBg="1"/>
      <p:bldP spid="58" grpId="14" animBg="1"/>
      <p:bldP spid="59" grpId="0" animBg="1"/>
      <p:bldP spid="59" grpId="1" animBg="1"/>
      <p:bldP spid="59" grpId="2" animBg="1"/>
      <p:bldP spid="59" grpId="3" animBg="1"/>
      <p:bldP spid="59" grpId="4" animBg="1"/>
      <p:bldP spid="59" grpId="5" animBg="1"/>
      <p:bldP spid="59" grpId="6" animBg="1"/>
      <p:bldP spid="59" grpId="7" animBg="1"/>
      <p:bldP spid="59" grpId="8" animBg="1"/>
      <p:bldP spid="59" grpId="9" animBg="1"/>
      <p:bldP spid="59" grpId="10" animBg="1"/>
      <p:bldP spid="59" grpId="11" animBg="1"/>
      <p:bldP spid="59" grpId="12" animBg="1"/>
      <p:bldP spid="59" grpId="13" animBg="1"/>
      <p:bldP spid="59" grpId="14"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892992" y="2265870"/>
            <a:ext cx="8050289" cy="4056681"/>
          </a:xfrm>
          <a:prstGeom prst="rect">
            <a:avLst/>
          </a:prstGeom>
        </p:spPr>
      </p:pic>
      <p:pic>
        <p:nvPicPr>
          <p:cNvPr id="10" name="Picture 9" descr="A close up of a logo&#10;&#10;Description generated with high confidence">
            <a:extLst>
              <a:ext uri="{FF2B5EF4-FFF2-40B4-BE49-F238E27FC236}">
                <a16:creationId xmlns:a16="http://schemas.microsoft.com/office/drawing/2014/main" xmlns="" id="{BBEFF43D-9B23-462C-B0E7-A03177C2C3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9461" y="310929"/>
            <a:ext cx="1153923" cy="1165462"/>
          </a:xfrm>
          <a:prstGeom prst="rect">
            <a:avLst/>
          </a:prstGeom>
        </p:spPr>
      </p:pic>
      <p:pic>
        <p:nvPicPr>
          <p:cNvPr id="11" name="Picture 10" descr="A close up of a logo&#10;&#10;Description generated with high confidence">
            <a:extLst>
              <a:ext uri="{FF2B5EF4-FFF2-40B4-BE49-F238E27FC236}">
                <a16:creationId xmlns:a16="http://schemas.microsoft.com/office/drawing/2014/main" xmlns="" id="{65073A06-5DFB-498F-B845-8209BE9CE0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1225128" y="506104"/>
            <a:ext cx="642590" cy="775111"/>
          </a:xfrm>
          <a:prstGeom prst="rect">
            <a:avLst/>
          </a:prstGeom>
        </p:spPr>
      </p:pic>
      <p:sp>
        <p:nvSpPr>
          <p:cNvPr id="12" name="Rectangle 11">
            <a:extLst>
              <a:ext uri="{FF2B5EF4-FFF2-40B4-BE49-F238E27FC236}">
                <a16:creationId xmlns:a16="http://schemas.microsoft.com/office/drawing/2014/main" xmlns="" id="{8A3A73AF-FC97-47E8-B778-381D602155B0}"/>
              </a:ext>
            </a:extLst>
          </p:cNvPr>
          <p:cNvSpPr/>
          <p:nvPr/>
        </p:nvSpPr>
        <p:spPr>
          <a:xfrm>
            <a:off x="3917829" y="101719"/>
            <a:ext cx="4211794" cy="1754326"/>
          </a:xfrm>
          <a:prstGeom prst="rect">
            <a:avLst/>
          </a:prstGeom>
          <a:noFill/>
        </p:spPr>
        <p:txBody>
          <a:bodyPr wrap="none" lIns="91440" tIns="45720" rIns="91440" bIns="45720">
            <a:spAutoFit/>
          </a:bodyPr>
          <a:lstStyle/>
          <a:p>
            <a:pPr algn="ctr"/>
            <a:r>
              <a:rPr lang="en-US" sz="54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Rung </a:t>
            </a:r>
          </a:p>
          <a:p>
            <a:pPr algn="ctr"/>
            <a:r>
              <a:rPr lang="en-US" sz="540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Chuông</a:t>
            </a:r>
            <a:r>
              <a:rPr lang="en-US" sz="54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 </a:t>
            </a:r>
            <a:r>
              <a:rPr lang="en-US" sz="540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Vàng</a:t>
            </a:r>
            <a:r>
              <a:rPr lang="en-US" sz="54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 </a:t>
            </a:r>
          </a:p>
        </p:txBody>
      </p:sp>
      <p:pic>
        <p:nvPicPr>
          <p:cNvPr id="13" name="Picture 12" descr="A close up of a flower&#10;&#10;Description generated with high confidence">
            <a:extLst>
              <a:ext uri="{FF2B5EF4-FFF2-40B4-BE49-F238E27FC236}">
                <a16:creationId xmlns:a16="http://schemas.microsoft.com/office/drawing/2014/main" xmlns="" id="{E17E1AA4-B30A-41F2-9D5F-8616CFC400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72128" y="76156"/>
            <a:ext cx="983792" cy="983792"/>
          </a:xfrm>
          <a:prstGeom prst="rect">
            <a:avLst/>
          </a:prstGeom>
        </p:spPr>
      </p:pic>
      <p:pic>
        <p:nvPicPr>
          <p:cNvPr id="14" name="Picture 13" descr="A close up of a flower&#10;&#10;Description generated with high confidence">
            <a:extLst>
              <a:ext uri="{FF2B5EF4-FFF2-40B4-BE49-F238E27FC236}">
                <a16:creationId xmlns:a16="http://schemas.microsoft.com/office/drawing/2014/main" xmlns="" id="{E17E1AA4-B30A-41F2-9D5F-8616CFC400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71132" y="107293"/>
            <a:ext cx="983792" cy="983792"/>
          </a:xfrm>
          <a:prstGeom prst="rect">
            <a:avLst/>
          </a:prstGeom>
        </p:spPr>
      </p:pic>
      <p:pic>
        <p:nvPicPr>
          <p:cNvPr id="16" name="Picture 15" descr="A close up of a logo&#10;&#10;Description generated with high confidence">
            <a:extLst>
              <a:ext uri="{FF2B5EF4-FFF2-40B4-BE49-F238E27FC236}">
                <a16:creationId xmlns:a16="http://schemas.microsoft.com/office/drawing/2014/main" xmlns="" id="{BBEFF43D-9B23-462C-B0E7-A03177C2C3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4304" y="310929"/>
            <a:ext cx="1153923" cy="1165462"/>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65073A06-5DFB-498F-B845-8209BE9CE0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10109970" y="493908"/>
            <a:ext cx="642590" cy="775111"/>
          </a:xfrm>
          <a:prstGeom prst="rect">
            <a:avLst/>
          </a:prstGeom>
        </p:spPr>
      </p:pic>
      <p:sp>
        <p:nvSpPr>
          <p:cNvPr id="19" name="TextBox 18"/>
          <p:cNvSpPr txBox="1"/>
          <p:nvPr/>
        </p:nvSpPr>
        <p:spPr>
          <a:xfrm>
            <a:off x="2292896" y="3692152"/>
            <a:ext cx="7317568" cy="2077492"/>
          </a:xfrm>
          <a:prstGeom prst="rect">
            <a:avLst/>
          </a:prstGeom>
          <a:noFill/>
        </p:spPr>
        <p:txBody>
          <a:bodyPr wrap="square" rtlCol="0">
            <a:spAutoFit/>
          </a:bodyPr>
          <a:lstStyle/>
          <a:p>
            <a:pPr algn="ctr"/>
            <a:r>
              <a:rPr lang="en-US" sz="4300" b="1" dirty="0" err="1" smtClean="0">
                <a:solidFill>
                  <a:prstClr val="black"/>
                </a:solidFill>
                <a:latin typeface="Times New Roman" pitchFamily="18" charset="0"/>
                <a:cs typeface="Times New Roman" pitchFamily="18" charset="0"/>
              </a:rPr>
              <a:t>Tác</a:t>
            </a:r>
            <a:r>
              <a:rPr lang="en-US" sz="4300" b="1" dirty="0" smtClean="0">
                <a:solidFill>
                  <a:prstClr val="black"/>
                </a:solidFill>
                <a:latin typeface="Times New Roman" pitchFamily="18" charset="0"/>
                <a:cs typeface="Times New Roman" pitchFamily="18" charset="0"/>
              </a:rPr>
              <a:t> </a:t>
            </a:r>
            <a:r>
              <a:rPr lang="en-US" sz="4300" b="1" dirty="0" err="1" smtClean="0">
                <a:solidFill>
                  <a:prstClr val="black"/>
                </a:solidFill>
                <a:latin typeface="Times New Roman" pitchFamily="18" charset="0"/>
                <a:cs typeface="Times New Roman" pitchFamily="18" charset="0"/>
              </a:rPr>
              <a:t>giả</a:t>
            </a:r>
            <a:r>
              <a:rPr lang="en-US" sz="4300" b="1" dirty="0" smtClean="0">
                <a:solidFill>
                  <a:prstClr val="black"/>
                </a:solidFill>
                <a:latin typeface="Times New Roman" pitchFamily="18" charset="0"/>
                <a:cs typeface="Times New Roman" pitchFamily="18" charset="0"/>
              </a:rPr>
              <a:t> </a:t>
            </a:r>
            <a:r>
              <a:rPr lang="en-US" sz="4300" b="1" dirty="0" err="1" smtClean="0">
                <a:solidFill>
                  <a:prstClr val="black"/>
                </a:solidFill>
                <a:latin typeface="Times New Roman" pitchFamily="18" charset="0"/>
                <a:cs typeface="Times New Roman" pitchFamily="18" charset="0"/>
              </a:rPr>
              <a:t>nào</a:t>
            </a:r>
            <a:r>
              <a:rPr lang="en-US" sz="4300" b="1" dirty="0" smtClean="0">
                <a:solidFill>
                  <a:prstClr val="black"/>
                </a:solidFill>
                <a:latin typeface="Times New Roman" pitchFamily="18" charset="0"/>
                <a:cs typeface="Times New Roman" pitchFamily="18" charset="0"/>
              </a:rPr>
              <a:t> </a:t>
            </a:r>
            <a:r>
              <a:rPr lang="en-US" sz="4300" b="1" dirty="0" err="1" smtClean="0">
                <a:solidFill>
                  <a:prstClr val="black"/>
                </a:solidFill>
                <a:latin typeface="Times New Roman" pitchFamily="18" charset="0"/>
                <a:cs typeface="Times New Roman" pitchFamily="18" charset="0"/>
              </a:rPr>
              <a:t>trong</a:t>
            </a:r>
            <a:r>
              <a:rPr lang="en-US" sz="4300" b="1" dirty="0" smtClean="0">
                <a:solidFill>
                  <a:prstClr val="black"/>
                </a:solidFill>
                <a:latin typeface="Times New Roman" pitchFamily="18" charset="0"/>
                <a:cs typeface="Times New Roman" pitchFamily="18" charset="0"/>
              </a:rPr>
              <a:t> </a:t>
            </a:r>
            <a:r>
              <a:rPr lang="en-US" sz="4300" b="1" dirty="0" err="1" smtClean="0">
                <a:solidFill>
                  <a:prstClr val="black"/>
                </a:solidFill>
                <a:latin typeface="Times New Roman" pitchFamily="18" charset="0"/>
                <a:cs typeface="Times New Roman" pitchFamily="18" charset="0"/>
              </a:rPr>
              <a:t>chương</a:t>
            </a:r>
            <a:r>
              <a:rPr lang="en-US" sz="4300" b="1" dirty="0" smtClean="0">
                <a:solidFill>
                  <a:prstClr val="black"/>
                </a:solidFill>
                <a:latin typeface="Times New Roman" pitchFamily="18" charset="0"/>
                <a:cs typeface="Times New Roman" pitchFamily="18" charset="0"/>
              </a:rPr>
              <a:t> </a:t>
            </a:r>
            <a:r>
              <a:rPr lang="en-US" sz="4300" b="1" dirty="0" err="1" smtClean="0">
                <a:solidFill>
                  <a:prstClr val="black"/>
                </a:solidFill>
                <a:latin typeface="Times New Roman" pitchFamily="18" charset="0"/>
                <a:cs typeface="Times New Roman" pitchFamily="18" charset="0"/>
              </a:rPr>
              <a:t>trình</a:t>
            </a:r>
            <a:r>
              <a:rPr lang="en-US" sz="4300" b="1" dirty="0" smtClean="0">
                <a:solidFill>
                  <a:prstClr val="black"/>
                </a:solidFill>
                <a:latin typeface="Times New Roman" pitchFamily="18" charset="0"/>
                <a:cs typeface="Times New Roman" pitchFamily="18" charset="0"/>
              </a:rPr>
              <a:t> </a:t>
            </a:r>
            <a:r>
              <a:rPr lang="en-US" sz="4300" b="1" dirty="0" err="1" smtClean="0">
                <a:solidFill>
                  <a:prstClr val="black"/>
                </a:solidFill>
                <a:latin typeface="Times New Roman" pitchFamily="18" charset="0"/>
                <a:cs typeface="Times New Roman" pitchFamily="18" charset="0"/>
              </a:rPr>
              <a:t>Ngữ</a:t>
            </a:r>
            <a:r>
              <a:rPr lang="en-US" sz="4300" b="1" dirty="0" smtClean="0">
                <a:solidFill>
                  <a:prstClr val="black"/>
                </a:solidFill>
                <a:latin typeface="Times New Roman" pitchFamily="18" charset="0"/>
                <a:cs typeface="Times New Roman" pitchFamily="18" charset="0"/>
              </a:rPr>
              <a:t> </a:t>
            </a:r>
            <a:r>
              <a:rPr lang="en-US" sz="4300" b="1" dirty="0" err="1" smtClean="0">
                <a:solidFill>
                  <a:prstClr val="black"/>
                </a:solidFill>
                <a:latin typeface="Times New Roman" pitchFamily="18" charset="0"/>
                <a:cs typeface="Times New Roman" pitchFamily="18" charset="0"/>
              </a:rPr>
              <a:t>Văn</a:t>
            </a:r>
            <a:r>
              <a:rPr lang="en-US" sz="4300" b="1" dirty="0" smtClean="0">
                <a:solidFill>
                  <a:prstClr val="black"/>
                </a:solidFill>
                <a:latin typeface="Times New Roman" pitchFamily="18" charset="0"/>
                <a:cs typeface="Times New Roman" pitchFamily="18" charset="0"/>
              </a:rPr>
              <a:t> 8, </a:t>
            </a:r>
            <a:r>
              <a:rPr lang="en-US" sz="4300" b="1" dirty="0" err="1" smtClean="0">
                <a:solidFill>
                  <a:prstClr val="black"/>
                </a:solidFill>
                <a:latin typeface="Times New Roman" pitchFamily="18" charset="0"/>
                <a:cs typeface="Times New Roman" pitchFamily="18" charset="0"/>
              </a:rPr>
              <a:t>được</a:t>
            </a:r>
            <a:r>
              <a:rPr lang="en-US" sz="4300" b="1" dirty="0" smtClean="0">
                <a:solidFill>
                  <a:prstClr val="black"/>
                </a:solidFill>
                <a:latin typeface="Times New Roman" pitchFamily="18" charset="0"/>
                <a:cs typeface="Times New Roman" pitchFamily="18" charset="0"/>
              </a:rPr>
              <a:t> </a:t>
            </a:r>
            <a:r>
              <a:rPr lang="en-US" sz="4300" b="1" dirty="0" err="1" smtClean="0">
                <a:solidFill>
                  <a:prstClr val="black"/>
                </a:solidFill>
                <a:latin typeface="Times New Roman" pitchFamily="18" charset="0"/>
                <a:cs typeface="Times New Roman" pitchFamily="18" charset="0"/>
              </a:rPr>
              <a:t>mệnh</a:t>
            </a:r>
            <a:r>
              <a:rPr lang="en-US" sz="4300" b="1" dirty="0" smtClean="0">
                <a:solidFill>
                  <a:prstClr val="black"/>
                </a:solidFill>
                <a:latin typeface="Times New Roman" pitchFamily="18" charset="0"/>
                <a:cs typeface="Times New Roman" pitchFamily="18" charset="0"/>
              </a:rPr>
              <a:t> </a:t>
            </a:r>
            <a:r>
              <a:rPr lang="en-US" sz="4300" b="1" dirty="0" err="1" smtClean="0">
                <a:solidFill>
                  <a:prstClr val="black"/>
                </a:solidFill>
                <a:latin typeface="Times New Roman" pitchFamily="18" charset="0"/>
                <a:cs typeface="Times New Roman" pitchFamily="18" charset="0"/>
              </a:rPr>
              <a:t>danh</a:t>
            </a:r>
            <a:r>
              <a:rPr lang="en-US" sz="4300" b="1" dirty="0" smtClean="0">
                <a:solidFill>
                  <a:prstClr val="black"/>
                </a:solidFill>
                <a:latin typeface="Times New Roman" pitchFamily="18" charset="0"/>
                <a:cs typeface="Times New Roman" pitchFamily="18" charset="0"/>
              </a:rPr>
              <a:t> </a:t>
            </a:r>
            <a:r>
              <a:rPr lang="en-US" sz="4300" b="1" dirty="0" err="1" smtClean="0">
                <a:solidFill>
                  <a:prstClr val="black"/>
                </a:solidFill>
                <a:latin typeface="Times New Roman" pitchFamily="18" charset="0"/>
                <a:cs typeface="Times New Roman" pitchFamily="18" charset="0"/>
              </a:rPr>
              <a:t>là</a:t>
            </a:r>
            <a:r>
              <a:rPr lang="en-US" sz="4300" b="1" i="1" dirty="0" err="1" smtClean="0">
                <a:solidFill>
                  <a:prstClr val="black"/>
                </a:solidFill>
                <a:latin typeface="Times New Roman" pitchFamily="18" charset="0"/>
                <a:cs typeface="Times New Roman" pitchFamily="18" charset="0"/>
              </a:rPr>
              <a:t>“La</a:t>
            </a:r>
            <a:r>
              <a:rPr lang="en-US" sz="4300" b="1" i="1" dirty="0" smtClean="0">
                <a:solidFill>
                  <a:prstClr val="black"/>
                </a:solidFill>
                <a:latin typeface="Times New Roman" pitchFamily="18" charset="0"/>
                <a:cs typeface="Times New Roman" pitchFamily="18" charset="0"/>
              </a:rPr>
              <a:t> </a:t>
            </a:r>
            <a:r>
              <a:rPr lang="en-US" sz="4300" b="1" i="1" dirty="0" err="1" smtClean="0">
                <a:solidFill>
                  <a:prstClr val="black"/>
                </a:solidFill>
                <a:latin typeface="Times New Roman" pitchFamily="18" charset="0"/>
                <a:cs typeface="Times New Roman" pitchFamily="18" charset="0"/>
              </a:rPr>
              <a:t>sơn</a:t>
            </a:r>
            <a:r>
              <a:rPr lang="en-US" sz="4300" b="1" i="1" dirty="0" smtClean="0">
                <a:solidFill>
                  <a:prstClr val="black"/>
                </a:solidFill>
                <a:latin typeface="Times New Roman" pitchFamily="18" charset="0"/>
                <a:cs typeface="Times New Roman" pitchFamily="18" charset="0"/>
              </a:rPr>
              <a:t> </a:t>
            </a:r>
            <a:r>
              <a:rPr lang="en-US" sz="4300" b="1" i="1" dirty="0" err="1" smtClean="0">
                <a:solidFill>
                  <a:prstClr val="black"/>
                </a:solidFill>
                <a:latin typeface="Times New Roman" pitchFamily="18" charset="0"/>
                <a:cs typeface="Times New Roman" pitchFamily="18" charset="0"/>
              </a:rPr>
              <a:t>phu</a:t>
            </a:r>
            <a:r>
              <a:rPr lang="en-US" sz="4300" b="1" i="1" dirty="0" smtClean="0">
                <a:solidFill>
                  <a:prstClr val="black"/>
                </a:solidFill>
                <a:latin typeface="Times New Roman" pitchFamily="18" charset="0"/>
                <a:cs typeface="Times New Roman" pitchFamily="18" charset="0"/>
              </a:rPr>
              <a:t> </a:t>
            </a:r>
            <a:r>
              <a:rPr lang="en-US" sz="4300" b="1" i="1" dirty="0" err="1" smtClean="0">
                <a:solidFill>
                  <a:prstClr val="black"/>
                </a:solidFill>
                <a:latin typeface="Times New Roman" pitchFamily="18" charset="0"/>
                <a:cs typeface="Times New Roman" pitchFamily="18" charset="0"/>
              </a:rPr>
              <a:t>tử</a:t>
            </a:r>
            <a:r>
              <a:rPr lang="en-US" sz="4300" b="1" i="1" dirty="0" smtClean="0">
                <a:solidFill>
                  <a:prstClr val="black"/>
                </a:solidFill>
                <a:latin typeface="Times New Roman" pitchFamily="18" charset="0"/>
                <a:cs typeface="Times New Roman" pitchFamily="18" charset="0"/>
              </a:rPr>
              <a:t>”?</a:t>
            </a:r>
            <a:endParaRPr lang="en-US" sz="4300" b="1" i="1" dirty="0">
              <a:solidFill>
                <a:prstClr val="black"/>
              </a:solidFill>
              <a:latin typeface="Times New Roman" pitchFamily="18" charset="0"/>
              <a:cs typeface="Times New Roman" pitchFamily="18" charset="0"/>
            </a:endParaRPr>
          </a:p>
        </p:txBody>
      </p:sp>
      <p:sp>
        <p:nvSpPr>
          <p:cNvPr id="20" name="TextBox 19"/>
          <p:cNvSpPr txBox="1"/>
          <p:nvPr/>
        </p:nvSpPr>
        <p:spPr>
          <a:xfrm>
            <a:off x="2527236" y="4479088"/>
            <a:ext cx="6781800" cy="707886"/>
          </a:xfrm>
          <a:prstGeom prst="rect">
            <a:avLst/>
          </a:prstGeom>
          <a:noFill/>
        </p:spPr>
        <p:txBody>
          <a:bodyPr wrap="square" rtlCol="0">
            <a:spAutoFit/>
          </a:bodyPr>
          <a:lstStyle/>
          <a:p>
            <a:pPr algn="ctr"/>
            <a:r>
              <a:rPr lang="en-US" sz="4000" b="1" dirty="0" err="1" smtClean="0">
                <a:solidFill>
                  <a:prstClr val="black"/>
                </a:solidFill>
                <a:latin typeface="Times New Roman" pitchFamily="18" charset="0"/>
                <a:cs typeface="Times New Roman" pitchFamily="18" charset="0"/>
              </a:rPr>
              <a:t>Nguyễn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Thiếp</a:t>
            </a:r>
            <a:endParaRPr lang="en-US" sz="4000" b="1" dirty="0">
              <a:solidFill>
                <a:prstClr val="black"/>
              </a:solidFill>
              <a:latin typeface="Times New Roman" pitchFamily="18" charset="0"/>
              <a:cs typeface="Times New Roman" pitchFamily="18" charset="0"/>
            </a:endParaRPr>
          </a:p>
        </p:txBody>
      </p:sp>
      <p:pic>
        <p:nvPicPr>
          <p:cNvPr id="21"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40826" y="4368390"/>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Box 21"/>
          <p:cNvSpPr txBox="1"/>
          <p:nvPr/>
        </p:nvSpPr>
        <p:spPr>
          <a:xfrm>
            <a:off x="371134" y="4540617"/>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en-US" dirty="0" smtClean="0">
                <a:solidFill>
                  <a:prstClr val="white"/>
                </a:solidFill>
                <a:effectLst>
                  <a:glow rad="101600">
                    <a:srgbClr val="4472C4">
                      <a:satMod val="175000"/>
                      <a:alpha val="40000"/>
                    </a:srgbClr>
                  </a:glow>
                  <a:outerShdw blurRad="38100" dist="38100" dir="2700000" algn="tl">
                    <a:srgbClr val="000000">
                      <a:alpha val="43137"/>
                    </a:srgbClr>
                  </a:outerShdw>
                </a:effectLst>
              </a:rPr>
              <a:t>18</a:t>
            </a:r>
            <a:endParaRPr lang="en-US" dirty="0">
              <a:solidFill>
                <a:prstClr val="white"/>
              </a:solidFill>
              <a:effectLst>
                <a:glow rad="101600">
                  <a:srgbClr val="4472C4">
                    <a:satMod val="175000"/>
                    <a:alpha val="40000"/>
                  </a:srgb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1563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8" presetClass="emph" presetSubtype="0" repeatCount="indefinite" accel="10000" autoRev="1" fill="hold" nodeType="withEffect">
                                  <p:stCondLst>
                                    <p:cond delay="0"/>
                                  </p:stCondLst>
                                  <p:childTnLst>
                                    <p:animRot by="3000000">
                                      <p:cBhvr>
                                        <p:cTn id="12" dur="1500" fill="hold"/>
                                        <p:tgtEl>
                                          <p:spTgt spid="11"/>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30" presetClass="emph" presetSubtype="0" fill="hold" grpId="0" nodeType="clickEffect">
                                  <p:stCondLst>
                                    <p:cond delay="0"/>
                                  </p:stCondLst>
                                  <p:childTnLst>
                                    <p:animClr clrSpc="hsl" dir="cw">
                                      <p:cBhvr override="childStyle">
                                        <p:cTn id="16" dur="500" fill="hold"/>
                                        <p:tgtEl>
                                          <p:spTgt spid="12">
                                            <p:txEl>
                                              <p:pRg st="0" end="0"/>
                                            </p:txEl>
                                          </p:spTgt>
                                        </p:tgtEl>
                                        <p:attrNameLst>
                                          <p:attrName>style.color</p:attrName>
                                        </p:attrNameLst>
                                      </p:cBhvr>
                                      <p:by>
                                        <p:hsl h="0" s="12549" l="25098"/>
                                      </p:by>
                                    </p:animClr>
                                    <p:animClr clrSpc="hsl" dir="cw">
                                      <p:cBhvr>
                                        <p:cTn id="17" dur="500" fill="hold"/>
                                        <p:tgtEl>
                                          <p:spTgt spid="12">
                                            <p:txEl>
                                              <p:pRg st="0" end="0"/>
                                            </p:txEl>
                                          </p:spTgt>
                                        </p:tgtEl>
                                        <p:attrNameLst>
                                          <p:attrName>fillcolor</p:attrName>
                                        </p:attrNameLst>
                                      </p:cBhvr>
                                      <p:by>
                                        <p:hsl h="0" s="12549" l="25098"/>
                                      </p:by>
                                    </p:animClr>
                                    <p:animClr clrSpc="hsl" dir="cw">
                                      <p:cBhvr>
                                        <p:cTn id="18" dur="500" fill="hold"/>
                                        <p:tgtEl>
                                          <p:spTgt spid="12">
                                            <p:txEl>
                                              <p:pRg st="0" end="0"/>
                                            </p:txEl>
                                          </p:spTgt>
                                        </p:tgtEl>
                                        <p:attrNameLst>
                                          <p:attrName>stroke.color</p:attrName>
                                        </p:attrNameLst>
                                      </p:cBhvr>
                                      <p:by>
                                        <p:hsl h="0" s="12549" l="25098"/>
                                      </p:by>
                                    </p:animClr>
                                    <p:set>
                                      <p:cBhvr>
                                        <p:cTn id="19" dur="500" fill="hold"/>
                                        <p:tgtEl>
                                          <p:spTgt spid="12">
                                            <p:txEl>
                                              <p:pRg st="0" end="0"/>
                                            </p:txEl>
                                          </p:spTgt>
                                        </p:tgtEl>
                                        <p:attrNameLst>
                                          <p:attrName>fill.type</p:attrName>
                                        </p:attrNameLst>
                                      </p:cBhvr>
                                      <p:to>
                                        <p:strVal val="solid"/>
                                      </p:to>
                                    </p:set>
                                  </p:childTnLst>
                                </p:cTn>
                              </p:par>
                              <p:par>
                                <p:cTn id="20" presetID="30" presetClass="emph" presetSubtype="0" fill="hold" grpId="0" nodeType="withEffect">
                                  <p:stCondLst>
                                    <p:cond delay="0"/>
                                  </p:stCondLst>
                                  <p:childTnLst>
                                    <p:animClr clrSpc="hsl" dir="cw">
                                      <p:cBhvr override="childStyle">
                                        <p:cTn id="21" dur="500" fill="hold"/>
                                        <p:tgtEl>
                                          <p:spTgt spid="12">
                                            <p:txEl>
                                              <p:pRg st="1" end="1"/>
                                            </p:txEl>
                                          </p:spTgt>
                                        </p:tgtEl>
                                        <p:attrNameLst>
                                          <p:attrName>style.color</p:attrName>
                                        </p:attrNameLst>
                                      </p:cBhvr>
                                      <p:by>
                                        <p:hsl h="0" s="12549" l="25098"/>
                                      </p:by>
                                    </p:animClr>
                                    <p:animClr clrSpc="hsl" dir="cw">
                                      <p:cBhvr>
                                        <p:cTn id="22" dur="500" fill="hold"/>
                                        <p:tgtEl>
                                          <p:spTgt spid="12">
                                            <p:txEl>
                                              <p:pRg st="1" end="1"/>
                                            </p:txEl>
                                          </p:spTgt>
                                        </p:tgtEl>
                                        <p:attrNameLst>
                                          <p:attrName>fillcolor</p:attrName>
                                        </p:attrNameLst>
                                      </p:cBhvr>
                                      <p:by>
                                        <p:hsl h="0" s="12549" l="25098"/>
                                      </p:by>
                                    </p:animClr>
                                    <p:animClr clrSpc="hsl" dir="cw">
                                      <p:cBhvr>
                                        <p:cTn id="23" dur="500" fill="hold"/>
                                        <p:tgtEl>
                                          <p:spTgt spid="12">
                                            <p:txEl>
                                              <p:pRg st="1" end="1"/>
                                            </p:txEl>
                                          </p:spTgt>
                                        </p:tgtEl>
                                        <p:attrNameLst>
                                          <p:attrName>stroke.color</p:attrName>
                                        </p:attrNameLst>
                                      </p:cBhvr>
                                      <p:by>
                                        <p:hsl h="0" s="12549" l="25098"/>
                                      </p:by>
                                    </p:animClr>
                                    <p:set>
                                      <p:cBhvr>
                                        <p:cTn id="24" dur="500" fill="hold"/>
                                        <p:tgtEl>
                                          <p:spTgt spid="12">
                                            <p:txEl>
                                              <p:pRg st="1" end="1"/>
                                            </p:txEl>
                                          </p:spTgt>
                                        </p:tgtEl>
                                        <p:attrNameLst>
                                          <p:attrName>fill.type</p:attrName>
                                        </p:attrNameLst>
                                      </p:cBhvr>
                                      <p:to>
                                        <p:strVal val="solid"/>
                                      </p:to>
                                    </p:set>
                                  </p:childTnLst>
                                </p:cTn>
                              </p:par>
                              <p:par>
                                <p:cTn id="25" presetID="8" presetClass="emph" presetSubtype="0" repeatCount="indefinite" fill="hold" nodeType="withEffect">
                                  <p:stCondLst>
                                    <p:cond delay="0"/>
                                  </p:stCondLst>
                                  <p:childTnLst>
                                    <p:animRot by="21600000">
                                      <p:cBhvr>
                                        <p:cTn id="26" dur="4000" fill="hold"/>
                                        <p:tgtEl>
                                          <p:spTgt spid="13"/>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4000" fill="hold"/>
                                        <p:tgtEl>
                                          <p:spTgt spid="14"/>
                                        </p:tgtEl>
                                        <p:attrNameLst>
                                          <p:attrName>r</p:attrName>
                                        </p:attrNameLst>
                                      </p:cBhvr>
                                    </p:animRot>
                                  </p:childTnLst>
                                </p:cTn>
                              </p:par>
                              <p:par>
                                <p:cTn id="29" presetID="8" presetClass="emph" presetSubtype="0" repeatCount="indefinite" accel="10000" autoRev="1" fill="hold" nodeType="withEffect">
                                  <p:stCondLst>
                                    <p:cond delay="0"/>
                                  </p:stCondLst>
                                  <p:childTnLst>
                                    <p:animRot by="3000000">
                                      <p:cBhvr>
                                        <p:cTn id="30" dur="1500" fill="hold"/>
                                        <p:tgtEl>
                                          <p:spTgt spid="17"/>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fade">
                                      <p:cBhvr>
                                        <p:cTn id="35" dur="1000"/>
                                        <p:tgtEl>
                                          <p:spTgt spid="19">
                                            <p:txEl>
                                              <p:pRg st="0" end="0"/>
                                            </p:txEl>
                                          </p:spTgt>
                                        </p:tgtEl>
                                      </p:cBhvr>
                                    </p:animEffect>
                                    <p:anim calcmode="lin" valueType="num">
                                      <p:cBhvr>
                                        <p:cTn id="36"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37" dur="900" decel="100000" fill="hold"/>
                                        <p:tgtEl>
                                          <p:spTgt spid="19">
                                            <p:txEl>
                                              <p:pRg st="0" end="0"/>
                                            </p:tx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9">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2" presetClass="exit" presetSubtype="4" fill="hold" grpId="2" nodeType="clickEffect">
                                  <p:stCondLst>
                                    <p:cond delay="0"/>
                                  </p:stCondLst>
                                  <p:childTnLst>
                                    <p:anim calcmode="lin" valueType="num">
                                      <p:cBhvr additive="base">
                                        <p:cTn id="42" dur="500"/>
                                        <p:tgtEl>
                                          <p:spTgt spid="22"/>
                                        </p:tgtEl>
                                        <p:attrNameLst>
                                          <p:attrName>ppt_y</p:attrName>
                                        </p:attrNameLst>
                                      </p:cBhvr>
                                      <p:tavLst>
                                        <p:tav tm="0">
                                          <p:val>
                                            <p:strVal val="#ppt_y"/>
                                          </p:val>
                                        </p:tav>
                                        <p:tav tm="100000">
                                          <p:val>
                                            <p:strVal val="#ppt_y+#ppt_h*1.125000"/>
                                          </p:val>
                                        </p:tav>
                                      </p:tavLst>
                                    </p:anim>
                                    <p:animEffect transition="out" filter="wipe(down)">
                                      <p:cBhvr>
                                        <p:cTn id="43" dur="500"/>
                                        <p:tgtEl>
                                          <p:spTgt spid="22"/>
                                        </p:tgtEl>
                                      </p:cBhvr>
                                    </p:animEffect>
                                    <p:set>
                                      <p:cBhvr>
                                        <p:cTn id="44" dur="1" fill="hold">
                                          <p:stCondLst>
                                            <p:cond delay="499"/>
                                          </p:stCondLst>
                                        </p:cTn>
                                        <p:tgtEl>
                                          <p:spTgt spid="2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28490" fill="hold"/>
                                        <p:tgtEl>
                                          <p:spTgt spid="21"/>
                                        </p:tgtEl>
                                      </p:cBhvr>
                                    </p:cmd>
                                  </p:childTnLst>
                                </p:cTn>
                              </p:par>
                            </p:childTnLst>
                          </p:cTn>
                        </p:par>
                      </p:childTnLst>
                    </p:cTn>
                  </p:par>
                  <p:par>
                    <p:cTn id="49" fill="hold">
                      <p:stCondLst>
                        <p:cond delay="indefinite"/>
                      </p:stCondLst>
                      <p:childTnLst>
                        <p:par>
                          <p:cTn id="50" fill="hold">
                            <p:stCondLst>
                              <p:cond delay="0"/>
                            </p:stCondLst>
                            <p:childTnLst>
                              <p:par>
                                <p:cTn id="51" presetID="42" presetClass="exit" presetSubtype="0" fill="hold" grpId="0" nodeType="clickEffect">
                                  <p:stCondLst>
                                    <p:cond delay="0"/>
                                  </p:stCondLst>
                                  <p:childTnLst>
                                    <p:animEffect transition="out" filter="fade">
                                      <p:cBhvr>
                                        <p:cTn id="52" dur="1000"/>
                                        <p:tgtEl>
                                          <p:spTgt spid="19">
                                            <p:txEl>
                                              <p:pRg st="0" end="0"/>
                                            </p:txEl>
                                          </p:spTgt>
                                        </p:tgtEl>
                                      </p:cBhvr>
                                    </p:animEffect>
                                    <p:anim calcmode="lin" valueType="num">
                                      <p:cBhvr>
                                        <p:cTn id="53" dur="1000"/>
                                        <p:tgtEl>
                                          <p:spTgt spid="19">
                                            <p:txEl>
                                              <p:pRg st="0" end="0"/>
                                            </p:txEl>
                                          </p:spTgt>
                                        </p:tgtEl>
                                        <p:attrNameLst>
                                          <p:attrName>ppt_x</p:attrName>
                                        </p:attrNameLst>
                                      </p:cBhvr>
                                      <p:tavLst>
                                        <p:tav tm="0">
                                          <p:val>
                                            <p:strVal val="ppt_x"/>
                                          </p:val>
                                        </p:tav>
                                        <p:tav tm="100000">
                                          <p:val>
                                            <p:strVal val="ppt_x"/>
                                          </p:val>
                                        </p:tav>
                                      </p:tavLst>
                                    </p:anim>
                                    <p:anim calcmode="lin" valueType="num">
                                      <p:cBhvr>
                                        <p:cTn id="54" dur="1000"/>
                                        <p:tgtEl>
                                          <p:spTgt spid="19">
                                            <p:txEl>
                                              <p:pRg st="0" end="0"/>
                                            </p:txEl>
                                          </p:spTgt>
                                        </p:tgtEl>
                                        <p:attrNameLst>
                                          <p:attrName>ppt_y</p:attrName>
                                        </p:attrNameLst>
                                      </p:cBhvr>
                                      <p:tavLst>
                                        <p:tav tm="0">
                                          <p:val>
                                            <p:strVal val="ppt_y"/>
                                          </p:val>
                                        </p:tav>
                                        <p:tav tm="100000">
                                          <p:val>
                                            <p:strVal val="ppt_y+.1"/>
                                          </p:val>
                                        </p:tav>
                                      </p:tavLst>
                                    </p:anim>
                                    <p:set>
                                      <p:cBhvr>
                                        <p:cTn id="55" dur="1" fill="hold">
                                          <p:stCondLst>
                                            <p:cond delay="999"/>
                                          </p:stCondLst>
                                        </p:cTn>
                                        <p:tgtEl>
                                          <p:spTgt spid="19">
                                            <p:txEl>
                                              <p:pRg st="0" end="0"/>
                                            </p:txEl>
                                          </p:spTgt>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1"/>
                    </p:tgtEl>
                  </p:cond>
                </p:stCondLst>
                <p:endSync evt="end" delay="0">
                  <p:rtn val="all"/>
                </p:endSync>
                <p:childTnLst>
                  <p:par>
                    <p:cTn id="62" fill="hold">
                      <p:stCondLst>
                        <p:cond delay="0"/>
                      </p:stCondLst>
                      <p:childTnLst>
                        <p:par>
                          <p:cTn id="63" fill="hold">
                            <p:stCondLst>
                              <p:cond delay="0"/>
                            </p:stCondLst>
                            <p:childTnLst>
                              <p:par>
                                <p:cTn id="64" presetID="2" presetClass="mediacall" presetSubtype="0" fill="hold" nodeType="clickEffect">
                                  <p:stCondLst>
                                    <p:cond delay="0"/>
                                  </p:stCondLst>
                                  <p:childTnLst>
                                    <p:cmd type="call" cmd="togglePause">
                                      <p:cBhvr>
                                        <p:cTn id="65" dur="1" fill="hold"/>
                                        <p:tgtEl>
                                          <p:spTgt spid="21"/>
                                        </p:tgtEl>
                                      </p:cBhvr>
                                    </p:cmd>
                                  </p:childTnLst>
                                </p:cTn>
                              </p:par>
                            </p:childTnLst>
                          </p:cTn>
                        </p:par>
                      </p:childTnLst>
                    </p:cTn>
                  </p:par>
                </p:childTnLst>
              </p:cTn>
              <p:nextCondLst>
                <p:cond evt="onClick" delay="0">
                  <p:tgtEl>
                    <p:spTgt spid="21"/>
                  </p:tgtEl>
                </p:cond>
              </p:nextCondLst>
            </p:seq>
            <p:video>
              <p:cMediaNode vol="80000">
                <p:cTn id="66" fill="hold" display="0">
                  <p:stCondLst>
                    <p:cond delay="indefinite"/>
                  </p:stCondLst>
                </p:cTn>
                <p:tgtEl>
                  <p:spTgt spid="21"/>
                </p:tgtEl>
              </p:cMediaNode>
            </p:video>
            <p:seq concurrent="1" nextAc="seek">
              <p:cTn id="67" restart="whenNotActive" fill="hold" evtFilter="cancelBubble" nodeType="interactiveSeq">
                <p:stCondLst>
                  <p:cond evt="onClick" delay="0">
                    <p:tgtEl>
                      <p:spTgt spid="2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withEffect">
                                  <p:stCondLst>
                                    <p:cond delay="0"/>
                                  </p:stCondLst>
                                  <p:childTnLst>
                                    <p:set>
                                      <p:cBhvr>
                                        <p:cTn id="71" dur="1" fill="hold">
                                          <p:stCondLst>
                                            <p:cond delay="0"/>
                                          </p:stCondLst>
                                        </p:cTn>
                                        <p:tgtEl>
                                          <p:spTgt spid="22"/>
                                        </p:tgtEl>
                                        <p:attrNameLst>
                                          <p:attrName>style.visibility</p:attrName>
                                        </p:attrNameLst>
                                      </p:cBhvr>
                                      <p:to>
                                        <p:strVal val="hidden"/>
                                      </p:to>
                                    </p:set>
                                  </p:childTnLst>
                                </p:cTn>
                              </p:par>
                            </p:childTnLst>
                          </p:cTn>
                        </p:par>
                        <p:par>
                          <p:cTn id="72" fill="hold">
                            <p:stCondLst>
                              <p:cond delay="0"/>
                            </p:stCondLst>
                            <p:childTnLst>
                              <p:par>
                                <p:cTn id="73" presetID="53" presetClass="entr" presetSubtype="16" fill="hold" grpId="1" nodeType="after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p:cTn id="75" dur="500" fill="hold"/>
                                        <p:tgtEl>
                                          <p:spTgt spid="22"/>
                                        </p:tgtEl>
                                        <p:attrNameLst>
                                          <p:attrName>ppt_w</p:attrName>
                                        </p:attrNameLst>
                                      </p:cBhvr>
                                      <p:tavLst>
                                        <p:tav tm="0">
                                          <p:val>
                                            <p:fltVal val="0"/>
                                          </p:val>
                                        </p:tav>
                                        <p:tav tm="100000">
                                          <p:val>
                                            <p:strVal val="#ppt_w"/>
                                          </p:val>
                                        </p:tav>
                                      </p:tavLst>
                                    </p:anim>
                                    <p:anim calcmode="lin" valueType="num">
                                      <p:cBhvr>
                                        <p:cTn id="76" dur="500" fill="hold"/>
                                        <p:tgtEl>
                                          <p:spTgt spid="22"/>
                                        </p:tgtEl>
                                        <p:attrNameLst>
                                          <p:attrName>ppt_h</p:attrName>
                                        </p:attrNameLst>
                                      </p:cBhvr>
                                      <p:tavLst>
                                        <p:tav tm="0">
                                          <p:val>
                                            <p:fltVal val="0"/>
                                          </p:val>
                                        </p:tav>
                                        <p:tav tm="100000">
                                          <p:val>
                                            <p:strVal val="#ppt_h"/>
                                          </p:val>
                                        </p:tav>
                                      </p:tavLst>
                                    </p:anim>
                                    <p:animEffect transition="in" filter="fade">
                                      <p:cBhvr>
                                        <p:cTn id="77" dur="500"/>
                                        <p:tgtEl>
                                          <p:spTgt spid="22"/>
                                        </p:tgtEl>
                                      </p:cBhvr>
                                    </p:animEffect>
                                  </p:childTnLst>
                                </p:cTn>
                              </p:par>
                            </p:childTnLst>
                          </p:cTn>
                        </p:par>
                      </p:childTnLst>
                    </p:cTn>
                  </p:par>
                </p:childTnLst>
              </p:cTn>
              <p:nextCondLst>
                <p:cond evt="onClick" delay="0">
                  <p:tgtEl>
                    <p:spTgt spid="22"/>
                  </p:tgtEl>
                </p:cond>
              </p:nextCondLst>
            </p:seq>
          </p:childTnLst>
        </p:cTn>
      </p:par>
    </p:tnLst>
    <p:bldLst>
      <p:bldP spid="12" grpId="0" build="allAtOnce"/>
      <p:bldP spid="19" grpId="0" build="allAtOnce"/>
      <p:bldP spid="20" grpId="0"/>
      <p:bldP spid="22" grpId="0"/>
      <p:bldP spid="22" grpId="1"/>
      <p:bldP spid="22" grpId="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80086" y="1933583"/>
            <a:ext cx="8316532" cy="107721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defTabSz="1209751">
              <a:defRPr sz="4000" b="1">
                <a:solidFill>
                  <a:schemeClr val="bg1"/>
                </a:solidFill>
                <a:effectLst>
                  <a:glow rad="139700">
                    <a:schemeClr val="accent5">
                      <a:satMod val="175000"/>
                      <a:alpha val="40000"/>
                    </a:schemeClr>
                  </a:glow>
                  <a:outerShdw blurRad="38100" dist="38100" dir="2700000" algn="tl">
                    <a:srgbClr val="000000">
                      <a:alpha val="43137"/>
                    </a:srgbClr>
                  </a:outerShdw>
                </a:effectLst>
                <a:latin typeface="UTM Swiss Condensed" pitchFamily="2" charset="0"/>
              </a:defRPr>
            </a:lvl1pPr>
          </a:lstStyle>
          <a:p>
            <a:r>
              <a:rPr lang="it-IT" sz="3200" dirty="0" smtClean="0">
                <a:latin typeface="Times New Roman" pitchFamily="18" charset="0"/>
                <a:cs typeface="Times New Roman" pitchFamily="18" charset="0"/>
              </a:rPr>
              <a:t>Truyền thuyết Sự tích Hồ Gươm ra đời trong mói quan hệ với di tích lịch sử nào? </a:t>
            </a:r>
            <a:endParaRPr lang="en-US" sz="3200" dirty="0">
              <a:latin typeface="Times New Roman" pitchFamily="18" charset="0"/>
              <a:cs typeface="Times New Roman" pitchFamily="18" charset="0"/>
            </a:endParaRPr>
          </a:p>
        </p:txBody>
      </p:sp>
      <p:sp>
        <p:nvSpPr>
          <p:cNvPr id="5" name="Rectangle 4"/>
          <p:cNvSpPr/>
          <p:nvPr/>
        </p:nvSpPr>
        <p:spPr>
          <a:xfrm>
            <a:off x="580348" y="4228681"/>
            <a:ext cx="4999476" cy="676155"/>
          </a:xfrm>
          <a:prstGeom prst="rect">
            <a:avLst/>
          </a:prstGeom>
          <a:noFill/>
        </p:spPr>
        <p:txBody>
          <a:bodyPr wrap="square" lIns="120975" tIns="60488" rIns="120975" bIns="60488" rtlCol="0">
            <a:spAutoFit/>
          </a:bodyPr>
          <a:lstStyle/>
          <a:p>
            <a:pPr algn="ctr"/>
            <a:r>
              <a:rPr lang="it-IT" sz="36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Thành nhà Hồ</a:t>
            </a:r>
            <a:endParaRPr lang="en-US" sz="36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Rectangle 5"/>
          <p:cNvSpPr/>
          <p:nvPr/>
        </p:nvSpPr>
        <p:spPr>
          <a:xfrm>
            <a:off x="6691137" y="4279416"/>
            <a:ext cx="4824622" cy="676155"/>
          </a:xfrm>
          <a:prstGeom prst="rect">
            <a:avLst/>
          </a:prstGeom>
          <a:noFill/>
        </p:spPr>
        <p:txBody>
          <a:bodyPr wrap="square" lIns="120975" tIns="60488" rIns="120975" bIns="60488" rtlCol="0">
            <a:spAutoFit/>
          </a:bodyPr>
          <a:lstStyle/>
          <a:p>
            <a:pPr algn="ctr"/>
            <a:r>
              <a:rPr lang="it-IT" sz="36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Văn Miếu</a:t>
            </a:r>
            <a:endParaRPr lang="en-US" sz="36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Rectangle 6"/>
          <p:cNvSpPr/>
          <p:nvPr/>
        </p:nvSpPr>
        <p:spPr>
          <a:xfrm>
            <a:off x="6931606" y="5509788"/>
            <a:ext cx="4343683" cy="676155"/>
          </a:xfrm>
          <a:prstGeom prst="rect">
            <a:avLst/>
          </a:prstGeom>
          <a:noFill/>
        </p:spPr>
        <p:txBody>
          <a:bodyPr wrap="square" lIns="120975" tIns="60488" rIns="120975" bIns="60488" rtlCol="0">
            <a:spAutoFit/>
          </a:bodyPr>
          <a:lstStyle/>
          <a:p>
            <a:pPr algn="ctr"/>
            <a:r>
              <a:rPr lang="it-IT" sz="36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Hồ Gươm</a:t>
            </a:r>
            <a:endParaRPr lang="en-US" sz="36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Rectangle 7"/>
          <p:cNvSpPr/>
          <p:nvPr/>
        </p:nvSpPr>
        <p:spPr>
          <a:xfrm>
            <a:off x="694562" y="5668883"/>
            <a:ext cx="4925543" cy="676155"/>
          </a:xfrm>
          <a:prstGeom prst="rect">
            <a:avLst/>
          </a:prstGeom>
          <a:noFill/>
        </p:spPr>
        <p:txBody>
          <a:bodyPr wrap="square" lIns="120975" tIns="60488" rIns="120975" bIns="60488" rtlCol="0">
            <a:spAutoFit/>
          </a:bodyPr>
          <a:lstStyle/>
          <a:p>
            <a:pPr algn="ctr"/>
            <a:r>
              <a:rPr lang="it-IT" sz="36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Lam Kinh</a:t>
            </a:r>
            <a:endParaRPr lang="en-US" sz="36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TextBox 10"/>
          <p:cNvSpPr txBox="1"/>
          <p:nvPr/>
        </p:nvSpPr>
        <p:spPr>
          <a:xfrm>
            <a:off x="788179" y="1701935"/>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en-US" dirty="0" smtClean="0"/>
              <a:t>1</a:t>
            </a:r>
            <a:r>
              <a:rPr lang="en-US" dirty="0"/>
              <a:t>9</a:t>
            </a:r>
          </a:p>
        </p:txBody>
      </p:sp>
      <p:pic>
        <p:nvPicPr>
          <p:cNvPr id="12" name="Picture 11" descr="A close up of a logo&#10;&#10;Description generated with high confidence">
            <a:extLst>
              <a:ext uri="{FF2B5EF4-FFF2-40B4-BE49-F238E27FC236}">
                <a16:creationId xmlns="" xmlns:a16="http://schemas.microsoft.com/office/drawing/2014/main" id="{F8154488-45F3-4660-9796-67E78CADC8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 xmlns:a16="http://schemas.microsoft.com/office/drawing/2014/main" id="{6B7C3B7B-95FA-4C7C-868C-274F061C1B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 xmlns:a16="http://schemas.microsoft.com/office/drawing/2014/main" id="{1C30C102-46F1-477B-BE47-353DC5DCB9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 xmlns:a16="http://schemas.microsoft.com/office/drawing/2014/main" id="{964E9D7F-71D2-4A63-A3F7-9EE6DC4419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 xmlns:a16="http://schemas.microsoft.com/office/drawing/2014/main" id="{57D925CE-8554-4902-92DA-AA9107D176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 xmlns:a16="http://schemas.microsoft.com/office/drawing/2014/main" id="{3F043AC7-079F-4AB0-86A4-A4807725A8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sp>
        <p:nvSpPr>
          <p:cNvPr id="18" name="Oval 17">
            <a:extLst>
              <a:ext uri="{FF2B5EF4-FFF2-40B4-BE49-F238E27FC236}">
                <a16:creationId xmlns="" xmlns:a16="http://schemas.microsoft.com/office/drawing/2014/main" id="{70164FF7-986F-4BE6-8673-72BBC12E2ACC}"/>
              </a:ext>
            </a:extLst>
          </p:cNvPr>
          <p:cNvSpPr/>
          <p:nvPr/>
        </p:nvSpPr>
        <p:spPr>
          <a:xfrm>
            <a:off x="844245" y="7098023"/>
            <a:ext cx="1771650" cy="1771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Algerian" panose="04020705040A02060702" pitchFamily="82" charset="0"/>
              </a:rPr>
              <a:t>d</a:t>
            </a:r>
          </a:p>
        </p:txBody>
      </p:sp>
      <p:pic>
        <p:nvPicPr>
          <p:cNvPr id="19"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57882" y="4597052"/>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464057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500"/>
                                        <p:tgtEl>
                                          <p:spTgt spid="6"/>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500"/>
                                        <p:tgtEl>
                                          <p:spTgt spid="8"/>
                                        </p:tgtEl>
                                      </p:cBhvr>
                                    </p:animEffect>
                                  </p:childTnLst>
                                </p:cTn>
                              </p:par>
                            </p:childTnLst>
                          </p:cTn>
                        </p:par>
                        <p:par>
                          <p:cTn id="26" fill="hold">
                            <p:stCondLst>
                              <p:cond delay="4500"/>
                            </p:stCondLst>
                            <p:childTnLst>
                              <p:par>
                                <p:cTn id="27" presetID="10" presetClass="entr" presetSubtype="0" fill="hold" grpId="0" nodeType="afterEffect">
                                  <p:stCondLst>
                                    <p:cond delay="0"/>
                                  </p:stCondLst>
                                  <p:iterate type="lt">
                                    <p:tmPct val="0"/>
                                  </p:iterate>
                                  <p:childTnLst>
                                    <p:set>
                                      <p:cBhvr>
                                        <p:cTn id="28" dur="1" fill="hold">
                                          <p:stCondLst>
                                            <p:cond delay="0"/>
                                          </p:stCondLst>
                                        </p:cTn>
                                        <p:tgtEl>
                                          <p:spTgt spid="7"/>
                                        </p:tgtEl>
                                        <p:attrNameLst>
                                          <p:attrName>style.visibility</p:attrName>
                                        </p:attrNameLst>
                                      </p:cBhvr>
                                      <p:to>
                                        <p:strVal val="visible"/>
                                      </p:to>
                                    </p:set>
                                    <p:animEffect transition="in" filter="fade">
                                      <p:cBhvr>
                                        <p:cTn id="29" dur="1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8490" fill="hold"/>
                                        <p:tgtEl>
                                          <p:spTgt spid="19"/>
                                        </p:tgtEl>
                                      </p:cBhvr>
                                    </p:cmd>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5"/>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6"/>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8"/>
                                        </p:tgtEl>
                                        <p:attrNameLst>
                                          <p:attrName>style.visibility</p:attrName>
                                        </p:attrNameLst>
                                      </p:cBhvr>
                                      <p:to>
                                        <p:strVal val="hidden"/>
                                      </p:to>
                                    </p:set>
                                  </p:childTnLst>
                                </p:cTn>
                              </p:par>
                              <p:par>
                                <p:cTn id="42" presetID="16" presetClass="emph" presetSubtype="0" fill="hold" grpId="1" nodeType="withEffect">
                                  <p:stCondLst>
                                    <p:cond delay="0"/>
                                  </p:stCondLst>
                                  <p:iterate type="lt">
                                    <p:tmPct val="4000"/>
                                  </p:iterate>
                                  <p:childTnLst>
                                    <p:set>
                                      <p:cBhvr override="childStyle">
                                        <p:cTn id="43" dur="1500" fill="hold"/>
                                        <p:tgtEl>
                                          <p:spTgt spid="7"/>
                                        </p:tgtEl>
                                        <p:attrNameLst>
                                          <p:attrName>style.color</p:attrName>
                                        </p:attrNameLst>
                                      </p:cBhvr>
                                      <p:to>
                                        <p:clrVal>
                                          <a:srgbClr val="FF0000"/>
                                        </p:clrVal>
                                      </p:to>
                                    </p:set>
                                    <p:set>
                                      <p:cBhvr>
                                        <p:cTn id="44" dur="1500" fill="hold"/>
                                        <p:tgtEl>
                                          <p:spTgt spid="7"/>
                                        </p:tgtEl>
                                        <p:attrNameLst>
                                          <p:attrName>fillcolor</p:attrName>
                                        </p:attrNameLst>
                                      </p:cBhvr>
                                      <p:to>
                                        <p:clrVal>
                                          <a:srgbClr val="FF0000"/>
                                        </p:clrVal>
                                      </p:to>
                                    </p:set>
                                    <p:set>
                                      <p:cBhvr>
                                        <p:cTn id="45" dur="1500" fill="hold"/>
                                        <p:tgtEl>
                                          <p:spTgt spid="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par>
                          <p:cTn id="51" fill="hold">
                            <p:stCondLst>
                              <p:cond delay="0"/>
                            </p:stCondLst>
                            <p:childTnLst>
                              <p:par>
                                <p:cTn id="52" presetID="53" presetClass="entr" presetSubtype="16" fill="hold" grpId="1"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9"/>
                                        </p:tgtEl>
                                      </p:cBhvr>
                                    </p:cmd>
                                  </p:childTnLst>
                                </p:cTn>
                              </p:par>
                            </p:childTnLst>
                          </p:cTn>
                        </p:par>
                      </p:childTnLst>
                    </p:cTn>
                  </p:par>
                </p:childTnLst>
              </p:cTn>
              <p:nextCondLst>
                <p:cond evt="onClick" delay="0">
                  <p:tgtEl>
                    <p:spTgt spid="19"/>
                  </p:tgtEl>
                </p:cond>
              </p:nextCondLst>
            </p:seq>
            <p:video>
              <p:cMediaNode vol="80000">
                <p:cTn id="62" fill="hold" display="0">
                  <p:stCondLst>
                    <p:cond delay="indefinite"/>
                  </p:stCondLst>
                </p:cTn>
                <p:tgtEl>
                  <p:spTgt spid="19"/>
                </p:tgtEl>
              </p:cMediaNode>
            </p:video>
          </p:childTnLst>
        </p:cTn>
      </p:par>
    </p:tnLst>
    <p:bldLst>
      <p:bldP spid="5" grpId="0"/>
      <p:bldP spid="5" grpId="1"/>
      <p:bldP spid="6" grpId="0"/>
      <p:bldP spid="6" grpId="1"/>
      <p:bldP spid="7" grpId="0"/>
      <p:bldP spid="7" grpId="1"/>
      <p:bldP spid="8" grpId="0"/>
      <p:bldP spid="8" grpId="1"/>
      <p:bldP spid="11" grpId="0"/>
      <p:bldP spid="11"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23214" y="1739751"/>
            <a:ext cx="8638030" cy="1754326"/>
          </a:xfrm>
          <a:prstGeom prst="rect">
            <a:avLst/>
          </a:prstGeom>
        </p:spPr>
        <p:txBody>
          <a:bodyPr wrap="square">
            <a:spAutoFit/>
          </a:bodyPr>
          <a:lstStyle>
            <a:defPPr>
              <a:defRPr lang="en-US"/>
            </a:defPPr>
            <a:lvl1pPr lvl="0" algn="ctr" defTabSz="1209751">
              <a:defRPr sz="3600" b="1" i="1">
                <a:solidFill>
                  <a:schemeClr val="bg1"/>
                </a:solidFill>
                <a:effectLst>
                  <a:glow rad="139700">
                    <a:schemeClr val="accent1">
                      <a:satMod val="175000"/>
                      <a:alpha val="40000"/>
                    </a:schemeClr>
                  </a:glow>
                </a:effectLst>
                <a:latin typeface="Segoe UI Black" panose="020B0A02040204020203" pitchFamily="34" charset="0"/>
                <a:ea typeface="Segoe UI Black" panose="020B0A02040204020203" pitchFamily="34" charset="0"/>
              </a:defRPr>
            </a:lvl1pPr>
          </a:lstStyle>
          <a:p>
            <a:r>
              <a:rPr lang="en-US" b="0" dirty="0">
                <a:effectLst/>
                <a:latin typeface="Times New Roman" pitchFamily="18" charset="0"/>
                <a:cs typeface="Times New Roman" pitchFamily="18" charset="0"/>
              </a:rPr>
              <a:t>“</a:t>
            </a:r>
            <a:r>
              <a:rPr lang="en-US" b="0" dirty="0" err="1">
                <a:effectLst/>
                <a:latin typeface="Times New Roman" pitchFamily="18" charset="0"/>
                <a:cs typeface="Times New Roman" pitchFamily="18" charset="0"/>
              </a:rPr>
              <a:t>Người</a:t>
            </a:r>
            <a:r>
              <a:rPr lang="en-US" b="0" dirty="0">
                <a:effectLst/>
                <a:latin typeface="Times New Roman" pitchFamily="18" charset="0"/>
                <a:cs typeface="Times New Roman" pitchFamily="18" charset="0"/>
              </a:rPr>
              <a:t> ta </a:t>
            </a:r>
            <a:r>
              <a:rPr lang="en-US" b="0" dirty="0" err="1">
                <a:effectLst/>
                <a:latin typeface="Times New Roman" pitchFamily="18" charset="0"/>
                <a:cs typeface="Times New Roman" pitchFamily="18" charset="0"/>
              </a:rPr>
              <a:t>tạo</a:t>
            </a:r>
            <a:r>
              <a:rPr lang="en-US" b="0" dirty="0">
                <a:effectLst/>
                <a:latin typeface="Times New Roman" pitchFamily="18" charset="0"/>
                <a:cs typeface="Times New Roman" pitchFamily="18" charset="0"/>
              </a:rPr>
              <a:t> </a:t>
            </a:r>
            <a:r>
              <a:rPr lang="en-US" b="0" dirty="0" err="1">
                <a:effectLst/>
                <a:latin typeface="Times New Roman" pitchFamily="18" charset="0"/>
                <a:cs typeface="Times New Roman" pitchFamily="18" charset="0"/>
              </a:rPr>
              <a:t>ra</a:t>
            </a:r>
            <a:r>
              <a:rPr lang="en-US" b="0" dirty="0">
                <a:effectLst/>
                <a:latin typeface="Times New Roman" pitchFamily="18" charset="0"/>
                <a:cs typeface="Times New Roman" pitchFamily="18" charset="0"/>
              </a:rPr>
              <a:t> </a:t>
            </a:r>
            <a:r>
              <a:rPr lang="en-US" b="0" dirty="0" err="1">
                <a:effectLst/>
                <a:latin typeface="Times New Roman" pitchFamily="18" charset="0"/>
                <a:cs typeface="Times New Roman" pitchFamily="18" charset="0"/>
              </a:rPr>
              <a:t>vận</a:t>
            </a:r>
            <a:r>
              <a:rPr lang="en-US" b="0" dirty="0">
                <a:effectLst/>
                <a:latin typeface="Times New Roman" pitchFamily="18" charset="0"/>
                <a:cs typeface="Times New Roman" pitchFamily="18" charset="0"/>
              </a:rPr>
              <a:t> </a:t>
            </a:r>
            <a:r>
              <a:rPr lang="en-US" b="0" dirty="0" err="1">
                <a:effectLst/>
                <a:latin typeface="Times New Roman" pitchFamily="18" charset="0"/>
                <a:cs typeface="Times New Roman" pitchFamily="18" charset="0"/>
              </a:rPr>
              <a:t>mệnh</a:t>
            </a:r>
            <a:r>
              <a:rPr lang="en-US" b="0" dirty="0">
                <a:effectLst/>
                <a:latin typeface="Times New Roman" pitchFamily="18" charset="0"/>
                <a:cs typeface="Times New Roman" pitchFamily="18" charset="0"/>
              </a:rPr>
              <a:t> </a:t>
            </a:r>
            <a:r>
              <a:rPr lang="en-US" b="0" dirty="0" err="1">
                <a:effectLst/>
                <a:latin typeface="Times New Roman" pitchFamily="18" charset="0"/>
                <a:cs typeface="Times New Roman" pitchFamily="18" charset="0"/>
              </a:rPr>
              <a:t>chứ</a:t>
            </a:r>
            <a:r>
              <a:rPr lang="en-US" b="0" dirty="0">
                <a:effectLst/>
                <a:latin typeface="Times New Roman" pitchFamily="18" charset="0"/>
                <a:cs typeface="Times New Roman" pitchFamily="18" charset="0"/>
              </a:rPr>
              <a:t> </a:t>
            </a:r>
            <a:r>
              <a:rPr lang="en-US" b="0" dirty="0" err="1">
                <a:effectLst/>
                <a:latin typeface="Times New Roman" pitchFamily="18" charset="0"/>
                <a:cs typeface="Times New Roman" pitchFamily="18" charset="0"/>
              </a:rPr>
              <a:t>không</a:t>
            </a:r>
            <a:r>
              <a:rPr lang="en-US" b="0" dirty="0">
                <a:effectLst/>
                <a:latin typeface="Times New Roman" pitchFamily="18" charset="0"/>
                <a:cs typeface="Times New Roman" pitchFamily="18" charset="0"/>
              </a:rPr>
              <a:t> </a:t>
            </a:r>
            <a:r>
              <a:rPr lang="en-US" b="0" dirty="0" err="1">
                <a:effectLst/>
                <a:latin typeface="Times New Roman" pitchFamily="18" charset="0"/>
                <a:cs typeface="Times New Roman" pitchFamily="18" charset="0"/>
              </a:rPr>
              <a:t>phải</a:t>
            </a:r>
            <a:r>
              <a:rPr lang="en-US" b="0" dirty="0">
                <a:effectLst/>
                <a:latin typeface="Times New Roman" pitchFamily="18" charset="0"/>
                <a:cs typeface="Times New Roman" pitchFamily="18" charset="0"/>
              </a:rPr>
              <a:t> </a:t>
            </a:r>
            <a:r>
              <a:rPr lang="en-US" b="0" dirty="0" err="1">
                <a:effectLst/>
                <a:latin typeface="Times New Roman" pitchFamily="18" charset="0"/>
                <a:cs typeface="Times New Roman" pitchFamily="18" charset="0"/>
              </a:rPr>
              <a:t>vận</a:t>
            </a:r>
            <a:r>
              <a:rPr lang="en-US" b="0" dirty="0">
                <a:effectLst/>
                <a:latin typeface="Times New Roman" pitchFamily="18" charset="0"/>
                <a:cs typeface="Times New Roman" pitchFamily="18" charset="0"/>
              </a:rPr>
              <a:t> </a:t>
            </a:r>
            <a:r>
              <a:rPr lang="en-US" b="0" dirty="0" err="1">
                <a:effectLst/>
                <a:latin typeface="Times New Roman" pitchFamily="18" charset="0"/>
                <a:cs typeface="Times New Roman" pitchFamily="18" charset="0"/>
              </a:rPr>
              <a:t>mệnh</a:t>
            </a:r>
            <a:r>
              <a:rPr lang="en-US" b="0" dirty="0">
                <a:effectLst/>
                <a:latin typeface="Times New Roman" pitchFamily="18" charset="0"/>
                <a:cs typeface="Times New Roman" pitchFamily="18" charset="0"/>
              </a:rPr>
              <a:t> </a:t>
            </a:r>
            <a:r>
              <a:rPr lang="en-US" b="0" dirty="0" err="1">
                <a:effectLst/>
                <a:latin typeface="Times New Roman" pitchFamily="18" charset="0"/>
                <a:cs typeface="Times New Roman" pitchFamily="18" charset="0"/>
              </a:rPr>
              <a:t>tạo</a:t>
            </a:r>
            <a:r>
              <a:rPr lang="en-US" b="0" dirty="0">
                <a:effectLst/>
                <a:latin typeface="Times New Roman" pitchFamily="18" charset="0"/>
                <a:cs typeface="Times New Roman" pitchFamily="18" charset="0"/>
              </a:rPr>
              <a:t> </a:t>
            </a:r>
            <a:r>
              <a:rPr lang="en-US" b="0" dirty="0" err="1">
                <a:effectLst/>
                <a:latin typeface="Times New Roman" pitchFamily="18" charset="0"/>
                <a:cs typeface="Times New Roman" pitchFamily="18" charset="0"/>
              </a:rPr>
              <a:t>ra</a:t>
            </a:r>
            <a:r>
              <a:rPr lang="en-US" b="0" dirty="0">
                <a:effectLst/>
                <a:latin typeface="Times New Roman" pitchFamily="18" charset="0"/>
                <a:cs typeface="Times New Roman" pitchFamily="18" charset="0"/>
              </a:rPr>
              <a:t> con </a:t>
            </a:r>
            <a:r>
              <a:rPr lang="en-US" b="0" dirty="0" err="1">
                <a:effectLst/>
                <a:latin typeface="Times New Roman" pitchFamily="18" charset="0"/>
                <a:cs typeface="Times New Roman" pitchFamily="18" charset="0"/>
              </a:rPr>
              <a:t>người</a:t>
            </a:r>
            <a:r>
              <a:rPr lang="en-US" b="0" dirty="0">
                <a:effectLst/>
                <a:latin typeface="Times New Roman" pitchFamily="18" charset="0"/>
                <a:cs typeface="Times New Roman" pitchFamily="18" charset="0"/>
              </a:rPr>
              <a:t>” </a:t>
            </a:r>
            <a:r>
              <a:rPr lang="en-US" b="0" i="0" dirty="0" err="1">
                <a:effectLst/>
                <a:latin typeface="Times New Roman" pitchFamily="18" charset="0"/>
                <a:cs typeface="Times New Roman" pitchFamily="18" charset="0"/>
              </a:rPr>
              <a:t>là</a:t>
            </a:r>
            <a:r>
              <a:rPr lang="en-US" b="0" i="0" dirty="0">
                <a:effectLst/>
                <a:latin typeface="Times New Roman" pitchFamily="18" charset="0"/>
                <a:cs typeface="Times New Roman" pitchFamily="18" charset="0"/>
              </a:rPr>
              <a:t> </a:t>
            </a:r>
            <a:r>
              <a:rPr lang="en-US" b="0" i="0" dirty="0" err="1">
                <a:effectLst/>
                <a:latin typeface="Times New Roman" pitchFamily="18" charset="0"/>
                <a:cs typeface="Times New Roman" pitchFamily="18" charset="0"/>
              </a:rPr>
              <a:t>câu</a:t>
            </a:r>
            <a:r>
              <a:rPr lang="en-US" b="0" i="0" dirty="0">
                <a:effectLst/>
                <a:latin typeface="Times New Roman" pitchFamily="18" charset="0"/>
                <a:cs typeface="Times New Roman" pitchFamily="18" charset="0"/>
              </a:rPr>
              <a:t> </a:t>
            </a:r>
            <a:r>
              <a:rPr lang="en-US" b="0" i="0" dirty="0" err="1">
                <a:effectLst/>
                <a:latin typeface="Times New Roman" pitchFamily="18" charset="0"/>
                <a:cs typeface="Times New Roman" pitchFamily="18" charset="0"/>
              </a:rPr>
              <a:t>nói</a:t>
            </a:r>
            <a:r>
              <a:rPr lang="en-US" b="0" i="0" dirty="0">
                <a:effectLst/>
                <a:latin typeface="Times New Roman" pitchFamily="18" charset="0"/>
                <a:cs typeface="Times New Roman" pitchFamily="18" charset="0"/>
              </a:rPr>
              <a:t> </a:t>
            </a:r>
            <a:r>
              <a:rPr lang="en-US" b="0" i="0" dirty="0" err="1">
                <a:effectLst/>
                <a:latin typeface="Times New Roman" pitchFamily="18" charset="0"/>
                <a:cs typeface="Times New Roman" pitchFamily="18" charset="0"/>
              </a:rPr>
              <a:t>nổi</a:t>
            </a:r>
            <a:r>
              <a:rPr lang="en-US" b="0" i="0" dirty="0">
                <a:effectLst/>
                <a:latin typeface="Times New Roman" pitchFamily="18" charset="0"/>
                <a:cs typeface="Times New Roman" pitchFamily="18" charset="0"/>
              </a:rPr>
              <a:t> </a:t>
            </a:r>
            <a:r>
              <a:rPr lang="en-US" b="0" i="0" dirty="0" err="1">
                <a:effectLst/>
                <a:latin typeface="Times New Roman" pitchFamily="18" charset="0"/>
                <a:cs typeface="Times New Roman" pitchFamily="18" charset="0"/>
              </a:rPr>
              <a:t>tiếng</a:t>
            </a:r>
            <a:r>
              <a:rPr lang="en-US" b="0" i="0" dirty="0">
                <a:effectLst/>
                <a:latin typeface="Times New Roman" pitchFamily="18" charset="0"/>
                <a:cs typeface="Times New Roman" pitchFamily="18" charset="0"/>
              </a:rPr>
              <a:t> </a:t>
            </a:r>
            <a:r>
              <a:rPr lang="en-US" b="0" i="0" dirty="0" err="1">
                <a:effectLst/>
                <a:latin typeface="Times New Roman" pitchFamily="18" charset="0"/>
                <a:cs typeface="Times New Roman" pitchFamily="18" charset="0"/>
              </a:rPr>
              <a:t>của</a:t>
            </a:r>
            <a:r>
              <a:rPr lang="en-US" b="0" i="0" dirty="0">
                <a:effectLst/>
                <a:latin typeface="Times New Roman" pitchFamily="18" charset="0"/>
                <a:cs typeface="Times New Roman" pitchFamily="18" charset="0"/>
              </a:rPr>
              <a:t> </a:t>
            </a:r>
            <a:r>
              <a:rPr lang="en-US" b="0" i="0" dirty="0" err="1">
                <a:effectLst/>
                <a:latin typeface="Times New Roman" pitchFamily="18" charset="0"/>
                <a:cs typeface="Times New Roman" pitchFamily="18" charset="0"/>
              </a:rPr>
              <a:t>ai</a:t>
            </a:r>
            <a:r>
              <a:rPr lang="en-US" b="0" i="0" dirty="0">
                <a:effectLst/>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5" name="Rectangle 4"/>
          <p:cNvSpPr/>
          <p:nvPr/>
        </p:nvSpPr>
        <p:spPr>
          <a:xfrm>
            <a:off x="1730070" y="4172638"/>
            <a:ext cx="5790737" cy="737711"/>
          </a:xfrm>
          <a:prstGeom prst="rect">
            <a:avLst/>
          </a:prstGeom>
          <a:noFill/>
        </p:spPr>
        <p:txBody>
          <a:bodyPr wrap="square" lIns="120975" tIns="60488" rIns="120975" bIns="60488" rtlCol="0">
            <a:spAutoFit/>
          </a:bodyPr>
          <a:lstStyle/>
          <a:p>
            <a:pPr algn="just"/>
            <a:r>
              <a:rPr lang="en-US" sz="4000" b="1" dirty="0" err="1">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Lê Quý Đôn</a:t>
            </a:r>
            <a:endParaRPr lang="en-US" sz="40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6" name="Rectangle 5"/>
          <p:cNvSpPr/>
          <p:nvPr/>
        </p:nvSpPr>
        <p:spPr>
          <a:xfrm>
            <a:off x="6604064" y="4240964"/>
            <a:ext cx="4857180" cy="737711"/>
          </a:xfrm>
          <a:prstGeom prst="rect">
            <a:avLst/>
          </a:prstGeom>
          <a:noFill/>
        </p:spPr>
        <p:txBody>
          <a:bodyPr wrap="square" lIns="120975" tIns="60488" rIns="120975" bIns="60488" rtlCol="0">
            <a:spAutoFit/>
          </a:bodyPr>
          <a:lstStyle/>
          <a:p>
            <a:pPr algn="ctr"/>
            <a:r>
              <a:rPr lang="en-US" sz="4000" b="1" dirty="0" err="1">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Hồ Chí Minh</a:t>
            </a:r>
            <a:endParaRPr lang="en-US" sz="40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7" name="Rectangle 6"/>
          <p:cNvSpPr/>
          <p:nvPr/>
        </p:nvSpPr>
        <p:spPr>
          <a:xfrm>
            <a:off x="6645770" y="5602806"/>
            <a:ext cx="4697069" cy="737711"/>
          </a:xfrm>
          <a:prstGeom prst="rect">
            <a:avLst/>
          </a:prstGeom>
          <a:noFill/>
        </p:spPr>
        <p:txBody>
          <a:bodyPr wrap="square" lIns="120975" tIns="60488" rIns="120975" bIns="60488" rtlCol="0">
            <a:spAutoFit/>
          </a:bodyPr>
          <a:lstStyle/>
          <a:p>
            <a:pPr algn="ctr"/>
            <a:r>
              <a:rPr lang="en-US" sz="40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Huy Cận</a:t>
            </a:r>
          </a:p>
        </p:txBody>
      </p:sp>
      <p:sp>
        <p:nvSpPr>
          <p:cNvPr id="8" name="Rectangle 7"/>
          <p:cNvSpPr/>
          <p:nvPr/>
        </p:nvSpPr>
        <p:spPr>
          <a:xfrm>
            <a:off x="787647" y="5588314"/>
            <a:ext cx="4697069" cy="737711"/>
          </a:xfrm>
          <a:prstGeom prst="rect">
            <a:avLst/>
          </a:prstGeom>
          <a:noFill/>
        </p:spPr>
        <p:txBody>
          <a:bodyPr wrap="square" lIns="120975" tIns="60488" rIns="120975" bIns="60488" rtlCol="0">
            <a:spAutoFit/>
          </a:bodyPr>
          <a:lstStyle/>
          <a:p>
            <a:pPr algn="ctr"/>
            <a:r>
              <a:rPr lang="en-US" sz="40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Võ Nguyên Giáp</a:t>
            </a:r>
          </a:p>
        </p:txBody>
      </p:sp>
      <p:sp>
        <p:nvSpPr>
          <p:cNvPr id="11" name="TextBox 10"/>
          <p:cNvSpPr txBox="1"/>
          <p:nvPr/>
        </p:nvSpPr>
        <p:spPr>
          <a:xfrm>
            <a:off x="730757" y="180190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en-US" dirty="0" smtClean="0"/>
              <a:t>20</a:t>
            </a:r>
            <a:endParaRPr lang="en-US" dirty="0"/>
          </a:p>
        </p:txBody>
      </p:sp>
      <p:pic>
        <p:nvPicPr>
          <p:cNvPr id="12" name="Picture 11" descr="A close up of a logo&#10;&#10;Description generated with high confidence">
            <a:extLst>
              <a:ext uri="{FF2B5EF4-FFF2-40B4-BE49-F238E27FC236}">
                <a16:creationId xmlns:a16="http://schemas.microsoft.com/office/drawing/2014/main" xmlns=""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sp>
        <p:nvSpPr>
          <p:cNvPr id="18" name="Oval 17">
            <a:extLst>
              <a:ext uri="{FF2B5EF4-FFF2-40B4-BE49-F238E27FC236}">
                <a16:creationId xmlns:a16="http://schemas.microsoft.com/office/drawing/2014/main" xmlns="" id="{2650956B-1BD7-46FB-8F1E-D4657C798872}"/>
              </a:ext>
            </a:extLst>
          </p:cNvPr>
          <p:cNvSpPr/>
          <p:nvPr/>
        </p:nvSpPr>
        <p:spPr>
          <a:xfrm>
            <a:off x="844245" y="7098023"/>
            <a:ext cx="1771650" cy="1771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Algerian" panose="04020705040A02060702" pitchFamily="82" charset="0"/>
              </a:rPr>
              <a:t>a</a:t>
            </a:r>
          </a:p>
        </p:txBody>
      </p:sp>
      <p:pic>
        <p:nvPicPr>
          <p:cNvPr id="19"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57882" y="4597052"/>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597828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0"/>
                                  </p:iterate>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500"/>
                                        <p:tgtEl>
                                          <p:spTgt spid="6"/>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500"/>
                                        <p:tgtEl>
                                          <p:spTgt spid="8"/>
                                        </p:tgtEl>
                                      </p:cBhvr>
                                    </p:animEffect>
                                  </p:childTnLst>
                                </p:cTn>
                              </p:par>
                            </p:childTnLst>
                          </p:cTn>
                        </p:par>
                        <p:par>
                          <p:cTn id="26" fill="hold">
                            <p:stCondLst>
                              <p:cond delay="4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8490" fill="hold"/>
                                        <p:tgtEl>
                                          <p:spTgt spid="19"/>
                                        </p:tgtEl>
                                      </p:cBhvr>
                                    </p:cmd>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1" nodeType="clickEffect">
                                  <p:stCondLst>
                                    <p:cond delay="0"/>
                                  </p:stCondLst>
                                  <p:iterate type="lt">
                                    <p:tmPct val="4000"/>
                                  </p:iterate>
                                  <p:childTnLst>
                                    <p:set>
                                      <p:cBhvr override="childStyle">
                                        <p:cTn id="37" dur="1500" fill="hold"/>
                                        <p:tgtEl>
                                          <p:spTgt spid="5"/>
                                        </p:tgtEl>
                                        <p:attrNameLst>
                                          <p:attrName>style.color</p:attrName>
                                        </p:attrNameLst>
                                      </p:cBhvr>
                                      <p:to>
                                        <p:clrVal>
                                          <a:srgbClr val="FF0000"/>
                                        </p:clrVal>
                                      </p:to>
                                    </p:set>
                                    <p:set>
                                      <p:cBhvr>
                                        <p:cTn id="38" dur="1500" fill="hold"/>
                                        <p:tgtEl>
                                          <p:spTgt spid="5"/>
                                        </p:tgtEl>
                                        <p:attrNameLst>
                                          <p:attrName>fillcolor</p:attrName>
                                        </p:attrNameLst>
                                      </p:cBhvr>
                                      <p:to>
                                        <p:clrVal>
                                          <a:srgbClr val="FF0000"/>
                                        </p:clrVal>
                                      </p:to>
                                    </p:set>
                                    <p:set>
                                      <p:cBhvr>
                                        <p:cTn id="39" dur="1500" fill="hold"/>
                                        <p:tgtEl>
                                          <p:spTgt spid="5"/>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par>
                                <p:cTn id="40" presetID="1" presetClass="exit" presetSubtype="0" fill="hold" grpId="1" nodeType="withEffect">
                                  <p:stCondLst>
                                    <p:cond delay="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par>
                          <p:cTn id="51" fill="hold">
                            <p:stCondLst>
                              <p:cond delay="0"/>
                            </p:stCondLst>
                            <p:childTnLst>
                              <p:par>
                                <p:cTn id="52" presetID="53" presetClass="entr" presetSubtype="16" fill="hold" grpId="1"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9"/>
                                        </p:tgtEl>
                                      </p:cBhvr>
                                    </p:cmd>
                                  </p:childTnLst>
                                </p:cTn>
                              </p:par>
                            </p:childTnLst>
                          </p:cTn>
                        </p:par>
                      </p:childTnLst>
                    </p:cTn>
                  </p:par>
                </p:childTnLst>
              </p:cTn>
              <p:nextCondLst>
                <p:cond evt="onClick" delay="0">
                  <p:tgtEl>
                    <p:spTgt spid="19"/>
                  </p:tgtEl>
                </p:cond>
              </p:nextCondLst>
            </p:seq>
            <p:video>
              <p:cMediaNode vol="80000">
                <p:cTn id="62" fill="hold" display="0">
                  <p:stCondLst>
                    <p:cond delay="indefinite"/>
                  </p:stCondLst>
                </p:cTn>
                <p:tgtEl>
                  <p:spTgt spid="19"/>
                </p:tgtEl>
              </p:cMediaNode>
            </p:video>
          </p:childTnLst>
        </p:cTn>
      </p:par>
    </p:tnLst>
    <p:bldLst>
      <p:bldP spid="5" grpId="0"/>
      <p:bldP spid="5" grpId="1"/>
      <p:bldP spid="6" grpId="0"/>
      <p:bldP spid="6" grpId="1"/>
      <p:bldP spid="7" grpId="0"/>
      <p:bldP spid="7" grpId="1"/>
      <p:bldP spid="8" grpId="0"/>
      <p:bldP spid="8" grpId="1"/>
      <p:bldP spid="11" grpId="0"/>
      <p:bldP spid="11"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35763" y="1814613"/>
            <a:ext cx="7766265" cy="799266"/>
          </a:xfrm>
          <a:prstGeom prst="rect">
            <a:avLst/>
          </a:prstGeom>
          <a:noFill/>
        </p:spPr>
        <p:txBody>
          <a:bodyPr wrap="square" lIns="120975" tIns="60488" rIns="120975" bIns="60488" rtlCol="0">
            <a:spAutoFit/>
          </a:bodyPr>
          <a:lstStyle>
            <a:defPPr>
              <a:defRPr lang="en-US"/>
            </a:defPPr>
            <a:lvl1pPr algn="ctr">
              <a:defRPr sz="4000" b="1">
                <a:solidFill>
                  <a:schemeClr val="bg1"/>
                </a:solidFill>
                <a:effectLst>
                  <a:glow rad="139700">
                    <a:schemeClr val="accent5">
                      <a:satMod val="175000"/>
                      <a:alpha val="40000"/>
                    </a:schemeClr>
                  </a:glow>
                </a:effectLst>
                <a:latin typeface="UTM Swiss Condensed" pitchFamily="2" charset="0"/>
              </a:defRPr>
            </a:lvl1pPr>
          </a:lstStyle>
          <a:p>
            <a:r>
              <a:rPr lang="en-US" sz="4400" b="0" i="1" dirty="0" err="1" smtClean="0">
                <a:effectLst/>
                <a:latin typeface="Times New Roman" pitchFamily="18" charset="0"/>
                <a:cs typeface="Times New Roman" pitchFamily="18" charset="0"/>
              </a:rPr>
              <a:t>Nguyễn</a:t>
            </a:r>
            <a:r>
              <a:rPr lang="en-US" sz="4400" b="0" i="1" dirty="0" smtClean="0">
                <a:effectLst/>
                <a:latin typeface="Times New Roman" pitchFamily="18" charset="0"/>
                <a:cs typeface="Times New Roman" pitchFamily="18" charset="0"/>
              </a:rPr>
              <a:t> </a:t>
            </a:r>
            <a:r>
              <a:rPr lang="en-US" sz="4400" b="0" i="1" dirty="0" err="1" smtClean="0">
                <a:effectLst/>
                <a:latin typeface="Times New Roman" pitchFamily="18" charset="0"/>
                <a:cs typeface="Times New Roman" pitchFamily="18" charset="0"/>
              </a:rPr>
              <a:t>Trãi</a:t>
            </a:r>
            <a:r>
              <a:rPr lang="en-US" sz="4400" b="0" i="1" dirty="0" smtClean="0">
                <a:effectLst/>
                <a:latin typeface="Times New Roman" pitchFamily="18" charset="0"/>
                <a:cs typeface="Times New Roman" pitchFamily="18" charset="0"/>
              </a:rPr>
              <a:t> </a:t>
            </a:r>
            <a:r>
              <a:rPr lang="en-US" sz="4400" b="0" i="1" dirty="0" err="1" smtClean="0">
                <a:effectLst/>
                <a:latin typeface="Times New Roman" pitchFamily="18" charset="0"/>
                <a:cs typeface="Times New Roman" pitchFamily="18" charset="0"/>
              </a:rPr>
              <a:t>sống</a:t>
            </a:r>
            <a:r>
              <a:rPr lang="en-US" sz="4400" b="0" i="1" dirty="0" smtClean="0">
                <a:effectLst/>
                <a:latin typeface="Times New Roman" pitchFamily="18" charset="0"/>
                <a:cs typeface="Times New Roman" pitchFamily="18" charset="0"/>
              </a:rPr>
              <a:t> ở </a:t>
            </a:r>
            <a:r>
              <a:rPr lang="en-US" sz="4400" b="0" i="1" dirty="0" err="1" smtClean="0">
                <a:effectLst/>
                <a:latin typeface="Times New Roman" pitchFamily="18" charset="0"/>
                <a:cs typeface="Times New Roman" pitchFamily="18" charset="0"/>
              </a:rPr>
              <a:t>thời</a:t>
            </a:r>
            <a:r>
              <a:rPr lang="en-US" sz="4400" b="0" i="1" dirty="0" smtClean="0">
                <a:effectLst/>
                <a:latin typeface="Times New Roman" pitchFamily="18" charset="0"/>
                <a:cs typeface="Times New Roman" pitchFamily="18" charset="0"/>
              </a:rPr>
              <a:t> </a:t>
            </a:r>
            <a:r>
              <a:rPr lang="en-US" sz="4400" b="0" i="1" dirty="0" err="1" smtClean="0">
                <a:effectLst/>
                <a:latin typeface="Times New Roman" pitchFamily="18" charset="0"/>
                <a:cs typeface="Times New Roman" pitchFamily="18" charset="0"/>
              </a:rPr>
              <a:t>đại</a:t>
            </a:r>
            <a:r>
              <a:rPr lang="en-US" sz="4400" b="0" i="1" dirty="0" smtClean="0">
                <a:effectLst/>
                <a:latin typeface="Times New Roman" pitchFamily="18" charset="0"/>
                <a:cs typeface="Times New Roman" pitchFamily="18" charset="0"/>
              </a:rPr>
              <a:t> </a:t>
            </a:r>
            <a:r>
              <a:rPr lang="en-US" sz="4400" b="0" i="1" dirty="0" err="1" smtClean="0">
                <a:effectLst/>
                <a:latin typeface="Times New Roman" pitchFamily="18" charset="0"/>
                <a:cs typeface="Times New Roman" pitchFamily="18" charset="0"/>
              </a:rPr>
              <a:t>nào</a:t>
            </a:r>
            <a:r>
              <a:rPr lang="en-US" sz="4400" b="0" dirty="0" smtClean="0">
                <a:effectLst/>
                <a:latin typeface="Times New Roman" pitchFamily="18" charset="0"/>
                <a:cs typeface="Times New Roman" pitchFamily="18" charset="0"/>
              </a:rPr>
              <a:t>?</a:t>
            </a:r>
            <a:endParaRPr lang="en-US" sz="4400" dirty="0">
              <a:latin typeface="Times New Roman" pitchFamily="18" charset="0"/>
              <a:cs typeface="Times New Roman" pitchFamily="18" charset="0"/>
            </a:endParaRPr>
          </a:p>
        </p:txBody>
      </p:sp>
      <p:sp>
        <p:nvSpPr>
          <p:cNvPr id="5" name="Rectangle 4"/>
          <p:cNvSpPr/>
          <p:nvPr/>
        </p:nvSpPr>
        <p:spPr>
          <a:xfrm>
            <a:off x="705725" y="4217491"/>
            <a:ext cx="4788557" cy="737711"/>
          </a:xfrm>
          <a:prstGeom prst="rect">
            <a:avLst/>
          </a:prstGeom>
          <a:noFill/>
        </p:spPr>
        <p:txBody>
          <a:bodyPr wrap="square" lIns="120975" tIns="60488" rIns="120975" bIns="60488" rtlCol="0">
            <a:spAutoFit/>
          </a:bodyPr>
          <a:lstStyle/>
          <a:p>
            <a:pPr algn="ctr"/>
            <a:r>
              <a:rPr lang="en-US" sz="40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Nhà</a:t>
            </a:r>
            <a:r>
              <a:rPr lang="en-US" sz="40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Lí</a:t>
            </a:r>
            <a:endParaRPr lang="en-US" sz="40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Rectangle 5"/>
          <p:cNvSpPr/>
          <p:nvPr/>
        </p:nvSpPr>
        <p:spPr>
          <a:xfrm>
            <a:off x="5857835" y="4168664"/>
            <a:ext cx="6534151" cy="737711"/>
          </a:xfrm>
          <a:prstGeom prst="rect">
            <a:avLst/>
          </a:prstGeom>
          <a:noFill/>
        </p:spPr>
        <p:txBody>
          <a:bodyPr wrap="square" lIns="120975" tIns="60488" rIns="120975" bIns="60488" rtlCol="0">
            <a:spAutoFit/>
          </a:bodyPr>
          <a:lstStyle/>
          <a:p>
            <a:pPr algn="ctr"/>
            <a:r>
              <a:rPr lang="en-US" sz="40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Nhà</a:t>
            </a:r>
            <a:r>
              <a:rPr lang="en-US" sz="40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Trần</a:t>
            </a:r>
            <a:endParaRPr lang="en-US" sz="40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Rectangle 6"/>
          <p:cNvSpPr/>
          <p:nvPr/>
        </p:nvSpPr>
        <p:spPr>
          <a:xfrm>
            <a:off x="6772604" y="5538306"/>
            <a:ext cx="4765074" cy="737711"/>
          </a:xfrm>
          <a:prstGeom prst="rect">
            <a:avLst/>
          </a:prstGeom>
          <a:noFill/>
        </p:spPr>
        <p:txBody>
          <a:bodyPr wrap="square" lIns="120975" tIns="60488" rIns="120975" bIns="60488" rtlCol="0">
            <a:spAutoFit/>
          </a:bodyPr>
          <a:lstStyle/>
          <a:p>
            <a:pPr algn="ctr"/>
            <a:r>
              <a:rPr lang="en-US" sz="40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Nhà</a:t>
            </a:r>
            <a:r>
              <a:rPr lang="en-US" sz="40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Nguyễn</a:t>
            </a:r>
            <a:endParaRPr lang="en-US" sz="40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Rectangle 7"/>
          <p:cNvSpPr/>
          <p:nvPr/>
        </p:nvSpPr>
        <p:spPr>
          <a:xfrm>
            <a:off x="544527" y="5570755"/>
            <a:ext cx="4949755" cy="737711"/>
          </a:xfrm>
          <a:prstGeom prst="rect">
            <a:avLst/>
          </a:prstGeom>
          <a:noFill/>
        </p:spPr>
        <p:txBody>
          <a:bodyPr wrap="square" lIns="120975" tIns="60488" rIns="120975" bIns="60488" rtlCol="0">
            <a:spAutoFit/>
          </a:bodyPr>
          <a:lstStyle/>
          <a:p>
            <a:pPr algn="ctr"/>
            <a:r>
              <a:rPr lang="en-US" sz="40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Nhà</a:t>
            </a:r>
            <a:r>
              <a:rPr lang="en-US" sz="40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Hậu</a:t>
            </a:r>
            <a:r>
              <a:rPr lang="en-US" sz="40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Lê</a:t>
            </a:r>
            <a:endParaRPr lang="en-US" sz="40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TextBox 10"/>
          <p:cNvSpPr txBox="1"/>
          <p:nvPr/>
        </p:nvSpPr>
        <p:spPr>
          <a:xfrm>
            <a:off x="779996" y="1701175"/>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en-US" dirty="0" smtClean="0"/>
              <a:t>21</a:t>
            </a:r>
            <a:endParaRPr lang="en-US" dirty="0"/>
          </a:p>
        </p:txBody>
      </p:sp>
      <p:pic>
        <p:nvPicPr>
          <p:cNvPr id="12" name="Picture 11" descr="A close up of a logo&#10;&#10;Description generated with high confidence">
            <a:extLst>
              <a:ext uri="{FF2B5EF4-FFF2-40B4-BE49-F238E27FC236}">
                <a16:creationId xmlns:a16="http://schemas.microsoft.com/office/drawing/2014/main" xmlns="" id="{2B14404F-2570-4CDA-9596-C38E8BAEA3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A570A95D-7927-4E9C-AD1F-CF55A2EA5D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B2CBF9FC-55DF-4B4D-BFA7-03213B2B26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15396" y="40981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BBEFF43D-9B23-462C-B0E7-A03177C2C3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51D51747-4807-47D5-9F15-D136764A7F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65073A06-5DFB-498F-B845-8209BE9CE0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sp>
        <p:nvSpPr>
          <p:cNvPr id="18" name="Oval 17">
            <a:extLst>
              <a:ext uri="{FF2B5EF4-FFF2-40B4-BE49-F238E27FC236}">
                <a16:creationId xmlns:a16="http://schemas.microsoft.com/office/drawing/2014/main" xmlns="" id="{F7217843-9203-4FB1-B334-A4CA310290DD}"/>
              </a:ext>
            </a:extLst>
          </p:cNvPr>
          <p:cNvSpPr/>
          <p:nvPr/>
        </p:nvSpPr>
        <p:spPr>
          <a:xfrm>
            <a:off x="844245" y="7098023"/>
            <a:ext cx="1771650" cy="1771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Algerian" panose="04020705040A02060702" pitchFamily="82" charset="0"/>
              </a:rPr>
              <a:t>c</a:t>
            </a:r>
          </a:p>
        </p:txBody>
      </p:sp>
      <p:pic>
        <p:nvPicPr>
          <p:cNvPr id="19"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57882" y="4597052"/>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27153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500"/>
                                        <p:tgtEl>
                                          <p:spTgt spid="6"/>
                                        </p:tgtEl>
                                      </p:cBhvr>
                                    </p:animEffect>
                                  </p:childTnLst>
                                </p:cTn>
                              </p:par>
                            </p:childTnLst>
                          </p:cTn>
                        </p:par>
                        <p:par>
                          <p:cTn id="22" fill="hold">
                            <p:stCondLst>
                              <p:cond delay="3000"/>
                            </p:stCondLst>
                            <p:childTnLst>
                              <p:par>
                                <p:cTn id="23" presetID="10" presetClass="entr" presetSubtype="0" fill="hold" grpId="0" nodeType="afterEffect">
                                  <p:stCondLst>
                                    <p:cond delay="0"/>
                                  </p:stCondLst>
                                  <p:iterate type="lt">
                                    <p:tmPct val="0"/>
                                  </p:iterate>
                                  <p:childTnLst>
                                    <p:set>
                                      <p:cBhvr>
                                        <p:cTn id="24" dur="1" fill="hold">
                                          <p:stCondLst>
                                            <p:cond delay="0"/>
                                          </p:stCondLst>
                                        </p:cTn>
                                        <p:tgtEl>
                                          <p:spTgt spid="8"/>
                                        </p:tgtEl>
                                        <p:attrNameLst>
                                          <p:attrName>style.visibility</p:attrName>
                                        </p:attrNameLst>
                                      </p:cBhvr>
                                      <p:to>
                                        <p:strVal val="visible"/>
                                      </p:to>
                                    </p:set>
                                    <p:animEffect transition="in" filter="fade">
                                      <p:cBhvr>
                                        <p:cTn id="25" dur="1500"/>
                                        <p:tgtEl>
                                          <p:spTgt spid="8"/>
                                        </p:tgtEl>
                                      </p:cBhvr>
                                    </p:animEffect>
                                  </p:childTnLst>
                                </p:cTn>
                              </p:par>
                            </p:childTnLst>
                          </p:cTn>
                        </p:par>
                        <p:par>
                          <p:cTn id="26" fill="hold">
                            <p:stCondLst>
                              <p:cond delay="4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8490" fill="hold"/>
                                        <p:tgtEl>
                                          <p:spTgt spid="19"/>
                                        </p:tgtEl>
                                      </p:cBhvr>
                                    </p:cmd>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1" nodeType="clickEffect">
                                  <p:stCondLst>
                                    <p:cond delay="0"/>
                                  </p:stCondLst>
                                  <p:iterate type="lt">
                                    <p:tmPct val="4000"/>
                                  </p:iterate>
                                  <p:childTnLst>
                                    <p:set>
                                      <p:cBhvr override="childStyle">
                                        <p:cTn id="37" dur="1500" fill="hold"/>
                                        <p:tgtEl>
                                          <p:spTgt spid="8"/>
                                        </p:tgtEl>
                                        <p:attrNameLst>
                                          <p:attrName>style.color</p:attrName>
                                        </p:attrNameLst>
                                      </p:cBhvr>
                                      <p:to>
                                        <p:clrVal>
                                          <a:srgbClr val="FF0000"/>
                                        </p:clrVal>
                                      </p:to>
                                    </p:set>
                                    <p:set>
                                      <p:cBhvr>
                                        <p:cTn id="38" dur="1500" fill="hold"/>
                                        <p:tgtEl>
                                          <p:spTgt spid="8"/>
                                        </p:tgtEl>
                                        <p:attrNameLst>
                                          <p:attrName>fillcolor</p:attrName>
                                        </p:attrNameLst>
                                      </p:cBhvr>
                                      <p:to>
                                        <p:clrVal>
                                          <a:srgbClr val="FF0000"/>
                                        </p:clrVal>
                                      </p:to>
                                    </p:set>
                                    <p:set>
                                      <p:cBhvr>
                                        <p:cTn id="39" dur="1500" fill="hold"/>
                                        <p:tgtEl>
                                          <p:spTgt spid="8"/>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par>
                                <p:cTn id="40" presetID="1" presetClass="exit" presetSubtype="0" fill="hold" grpId="1" nodeType="withEffect">
                                  <p:stCondLst>
                                    <p:cond delay="0"/>
                                  </p:stCondLst>
                                  <p:childTnLst>
                                    <p:set>
                                      <p:cBhvr>
                                        <p:cTn id="41" dur="1" fill="hold">
                                          <p:stCondLst>
                                            <p:cond delay="0"/>
                                          </p:stCondLst>
                                        </p:cTn>
                                        <p:tgtEl>
                                          <p:spTgt spid="5"/>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6"/>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par>
                          <p:cTn id="51" fill="hold">
                            <p:stCondLst>
                              <p:cond delay="0"/>
                            </p:stCondLst>
                            <p:childTnLst>
                              <p:par>
                                <p:cTn id="52" presetID="53" presetClass="entr" presetSubtype="16" fill="hold" grpId="1"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9"/>
                                        </p:tgtEl>
                                      </p:cBhvr>
                                    </p:cmd>
                                  </p:childTnLst>
                                </p:cTn>
                              </p:par>
                            </p:childTnLst>
                          </p:cTn>
                        </p:par>
                      </p:childTnLst>
                    </p:cTn>
                  </p:par>
                </p:childTnLst>
              </p:cTn>
              <p:nextCondLst>
                <p:cond evt="onClick" delay="0">
                  <p:tgtEl>
                    <p:spTgt spid="19"/>
                  </p:tgtEl>
                </p:cond>
              </p:nextCondLst>
            </p:seq>
            <p:video>
              <p:cMediaNode vol="80000">
                <p:cTn id="62" fill="hold" display="0">
                  <p:stCondLst>
                    <p:cond delay="indefinite"/>
                  </p:stCondLst>
                </p:cTn>
                <p:tgtEl>
                  <p:spTgt spid="19"/>
                </p:tgtEl>
              </p:cMediaNode>
            </p:video>
          </p:childTnLst>
        </p:cTn>
      </p:par>
    </p:tnLst>
    <p:bldLst>
      <p:bldP spid="5" grpId="0"/>
      <p:bldP spid="5" grpId="1"/>
      <p:bldP spid="6" grpId="0"/>
      <p:bldP spid="6" grpId="1"/>
      <p:bldP spid="7" grpId="0"/>
      <p:bldP spid="7" grpId="1"/>
      <p:bldP spid="8" grpId="0"/>
      <p:bldP spid="8" grpId="1"/>
      <p:bldP spid="11" grpId="0"/>
      <p:bldP spid="11"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892992" y="2265870"/>
            <a:ext cx="8050289" cy="4056681"/>
          </a:xfrm>
          <a:prstGeom prst="rect">
            <a:avLst/>
          </a:prstGeom>
        </p:spPr>
      </p:pic>
      <p:pic>
        <p:nvPicPr>
          <p:cNvPr id="10" name="Picture 9" descr="A close up of a logo&#10;&#10;Description generated with high confidence">
            <a:extLst>
              <a:ext uri="{FF2B5EF4-FFF2-40B4-BE49-F238E27FC236}">
                <a16:creationId xmlns:a16="http://schemas.microsoft.com/office/drawing/2014/main" xmlns="" id="{BBEFF43D-9B23-462C-B0E7-A03177C2C3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9461" y="310929"/>
            <a:ext cx="1153923" cy="1165462"/>
          </a:xfrm>
          <a:prstGeom prst="rect">
            <a:avLst/>
          </a:prstGeom>
        </p:spPr>
      </p:pic>
      <p:pic>
        <p:nvPicPr>
          <p:cNvPr id="11" name="Picture 10" descr="A close up of a logo&#10;&#10;Description generated with high confidence">
            <a:extLst>
              <a:ext uri="{FF2B5EF4-FFF2-40B4-BE49-F238E27FC236}">
                <a16:creationId xmlns:a16="http://schemas.microsoft.com/office/drawing/2014/main" xmlns="" id="{65073A06-5DFB-498F-B845-8209BE9CE0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1225128" y="506104"/>
            <a:ext cx="642590" cy="775111"/>
          </a:xfrm>
          <a:prstGeom prst="rect">
            <a:avLst/>
          </a:prstGeom>
        </p:spPr>
      </p:pic>
      <p:sp>
        <p:nvSpPr>
          <p:cNvPr id="12" name="Rectangle 11">
            <a:extLst>
              <a:ext uri="{FF2B5EF4-FFF2-40B4-BE49-F238E27FC236}">
                <a16:creationId xmlns:a16="http://schemas.microsoft.com/office/drawing/2014/main" xmlns="" id="{8A3A73AF-FC97-47E8-B778-381D602155B0}"/>
              </a:ext>
            </a:extLst>
          </p:cNvPr>
          <p:cNvSpPr/>
          <p:nvPr/>
        </p:nvSpPr>
        <p:spPr>
          <a:xfrm>
            <a:off x="3917829" y="101719"/>
            <a:ext cx="4211794" cy="1754326"/>
          </a:xfrm>
          <a:prstGeom prst="rect">
            <a:avLst/>
          </a:prstGeom>
          <a:noFill/>
        </p:spPr>
        <p:txBody>
          <a:bodyPr wrap="none" lIns="91440" tIns="45720" rIns="91440" bIns="45720">
            <a:spAutoFit/>
          </a:bodyPr>
          <a:lstStyle/>
          <a:p>
            <a:pPr algn="ctr"/>
            <a:r>
              <a:rPr lang="en-US" sz="54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Rung </a:t>
            </a:r>
          </a:p>
          <a:p>
            <a:pPr algn="ctr"/>
            <a:r>
              <a:rPr lang="en-US" sz="540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Chuông</a:t>
            </a:r>
            <a:r>
              <a:rPr lang="en-US" sz="54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 </a:t>
            </a:r>
            <a:r>
              <a:rPr lang="en-US" sz="540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Vàng</a:t>
            </a:r>
            <a:r>
              <a:rPr lang="en-US" sz="54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 </a:t>
            </a:r>
          </a:p>
        </p:txBody>
      </p:sp>
      <p:pic>
        <p:nvPicPr>
          <p:cNvPr id="13" name="Picture 12" descr="A close up of a flower&#10;&#10;Description generated with high confidence">
            <a:extLst>
              <a:ext uri="{FF2B5EF4-FFF2-40B4-BE49-F238E27FC236}">
                <a16:creationId xmlns:a16="http://schemas.microsoft.com/office/drawing/2014/main" xmlns="" id="{E17E1AA4-B30A-41F2-9D5F-8616CFC400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72128" y="76156"/>
            <a:ext cx="983792" cy="983792"/>
          </a:xfrm>
          <a:prstGeom prst="rect">
            <a:avLst/>
          </a:prstGeom>
        </p:spPr>
      </p:pic>
      <p:pic>
        <p:nvPicPr>
          <p:cNvPr id="14" name="Picture 13" descr="A close up of a flower&#10;&#10;Description generated with high confidence">
            <a:extLst>
              <a:ext uri="{FF2B5EF4-FFF2-40B4-BE49-F238E27FC236}">
                <a16:creationId xmlns:a16="http://schemas.microsoft.com/office/drawing/2014/main" xmlns="" id="{E17E1AA4-B30A-41F2-9D5F-8616CFC400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71132" y="107293"/>
            <a:ext cx="983792" cy="983792"/>
          </a:xfrm>
          <a:prstGeom prst="rect">
            <a:avLst/>
          </a:prstGeom>
        </p:spPr>
      </p:pic>
      <p:pic>
        <p:nvPicPr>
          <p:cNvPr id="16" name="Picture 15" descr="A close up of a logo&#10;&#10;Description generated with high confidence">
            <a:extLst>
              <a:ext uri="{FF2B5EF4-FFF2-40B4-BE49-F238E27FC236}">
                <a16:creationId xmlns:a16="http://schemas.microsoft.com/office/drawing/2014/main" xmlns="" id="{BBEFF43D-9B23-462C-B0E7-A03177C2C3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4304" y="310929"/>
            <a:ext cx="1153923" cy="1165462"/>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65073A06-5DFB-498F-B845-8209BE9CE0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10109970" y="493908"/>
            <a:ext cx="642590" cy="775111"/>
          </a:xfrm>
          <a:prstGeom prst="rect">
            <a:avLst/>
          </a:prstGeom>
        </p:spPr>
      </p:pic>
      <p:sp>
        <p:nvSpPr>
          <p:cNvPr id="19" name="TextBox 18"/>
          <p:cNvSpPr txBox="1"/>
          <p:nvPr/>
        </p:nvSpPr>
        <p:spPr>
          <a:xfrm>
            <a:off x="2071994" y="4060613"/>
            <a:ext cx="7523110" cy="769441"/>
          </a:xfrm>
          <a:prstGeom prst="rect">
            <a:avLst/>
          </a:prstGeom>
          <a:noFill/>
        </p:spPr>
        <p:txBody>
          <a:bodyPr wrap="square" rtlCol="0">
            <a:spAutoFit/>
          </a:bodyPr>
          <a:lstStyle/>
          <a:p>
            <a:pPr algn="ctr"/>
            <a:r>
              <a:rPr lang="en-US" sz="4400" b="1" dirty="0" err="1" smtClean="0">
                <a:latin typeface="Times New Roman" charset="0"/>
                <a:ea typeface="Times New Roman" charset="0"/>
                <a:cs typeface="Times New Roman" charset="0"/>
              </a:rPr>
              <a:t>Lỗ</a:t>
            </a:r>
            <a:r>
              <a:rPr lang="en-US" sz="4400" b="1" dirty="0" smtClean="0">
                <a:latin typeface="Times New Roman" charset="0"/>
                <a:ea typeface="Times New Roman" charset="0"/>
                <a:cs typeface="Times New Roman" charset="0"/>
              </a:rPr>
              <a:t> </a:t>
            </a:r>
            <a:r>
              <a:rPr lang="en-US" sz="4400" b="1" dirty="0" err="1" smtClean="0">
                <a:latin typeface="Times New Roman" charset="0"/>
                <a:ea typeface="Times New Roman" charset="0"/>
                <a:cs typeface="Times New Roman" charset="0"/>
              </a:rPr>
              <a:t>Tấn</a:t>
            </a:r>
            <a:r>
              <a:rPr lang="en-US" sz="4400" b="1" dirty="0" smtClean="0">
                <a:latin typeface="Times New Roman" charset="0"/>
                <a:ea typeface="Times New Roman" charset="0"/>
                <a:cs typeface="Times New Roman" charset="0"/>
              </a:rPr>
              <a:t> </a:t>
            </a:r>
            <a:r>
              <a:rPr lang="en-US" sz="4400" b="1" dirty="0" err="1" smtClean="0">
                <a:latin typeface="Times New Roman" charset="0"/>
                <a:ea typeface="Times New Roman" charset="0"/>
                <a:cs typeface="Times New Roman" charset="0"/>
              </a:rPr>
              <a:t>là</a:t>
            </a:r>
            <a:r>
              <a:rPr lang="en-US" sz="4400" b="1" dirty="0" smtClean="0">
                <a:latin typeface="Times New Roman" charset="0"/>
                <a:ea typeface="Times New Roman" charset="0"/>
                <a:cs typeface="Times New Roman" charset="0"/>
              </a:rPr>
              <a:t> </a:t>
            </a:r>
            <a:r>
              <a:rPr lang="en-US" sz="4400" b="1" dirty="0" err="1" smtClean="0">
                <a:latin typeface="Times New Roman" charset="0"/>
                <a:ea typeface="Times New Roman" charset="0"/>
                <a:cs typeface="Times New Roman" charset="0"/>
              </a:rPr>
              <a:t>nhà</a:t>
            </a:r>
            <a:r>
              <a:rPr lang="en-US" sz="4400" b="1" dirty="0" smtClean="0">
                <a:latin typeface="Times New Roman" charset="0"/>
                <a:ea typeface="Times New Roman" charset="0"/>
                <a:cs typeface="Times New Roman" charset="0"/>
              </a:rPr>
              <a:t> </a:t>
            </a:r>
            <a:r>
              <a:rPr lang="en-US" sz="4400" b="1" dirty="0" err="1" smtClean="0">
                <a:latin typeface="Times New Roman" charset="0"/>
                <a:ea typeface="Times New Roman" charset="0"/>
                <a:cs typeface="Times New Roman" charset="0"/>
              </a:rPr>
              <a:t>văn</a:t>
            </a:r>
            <a:r>
              <a:rPr lang="en-US" sz="4400" b="1" dirty="0" smtClean="0">
                <a:latin typeface="Times New Roman" charset="0"/>
                <a:ea typeface="Times New Roman" charset="0"/>
                <a:cs typeface="Times New Roman" charset="0"/>
              </a:rPr>
              <a:t> </a:t>
            </a:r>
            <a:r>
              <a:rPr lang="en-US" sz="4400" b="1" dirty="0" err="1" smtClean="0">
                <a:latin typeface="Times New Roman" charset="0"/>
                <a:ea typeface="Times New Roman" charset="0"/>
                <a:cs typeface="Times New Roman" charset="0"/>
              </a:rPr>
              <a:t>nước</a:t>
            </a:r>
            <a:r>
              <a:rPr lang="en-US" sz="4400" b="1" dirty="0" smtClean="0">
                <a:latin typeface="Times New Roman" charset="0"/>
                <a:ea typeface="Times New Roman" charset="0"/>
                <a:cs typeface="Times New Roman" charset="0"/>
              </a:rPr>
              <a:t> </a:t>
            </a:r>
            <a:r>
              <a:rPr lang="en-US" sz="4400" b="1" dirty="0" err="1" smtClean="0">
                <a:latin typeface="Times New Roman" charset="0"/>
                <a:ea typeface="Times New Roman" charset="0"/>
                <a:cs typeface="Times New Roman" charset="0"/>
              </a:rPr>
              <a:t>nào</a:t>
            </a:r>
            <a:r>
              <a:rPr lang="en-US" sz="4400" b="1" dirty="0" smtClean="0">
                <a:latin typeface="Times New Roman" charset="0"/>
                <a:ea typeface="Times New Roman" charset="0"/>
                <a:cs typeface="Times New Roman" charset="0"/>
              </a:rPr>
              <a:t>?</a:t>
            </a:r>
            <a:endParaRPr lang="en-US" sz="4400" b="1" dirty="0">
              <a:solidFill>
                <a:prstClr val="black"/>
              </a:solidFill>
              <a:latin typeface="Times New Roman" charset="0"/>
              <a:ea typeface="Times New Roman" charset="0"/>
              <a:cs typeface="Times New Roman" charset="0"/>
            </a:endParaRPr>
          </a:p>
        </p:txBody>
      </p:sp>
      <p:sp>
        <p:nvSpPr>
          <p:cNvPr id="20" name="TextBox 19"/>
          <p:cNvSpPr txBox="1"/>
          <p:nvPr/>
        </p:nvSpPr>
        <p:spPr>
          <a:xfrm>
            <a:off x="2442649" y="4322223"/>
            <a:ext cx="6781800" cy="923330"/>
          </a:xfrm>
          <a:prstGeom prst="rect">
            <a:avLst/>
          </a:prstGeom>
          <a:noFill/>
        </p:spPr>
        <p:txBody>
          <a:bodyPr wrap="square" rtlCol="0">
            <a:spAutoFit/>
          </a:bodyPr>
          <a:lstStyle/>
          <a:p>
            <a:pPr algn="ctr"/>
            <a:r>
              <a:rPr lang="en-US" sz="5400" b="1" dirty="0" smtClean="0">
                <a:solidFill>
                  <a:prstClr val="black"/>
                </a:solidFill>
                <a:latin typeface="Times New Roman" pitchFamily="18" charset="0"/>
                <a:cs typeface="Times New Roman" pitchFamily="18" charset="0"/>
              </a:rPr>
              <a:t>TRUNG QUỐC</a:t>
            </a:r>
            <a:endParaRPr lang="en-US" sz="5400" b="1" dirty="0">
              <a:solidFill>
                <a:prstClr val="black"/>
              </a:solidFill>
              <a:latin typeface="Times New Roman" pitchFamily="18" charset="0"/>
              <a:cs typeface="Times New Roman" pitchFamily="18" charset="0"/>
            </a:endParaRPr>
          </a:p>
        </p:txBody>
      </p:sp>
      <p:pic>
        <p:nvPicPr>
          <p:cNvPr id="21"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40826" y="4368390"/>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Box 21"/>
          <p:cNvSpPr txBox="1"/>
          <p:nvPr/>
        </p:nvSpPr>
        <p:spPr>
          <a:xfrm>
            <a:off x="371134" y="4540617"/>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en-US" dirty="0" smtClean="0">
                <a:solidFill>
                  <a:prstClr val="white"/>
                </a:solidFill>
                <a:effectLst>
                  <a:glow rad="101600">
                    <a:srgbClr val="4472C4">
                      <a:satMod val="175000"/>
                      <a:alpha val="40000"/>
                    </a:srgbClr>
                  </a:glow>
                  <a:outerShdw blurRad="38100" dist="38100" dir="2700000" algn="tl">
                    <a:srgbClr val="000000">
                      <a:alpha val="43137"/>
                    </a:srgbClr>
                  </a:outerShdw>
                </a:effectLst>
              </a:rPr>
              <a:t>22</a:t>
            </a:r>
            <a:endParaRPr lang="en-US" dirty="0">
              <a:solidFill>
                <a:prstClr val="white"/>
              </a:solidFill>
              <a:effectLst>
                <a:glow rad="101600">
                  <a:srgbClr val="4472C4">
                    <a:satMod val="175000"/>
                    <a:alpha val="40000"/>
                  </a:srgb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92711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8" presetClass="emph" presetSubtype="0" repeatCount="indefinite" accel="10000" autoRev="1" fill="hold" nodeType="withEffect">
                                  <p:stCondLst>
                                    <p:cond delay="0"/>
                                  </p:stCondLst>
                                  <p:childTnLst>
                                    <p:animRot by="3000000">
                                      <p:cBhvr>
                                        <p:cTn id="12" dur="1500" fill="hold"/>
                                        <p:tgtEl>
                                          <p:spTgt spid="11"/>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30" presetClass="emph" presetSubtype="0" fill="hold" grpId="0" nodeType="clickEffect">
                                  <p:stCondLst>
                                    <p:cond delay="0"/>
                                  </p:stCondLst>
                                  <p:childTnLst>
                                    <p:animClr clrSpc="hsl" dir="cw">
                                      <p:cBhvr override="childStyle">
                                        <p:cTn id="16" dur="500" fill="hold"/>
                                        <p:tgtEl>
                                          <p:spTgt spid="12">
                                            <p:txEl>
                                              <p:pRg st="0" end="0"/>
                                            </p:txEl>
                                          </p:spTgt>
                                        </p:tgtEl>
                                        <p:attrNameLst>
                                          <p:attrName>style.color</p:attrName>
                                        </p:attrNameLst>
                                      </p:cBhvr>
                                      <p:by>
                                        <p:hsl h="0" s="12549" l="25098"/>
                                      </p:by>
                                    </p:animClr>
                                    <p:animClr clrSpc="hsl" dir="cw">
                                      <p:cBhvr>
                                        <p:cTn id="17" dur="500" fill="hold"/>
                                        <p:tgtEl>
                                          <p:spTgt spid="12">
                                            <p:txEl>
                                              <p:pRg st="0" end="0"/>
                                            </p:txEl>
                                          </p:spTgt>
                                        </p:tgtEl>
                                        <p:attrNameLst>
                                          <p:attrName>fillcolor</p:attrName>
                                        </p:attrNameLst>
                                      </p:cBhvr>
                                      <p:by>
                                        <p:hsl h="0" s="12549" l="25098"/>
                                      </p:by>
                                    </p:animClr>
                                    <p:animClr clrSpc="hsl" dir="cw">
                                      <p:cBhvr>
                                        <p:cTn id="18" dur="500" fill="hold"/>
                                        <p:tgtEl>
                                          <p:spTgt spid="12">
                                            <p:txEl>
                                              <p:pRg st="0" end="0"/>
                                            </p:txEl>
                                          </p:spTgt>
                                        </p:tgtEl>
                                        <p:attrNameLst>
                                          <p:attrName>stroke.color</p:attrName>
                                        </p:attrNameLst>
                                      </p:cBhvr>
                                      <p:by>
                                        <p:hsl h="0" s="12549" l="25098"/>
                                      </p:by>
                                    </p:animClr>
                                    <p:set>
                                      <p:cBhvr>
                                        <p:cTn id="19" dur="500" fill="hold"/>
                                        <p:tgtEl>
                                          <p:spTgt spid="12">
                                            <p:txEl>
                                              <p:pRg st="0" end="0"/>
                                            </p:txEl>
                                          </p:spTgt>
                                        </p:tgtEl>
                                        <p:attrNameLst>
                                          <p:attrName>fill.type</p:attrName>
                                        </p:attrNameLst>
                                      </p:cBhvr>
                                      <p:to>
                                        <p:strVal val="solid"/>
                                      </p:to>
                                    </p:set>
                                  </p:childTnLst>
                                </p:cTn>
                              </p:par>
                              <p:par>
                                <p:cTn id="20" presetID="30" presetClass="emph" presetSubtype="0" fill="hold" grpId="0" nodeType="withEffect">
                                  <p:stCondLst>
                                    <p:cond delay="0"/>
                                  </p:stCondLst>
                                  <p:childTnLst>
                                    <p:animClr clrSpc="hsl" dir="cw">
                                      <p:cBhvr override="childStyle">
                                        <p:cTn id="21" dur="500" fill="hold"/>
                                        <p:tgtEl>
                                          <p:spTgt spid="12">
                                            <p:txEl>
                                              <p:pRg st="1" end="1"/>
                                            </p:txEl>
                                          </p:spTgt>
                                        </p:tgtEl>
                                        <p:attrNameLst>
                                          <p:attrName>style.color</p:attrName>
                                        </p:attrNameLst>
                                      </p:cBhvr>
                                      <p:by>
                                        <p:hsl h="0" s="12549" l="25098"/>
                                      </p:by>
                                    </p:animClr>
                                    <p:animClr clrSpc="hsl" dir="cw">
                                      <p:cBhvr>
                                        <p:cTn id="22" dur="500" fill="hold"/>
                                        <p:tgtEl>
                                          <p:spTgt spid="12">
                                            <p:txEl>
                                              <p:pRg st="1" end="1"/>
                                            </p:txEl>
                                          </p:spTgt>
                                        </p:tgtEl>
                                        <p:attrNameLst>
                                          <p:attrName>fillcolor</p:attrName>
                                        </p:attrNameLst>
                                      </p:cBhvr>
                                      <p:by>
                                        <p:hsl h="0" s="12549" l="25098"/>
                                      </p:by>
                                    </p:animClr>
                                    <p:animClr clrSpc="hsl" dir="cw">
                                      <p:cBhvr>
                                        <p:cTn id="23" dur="500" fill="hold"/>
                                        <p:tgtEl>
                                          <p:spTgt spid="12">
                                            <p:txEl>
                                              <p:pRg st="1" end="1"/>
                                            </p:txEl>
                                          </p:spTgt>
                                        </p:tgtEl>
                                        <p:attrNameLst>
                                          <p:attrName>stroke.color</p:attrName>
                                        </p:attrNameLst>
                                      </p:cBhvr>
                                      <p:by>
                                        <p:hsl h="0" s="12549" l="25098"/>
                                      </p:by>
                                    </p:animClr>
                                    <p:set>
                                      <p:cBhvr>
                                        <p:cTn id="24" dur="500" fill="hold"/>
                                        <p:tgtEl>
                                          <p:spTgt spid="12">
                                            <p:txEl>
                                              <p:pRg st="1" end="1"/>
                                            </p:txEl>
                                          </p:spTgt>
                                        </p:tgtEl>
                                        <p:attrNameLst>
                                          <p:attrName>fill.type</p:attrName>
                                        </p:attrNameLst>
                                      </p:cBhvr>
                                      <p:to>
                                        <p:strVal val="solid"/>
                                      </p:to>
                                    </p:set>
                                  </p:childTnLst>
                                </p:cTn>
                              </p:par>
                              <p:par>
                                <p:cTn id="25" presetID="8" presetClass="emph" presetSubtype="0" repeatCount="indefinite" fill="hold" nodeType="withEffect">
                                  <p:stCondLst>
                                    <p:cond delay="0"/>
                                  </p:stCondLst>
                                  <p:childTnLst>
                                    <p:animRot by="21600000">
                                      <p:cBhvr>
                                        <p:cTn id="26" dur="4000" fill="hold"/>
                                        <p:tgtEl>
                                          <p:spTgt spid="13"/>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4000" fill="hold"/>
                                        <p:tgtEl>
                                          <p:spTgt spid="14"/>
                                        </p:tgtEl>
                                        <p:attrNameLst>
                                          <p:attrName>r</p:attrName>
                                        </p:attrNameLst>
                                      </p:cBhvr>
                                    </p:animRot>
                                  </p:childTnLst>
                                </p:cTn>
                              </p:par>
                              <p:par>
                                <p:cTn id="29" presetID="8" presetClass="emph" presetSubtype="0" repeatCount="indefinite" accel="10000" autoRev="1" fill="hold" nodeType="withEffect">
                                  <p:stCondLst>
                                    <p:cond delay="0"/>
                                  </p:stCondLst>
                                  <p:childTnLst>
                                    <p:animRot by="3000000">
                                      <p:cBhvr>
                                        <p:cTn id="30" dur="1500" fill="hold"/>
                                        <p:tgtEl>
                                          <p:spTgt spid="17"/>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fade">
                                      <p:cBhvr>
                                        <p:cTn id="35" dur="1000"/>
                                        <p:tgtEl>
                                          <p:spTgt spid="19">
                                            <p:txEl>
                                              <p:pRg st="0" end="0"/>
                                            </p:txEl>
                                          </p:spTgt>
                                        </p:tgtEl>
                                      </p:cBhvr>
                                    </p:animEffect>
                                    <p:anim calcmode="lin" valueType="num">
                                      <p:cBhvr>
                                        <p:cTn id="36"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37" dur="900" decel="100000" fill="hold"/>
                                        <p:tgtEl>
                                          <p:spTgt spid="19">
                                            <p:txEl>
                                              <p:pRg st="0" end="0"/>
                                            </p:tx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9">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2" presetClass="exit" presetSubtype="4" fill="hold" grpId="2" nodeType="clickEffect">
                                  <p:stCondLst>
                                    <p:cond delay="0"/>
                                  </p:stCondLst>
                                  <p:childTnLst>
                                    <p:anim calcmode="lin" valueType="num">
                                      <p:cBhvr additive="base">
                                        <p:cTn id="42" dur="500"/>
                                        <p:tgtEl>
                                          <p:spTgt spid="22"/>
                                        </p:tgtEl>
                                        <p:attrNameLst>
                                          <p:attrName>ppt_y</p:attrName>
                                        </p:attrNameLst>
                                      </p:cBhvr>
                                      <p:tavLst>
                                        <p:tav tm="0">
                                          <p:val>
                                            <p:strVal val="#ppt_y"/>
                                          </p:val>
                                        </p:tav>
                                        <p:tav tm="100000">
                                          <p:val>
                                            <p:strVal val="#ppt_y+#ppt_h*1.125000"/>
                                          </p:val>
                                        </p:tav>
                                      </p:tavLst>
                                    </p:anim>
                                    <p:animEffect transition="out" filter="wipe(down)">
                                      <p:cBhvr>
                                        <p:cTn id="43" dur="500"/>
                                        <p:tgtEl>
                                          <p:spTgt spid="22"/>
                                        </p:tgtEl>
                                      </p:cBhvr>
                                    </p:animEffect>
                                    <p:set>
                                      <p:cBhvr>
                                        <p:cTn id="44" dur="1" fill="hold">
                                          <p:stCondLst>
                                            <p:cond delay="499"/>
                                          </p:stCondLst>
                                        </p:cTn>
                                        <p:tgtEl>
                                          <p:spTgt spid="2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28490" fill="hold"/>
                                        <p:tgtEl>
                                          <p:spTgt spid="21"/>
                                        </p:tgtEl>
                                      </p:cBhvr>
                                    </p:cmd>
                                  </p:childTnLst>
                                </p:cTn>
                              </p:par>
                            </p:childTnLst>
                          </p:cTn>
                        </p:par>
                      </p:childTnLst>
                    </p:cTn>
                  </p:par>
                  <p:par>
                    <p:cTn id="49" fill="hold">
                      <p:stCondLst>
                        <p:cond delay="indefinite"/>
                      </p:stCondLst>
                      <p:childTnLst>
                        <p:par>
                          <p:cTn id="50" fill="hold">
                            <p:stCondLst>
                              <p:cond delay="0"/>
                            </p:stCondLst>
                            <p:childTnLst>
                              <p:par>
                                <p:cTn id="51" presetID="42" presetClass="exit" presetSubtype="0" fill="hold" grpId="0" nodeType="clickEffect">
                                  <p:stCondLst>
                                    <p:cond delay="0"/>
                                  </p:stCondLst>
                                  <p:childTnLst>
                                    <p:animEffect transition="out" filter="fade">
                                      <p:cBhvr>
                                        <p:cTn id="52" dur="1000"/>
                                        <p:tgtEl>
                                          <p:spTgt spid="19">
                                            <p:txEl>
                                              <p:pRg st="0" end="0"/>
                                            </p:txEl>
                                          </p:spTgt>
                                        </p:tgtEl>
                                      </p:cBhvr>
                                    </p:animEffect>
                                    <p:anim calcmode="lin" valueType="num">
                                      <p:cBhvr>
                                        <p:cTn id="53" dur="1000"/>
                                        <p:tgtEl>
                                          <p:spTgt spid="19">
                                            <p:txEl>
                                              <p:pRg st="0" end="0"/>
                                            </p:txEl>
                                          </p:spTgt>
                                        </p:tgtEl>
                                        <p:attrNameLst>
                                          <p:attrName>ppt_x</p:attrName>
                                        </p:attrNameLst>
                                      </p:cBhvr>
                                      <p:tavLst>
                                        <p:tav tm="0">
                                          <p:val>
                                            <p:strVal val="ppt_x"/>
                                          </p:val>
                                        </p:tav>
                                        <p:tav tm="100000">
                                          <p:val>
                                            <p:strVal val="ppt_x"/>
                                          </p:val>
                                        </p:tav>
                                      </p:tavLst>
                                    </p:anim>
                                    <p:anim calcmode="lin" valueType="num">
                                      <p:cBhvr>
                                        <p:cTn id="54" dur="1000"/>
                                        <p:tgtEl>
                                          <p:spTgt spid="19">
                                            <p:txEl>
                                              <p:pRg st="0" end="0"/>
                                            </p:txEl>
                                          </p:spTgt>
                                        </p:tgtEl>
                                        <p:attrNameLst>
                                          <p:attrName>ppt_y</p:attrName>
                                        </p:attrNameLst>
                                      </p:cBhvr>
                                      <p:tavLst>
                                        <p:tav tm="0">
                                          <p:val>
                                            <p:strVal val="ppt_y"/>
                                          </p:val>
                                        </p:tav>
                                        <p:tav tm="100000">
                                          <p:val>
                                            <p:strVal val="ppt_y+.1"/>
                                          </p:val>
                                        </p:tav>
                                      </p:tavLst>
                                    </p:anim>
                                    <p:set>
                                      <p:cBhvr>
                                        <p:cTn id="55" dur="1" fill="hold">
                                          <p:stCondLst>
                                            <p:cond delay="999"/>
                                          </p:stCondLst>
                                        </p:cTn>
                                        <p:tgtEl>
                                          <p:spTgt spid="19">
                                            <p:txEl>
                                              <p:pRg st="0" end="0"/>
                                            </p:txEl>
                                          </p:spTgt>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1"/>
                    </p:tgtEl>
                  </p:cond>
                </p:stCondLst>
                <p:endSync evt="end" delay="0">
                  <p:rtn val="all"/>
                </p:endSync>
                <p:childTnLst>
                  <p:par>
                    <p:cTn id="62" fill="hold">
                      <p:stCondLst>
                        <p:cond delay="0"/>
                      </p:stCondLst>
                      <p:childTnLst>
                        <p:par>
                          <p:cTn id="63" fill="hold">
                            <p:stCondLst>
                              <p:cond delay="0"/>
                            </p:stCondLst>
                            <p:childTnLst>
                              <p:par>
                                <p:cTn id="64" presetID="2" presetClass="mediacall" presetSubtype="0" fill="hold" nodeType="clickEffect">
                                  <p:stCondLst>
                                    <p:cond delay="0"/>
                                  </p:stCondLst>
                                  <p:childTnLst>
                                    <p:cmd type="call" cmd="togglePause">
                                      <p:cBhvr>
                                        <p:cTn id="65" dur="1" fill="hold"/>
                                        <p:tgtEl>
                                          <p:spTgt spid="21"/>
                                        </p:tgtEl>
                                      </p:cBhvr>
                                    </p:cmd>
                                  </p:childTnLst>
                                </p:cTn>
                              </p:par>
                            </p:childTnLst>
                          </p:cTn>
                        </p:par>
                      </p:childTnLst>
                    </p:cTn>
                  </p:par>
                </p:childTnLst>
              </p:cTn>
              <p:nextCondLst>
                <p:cond evt="onClick" delay="0">
                  <p:tgtEl>
                    <p:spTgt spid="21"/>
                  </p:tgtEl>
                </p:cond>
              </p:nextCondLst>
            </p:seq>
            <p:video>
              <p:cMediaNode vol="80000">
                <p:cTn id="66" fill="hold" display="0">
                  <p:stCondLst>
                    <p:cond delay="indefinite"/>
                  </p:stCondLst>
                </p:cTn>
                <p:tgtEl>
                  <p:spTgt spid="21"/>
                </p:tgtEl>
              </p:cMediaNode>
            </p:video>
            <p:seq concurrent="1" nextAc="seek">
              <p:cTn id="67" restart="whenNotActive" fill="hold" evtFilter="cancelBubble" nodeType="interactiveSeq">
                <p:stCondLst>
                  <p:cond evt="onClick" delay="0">
                    <p:tgtEl>
                      <p:spTgt spid="2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withEffect">
                                  <p:stCondLst>
                                    <p:cond delay="0"/>
                                  </p:stCondLst>
                                  <p:childTnLst>
                                    <p:set>
                                      <p:cBhvr>
                                        <p:cTn id="71" dur="1" fill="hold">
                                          <p:stCondLst>
                                            <p:cond delay="0"/>
                                          </p:stCondLst>
                                        </p:cTn>
                                        <p:tgtEl>
                                          <p:spTgt spid="22"/>
                                        </p:tgtEl>
                                        <p:attrNameLst>
                                          <p:attrName>style.visibility</p:attrName>
                                        </p:attrNameLst>
                                      </p:cBhvr>
                                      <p:to>
                                        <p:strVal val="hidden"/>
                                      </p:to>
                                    </p:set>
                                  </p:childTnLst>
                                </p:cTn>
                              </p:par>
                            </p:childTnLst>
                          </p:cTn>
                        </p:par>
                        <p:par>
                          <p:cTn id="72" fill="hold">
                            <p:stCondLst>
                              <p:cond delay="0"/>
                            </p:stCondLst>
                            <p:childTnLst>
                              <p:par>
                                <p:cTn id="73" presetID="53" presetClass="entr" presetSubtype="16" fill="hold" grpId="1" nodeType="after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p:cTn id="75" dur="500" fill="hold"/>
                                        <p:tgtEl>
                                          <p:spTgt spid="22"/>
                                        </p:tgtEl>
                                        <p:attrNameLst>
                                          <p:attrName>ppt_w</p:attrName>
                                        </p:attrNameLst>
                                      </p:cBhvr>
                                      <p:tavLst>
                                        <p:tav tm="0">
                                          <p:val>
                                            <p:fltVal val="0"/>
                                          </p:val>
                                        </p:tav>
                                        <p:tav tm="100000">
                                          <p:val>
                                            <p:strVal val="#ppt_w"/>
                                          </p:val>
                                        </p:tav>
                                      </p:tavLst>
                                    </p:anim>
                                    <p:anim calcmode="lin" valueType="num">
                                      <p:cBhvr>
                                        <p:cTn id="76" dur="500" fill="hold"/>
                                        <p:tgtEl>
                                          <p:spTgt spid="22"/>
                                        </p:tgtEl>
                                        <p:attrNameLst>
                                          <p:attrName>ppt_h</p:attrName>
                                        </p:attrNameLst>
                                      </p:cBhvr>
                                      <p:tavLst>
                                        <p:tav tm="0">
                                          <p:val>
                                            <p:fltVal val="0"/>
                                          </p:val>
                                        </p:tav>
                                        <p:tav tm="100000">
                                          <p:val>
                                            <p:strVal val="#ppt_h"/>
                                          </p:val>
                                        </p:tav>
                                      </p:tavLst>
                                    </p:anim>
                                    <p:animEffect transition="in" filter="fade">
                                      <p:cBhvr>
                                        <p:cTn id="77" dur="500"/>
                                        <p:tgtEl>
                                          <p:spTgt spid="22"/>
                                        </p:tgtEl>
                                      </p:cBhvr>
                                    </p:animEffect>
                                  </p:childTnLst>
                                </p:cTn>
                              </p:par>
                            </p:childTnLst>
                          </p:cTn>
                        </p:par>
                      </p:childTnLst>
                    </p:cTn>
                  </p:par>
                </p:childTnLst>
              </p:cTn>
              <p:nextCondLst>
                <p:cond evt="onClick" delay="0">
                  <p:tgtEl>
                    <p:spTgt spid="22"/>
                  </p:tgtEl>
                </p:cond>
              </p:nextCondLst>
            </p:seq>
          </p:childTnLst>
        </p:cTn>
      </p:par>
    </p:tnLst>
    <p:bldLst>
      <p:bldP spid="12" grpId="0" build="allAtOnce"/>
      <p:bldP spid="19" grpId="0" build="allAtOnce"/>
      <p:bldP spid="20" grpId="0"/>
      <p:bldP spid="22" grpId="0"/>
      <p:bldP spid="22" grpId="1"/>
      <p:bldP spid="22" grpId="2"/>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892992" y="2265870"/>
            <a:ext cx="8050289" cy="4056681"/>
          </a:xfrm>
          <a:prstGeom prst="rect">
            <a:avLst/>
          </a:prstGeom>
        </p:spPr>
      </p:pic>
      <p:pic>
        <p:nvPicPr>
          <p:cNvPr id="10" name="Picture 9" descr="A close up of a logo&#10;&#10;Description generated with high confidence">
            <a:extLst>
              <a:ext uri="{FF2B5EF4-FFF2-40B4-BE49-F238E27FC236}">
                <a16:creationId xmlns:a16="http://schemas.microsoft.com/office/drawing/2014/main" xmlns="" id="{BBEFF43D-9B23-462C-B0E7-A03177C2C3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9461" y="310929"/>
            <a:ext cx="1153923" cy="1165462"/>
          </a:xfrm>
          <a:prstGeom prst="rect">
            <a:avLst/>
          </a:prstGeom>
        </p:spPr>
      </p:pic>
      <p:pic>
        <p:nvPicPr>
          <p:cNvPr id="11" name="Picture 10" descr="A close up of a logo&#10;&#10;Description generated with high confidence">
            <a:extLst>
              <a:ext uri="{FF2B5EF4-FFF2-40B4-BE49-F238E27FC236}">
                <a16:creationId xmlns:a16="http://schemas.microsoft.com/office/drawing/2014/main" xmlns="" id="{65073A06-5DFB-498F-B845-8209BE9CE0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1225128" y="506104"/>
            <a:ext cx="642590" cy="775111"/>
          </a:xfrm>
          <a:prstGeom prst="rect">
            <a:avLst/>
          </a:prstGeom>
        </p:spPr>
      </p:pic>
      <p:sp>
        <p:nvSpPr>
          <p:cNvPr id="12" name="Rectangle 11">
            <a:extLst>
              <a:ext uri="{FF2B5EF4-FFF2-40B4-BE49-F238E27FC236}">
                <a16:creationId xmlns:a16="http://schemas.microsoft.com/office/drawing/2014/main" xmlns="" id="{8A3A73AF-FC97-47E8-B778-381D602155B0}"/>
              </a:ext>
            </a:extLst>
          </p:cNvPr>
          <p:cNvSpPr/>
          <p:nvPr/>
        </p:nvSpPr>
        <p:spPr>
          <a:xfrm>
            <a:off x="3917829" y="101719"/>
            <a:ext cx="4211794" cy="1754326"/>
          </a:xfrm>
          <a:prstGeom prst="rect">
            <a:avLst/>
          </a:prstGeom>
          <a:noFill/>
        </p:spPr>
        <p:txBody>
          <a:bodyPr wrap="none" lIns="91440" tIns="45720" rIns="91440" bIns="45720">
            <a:spAutoFit/>
          </a:bodyPr>
          <a:lstStyle/>
          <a:p>
            <a:pPr algn="ctr"/>
            <a:r>
              <a:rPr lang="en-US" sz="54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Rung </a:t>
            </a:r>
          </a:p>
          <a:p>
            <a:pPr algn="ctr"/>
            <a:r>
              <a:rPr lang="en-US" sz="540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Chuông</a:t>
            </a:r>
            <a:r>
              <a:rPr lang="en-US" sz="54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 </a:t>
            </a:r>
            <a:r>
              <a:rPr lang="en-US" sz="540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Vàng</a:t>
            </a:r>
            <a:r>
              <a:rPr lang="en-US" sz="54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 </a:t>
            </a:r>
          </a:p>
        </p:txBody>
      </p:sp>
      <p:pic>
        <p:nvPicPr>
          <p:cNvPr id="13" name="Picture 12" descr="A close up of a flower&#10;&#10;Description generated with high confidence">
            <a:extLst>
              <a:ext uri="{FF2B5EF4-FFF2-40B4-BE49-F238E27FC236}">
                <a16:creationId xmlns:a16="http://schemas.microsoft.com/office/drawing/2014/main" xmlns="" id="{E17E1AA4-B30A-41F2-9D5F-8616CFC400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72128" y="76156"/>
            <a:ext cx="983792" cy="983792"/>
          </a:xfrm>
          <a:prstGeom prst="rect">
            <a:avLst/>
          </a:prstGeom>
        </p:spPr>
      </p:pic>
      <p:pic>
        <p:nvPicPr>
          <p:cNvPr id="14" name="Picture 13" descr="A close up of a flower&#10;&#10;Description generated with high confidence">
            <a:extLst>
              <a:ext uri="{FF2B5EF4-FFF2-40B4-BE49-F238E27FC236}">
                <a16:creationId xmlns:a16="http://schemas.microsoft.com/office/drawing/2014/main" xmlns="" id="{E17E1AA4-B30A-41F2-9D5F-8616CFC400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71132" y="107293"/>
            <a:ext cx="983792" cy="983792"/>
          </a:xfrm>
          <a:prstGeom prst="rect">
            <a:avLst/>
          </a:prstGeom>
        </p:spPr>
      </p:pic>
      <p:pic>
        <p:nvPicPr>
          <p:cNvPr id="16" name="Picture 15" descr="A close up of a logo&#10;&#10;Description generated with high confidence">
            <a:extLst>
              <a:ext uri="{FF2B5EF4-FFF2-40B4-BE49-F238E27FC236}">
                <a16:creationId xmlns:a16="http://schemas.microsoft.com/office/drawing/2014/main" xmlns="" id="{BBEFF43D-9B23-462C-B0E7-A03177C2C3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4304" y="310929"/>
            <a:ext cx="1153923" cy="1165462"/>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65073A06-5DFB-498F-B845-8209BE9CE0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10109970" y="493908"/>
            <a:ext cx="642590" cy="775111"/>
          </a:xfrm>
          <a:prstGeom prst="rect">
            <a:avLst/>
          </a:prstGeom>
        </p:spPr>
      </p:pic>
      <p:sp>
        <p:nvSpPr>
          <p:cNvPr id="19" name="TextBox 18"/>
          <p:cNvSpPr txBox="1"/>
          <p:nvPr/>
        </p:nvSpPr>
        <p:spPr>
          <a:xfrm>
            <a:off x="2262908" y="3542678"/>
            <a:ext cx="7310455" cy="2800767"/>
          </a:xfrm>
          <a:prstGeom prst="rect">
            <a:avLst/>
          </a:prstGeom>
          <a:noFill/>
        </p:spPr>
        <p:txBody>
          <a:bodyPr wrap="square" rtlCol="0">
            <a:spAutoFit/>
          </a:bodyPr>
          <a:lstStyle/>
          <a:p>
            <a:pPr algn="ctr"/>
            <a:r>
              <a:rPr lang="en-US" sz="4400" b="1" dirty="0" err="1" smtClean="0">
                <a:solidFill>
                  <a:srgbClr val="000000"/>
                </a:solidFill>
                <a:latin typeface="Times New Roman" charset="0"/>
              </a:rPr>
              <a:t>Tác</a:t>
            </a:r>
            <a:r>
              <a:rPr lang="en-US" sz="4400" b="1" dirty="0" smtClean="0">
                <a:solidFill>
                  <a:srgbClr val="000000"/>
                </a:solidFill>
                <a:latin typeface="Times New Roman" charset="0"/>
              </a:rPr>
              <a:t> </a:t>
            </a:r>
            <a:r>
              <a:rPr lang="en-US" sz="4400" b="1" dirty="0" err="1" smtClean="0">
                <a:solidFill>
                  <a:srgbClr val="000000"/>
                </a:solidFill>
                <a:latin typeface="Times New Roman" charset="0"/>
              </a:rPr>
              <a:t>giả</a:t>
            </a:r>
            <a:r>
              <a:rPr lang="en-US" sz="4400" b="1" dirty="0" smtClean="0">
                <a:solidFill>
                  <a:srgbClr val="000000"/>
                </a:solidFill>
                <a:latin typeface="Times New Roman" charset="0"/>
              </a:rPr>
              <a:t> </a:t>
            </a:r>
            <a:r>
              <a:rPr lang="en-US" sz="4400" b="1" dirty="0" err="1" smtClean="0">
                <a:solidFill>
                  <a:srgbClr val="000000"/>
                </a:solidFill>
                <a:latin typeface="Times New Roman" charset="0"/>
              </a:rPr>
              <a:t>nào</a:t>
            </a:r>
            <a:r>
              <a:rPr lang="en-US" sz="4400" b="1" dirty="0" smtClean="0">
                <a:solidFill>
                  <a:srgbClr val="000000"/>
                </a:solidFill>
                <a:latin typeface="Times New Roman" charset="0"/>
              </a:rPr>
              <a:t> </a:t>
            </a:r>
            <a:r>
              <a:rPr lang="en-US" sz="4400" b="1" dirty="0" err="1" smtClean="0">
                <a:solidFill>
                  <a:srgbClr val="000000"/>
                </a:solidFill>
                <a:latin typeface="Times New Roman" charset="0"/>
              </a:rPr>
              <a:t>của</a:t>
            </a:r>
            <a:r>
              <a:rPr lang="en-US" sz="4400" b="1" dirty="0" smtClean="0">
                <a:solidFill>
                  <a:srgbClr val="000000"/>
                </a:solidFill>
                <a:latin typeface="Times New Roman" charset="0"/>
              </a:rPr>
              <a:t> </a:t>
            </a:r>
            <a:r>
              <a:rPr lang="en-US" sz="4400" b="1" dirty="0" err="1" smtClean="0">
                <a:solidFill>
                  <a:srgbClr val="000000"/>
                </a:solidFill>
                <a:latin typeface="Times New Roman" charset="0"/>
              </a:rPr>
              <a:t>văn</a:t>
            </a:r>
            <a:r>
              <a:rPr lang="en-US" sz="4400" b="1" dirty="0" smtClean="0">
                <a:solidFill>
                  <a:srgbClr val="000000"/>
                </a:solidFill>
                <a:latin typeface="Times New Roman" charset="0"/>
              </a:rPr>
              <a:t> </a:t>
            </a:r>
            <a:r>
              <a:rPr lang="en-US" sz="4400" b="1" dirty="0" err="1" smtClean="0">
                <a:solidFill>
                  <a:srgbClr val="000000"/>
                </a:solidFill>
                <a:latin typeface="Times New Roman" charset="0"/>
              </a:rPr>
              <a:t>học</a:t>
            </a:r>
            <a:r>
              <a:rPr lang="en-US" sz="4400" b="1" dirty="0">
                <a:solidFill>
                  <a:srgbClr val="000000"/>
                </a:solidFill>
                <a:latin typeface="Times New Roman" charset="0"/>
              </a:rPr>
              <a:t> </a:t>
            </a:r>
            <a:r>
              <a:rPr lang="en-US" sz="4400" b="1" dirty="0" err="1" smtClean="0">
                <a:solidFill>
                  <a:srgbClr val="000000"/>
                </a:solidFill>
                <a:latin typeface="Times New Roman" charset="0"/>
              </a:rPr>
              <a:t>trung</a:t>
            </a:r>
            <a:r>
              <a:rPr lang="en-US" sz="4400" b="1" dirty="0" smtClean="0">
                <a:solidFill>
                  <a:srgbClr val="000000"/>
                </a:solidFill>
                <a:latin typeface="Times New Roman" charset="0"/>
              </a:rPr>
              <a:t> </a:t>
            </a:r>
            <a:r>
              <a:rPr lang="en-US" sz="4400" b="1" dirty="0" err="1" smtClean="0">
                <a:solidFill>
                  <a:srgbClr val="000000"/>
                </a:solidFill>
                <a:latin typeface="Times New Roman" charset="0"/>
              </a:rPr>
              <a:t>đại</a:t>
            </a:r>
            <a:r>
              <a:rPr lang="en-US" sz="4400" b="1" dirty="0" smtClean="0">
                <a:solidFill>
                  <a:srgbClr val="000000"/>
                </a:solidFill>
                <a:latin typeface="Times New Roman" charset="0"/>
              </a:rPr>
              <a:t> </a:t>
            </a:r>
            <a:r>
              <a:rPr lang="en-US" sz="4400" b="1" dirty="0" err="1" smtClean="0">
                <a:solidFill>
                  <a:srgbClr val="000000"/>
                </a:solidFill>
                <a:latin typeface="Times New Roman" charset="0"/>
              </a:rPr>
              <a:t>Việt</a:t>
            </a:r>
            <a:r>
              <a:rPr lang="en-US" sz="4400" b="1" dirty="0" smtClean="0">
                <a:solidFill>
                  <a:srgbClr val="000000"/>
                </a:solidFill>
                <a:latin typeface="Times New Roman" charset="0"/>
              </a:rPr>
              <a:t> Nam </a:t>
            </a:r>
            <a:r>
              <a:rPr lang="en-US" sz="4400" b="1" dirty="0" err="1" smtClean="0">
                <a:solidFill>
                  <a:srgbClr val="000000"/>
                </a:solidFill>
                <a:latin typeface="Times New Roman" charset="0"/>
              </a:rPr>
              <a:t>được</a:t>
            </a:r>
            <a:r>
              <a:rPr lang="en-US" sz="4400" b="1" dirty="0" smtClean="0">
                <a:solidFill>
                  <a:srgbClr val="000000"/>
                </a:solidFill>
                <a:latin typeface="Times New Roman" charset="0"/>
              </a:rPr>
              <a:t> </a:t>
            </a:r>
            <a:r>
              <a:rPr lang="en-US" sz="4400" b="1" dirty="0" err="1" smtClean="0">
                <a:solidFill>
                  <a:srgbClr val="000000"/>
                </a:solidFill>
                <a:latin typeface="Times New Roman" charset="0"/>
              </a:rPr>
              <a:t>người</a:t>
            </a:r>
            <a:r>
              <a:rPr lang="en-US" sz="4400" b="1" dirty="0" smtClean="0">
                <a:solidFill>
                  <a:srgbClr val="000000"/>
                </a:solidFill>
                <a:latin typeface="Times New Roman" charset="0"/>
              </a:rPr>
              <a:t> </a:t>
            </a:r>
            <a:r>
              <a:rPr lang="en-US" sz="4400" b="1" dirty="0" err="1" smtClean="0">
                <a:solidFill>
                  <a:srgbClr val="000000"/>
                </a:solidFill>
                <a:latin typeface="Times New Roman" charset="0"/>
              </a:rPr>
              <a:t>đời</a:t>
            </a:r>
            <a:r>
              <a:rPr lang="en-US" sz="4400" b="1" dirty="0" smtClean="0">
                <a:solidFill>
                  <a:srgbClr val="000000"/>
                </a:solidFill>
                <a:latin typeface="Times New Roman" charset="0"/>
              </a:rPr>
              <a:t> </a:t>
            </a:r>
            <a:r>
              <a:rPr lang="en-US" sz="4400" b="1" dirty="0" err="1" smtClean="0">
                <a:solidFill>
                  <a:srgbClr val="000000"/>
                </a:solidFill>
                <a:latin typeface="Times New Roman" charset="0"/>
              </a:rPr>
              <a:t>vinh</a:t>
            </a:r>
            <a:r>
              <a:rPr lang="en-US" sz="4400" b="1" dirty="0" smtClean="0">
                <a:solidFill>
                  <a:srgbClr val="000000"/>
                </a:solidFill>
                <a:latin typeface="Times New Roman" charset="0"/>
              </a:rPr>
              <a:t> </a:t>
            </a:r>
            <a:r>
              <a:rPr lang="en-US" sz="4400" b="1" dirty="0" err="1" smtClean="0">
                <a:solidFill>
                  <a:srgbClr val="000000"/>
                </a:solidFill>
                <a:latin typeface="Times New Roman" charset="0"/>
              </a:rPr>
              <a:t>danh</a:t>
            </a:r>
            <a:r>
              <a:rPr lang="en-US" sz="4400" b="1" dirty="0" smtClean="0">
                <a:solidFill>
                  <a:srgbClr val="000000"/>
                </a:solidFill>
                <a:latin typeface="Times New Roman" charset="0"/>
              </a:rPr>
              <a:t> </a:t>
            </a:r>
            <a:r>
              <a:rPr lang="en-US" sz="4400" b="1" dirty="0" err="1" smtClean="0">
                <a:solidFill>
                  <a:srgbClr val="000000"/>
                </a:solidFill>
                <a:latin typeface="Times New Roman" charset="0"/>
              </a:rPr>
              <a:t>là</a:t>
            </a:r>
            <a:r>
              <a:rPr lang="en-US" sz="4400" b="1" dirty="0" smtClean="0">
                <a:solidFill>
                  <a:srgbClr val="000000"/>
                </a:solidFill>
                <a:latin typeface="Times New Roman" charset="0"/>
              </a:rPr>
              <a:t> </a:t>
            </a:r>
            <a:r>
              <a:rPr lang="en-US" sz="4400" b="1" i="1" dirty="0" smtClean="0">
                <a:solidFill>
                  <a:srgbClr val="000000"/>
                </a:solidFill>
                <a:latin typeface="Times New Roman" charset="0"/>
              </a:rPr>
              <a:t>“Tam </a:t>
            </a:r>
            <a:r>
              <a:rPr lang="en-US" sz="4400" b="1" i="1" dirty="0" err="1" smtClean="0">
                <a:solidFill>
                  <a:srgbClr val="000000"/>
                </a:solidFill>
                <a:latin typeface="Times New Roman" charset="0"/>
              </a:rPr>
              <a:t>nguyên</a:t>
            </a:r>
            <a:r>
              <a:rPr lang="en-US" sz="4400" b="1" i="1" dirty="0" smtClean="0">
                <a:solidFill>
                  <a:srgbClr val="000000"/>
                </a:solidFill>
                <a:latin typeface="Times New Roman" charset="0"/>
              </a:rPr>
              <a:t> </a:t>
            </a:r>
            <a:r>
              <a:rPr lang="en-US" sz="4400" b="1" i="1" dirty="0" err="1" smtClean="0">
                <a:solidFill>
                  <a:srgbClr val="000000"/>
                </a:solidFill>
                <a:latin typeface="Times New Roman" charset="0"/>
              </a:rPr>
              <a:t>Yên</a:t>
            </a:r>
            <a:r>
              <a:rPr lang="en-US" sz="4400" b="1" i="1" dirty="0" smtClean="0">
                <a:solidFill>
                  <a:srgbClr val="000000"/>
                </a:solidFill>
                <a:latin typeface="Times New Roman" charset="0"/>
              </a:rPr>
              <a:t> </a:t>
            </a:r>
            <a:r>
              <a:rPr lang="en-US" sz="4400" b="1" i="1" dirty="0" err="1" smtClean="0">
                <a:solidFill>
                  <a:srgbClr val="000000"/>
                </a:solidFill>
                <a:latin typeface="Times New Roman" charset="0"/>
              </a:rPr>
              <a:t>Đỗ</a:t>
            </a:r>
            <a:r>
              <a:rPr lang="en-US" sz="4400" b="1" i="1" dirty="0" smtClean="0">
                <a:solidFill>
                  <a:srgbClr val="000000"/>
                </a:solidFill>
                <a:latin typeface="Times New Roman" charset="0"/>
              </a:rPr>
              <a:t>”</a:t>
            </a:r>
            <a:r>
              <a:rPr lang="en-US" sz="4400" b="1" i="0" u="none" strike="noStrike" dirty="0" smtClean="0">
                <a:solidFill>
                  <a:srgbClr val="000000"/>
                </a:solidFill>
                <a:effectLst/>
                <a:latin typeface="Times New Roman" charset="0"/>
              </a:rPr>
              <a:t>?</a:t>
            </a:r>
            <a:endParaRPr lang="en-US" sz="4400" b="1" dirty="0">
              <a:solidFill>
                <a:prstClr val="black"/>
              </a:solidFill>
              <a:latin typeface="Times New Roman" charset="0"/>
              <a:ea typeface="Times New Roman" charset="0"/>
              <a:cs typeface="Times New Roman" charset="0"/>
            </a:endParaRPr>
          </a:p>
        </p:txBody>
      </p:sp>
      <p:sp>
        <p:nvSpPr>
          <p:cNvPr id="20" name="TextBox 19"/>
          <p:cNvSpPr txBox="1"/>
          <p:nvPr/>
        </p:nvSpPr>
        <p:spPr>
          <a:xfrm>
            <a:off x="2649155" y="4300466"/>
            <a:ext cx="6781800" cy="923330"/>
          </a:xfrm>
          <a:prstGeom prst="rect">
            <a:avLst/>
          </a:prstGeom>
          <a:noFill/>
        </p:spPr>
        <p:txBody>
          <a:bodyPr wrap="square" rtlCol="0">
            <a:spAutoFit/>
          </a:bodyPr>
          <a:lstStyle/>
          <a:p>
            <a:pPr algn="just"/>
            <a:r>
              <a:rPr lang="en-US" sz="5400" b="1" dirty="0" smtClean="0">
                <a:solidFill>
                  <a:prstClr val="black"/>
                </a:solidFill>
                <a:latin typeface="Times New Roman" pitchFamily="18" charset="0"/>
                <a:cs typeface="Times New Roman" pitchFamily="18" charset="0"/>
              </a:rPr>
              <a:t>NGUYỄN KHUYẾN</a:t>
            </a:r>
            <a:endParaRPr lang="en-US" sz="5400" b="1" dirty="0">
              <a:solidFill>
                <a:prstClr val="black"/>
              </a:solidFill>
              <a:latin typeface="Times New Roman" pitchFamily="18" charset="0"/>
              <a:cs typeface="Times New Roman" pitchFamily="18" charset="0"/>
            </a:endParaRPr>
          </a:p>
        </p:txBody>
      </p:sp>
      <p:pic>
        <p:nvPicPr>
          <p:cNvPr id="21"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40826" y="4368390"/>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Box 21"/>
          <p:cNvSpPr txBox="1"/>
          <p:nvPr/>
        </p:nvSpPr>
        <p:spPr>
          <a:xfrm>
            <a:off x="371134" y="4540617"/>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en-US" dirty="0" smtClean="0">
                <a:solidFill>
                  <a:prstClr val="white"/>
                </a:solidFill>
                <a:effectLst>
                  <a:glow rad="101600">
                    <a:srgbClr val="4472C4">
                      <a:satMod val="175000"/>
                      <a:alpha val="40000"/>
                    </a:srgbClr>
                  </a:glow>
                  <a:outerShdw blurRad="38100" dist="38100" dir="2700000" algn="tl">
                    <a:srgbClr val="000000">
                      <a:alpha val="43137"/>
                    </a:srgbClr>
                  </a:outerShdw>
                </a:effectLst>
              </a:rPr>
              <a:t>23</a:t>
            </a:r>
            <a:endParaRPr lang="en-US" dirty="0">
              <a:solidFill>
                <a:prstClr val="white"/>
              </a:solidFill>
              <a:effectLst>
                <a:glow rad="101600">
                  <a:srgbClr val="4472C4">
                    <a:satMod val="175000"/>
                    <a:alpha val="40000"/>
                  </a:srgb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57121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8" presetClass="emph" presetSubtype="0" repeatCount="indefinite" accel="10000" autoRev="1" fill="hold" nodeType="withEffect">
                                  <p:stCondLst>
                                    <p:cond delay="0"/>
                                  </p:stCondLst>
                                  <p:childTnLst>
                                    <p:animRot by="3000000">
                                      <p:cBhvr>
                                        <p:cTn id="12" dur="1500" fill="hold"/>
                                        <p:tgtEl>
                                          <p:spTgt spid="11"/>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30" presetClass="emph" presetSubtype="0" fill="hold" grpId="0" nodeType="clickEffect">
                                  <p:stCondLst>
                                    <p:cond delay="0"/>
                                  </p:stCondLst>
                                  <p:childTnLst>
                                    <p:animClr clrSpc="hsl" dir="cw">
                                      <p:cBhvr override="childStyle">
                                        <p:cTn id="16" dur="500" fill="hold"/>
                                        <p:tgtEl>
                                          <p:spTgt spid="12">
                                            <p:txEl>
                                              <p:pRg st="0" end="0"/>
                                            </p:txEl>
                                          </p:spTgt>
                                        </p:tgtEl>
                                        <p:attrNameLst>
                                          <p:attrName>style.color</p:attrName>
                                        </p:attrNameLst>
                                      </p:cBhvr>
                                      <p:by>
                                        <p:hsl h="0" s="12549" l="25098"/>
                                      </p:by>
                                    </p:animClr>
                                    <p:animClr clrSpc="hsl" dir="cw">
                                      <p:cBhvr>
                                        <p:cTn id="17" dur="500" fill="hold"/>
                                        <p:tgtEl>
                                          <p:spTgt spid="12">
                                            <p:txEl>
                                              <p:pRg st="0" end="0"/>
                                            </p:txEl>
                                          </p:spTgt>
                                        </p:tgtEl>
                                        <p:attrNameLst>
                                          <p:attrName>fillcolor</p:attrName>
                                        </p:attrNameLst>
                                      </p:cBhvr>
                                      <p:by>
                                        <p:hsl h="0" s="12549" l="25098"/>
                                      </p:by>
                                    </p:animClr>
                                    <p:animClr clrSpc="hsl" dir="cw">
                                      <p:cBhvr>
                                        <p:cTn id="18" dur="500" fill="hold"/>
                                        <p:tgtEl>
                                          <p:spTgt spid="12">
                                            <p:txEl>
                                              <p:pRg st="0" end="0"/>
                                            </p:txEl>
                                          </p:spTgt>
                                        </p:tgtEl>
                                        <p:attrNameLst>
                                          <p:attrName>stroke.color</p:attrName>
                                        </p:attrNameLst>
                                      </p:cBhvr>
                                      <p:by>
                                        <p:hsl h="0" s="12549" l="25098"/>
                                      </p:by>
                                    </p:animClr>
                                    <p:set>
                                      <p:cBhvr>
                                        <p:cTn id="19" dur="500" fill="hold"/>
                                        <p:tgtEl>
                                          <p:spTgt spid="12">
                                            <p:txEl>
                                              <p:pRg st="0" end="0"/>
                                            </p:txEl>
                                          </p:spTgt>
                                        </p:tgtEl>
                                        <p:attrNameLst>
                                          <p:attrName>fill.type</p:attrName>
                                        </p:attrNameLst>
                                      </p:cBhvr>
                                      <p:to>
                                        <p:strVal val="solid"/>
                                      </p:to>
                                    </p:set>
                                  </p:childTnLst>
                                </p:cTn>
                              </p:par>
                              <p:par>
                                <p:cTn id="20" presetID="30" presetClass="emph" presetSubtype="0" fill="hold" grpId="0" nodeType="withEffect">
                                  <p:stCondLst>
                                    <p:cond delay="0"/>
                                  </p:stCondLst>
                                  <p:childTnLst>
                                    <p:animClr clrSpc="hsl" dir="cw">
                                      <p:cBhvr override="childStyle">
                                        <p:cTn id="21" dur="500" fill="hold"/>
                                        <p:tgtEl>
                                          <p:spTgt spid="12">
                                            <p:txEl>
                                              <p:pRg st="1" end="1"/>
                                            </p:txEl>
                                          </p:spTgt>
                                        </p:tgtEl>
                                        <p:attrNameLst>
                                          <p:attrName>style.color</p:attrName>
                                        </p:attrNameLst>
                                      </p:cBhvr>
                                      <p:by>
                                        <p:hsl h="0" s="12549" l="25098"/>
                                      </p:by>
                                    </p:animClr>
                                    <p:animClr clrSpc="hsl" dir="cw">
                                      <p:cBhvr>
                                        <p:cTn id="22" dur="500" fill="hold"/>
                                        <p:tgtEl>
                                          <p:spTgt spid="12">
                                            <p:txEl>
                                              <p:pRg st="1" end="1"/>
                                            </p:txEl>
                                          </p:spTgt>
                                        </p:tgtEl>
                                        <p:attrNameLst>
                                          <p:attrName>fillcolor</p:attrName>
                                        </p:attrNameLst>
                                      </p:cBhvr>
                                      <p:by>
                                        <p:hsl h="0" s="12549" l="25098"/>
                                      </p:by>
                                    </p:animClr>
                                    <p:animClr clrSpc="hsl" dir="cw">
                                      <p:cBhvr>
                                        <p:cTn id="23" dur="500" fill="hold"/>
                                        <p:tgtEl>
                                          <p:spTgt spid="12">
                                            <p:txEl>
                                              <p:pRg st="1" end="1"/>
                                            </p:txEl>
                                          </p:spTgt>
                                        </p:tgtEl>
                                        <p:attrNameLst>
                                          <p:attrName>stroke.color</p:attrName>
                                        </p:attrNameLst>
                                      </p:cBhvr>
                                      <p:by>
                                        <p:hsl h="0" s="12549" l="25098"/>
                                      </p:by>
                                    </p:animClr>
                                    <p:set>
                                      <p:cBhvr>
                                        <p:cTn id="24" dur="500" fill="hold"/>
                                        <p:tgtEl>
                                          <p:spTgt spid="12">
                                            <p:txEl>
                                              <p:pRg st="1" end="1"/>
                                            </p:txEl>
                                          </p:spTgt>
                                        </p:tgtEl>
                                        <p:attrNameLst>
                                          <p:attrName>fill.type</p:attrName>
                                        </p:attrNameLst>
                                      </p:cBhvr>
                                      <p:to>
                                        <p:strVal val="solid"/>
                                      </p:to>
                                    </p:set>
                                  </p:childTnLst>
                                </p:cTn>
                              </p:par>
                              <p:par>
                                <p:cTn id="25" presetID="8" presetClass="emph" presetSubtype="0" repeatCount="indefinite" fill="hold" nodeType="withEffect">
                                  <p:stCondLst>
                                    <p:cond delay="0"/>
                                  </p:stCondLst>
                                  <p:childTnLst>
                                    <p:animRot by="21600000">
                                      <p:cBhvr>
                                        <p:cTn id="26" dur="4000" fill="hold"/>
                                        <p:tgtEl>
                                          <p:spTgt spid="13"/>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4000" fill="hold"/>
                                        <p:tgtEl>
                                          <p:spTgt spid="14"/>
                                        </p:tgtEl>
                                        <p:attrNameLst>
                                          <p:attrName>r</p:attrName>
                                        </p:attrNameLst>
                                      </p:cBhvr>
                                    </p:animRot>
                                  </p:childTnLst>
                                </p:cTn>
                              </p:par>
                              <p:par>
                                <p:cTn id="29" presetID="8" presetClass="emph" presetSubtype="0" repeatCount="indefinite" accel="10000" autoRev="1" fill="hold" nodeType="withEffect">
                                  <p:stCondLst>
                                    <p:cond delay="0"/>
                                  </p:stCondLst>
                                  <p:childTnLst>
                                    <p:animRot by="3000000">
                                      <p:cBhvr>
                                        <p:cTn id="30" dur="1500" fill="hold"/>
                                        <p:tgtEl>
                                          <p:spTgt spid="17"/>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fade">
                                      <p:cBhvr>
                                        <p:cTn id="35" dur="1000"/>
                                        <p:tgtEl>
                                          <p:spTgt spid="19">
                                            <p:txEl>
                                              <p:pRg st="0" end="0"/>
                                            </p:txEl>
                                          </p:spTgt>
                                        </p:tgtEl>
                                      </p:cBhvr>
                                    </p:animEffect>
                                    <p:anim calcmode="lin" valueType="num">
                                      <p:cBhvr>
                                        <p:cTn id="36"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37" dur="900" decel="100000" fill="hold"/>
                                        <p:tgtEl>
                                          <p:spTgt spid="19">
                                            <p:txEl>
                                              <p:pRg st="0" end="0"/>
                                            </p:tx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9">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2" presetClass="exit" presetSubtype="4" fill="hold" grpId="2" nodeType="clickEffect">
                                  <p:stCondLst>
                                    <p:cond delay="0"/>
                                  </p:stCondLst>
                                  <p:childTnLst>
                                    <p:anim calcmode="lin" valueType="num">
                                      <p:cBhvr additive="base">
                                        <p:cTn id="42" dur="500"/>
                                        <p:tgtEl>
                                          <p:spTgt spid="22"/>
                                        </p:tgtEl>
                                        <p:attrNameLst>
                                          <p:attrName>ppt_y</p:attrName>
                                        </p:attrNameLst>
                                      </p:cBhvr>
                                      <p:tavLst>
                                        <p:tav tm="0">
                                          <p:val>
                                            <p:strVal val="#ppt_y"/>
                                          </p:val>
                                        </p:tav>
                                        <p:tav tm="100000">
                                          <p:val>
                                            <p:strVal val="#ppt_y+#ppt_h*1.125000"/>
                                          </p:val>
                                        </p:tav>
                                      </p:tavLst>
                                    </p:anim>
                                    <p:animEffect transition="out" filter="wipe(down)">
                                      <p:cBhvr>
                                        <p:cTn id="43" dur="500"/>
                                        <p:tgtEl>
                                          <p:spTgt spid="22"/>
                                        </p:tgtEl>
                                      </p:cBhvr>
                                    </p:animEffect>
                                    <p:set>
                                      <p:cBhvr>
                                        <p:cTn id="44" dur="1" fill="hold">
                                          <p:stCondLst>
                                            <p:cond delay="499"/>
                                          </p:stCondLst>
                                        </p:cTn>
                                        <p:tgtEl>
                                          <p:spTgt spid="2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28490" fill="hold"/>
                                        <p:tgtEl>
                                          <p:spTgt spid="21"/>
                                        </p:tgtEl>
                                      </p:cBhvr>
                                    </p:cmd>
                                  </p:childTnLst>
                                </p:cTn>
                              </p:par>
                            </p:childTnLst>
                          </p:cTn>
                        </p:par>
                      </p:childTnLst>
                    </p:cTn>
                  </p:par>
                  <p:par>
                    <p:cTn id="49" fill="hold">
                      <p:stCondLst>
                        <p:cond delay="indefinite"/>
                      </p:stCondLst>
                      <p:childTnLst>
                        <p:par>
                          <p:cTn id="50" fill="hold">
                            <p:stCondLst>
                              <p:cond delay="0"/>
                            </p:stCondLst>
                            <p:childTnLst>
                              <p:par>
                                <p:cTn id="51" presetID="42" presetClass="exit" presetSubtype="0" fill="hold" grpId="0" nodeType="clickEffect">
                                  <p:stCondLst>
                                    <p:cond delay="0"/>
                                  </p:stCondLst>
                                  <p:childTnLst>
                                    <p:animEffect transition="out" filter="fade">
                                      <p:cBhvr>
                                        <p:cTn id="52" dur="1000"/>
                                        <p:tgtEl>
                                          <p:spTgt spid="19">
                                            <p:txEl>
                                              <p:pRg st="0" end="0"/>
                                            </p:txEl>
                                          </p:spTgt>
                                        </p:tgtEl>
                                      </p:cBhvr>
                                    </p:animEffect>
                                    <p:anim calcmode="lin" valueType="num">
                                      <p:cBhvr>
                                        <p:cTn id="53" dur="1000"/>
                                        <p:tgtEl>
                                          <p:spTgt spid="19">
                                            <p:txEl>
                                              <p:pRg st="0" end="0"/>
                                            </p:txEl>
                                          </p:spTgt>
                                        </p:tgtEl>
                                        <p:attrNameLst>
                                          <p:attrName>ppt_x</p:attrName>
                                        </p:attrNameLst>
                                      </p:cBhvr>
                                      <p:tavLst>
                                        <p:tav tm="0">
                                          <p:val>
                                            <p:strVal val="ppt_x"/>
                                          </p:val>
                                        </p:tav>
                                        <p:tav tm="100000">
                                          <p:val>
                                            <p:strVal val="ppt_x"/>
                                          </p:val>
                                        </p:tav>
                                      </p:tavLst>
                                    </p:anim>
                                    <p:anim calcmode="lin" valueType="num">
                                      <p:cBhvr>
                                        <p:cTn id="54" dur="1000"/>
                                        <p:tgtEl>
                                          <p:spTgt spid="19">
                                            <p:txEl>
                                              <p:pRg st="0" end="0"/>
                                            </p:txEl>
                                          </p:spTgt>
                                        </p:tgtEl>
                                        <p:attrNameLst>
                                          <p:attrName>ppt_y</p:attrName>
                                        </p:attrNameLst>
                                      </p:cBhvr>
                                      <p:tavLst>
                                        <p:tav tm="0">
                                          <p:val>
                                            <p:strVal val="ppt_y"/>
                                          </p:val>
                                        </p:tav>
                                        <p:tav tm="100000">
                                          <p:val>
                                            <p:strVal val="ppt_y+.1"/>
                                          </p:val>
                                        </p:tav>
                                      </p:tavLst>
                                    </p:anim>
                                    <p:set>
                                      <p:cBhvr>
                                        <p:cTn id="55" dur="1" fill="hold">
                                          <p:stCondLst>
                                            <p:cond delay="999"/>
                                          </p:stCondLst>
                                        </p:cTn>
                                        <p:tgtEl>
                                          <p:spTgt spid="19">
                                            <p:txEl>
                                              <p:pRg st="0" end="0"/>
                                            </p:txEl>
                                          </p:spTgt>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1"/>
                    </p:tgtEl>
                  </p:cond>
                </p:stCondLst>
                <p:endSync evt="end" delay="0">
                  <p:rtn val="all"/>
                </p:endSync>
                <p:childTnLst>
                  <p:par>
                    <p:cTn id="62" fill="hold">
                      <p:stCondLst>
                        <p:cond delay="0"/>
                      </p:stCondLst>
                      <p:childTnLst>
                        <p:par>
                          <p:cTn id="63" fill="hold">
                            <p:stCondLst>
                              <p:cond delay="0"/>
                            </p:stCondLst>
                            <p:childTnLst>
                              <p:par>
                                <p:cTn id="64" presetID="2" presetClass="mediacall" presetSubtype="0" fill="hold" nodeType="clickEffect">
                                  <p:stCondLst>
                                    <p:cond delay="0"/>
                                  </p:stCondLst>
                                  <p:childTnLst>
                                    <p:cmd type="call" cmd="togglePause">
                                      <p:cBhvr>
                                        <p:cTn id="65" dur="1" fill="hold"/>
                                        <p:tgtEl>
                                          <p:spTgt spid="21"/>
                                        </p:tgtEl>
                                      </p:cBhvr>
                                    </p:cmd>
                                  </p:childTnLst>
                                </p:cTn>
                              </p:par>
                            </p:childTnLst>
                          </p:cTn>
                        </p:par>
                      </p:childTnLst>
                    </p:cTn>
                  </p:par>
                </p:childTnLst>
              </p:cTn>
              <p:nextCondLst>
                <p:cond evt="onClick" delay="0">
                  <p:tgtEl>
                    <p:spTgt spid="21"/>
                  </p:tgtEl>
                </p:cond>
              </p:nextCondLst>
            </p:seq>
            <p:video>
              <p:cMediaNode vol="80000">
                <p:cTn id="66" fill="hold" display="0">
                  <p:stCondLst>
                    <p:cond delay="indefinite"/>
                  </p:stCondLst>
                </p:cTn>
                <p:tgtEl>
                  <p:spTgt spid="21"/>
                </p:tgtEl>
              </p:cMediaNode>
            </p:video>
            <p:seq concurrent="1" nextAc="seek">
              <p:cTn id="67" restart="whenNotActive" fill="hold" evtFilter="cancelBubble" nodeType="interactiveSeq">
                <p:stCondLst>
                  <p:cond evt="onClick" delay="0">
                    <p:tgtEl>
                      <p:spTgt spid="2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withEffect">
                                  <p:stCondLst>
                                    <p:cond delay="0"/>
                                  </p:stCondLst>
                                  <p:childTnLst>
                                    <p:set>
                                      <p:cBhvr>
                                        <p:cTn id="71" dur="1" fill="hold">
                                          <p:stCondLst>
                                            <p:cond delay="0"/>
                                          </p:stCondLst>
                                        </p:cTn>
                                        <p:tgtEl>
                                          <p:spTgt spid="22"/>
                                        </p:tgtEl>
                                        <p:attrNameLst>
                                          <p:attrName>style.visibility</p:attrName>
                                        </p:attrNameLst>
                                      </p:cBhvr>
                                      <p:to>
                                        <p:strVal val="hidden"/>
                                      </p:to>
                                    </p:set>
                                  </p:childTnLst>
                                </p:cTn>
                              </p:par>
                            </p:childTnLst>
                          </p:cTn>
                        </p:par>
                        <p:par>
                          <p:cTn id="72" fill="hold">
                            <p:stCondLst>
                              <p:cond delay="0"/>
                            </p:stCondLst>
                            <p:childTnLst>
                              <p:par>
                                <p:cTn id="73" presetID="53" presetClass="entr" presetSubtype="16" fill="hold" grpId="1" nodeType="after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p:cTn id="75" dur="500" fill="hold"/>
                                        <p:tgtEl>
                                          <p:spTgt spid="22"/>
                                        </p:tgtEl>
                                        <p:attrNameLst>
                                          <p:attrName>ppt_w</p:attrName>
                                        </p:attrNameLst>
                                      </p:cBhvr>
                                      <p:tavLst>
                                        <p:tav tm="0">
                                          <p:val>
                                            <p:fltVal val="0"/>
                                          </p:val>
                                        </p:tav>
                                        <p:tav tm="100000">
                                          <p:val>
                                            <p:strVal val="#ppt_w"/>
                                          </p:val>
                                        </p:tav>
                                      </p:tavLst>
                                    </p:anim>
                                    <p:anim calcmode="lin" valueType="num">
                                      <p:cBhvr>
                                        <p:cTn id="76" dur="500" fill="hold"/>
                                        <p:tgtEl>
                                          <p:spTgt spid="22"/>
                                        </p:tgtEl>
                                        <p:attrNameLst>
                                          <p:attrName>ppt_h</p:attrName>
                                        </p:attrNameLst>
                                      </p:cBhvr>
                                      <p:tavLst>
                                        <p:tav tm="0">
                                          <p:val>
                                            <p:fltVal val="0"/>
                                          </p:val>
                                        </p:tav>
                                        <p:tav tm="100000">
                                          <p:val>
                                            <p:strVal val="#ppt_h"/>
                                          </p:val>
                                        </p:tav>
                                      </p:tavLst>
                                    </p:anim>
                                    <p:animEffect transition="in" filter="fade">
                                      <p:cBhvr>
                                        <p:cTn id="77" dur="500"/>
                                        <p:tgtEl>
                                          <p:spTgt spid="22"/>
                                        </p:tgtEl>
                                      </p:cBhvr>
                                    </p:animEffect>
                                  </p:childTnLst>
                                </p:cTn>
                              </p:par>
                            </p:childTnLst>
                          </p:cTn>
                        </p:par>
                      </p:childTnLst>
                    </p:cTn>
                  </p:par>
                </p:childTnLst>
              </p:cTn>
              <p:nextCondLst>
                <p:cond evt="onClick" delay="0">
                  <p:tgtEl>
                    <p:spTgt spid="22"/>
                  </p:tgtEl>
                </p:cond>
              </p:nextCondLst>
            </p:seq>
          </p:childTnLst>
        </p:cTn>
      </p:par>
    </p:tnLst>
    <p:bldLst>
      <p:bldP spid="12" grpId="0" build="allAtOnce"/>
      <p:bldP spid="19" grpId="0" build="allAtOnce"/>
      <p:bldP spid="20" grpId="0"/>
      <p:bldP spid="22" grpId="0"/>
      <p:bldP spid="22" grpId="1"/>
      <p:bldP spid="22" grpId="2"/>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82673" y="1603705"/>
            <a:ext cx="8676692" cy="1323439"/>
          </a:xfrm>
          <a:prstGeom prst="rect">
            <a:avLst/>
          </a:prstGeom>
        </p:spPr>
        <p:txBody>
          <a:bodyPr wrap="square">
            <a:spAutoFit/>
          </a:bodyPr>
          <a:lstStyle>
            <a:defPPr>
              <a:defRPr lang="en-US"/>
            </a:defPPr>
            <a:lvl1pPr lvl="0" algn="ctr" defTabSz="1209751">
              <a:defRPr sz="4000" b="1">
                <a:solidFill>
                  <a:schemeClr val="bg1"/>
                </a:solidFill>
                <a:effectLst>
                  <a:glow rad="139700">
                    <a:schemeClr val="accent5">
                      <a:satMod val="175000"/>
                      <a:alpha val="40000"/>
                    </a:schemeClr>
                  </a:glow>
                  <a:outerShdw blurRad="38100" dist="38100" dir="2700000" algn="tl">
                    <a:srgbClr val="000000">
                      <a:alpha val="43137"/>
                    </a:srgbClr>
                  </a:outerShdw>
                </a:effectLst>
                <a:latin typeface="UTM Swiss Condensed" pitchFamily="2" charset="0"/>
              </a:defRPr>
            </a:lvl1pPr>
          </a:lstStyle>
          <a:p>
            <a:r>
              <a:rPr lang="pt-BR" dirty="0" smtClean="0">
                <a:latin typeface="Times New Roman" charset="0"/>
                <a:ea typeface="Times New Roman" charset="0"/>
                <a:cs typeface="Times New Roman" charset="0"/>
              </a:rPr>
              <a:t>Bài thơ </a:t>
            </a:r>
            <a:r>
              <a:rPr lang="pt-BR" i="1" dirty="0" smtClean="0">
                <a:latin typeface="Times New Roman" charset="0"/>
                <a:ea typeface="Times New Roman" charset="0"/>
                <a:cs typeface="Times New Roman" charset="0"/>
              </a:rPr>
              <a:t>“Cảnh khuya”, “Rằm tháng giêng” </a:t>
            </a:r>
            <a:r>
              <a:rPr lang="pt-BR" dirty="0" smtClean="0">
                <a:latin typeface="Times New Roman" charset="0"/>
                <a:ea typeface="Times New Roman" charset="0"/>
                <a:cs typeface="Times New Roman" charset="0"/>
              </a:rPr>
              <a:t>miêu tả cảnh vật ở đâu?</a:t>
            </a:r>
            <a:endParaRPr lang="en-US" dirty="0">
              <a:latin typeface="Times New Roman" charset="0"/>
              <a:ea typeface="Times New Roman" charset="0"/>
              <a:cs typeface="Times New Roman" charset="0"/>
            </a:endParaRPr>
          </a:p>
        </p:txBody>
      </p:sp>
      <p:sp>
        <p:nvSpPr>
          <p:cNvPr id="5" name="Rectangle 4"/>
          <p:cNvSpPr/>
          <p:nvPr/>
        </p:nvSpPr>
        <p:spPr>
          <a:xfrm>
            <a:off x="575297" y="4107686"/>
            <a:ext cx="4625859" cy="860821"/>
          </a:xfrm>
          <a:prstGeom prst="rect">
            <a:avLst/>
          </a:prstGeom>
          <a:noFill/>
        </p:spPr>
        <p:txBody>
          <a:bodyPr wrap="square" lIns="120975" tIns="60488" rIns="120975" bIns="60488" rtlCol="0">
            <a:spAutoFit/>
          </a:bodyPr>
          <a:lstStyle/>
          <a:p>
            <a:pPr algn="ct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Tây</a:t>
            </a:r>
            <a:r>
              <a:rPr lang="en-US" sz="4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Bắc</a:t>
            </a:r>
            <a:endParaRPr lang="en-US" sz="4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6" name="Rectangle 5"/>
          <p:cNvSpPr/>
          <p:nvPr/>
        </p:nvSpPr>
        <p:spPr>
          <a:xfrm>
            <a:off x="6755424" y="4117854"/>
            <a:ext cx="4803941" cy="860821"/>
          </a:xfrm>
          <a:prstGeom prst="rect">
            <a:avLst/>
          </a:prstGeom>
          <a:noFill/>
        </p:spPr>
        <p:txBody>
          <a:bodyPr wrap="square" lIns="120975" tIns="60488" rIns="120975" bIns="60488" rtlCol="0">
            <a:spAutoFit/>
          </a:bodyPr>
          <a:lstStyle/>
          <a:p>
            <a:pPr algn="ct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Việt</a:t>
            </a:r>
            <a:r>
              <a:rPr lang="en-US" sz="4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Bắc</a:t>
            </a:r>
            <a:endParaRPr lang="en-US" sz="4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7" name="Rectangle 6"/>
          <p:cNvSpPr/>
          <p:nvPr/>
        </p:nvSpPr>
        <p:spPr>
          <a:xfrm>
            <a:off x="6755424" y="5517339"/>
            <a:ext cx="4769529" cy="799266"/>
          </a:xfrm>
          <a:prstGeom prst="rect">
            <a:avLst/>
          </a:prstGeom>
          <a:noFill/>
        </p:spPr>
        <p:txBody>
          <a:bodyPr wrap="square" lIns="120975" tIns="60488" rIns="120975" bIns="60488" rtlCol="0">
            <a:spAutoFit/>
          </a:bodyPr>
          <a:lstStyle/>
          <a:p>
            <a:pPr algn="ctr"/>
            <a:r>
              <a:rPr lang="en-US" sz="44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Nghệ</a:t>
            </a:r>
            <a:r>
              <a:rPr lang="en-US" sz="44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An</a:t>
            </a:r>
            <a:endParaRPr lang="en-US" sz="44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8" name="Rectangle 7"/>
          <p:cNvSpPr/>
          <p:nvPr/>
        </p:nvSpPr>
        <p:spPr>
          <a:xfrm>
            <a:off x="547366" y="5598346"/>
            <a:ext cx="4670614" cy="860821"/>
          </a:xfrm>
          <a:prstGeom prst="rect">
            <a:avLst/>
          </a:prstGeom>
          <a:noFill/>
        </p:spPr>
        <p:txBody>
          <a:bodyPr wrap="square" lIns="120975" tIns="60488" rIns="120975" bIns="60488" rtlCol="0">
            <a:spAutoFit/>
          </a:bodyPr>
          <a:lstStyle/>
          <a:p>
            <a:pPr algn="ct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Hà</a:t>
            </a:r>
            <a:r>
              <a:rPr lang="en-US" sz="4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Nội</a:t>
            </a:r>
            <a:endParaRPr lang="en-US" sz="4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11" name="TextBox 10"/>
          <p:cNvSpPr txBox="1"/>
          <p:nvPr/>
        </p:nvSpPr>
        <p:spPr>
          <a:xfrm>
            <a:off x="792689" y="1756589"/>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en-US" dirty="0" smtClean="0">
                <a:latin typeface="Times New Roman" charset="0"/>
                <a:ea typeface="Times New Roman" charset="0"/>
                <a:cs typeface="Times New Roman" charset="0"/>
              </a:rPr>
              <a:t>24</a:t>
            </a:r>
            <a:endParaRPr lang="en-US" dirty="0">
              <a:latin typeface="Times New Roman" charset="0"/>
              <a:ea typeface="Times New Roman" charset="0"/>
              <a:cs typeface="Times New Roman" charset="0"/>
            </a:endParaRPr>
          </a:p>
        </p:txBody>
      </p:sp>
      <p:pic>
        <p:nvPicPr>
          <p:cNvPr id="12" name="Picture 11" descr="A close up of a logo&#10;&#10;Description generated with high confidence">
            <a:extLst>
              <a:ext uri="{FF2B5EF4-FFF2-40B4-BE49-F238E27FC236}">
                <a16:creationId xmlns:a16="http://schemas.microsoft.com/office/drawing/2014/main" xmlns="" id="{A404299F-DE51-4C4F-A47F-2FB41703EB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92FCF706-CE40-411A-8117-D5C5C1E97D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E40029A9-28F2-480A-86AB-44FE6EAD25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1C9F2A8B-5361-41BD-9D11-CB5A51E0B4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30313A8D-54C1-485C-88B9-2DF2F878A6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4795CE56-438C-4C1C-A846-12003DB3C2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sp>
        <p:nvSpPr>
          <p:cNvPr id="18" name="Oval 17">
            <a:extLst>
              <a:ext uri="{FF2B5EF4-FFF2-40B4-BE49-F238E27FC236}">
                <a16:creationId xmlns:a16="http://schemas.microsoft.com/office/drawing/2014/main" xmlns="" id="{4ECC2D39-5991-4573-9D50-E19DADD982FC}"/>
              </a:ext>
            </a:extLst>
          </p:cNvPr>
          <p:cNvSpPr/>
          <p:nvPr/>
        </p:nvSpPr>
        <p:spPr>
          <a:xfrm>
            <a:off x="844245" y="7098023"/>
            <a:ext cx="1771650" cy="1771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Times New Roman" charset="0"/>
                <a:ea typeface="Times New Roman" charset="0"/>
                <a:cs typeface="Times New Roman" charset="0"/>
              </a:rPr>
              <a:t>b</a:t>
            </a:r>
          </a:p>
        </p:txBody>
      </p:sp>
      <p:pic>
        <p:nvPicPr>
          <p:cNvPr id="19"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57882" y="4597052"/>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68302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childTnLst>
                                </p:cTn>
                              </p:par>
                            </p:childTnLst>
                          </p:cTn>
                        </p:par>
                        <p:par>
                          <p:cTn id="18" fill="hold">
                            <p:stCondLst>
                              <p:cond delay="1500"/>
                            </p:stCondLst>
                            <p:childTnLst>
                              <p:par>
                                <p:cTn id="19" presetID="10" presetClass="entr" presetSubtype="0" fill="hold" grpId="0" nodeType="afterEffect">
                                  <p:stCondLst>
                                    <p:cond delay="0"/>
                                  </p:stCondLst>
                                  <p:iterate type="lt">
                                    <p:tmPct val="0"/>
                                  </p:iterate>
                                  <p:childTnLst>
                                    <p:set>
                                      <p:cBhvr>
                                        <p:cTn id="20" dur="1" fill="hold">
                                          <p:stCondLst>
                                            <p:cond delay="0"/>
                                          </p:stCondLst>
                                        </p:cTn>
                                        <p:tgtEl>
                                          <p:spTgt spid="6"/>
                                        </p:tgtEl>
                                        <p:attrNameLst>
                                          <p:attrName>style.visibility</p:attrName>
                                        </p:attrNameLst>
                                      </p:cBhvr>
                                      <p:to>
                                        <p:strVal val="visible"/>
                                      </p:to>
                                    </p:set>
                                    <p:animEffect transition="in" filter="fade">
                                      <p:cBhvr>
                                        <p:cTn id="21" dur="1500"/>
                                        <p:tgtEl>
                                          <p:spTgt spid="6"/>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500"/>
                                        <p:tgtEl>
                                          <p:spTgt spid="8"/>
                                        </p:tgtEl>
                                      </p:cBhvr>
                                    </p:animEffect>
                                  </p:childTnLst>
                                </p:cTn>
                              </p:par>
                            </p:childTnLst>
                          </p:cTn>
                        </p:par>
                        <p:par>
                          <p:cTn id="26" fill="hold">
                            <p:stCondLst>
                              <p:cond delay="4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mph" presetSubtype="0" fill="hold" grpId="1" nodeType="clickEffect">
                                  <p:stCondLst>
                                    <p:cond delay="0"/>
                                  </p:stCondLst>
                                  <p:iterate type="lt">
                                    <p:tmPct val="4000"/>
                                  </p:iterate>
                                  <p:childTnLst>
                                    <p:set>
                                      <p:cBhvr override="childStyle">
                                        <p:cTn id="33" dur="1500" fill="hold"/>
                                        <p:tgtEl>
                                          <p:spTgt spid="6"/>
                                        </p:tgtEl>
                                        <p:attrNameLst>
                                          <p:attrName>style.color</p:attrName>
                                        </p:attrNameLst>
                                      </p:cBhvr>
                                      <p:to>
                                        <p:clrVal>
                                          <a:srgbClr val="FF0000"/>
                                        </p:clrVal>
                                      </p:to>
                                    </p:set>
                                    <p:set>
                                      <p:cBhvr>
                                        <p:cTn id="34" dur="1500" fill="hold"/>
                                        <p:tgtEl>
                                          <p:spTgt spid="6"/>
                                        </p:tgtEl>
                                        <p:attrNameLst>
                                          <p:attrName>fillcolor</p:attrName>
                                        </p:attrNameLst>
                                      </p:cBhvr>
                                      <p:to>
                                        <p:clrVal>
                                          <a:srgbClr val="FF0000"/>
                                        </p:clrVal>
                                      </p:to>
                                    </p:set>
                                    <p:set>
                                      <p:cBhvr>
                                        <p:cTn id="35" dur="1500" fill="hold"/>
                                        <p:tgtEl>
                                          <p:spTgt spid="6"/>
                                        </p:tgtEl>
                                        <p:attrNameLst>
                                          <p:attrName>fill.type</p:attrName>
                                        </p:attrNameLst>
                                      </p:cBhvr>
                                      <p:to>
                                        <p:strVal val="solid"/>
                                      </p:to>
                                    </p:set>
                                  </p:childTnLst>
                                  <p:subTnLst>
                                    <p:audio>
                                      <p:cMediaNode>
                                        <p:cTn display="0" masterRel="sameClick">
                                          <p:stCondLst>
                                            <p:cond evt="begin" delay="0">
                                              <p:tn val="32"/>
                                            </p:cond>
                                          </p:stCondLst>
                                          <p:endCondLst>
                                            <p:cond evt="onStopAudio" delay="0">
                                              <p:tgtEl>
                                                <p:sldTgt/>
                                              </p:tgtEl>
                                            </p:cond>
                                          </p:endCondLst>
                                        </p:cTn>
                                        <p:tgtEl>
                                          <p:sndTgt r:embed="rId4" name="chimes.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28490" fill="hold"/>
                                        <p:tgtEl>
                                          <p:spTgt spid="19"/>
                                        </p:tgtEl>
                                      </p:cBhvr>
                                    </p:cmd>
                                  </p:childTnLst>
                                </p:cTn>
                              </p:par>
                              <p:par>
                                <p:cTn id="40" presetID="1" presetClass="exit" presetSubtype="0" fill="hold" grpId="1" nodeType="withEffect">
                                  <p:stCondLst>
                                    <p:cond delay="0"/>
                                  </p:stCondLst>
                                  <p:childTnLst>
                                    <p:set>
                                      <p:cBhvr>
                                        <p:cTn id="41" dur="1" fill="hold">
                                          <p:stCondLst>
                                            <p:cond delay="0"/>
                                          </p:stCondLst>
                                        </p:cTn>
                                        <p:tgtEl>
                                          <p:spTgt spid="5"/>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par>
                          <p:cTn id="51" fill="hold">
                            <p:stCondLst>
                              <p:cond delay="0"/>
                            </p:stCondLst>
                            <p:childTnLst>
                              <p:par>
                                <p:cTn id="52" presetID="53" presetClass="entr" presetSubtype="16" fill="hold" grpId="1"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9"/>
                                        </p:tgtEl>
                                      </p:cBhvr>
                                    </p:cmd>
                                  </p:childTnLst>
                                </p:cTn>
                              </p:par>
                            </p:childTnLst>
                          </p:cTn>
                        </p:par>
                      </p:childTnLst>
                    </p:cTn>
                  </p:par>
                </p:childTnLst>
              </p:cTn>
              <p:nextCondLst>
                <p:cond evt="onClick" delay="0">
                  <p:tgtEl>
                    <p:spTgt spid="19"/>
                  </p:tgtEl>
                </p:cond>
              </p:nextCondLst>
            </p:seq>
            <p:video>
              <p:cMediaNode vol="80000">
                <p:cTn id="62" fill="hold" display="0">
                  <p:stCondLst>
                    <p:cond delay="indefinite"/>
                  </p:stCondLst>
                </p:cTn>
                <p:tgtEl>
                  <p:spTgt spid="19"/>
                </p:tgtEl>
              </p:cMediaNode>
            </p:video>
          </p:childTnLst>
        </p:cTn>
      </p:par>
    </p:tnLst>
    <p:bldLst>
      <p:bldP spid="5" grpId="0"/>
      <p:bldP spid="5" grpId="1"/>
      <p:bldP spid="6" grpId="0"/>
      <p:bldP spid="6" grpId="1"/>
      <p:bldP spid="7" grpId="0"/>
      <p:bldP spid="7" grpId="1"/>
      <p:bldP spid="8" grpId="0"/>
      <p:bldP spid="8" grpId="1"/>
      <p:bldP spid="11" grpId="0"/>
      <p:bldP spid="11"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82673" y="1603705"/>
            <a:ext cx="8676692" cy="1938992"/>
          </a:xfrm>
          <a:prstGeom prst="rect">
            <a:avLst/>
          </a:prstGeom>
        </p:spPr>
        <p:txBody>
          <a:bodyPr wrap="square">
            <a:spAutoFit/>
          </a:bodyPr>
          <a:lstStyle>
            <a:defPPr>
              <a:defRPr lang="en-US"/>
            </a:defPPr>
            <a:lvl1pPr lvl="0" algn="ctr" defTabSz="1209751">
              <a:defRPr sz="4000" b="1">
                <a:solidFill>
                  <a:schemeClr val="bg1"/>
                </a:solidFill>
                <a:effectLst>
                  <a:glow rad="139700">
                    <a:schemeClr val="accent5">
                      <a:satMod val="175000"/>
                      <a:alpha val="40000"/>
                    </a:schemeClr>
                  </a:glow>
                  <a:outerShdw blurRad="38100" dist="38100" dir="2700000" algn="tl">
                    <a:srgbClr val="000000">
                      <a:alpha val="43137"/>
                    </a:srgbClr>
                  </a:outerShdw>
                </a:effectLst>
                <a:latin typeface="UTM Swiss Condensed" pitchFamily="2" charset="0"/>
              </a:defRPr>
            </a:lvl1pPr>
          </a:lstStyle>
          <a:p>
            <a:r>
              <a:rPr lang="pt-BR" dirty="0" smtClean="0">
                <a:latin typeface="Times New Roman" charset="0"/>
                <a:ea typeface="Times New Roman" charset="0"/>
                <a:cs typeface="Times New Roman" charset="0"/>
              </a:rPr>
              <a:t>Bài thơ </a:t>
            </a:r>
            <a:r>
              <a:rPr lang="pt-BR" i="1" dirty="0" smtClean="0">
                <a:latin typeface="Times New Roman" charset="0"/>
                <a:ea typeface="Times New Roman" charset="0"/>
                <a:cs typeface="Times New Roman" charset="0"/>
              </a:rPr>
              <a:t>“Khúc hát ru những em bé lớn trên lưng mẹ” </a:t>
            </a:r>
            <a:r>
              <a:rPr lang="pt-BR" dirty="0" smtClean="0">
                <a:latin typeface="Times New Roman" charset="0"/>
                <a:ea typeface="Times New Roman" charset="0"/>
                <a:cs typeface="Times New Roman" charset="0"/>
              </a:rPr>
              <a:t>viết về những em bé củadân tộc nào?</a:t>
            </a:r>
            <a:endParaRPr lang="en-US" dirty="0">
              <a:latin typeface="Times New Roman" charset="0"/>
              <a:ea typeface="Times New Roman" charset="0"/>
              <a:cs typeface="Times New Roman" charset="0"/>
            </a:endParaRPr>
          </a:p>
        </p:txBody>
      </p:sp>
      <p:sp>
        <p:nvSpPr>
          <p:cNvPr id="5" name="Rectangle 4"/>
          <p:cNvSpPr/>
          <p:nvPr/>
        </p:nvSpPr>
        <p:spPr>
          <a:xfrm>
            <a:off x="575297" y="4107686"/>
            <a:ext cx="4625859" cy="860821"/>
          </a:xfrm>
          <a:prstGeom prst="rect">
            <a:avLst/>
          </a:prstGeom>
          <a:noFill/>
        </p:spPr>
        <p:txBody>
          <a:bodyPr wrap="square" lIns="120975" tIns="60488" rIns="120975" bIns="60488" rtlCol="0">
            <a:spAutoFit/>
          </a:bodyPr>
          <a:lstStyle/>
          <a:p>
            <a:pPr algn="ct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Chăm</a:t>
            </a:r>
            <a:endParaRPr lang="en-US" sz="4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6" name="Rectangle 5"/>
          <p:cNvSpPr/>
          <p:nvPr/>
        </p:nvSpPr>
        <p:spPr>
          <a:xfrm>
            <a:off x="6755424" y="4117854"/>
            <a:ext cx="4803941" cy="860821"/>
          </a:xfrm>
          <a:prstGeom prst="rect">
            <a:avLst/>
          </a:prstGeom>
          <a:noFill/>
        </p:spPr>
        <p:txBody>
          <a:bodyPr wrap="square" lIns="120975" tIns="60488" rIns="120975" bIns="60488" rtlCol="0">
            <a:spAutoFit/>
          </a:bodyPr>
          <a:lstStyle/>
          <a:p>
            <a:pPr algn="ct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Tà</a:t>
            </a:r>
            <a:r>
              <a:rPr lang="en-US" sz="4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Ôi</a:t>
            </a:r>
            <a:endParaRPr lang="en-US" sz="4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7" name="Rectangle 6"/>
          <p:cNvSpPr/>
          <p:nvPr/>
        </p:nvSpPr>
        <p:spPr>
          <a:xfrm>
            <a:off x="6755424" y="5517339"/>
            <a:ext cx="4769529" cy="799266"/>
          </a:xfrm>
          <a:prstGeom prst="rect">
            <a:avLst/>
          </a:prstGeom>
          <a:noFill/>
        </p:spPr>
        <p:txBody>
          <a:bodyPr wrap="square" lIns="120975" tIns="60488" rIns="120975" bIns="60488" rtlCol="0">
            <a:spAutoFit/>
          </a:bodyPr>
          <a:lstStyle/>
          <a:p>
            <a:pPr algn="ctr"/>
            <a:r>
              <a:rPr lang="en-US" sz="44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Kinh</a:t>
            </a:r>
            <a:endParaRPr lang="en-US" sz="44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8" name="Rectangle 7"/>
          <p:cNvSpPr/>
          <p:nvPr/>
        </p:nvSpPr>
        <p:spPr>
          <a:xfrm>
            <a:off x="547366" y="5598346"/>
            <a:ext cx="4670614" cy="860821"/>
          </a:xfrm>
          <a:prstGeom prst="rect">
            <a:avLst/>
          </a:prstGeom>
          <a:noFill/>
        </p:spPr>
        <p:txBody>
          <a:bodyPr wrap="square" lIns="120975" tIns="60488" rIns="120975" bIns="60488" rtlCol="0">
            <a:spAutoFit/>
          </a:bodyPr>
          <a:lstStyle/>
          <a:p>
            <a:pPr algn="ctr"/>
            <a:r>
              <a:rPr lang="en-US" sz="4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Ê - </a:t>
            </a: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Đê</a:t>
            </a:r>
            <a:endParaRPr lang="en-US" sz="4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11" name="TextBox 10"/>
          <p:cNvSpPr txBox="1"/>
          <p:nvPr/>
        </p:nvSpPr>
        <p:spPr>
          <a:xfrm>
            <a:off x="792689" y="1756589"/>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en-US" dirty="0" smtClean="0">
                <a:latin typeface="Times New Roman" charset="0"/>
                <a:ea typeface="Times New Roman" charset="0"/>
                <a:cs typeface="Times New Roman" charset="0"/>
              </a:rPr>
              <a:t>25</a:t>
            </a:r>
            <a:endParaRPr lang="en-US" dirty="0">
              <a:latin typeface="Times New Roman" charset="0"/>
              <a:ea typeface="Times New Roman" charset="0"/>
              <a:cs typeface="Times New Roman" charset="0"/>
            </a:endParaRPr>
          </a:p>
        </p:txBody>
      </p:sp>
      <p:pic>
        <p:nvPicPr>
          <p:cNvPr id="12" name="Picture 11" descr="A close up of a logo&#10;&#10;Description generated with high confidence">
            <a:extLst>
              <a:ext uri="{FF2B5EF4-FFF2-40B4-BE49-F238E27FC236}">
                <a16:creationId xmlns:a16="http://schemas.microsoft.com/office/drawing/2014/main" xmlns="" id="{A404299F-DE51-4C4F-A47F-2FB41703EB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92FCF706-CE40-411A-8117-D5C5C1E97D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E40029A9-28F2-480A-86AB-44FE6EAD25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1C9F2A8B-5361-41BD-9D11-CB5A51E0B4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30313A8D-54C1-485C-88B9-2DF2F878A6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4795CE56-438C-4C1C-A846-12003DB3C2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sp>
        <p:nvSpPr>
          <p:cNvPr id="18" name="Oval 17">
            <a:extLst>
              <a:ext uri="{FF2B5EF4-FFF2-40B4-BE49-F238E27FC236}">
                <a16:creationId xmlns:a16="http://schemas.microsoft.com/office/drawing/2014/main" xmlns="" id="{4ECC2D39-5991-4573-9D50-E19DADD982FC}"/>
              </a:ext>
            </a:extLst>
          </p:cNvPr>
          <p:cNvSpPr/>
          <p:nvPr/>
        </p:nvSpPr>
        <p:spPr>
          <a:xfrm>
            <a:off x="844245" y="7098023"/>
            <a:ext cx="1771650" cy="1771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Times New Roman" charset="0"/>
                <a:ea typeface="Times New Roman" charset="0"/>
                <a:cs typeface="Times New Roman" charset="0"/>
              </a:rPr>
              <a:t>b</a:t>
            </a:r>
          </a:p>
        </p:txBody>
      </p:sp>
      <p:pic>
        <p:nvPicPr>
          <p:cNvPr id="19"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57882" y="4597052"/>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744315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childTnLst>
                                </p:cTn>
                              </p:par>
                            </p:childTnLst>
                          </p:cTn>
                        </p:par>
                        <p:par>
                          <p:cTn id="18" fill="hold">
                            <p:stCondLst>
                              <p:cond delay="1500"/>
                            </p:stCondLst>
                            <p:childTnLst>
                              <p:par>
                                <p:cTn id="19" presetID="10" presetClass="entr" presetSubtype="0" fill="hold" grpId="0" nodeType="afterEffect">
                                  <p:stCondLst>
                                    <p:cond delay="0"/>
                                  </p:stCondLst>
                                  <p:iterate type="lt">
                                    <p:tmPct val="0"/>
                                  </p:iterate>
                                  <p:childTnLst>
                                    <p:set>
                                      <p:cBhvr>
                                        <p:cTn id="20" dur="1" fill="hold">
                                          <p:stCondLst>
                                            <p:cond delay="0"/>
                                          </p:stCondLst>
                                        </p:cTn>
                                        <p:tgtEl>
                                          <p:spTgt spid="6"/>
                                        </p:tgtEl>
                                        <p:attrNameLst>
                                          <p:attrName>style.visibility</p:attrName>
                                        </p:attrNameLst>
                                      </p:cBhvr>
                                      <p:to>
                                        <p:strVal val="visible"/>
                                      </p:to>
                                    </p:set>
                                    <p:animEffect transition="in" filter="fade">
                                      <p:cBhvr>
                                        <p:cTn id="21" dur="1500"/>
                                        <p:tgtEl>
                                          <p:spTgt spid="6"/>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500"/>
                                        <p:tgtEl>
                                          <p:spTgt spid="8"/>
                                        </p:tgtEl>
                                      </p:cBhvr>
                                    </p:animEffect>
                                  </p:childTnLst>
                                </p:cTn>
                              </p:par>
                            </p:childTnLst>
                          </p:cTn>
                        </p:par>
                        <p:par>
                          <p:cTn id="26" fill="hold">
                            <p:stCondLst>
                              <p:cond delay="4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mph" presetSubtype="0" fill="hold" grpId="1" nodeType="clickEffect">
                                  <p:stCondLst>
                                    <p:cond delay="0"/>
                                  </p:stCondLst>
                                  <p:iterate type="lt">
                                    <p:tmPct val="4000"/>
                                  </p:iterate>
                                  <p:childTnLst>
                                    <p:set>
                                      <p:cBhvr override="childStyle">
                                        <p:cTn id="33" dur="1500" fill="hold"/>
                                        <p:tgtEl>
                                          <p:spTgt spid="6"/>
                                        </p:tgtEl>
                                        <p:attrNameLst>
                                          <p:attrName>style.color</p:attrName>
                                        </p:attrNameLst>
                                      </p:cBhvr>
                                      <p:to>
                                        <p:clrVal>
                                          <a:srgbClr val="FF0000"/>
                                        </p:clrVal>
                                      </p:to>
                                    </p:set>
                                    <p:set>
                                      <p:cBhvr>
                                        <p:cTn id="34" dur="1500" fill="hold"/>
                                        <p:tgtEl>
                                          <p:spTgt spid="6"/>
                                        </p:tgtEl>
                                        <p:attrNameLst>
                                          <p:attrName>fillcolor</p:attrName>
                                        </p:attrNameLst>
                                      </p:cBhvr>
                                      <p:to>
                                        <p:clrVal>
                                          <a:srgbClr val="FF0000"/>
                                        </p:clrVal>
                                      </p:to>
                                    </p:set>
                                    <p:set>
                                      <p:cBhvr>
                                        <p:cTn id="35" dur="1500" fill="hold"/>
                                        <p:tgtEl>
                                          <p:spTgt spid="6"/>
                                        </p:tgtEl>
                                        <p:attrNameLst>
                                          <p:attrName>fill.type</p:attrName>
                                        </p:attrNameLst>
                                      </p:cBhvr>
                                      <p:to>
                                        <p:strVal val="solid"/>
                                      </p:to>
                                    </p:set>
                                  </p:childTnLst>
                                  <p:subTnLst>
                                    <p:audio>
                                      <p:cMediaNode>
                                        <p:cTn display="0" masterRel="sameClick">
                                          <p:stCondLst>
                                            <p:cond evt="begin" delay="0">
                                              <p:tn val="32"/>
                                            </p:cond>
                                          </p:stCondLst>
                                          <p:endCondLst>
                                            <p:cond evt="onStopAudio" delay="0">
                                              <p:tgtEl>
                                                <p:sldTgt/>
                                              </p:tgtEl>
                                            </p:cond>
                                          </p:endCondLst>
                                        </p:cTn>
                                        <p:tgtEl>
                                          <p:sndTgt r:embed="rId4" name="chimes.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28490" fill="hold"/>
                                        <p:tgtEl>
                                          <p:spTgt spid="19"/>
                                        </p:tgtEl>
                                      </p:cBhvr>
                                    </p:cmd>
                                  </p:childTnLst>
                                </p:cTn>
                              </p:par>
                              <p:par>
                                <p:cTn id="40" presetID="1" presetClass="exit" presetSubtype="0" fill="hold" grpId="1" nodeType="withEffect">
                                  <p:stCondLst>
                                    <p:cond delay="0"/>
                                  </p:stCondLst>
                                  <p:childTnLst>
                                    <p:set>
                                      <p:cBhvr>
                                        <p:cTn id="41" dur="1" fill="hold">
                                          <p:stCondLst>
                                            <p:cond delay="0"/>
                                          </p:stCondLst>
                                        </p:cTn>
                                        <p:tgtEl>
                                          <p:spTgt spid="5"/>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par>
                          <p:cTn id="51" fill="hold">
                            <p:stCondLst>
                              <p:cond delay="0"/>
                            </p:stCondLst>
                            <p:childTnLst>
                              <p:par>
                                <p:cTn id="52" presetID="53" presetClass="entr" presetSubtype="16" fill="hold" grpId="1"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9"/>
                                        </p:tgtEl>
                                      </p:cBhvr>
                                    </p:cmd>
                                  </p:childTnLst>
                                </p:cTn>
                              </p:par>
                            </p:childTnLst>
                          </p:cTn>
                        </p:par>
                      </p:childTnLst>
                    </p:cTn>
                  </p:par>
                </p:childTnLst>
              </p:cTn>
              <p:nextCondLst>
                <p:cond evt="onClick" delay="0">
                  <p:tgtEl>
                    <p:spTgt spid="19"/>
                  </p:tgtEl>
                </p:cond>
              </p:nextCondLst>
            </p:seq>
            <p:video>
              <p:cMediaNode vol="80000">
                <p:cTn id="62" fill="hold" display="0">
                  <p:stCondLst>
                    <p:cond delay="indefinite"/>
                  </p:stCondLst>
                </p:cTn>
                <p:tgtEl>
                  <p:spTgt spid="19"/>
                </p:tgtEl>
              </p:cMediaNode>
            </p:video>
          </p:childTnLst>
        </p:cTn>
      </p:par>
    </p:tnLst>
    <p:bldLst>
      <p:bldP spid="5" grpId="0"/>
      <p:bldP spid="5" grpId="1"/>
      <p:bldP spid="6" grpId="0"/>
      <p:bldP spid="6" grpId="1"/>
      <p:bldP spid="7" grpId="0"/>
      <p:bldP spid="7" grpId="1"/>
      <p:bldP spid="8" grpId="0"/>
      <p:bldP spid="8" grpId="1"/>
      <p:bldP spid="11" grpId="0"/>
      <p:bldP spid="11"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12563" y="1883074"/>
            <a:ext cx="8158149" cy="1230153"/>
          </a:xfrm>
          <a:prstGeom prst="rect">
            <a:avLst/>
          </a:prstGeom>
          <a:noFill/>
        </p:spPr>
        <p:txBody>
          <a:bodyPr wrap="square" lIns="120975" tIns="60488" rIns="120975" bIns="60488" rtlCol="0">
            <a:spAutoFit/>
          </a:bodyPr>
          <a:lstStyle>
            <a:defPPr>
              <a:defRPr lang="en-US"/>
            </a:defPPr>
            <a:lvl1pPr algn="ctr">
              <a:defRPr sz="4000" b="1">
                <a:solidFill>
                  <a:schemeClr val="bg1"/>
                </a:solidFill>
                <a:effectLst>
                  <a:glow rad="139700">
                    <a:schemeClr val="accent5">
                      <a:satMod val="175000"/>
                      <a:alpha val="40000"/>
                    </a:schemeClr>
                  </a:glow>
                </a:effectLst>
                <a:latin typeface="UTM Swiss Condensed" pitchFamily="2" charset="0"/>
              </a:defRPr>
            </a:lvl1pPr>
          </a:lstStyle>
          <a:p>
            <a:r>
              <a:rPr lang="en-US" sz="3600" dirty="0" err="1" smtClean="0">
                <a:latin typeface="Times New Roman" charset="0"/>
                <a:ea typeface="Times New Roman" charset="0"/>
                <a:cs typeface="Times New Roman" charset="0"/>
              </a:rPr>
              <a:t>Tác</a:t>
            </a:r>
            <a:r>
              <a:rPr lang="en-US" sz="3600" dirty="0" smtClean="0">
                <a:latin typeface="Times New Roman" charset="0"/>
                <a:ea typeface="Times New Roman" charset="0"/>
                <a:cs typeface="Times New Roman" charset="0"/>
              </a:rPr>
              <a:t> </a:t>
            </a:r>
            <a:r>
              <a:rPr lang="en-US" sz="3600" dirty="0" err="1" smtClean="0">
                <a:latin typeface="Times New Roman" charset="0"/>
                <a:ea typeface="Times New Roman" charset="0"/>
                <a:cs typeface="Times New Roman" charset="0"/>
              </a:rPr>
              <a:t>phẩm</a:t>
            </a:r>
            <a:r>
              <a:rPr lang="en-US" sz="3600" dirty="0" smtClean="0">
                <a:latin typeface="Times New Roman" charset="0"/>
                <a:ea typeface="Times New Roman" charset="0"/>
                <a:cs typeface="Times New Roman" charset="0"/>
              </a:rPr>
              <a:t> </a:t>
            </a:r>
            <a:r>
              <a:rPr lang="en-US" sz="3600" i="1" dirty="0" smtClean="0">
                <a:latin typeface="Times New Roman" charset="0"/>
                <a:ea typeface="Times New Roman" charset="0"/>
                <a:cs typeface="Times New Roman" charset="0"/>
              </a:rPr>
              <a:t>“</a:t>
            </a:r>
            <a:r>
              <a:rPr lang="en-US" sz="3600" i="1" dirty="0" err="1" smtClean="0">
                <a:latin typeface="Times New Roman" charset="0"/>
                <a:ea typeface="Times New Roman" charset="0"/>
                <a:cs typeface="Times New Roman" charset="0"/>
              </a:rPr>
              <a:t>Lặng</a:t>
            </a:r>
            <a:r>
              <a:rPr lang="en-US" sz="3600" i="1" dirty="0" smtClean="0">
                <a:latin typeface="Times New Roman" charset="0"/>
                <a:ea typeface="Times New Roman" charset="0"/>
                <a:cs typeface="Times New Roman" charset="0"/>
              </a:rPr>
              <a:t> </a:t>
            </a:r>
            <a:r>
              <a:rPr lang="en-US" sz="3600" i="1" dirty="0" err="1" smtClean="0">
                <a:latin typeface="Times New Roman" charset="0"/>
                <a:ea typeface="Times New Roman" charset="0"/>
                <a:cs typeface="Times New Roman" charset="0"/>
              </a:rPr>
              <a:t>lẽ</a:t>
            </a:r>
            <a:r>
              <a:rPr lang="en-US" sz="3600" i="1" dirty="0" smtClean="0">
                <a:latin typeface="Times New Roman" charset="0"/>
                <a:ea typeface="Times New Roman" charset="0"/>
                <a:cs typeface="Times New Roman" charset="0"/>
              </a:rPr>
              <a:t> Sa Pa” </a:t>
            </a:r>
            <a:r>
              <a:rPr lang="en-US" sz="3600" dirty="0" err="1" smtClean="0">
                <a:latin typeface="Times New Roman" charset="0"/>
                <a:ea typeface="Times New Roman" charset="0"/>
                <a:cs typeface="Times New Roman" charset="0"/>
              </a:rPr>
              <a:t>được</a:t>
            </a:r>
            <a:r>
              <a:rPr lang="en-US" sz="3600" dirty="0" smtClean="0">
                <a:latin typeface="Times New Roman" charset="0"/>
                <a:ea typeface="Times New Roman" charset="0"/>
                <a:cs typeface="Times New Roman" charset="0"/>
              </a:rPr>
              <a:t> </a:t>
            </a:r>
            <a:r>
              <a:rPr lang="en-US" sz="3600" dirty="0" err="1" smtClean="0">
                <a:latin typeface="Times New Roman" charset="0"/>
                <a:ea typeface="Times New Roman" charset="0"/>
                <a:cs typeface="Times New Roman" charset="0"/>
              </a:rPr>
              <a:t>viết</a:t>
            </a:r>
            <a:r>
              <a:rPr lang="en-US" sz="3600" dirty="0" smtClean="0">
                <a:latin typeface="Times New Roman" charset="0"/>
                <a:ea typeface="Times New Roman" charset="0"/>
                <a:cs typeface="Times New Roman" charset="0"/>
              </a:rPr>
              <a:t> </a:t>
            </a:r>
            <a:r>
              <a:rPr lang="en-US" sz="3600" dirty="0" err="1" smtClean="0">
                <a:latin typeface="Times New Roman" charset="0"/>
                <a:ea typeface="Times New Roman" charset="0"/>
                <a:cs typeface="Times New Roman" charset="0"/>
              </a:rPr>
              <a:t>theo</a:t>
            </a:r>
            <a:r>
              <a:rPr lang="en-US" sz="3600" dirty="0" smtClean="0">
                <a:latin typeface="Times New Roman" charset="0"/>
                <a:ea typeface="Times New Roman" charset="0"/>
                <a:cs typeface="Times New Roman" charset="0"/>
              </a:rPr>
              <a:t> </a:t>
            </a:r>
            <a:r>
              <a:rPr lang="en-US" sz="3600" dirty="0" err="1" smtClean="0">
                <a:latin typeface="Times New Roman" charset="0"/>
                <a:ea typeface="Times New Roman" charset="0"/>
                <a:cs typeface="Times New Roman" charset="0"/>
              </a:rPr>
              <a:t>thể</a:t>
            </a:r>
            <a:r>
              <a:rPr lang="en-US" sz="3600" dirty="0" smtClean="0">
                <a:latin typeface="Times New Roman" charset="0"/>
                <a:ea typeface="Times New Roman" charset="0"/>
                <a:cs typeface="Times New Roman" charset="0"/>
              </a:rPr>
              <a:t> </a:t>
            </a:r>
            <a:r>
              <a:rPr lang="en-US" sz="3600" dirty="0" err="1" smtClean="0">
                <a:latin typeface="Times New Roman" charset="0"/>
                <a:ea typeface="Times New Roman" charset="0"/>
                <a:cs typeface="Times New Roman" charset="0"/>
              </a:rPr>
              <a:t>loại</a:t>
            </a:r>
            <a:r>
              <a:rPr lang="en-US" sz="3600" dirty="0" smtClean="0">
                <a:latin typeface="Times New Roman" charset="0"/>
                <a:ea typeface="Times New Roman" charset="0"/>
                <a:cs typeface="Times New Roman" charset="0"/>
              </a:rPr>
              <a:t> </a:t>
            </a:r>
            <a:r>
              <a:rPr lang="en-US" sz="3600" dirty="0" err="1" smtClean="0">
                <a:latin typeface="Times New Roman" charset="0"/>
                <a:ea typeface="Times New Roman" charset="0"/>
                <a:cs typeface="Times New Roman" charset="0"/>
              </a:rPr>
              <a:t>nào</a:t>
            </a:r>
            <a:r>
              <a:rPr lang="en-US" sz="3600" dirty="0" smtClean="0">
                <a:latin typeface="Times New Roman" charset="0"/>
                <a:ea typeface="Times New Roman" charset="0"/>
                <a:cs typeface="Times New Roman" charset="0"/>
              </a:rPr>
              <a:t>?</a:t>
            </a:r>
            <a:endParaRPr lang="vi-VN" sz="3600" dirty="0" err="1">
              <a:latin typeface="Times New Roman" charset="0"/>
              <a:ea typeface="Times New Roman" charset="0"/>
              <a:cs typeface="Times New Roman" charset="0"/>
            </a:endParaRPr>
          </a:p>
        </p:txBody>
      </p:sp>
      <p:sp>
        <p:nvSpPr>
          <p:cNvPr id="5" name="Rectangle 4"/>
          <p:cNvSpPr/>
          <p:nvPr/>
        </p:nvSpPr>
        <p:spPr>
          <a:xfrm>
            <a:off x="763095" y="4148567"/>
            <a:ext cx="4625859" cy="1476374"/>
          </a:xfrm>
          <a:prstGeom prst="rect">
            <a:avLst/>
          </a:prstGeom>
          <a:noFill/>
        </p:spPr>
        <p:txBody>
          <a:bodyPr wrap="square" lIns="120975" tIns="60488" rIns="120975" bIns="60488" rtlCol="0">
            <a:spAutoFit/>
          </a:bodyPr>
          <a:lstStyle/>
          <a:p>
            <a:pPr algn="ctr"/>
            <a:r>
              <a:rPr lang="en-US" sz="44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Tiểu</a:t>
            </a:r>
            <a:r>
              <a:rPr lang="en-US" sz="44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thuyết</a:t>
            </a:r>
            <a:endParaRPr lang="en-US" sz="44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44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Rectangle 5"/>
          <p:cNvSpPr/>
          <p:nvPr/>
        </p:nvSpPr>
        <p:spPr>
          <a:xfrm>
            <a:off x="6733351" y="4172951"/>
            <a:ext cx="4803941" cy="799266"/>
          </a:xfrm>
          <a:prstGeom prst="rect">
            <a:avLst/>
          </a:prstGeom>
          <a:noFill/>
        </p:spPr>
        <p:txBody>
          <a:bodyPr wrap="square" lIns="120975" tIns="60488" rIns="120975" bIns="60488" rtlCol="0">
            <a:spAutoFit/>
          </a:bodyPr>
          <a:lstStyle/>
          <a:p>
            <a:pPr algn="ctr"/>
            <a:r>
              <a:rPr lang="en-US" sz="44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Truyện</a:t>
            </a:r>
            <a:r>
              <a:rPr lang="en-US" sz="44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ngắn</a:t>
            </a:r>
            <a:endParaRPr lang="en-US" sz="44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Rectangle 6"/>
          <p:cNvSpPr/>
          <p:nvPr/>
        </p:nvSpPr>
        <p:spPr>
          <a:xfrm>
            <a:off x="6750556" y="5470987"/>
            <a:ext cx="4769529" cy="799266"/>
          </a:xfrm>
          <a:prstGeom prst="rect">
            <a:avLst/>
          </a:prstGeom>
          <a:noFill/>
        </p:spPr>
        <p:txBody>
          <a:bodyPr wrap="square" lIns="120975" tIns="60488" rIns="120975" bIns="60488" rtlCol="0">
            <a:spAutoFit/>
          </a:bodyPr>
          <a:lstStyle/>
          <a:p>
            <a:pPr algn="ctr"/>
            <a:r>
              <a:rPr lang="en-US" sz="44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Hồi</a:t>
            </a:r>
            <a:r>
              <a:rPr lang="en-US" sz="44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kí</a:t>
            </a:r>
            <a:endParaRPr lang="en-US" sz="44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Rectangle 7"/>
          <p:cNvSpPr/>
          <p:nvPr/>
        </p:nvSpPr>
        <p:spPr>
          <a:xfrm>
            <a:off x="788377" y="5521228"/>
            <a:ext cx="4670614" cy="799266"/>
          </a:xfrm>
          <a:prstGeom prst="rect">
            <a:avLst/>
          </a:prstGeom>
          <a:noFill/>
        </p:spPr>
        <p:txBody>
          <a:bodyPr wrap="square" lIns="120975" tIns="60488" rIns="120975" bIns="60488" rtlCol="0">
            <a:spAutoFit/>
          </a:bodyPr>
          <a:lstStyle/>
          <a:p>
            <a:pPr algn="ctr"/>
            <a:r>
              <a:rPr lang="en-US" sz="44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Tùy</a:t>
            </a:r>
            <a:r>
              <a:rPr lang="en-US" sz="44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bút</a:t>
            </a:r>
            <a:endParaRPr lang="en-US" sz="44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TextBox 10"/>
          <p:cNvSpPr txBox="1"/>
          <p:nvPr/>
        </p:nvSpPr>
        <p:spPr>
          <a:xfrm>
            <a:off x="793490" y="1756589"/>
            <a:ext cx="952505"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vi-VN" dirty="0" smtClean="0">
                <a:latin typeface="+mj-lt"/>
              </a:rPr>
              <a:t>2</a:t>
            </a:r>
            <a:r>
              <a:rPr lang="en-US" dirty="0" smtClean="0">
                <a:latin typeface="+mj-lt"/>
              </a:rPr>
              <a:t>6</a:t>
            </a:r>
            <a:endParaRPr lang="en-US" dirty="0">
              <a:latin typeface="+mj-lt"/>
            </a:endParaRPr>
          </a:p>
        </p:txBody>
      </p:sp>
      <p:pic>
        <p:nvPicPr>
          <p:cNvPr id="12" name="Picture 11" descr="A close up of a logo&#10;&#10;Description generated with high confidence">
            <a:extLst>
              <a:ext uri="{FF2B5EF4-FFF2-40B4-BE49-F238E27FC236}">
                <a16:creationId xmlns:a16="http://schemas.microsoft.com/office/drawing/2014/main" xmlns="" id="{5F2D18B2-9CE0-4027-9CD9-6D09274009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173E338A-DE2E-4E55-9AC4-1691D5AA1B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F129A85B-FD45-4EF0-8F07-962725B079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EDACAD2F-3AA7-4056-8EE8-9682EC58D6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03659FEB-43D1-42B9-B991-B9683B4C42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D3FA478E-EC09-4CF3-A2E3-B84FFB7E1D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sp>
        <p:nvSpPr>
          <p:cNvPr id="18" name="Oval 17">
            <a:extLst>
              <a:ext uri="{FF2B5EF4-FFF2-40B4-BE49-F238E27FC236}">
                <a16:creationId xmlns:a16="http://schemas.microsoft.com/office/drawing/2014/main" xmlns="" id="{EFE6B502-1960-4944-A542-0CD054DCBD00}"/>
              </a:ext>
            </a:extLst>
          </p:cNvPr>
          <p:cNvSpPr/>
          <p:nvPr/>
        </p:nvSpPr>
        <p:spPr>
          <a:xfrm>
            <a:off x="844245" y="7098023"/>
            <a:ext cx="1771650" cy="1771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Algerian" panose="04020705040A02060702" pitchFamily="82" charset="0"/>
              </a:rPr>
              <a:t>b</a:t>
            </a:r>
          </a:p>
        </p:txBody>
      </p:sp>
      <p:pic>
        <p:nvPicPr>
          <p:cNvPr id="19"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57882" y="4597052"/>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170814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childTnLst>
                                </p:cTn>
                              </p:par>
                            </p:childTnLst>
                          </p:cTn>
                        </p:par>
                        <p:par>
                          <p:cTn id="18" fill="hold">
                            <p:stCondLst>
                              <p:cond delay="1500"/>
                            </p:stCondLst>
                            <p:childTnLst>
                              <p:par>
                                <p:cTn id="19" presetID="10" presetClass="entr" presetSubtype="0" fill="hold" grpId="0" nodeType="afterEffect">
                                  <p:stCondLst>
                                    <p:cond delay="0"/>
                                  </p:stCondLst>
                                  <p:iterate type="lt">
                                    <p:tmPct val="0"/>
                                  </p:iterate>
                                  <p:childTnLst>
                                    <p:set>
                                      <p:cBhvr>
                                        <p:cTn id="20" dur="1" fill="hold">
                                          <p:stCondLst>
                                            <p:cond delay="0"/>
                                          </p:stCondLst>
                                        </p:cTn>
                                        <p:tgtEl>
                                          <p:spTgt spid="6"/>
                                        </p:tgtEl>
                                        <p:attrNameLst>
                                          <p:attrName>style.visibility</p:attrName>
                                        </p:attrNameLst>
                                      </p:cBhvr>
                                      <p:to>
                                        <p:strVal val="visible"/>
                                      </p:to>
                                    </p:set>
                                    <p:animEffect transition="in" filter="fade">
                                      <p:cBhvr>
                                        <p:cTn id="21" dur="1500"/>
                                        <p:tgtEl>
                                          <p:spTgt spid="6"/>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500"/>
                                        <p:tgtEl>
                                          <p:spTgt spid="8"/>
                                        </p:tgtEl>
                                      </p:cBhvr>
                                    </p:animEffect>
                                  </p:childTnLst>
                                </p:cTn>
                              </p:par>
                            </p:childTnLst>
                          </p:cTn>
                        </p:par>
                        <p:par>
                          <p:cTn id="26" fill="hold">
                            <p:stCondLst>
                              <p:cond delay="4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8490" fill="hold"/>
                                        <p:tgtEl>
                                          <p:spTgt spid="19"/>
                                        </p:tgtEl>
                                      </p:cBhvr>
                                    </p:cmd>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1" nodeType="clickEffect">
                                  <p:stCondLst>
                                    <p:cond delay="0"/>
                                  </p:stCondLst>
                                  <p:iterate type="lt">
                                    <p:tmPct val="4000"/>
                                  </p:iterate>
                                  <p:childTnLst>
                                    <p:set>
                                      <p:cBhvr override="childStyle">
                                        <p:cTn id="37" dur="1500" fill="hold"/>
                                        <p:tgtEl>
                                          <p:spTgt spid="6"/>
                                        </p:tgtEl>
                                        <p:attrNameLst>
                                          <p:attrName>style.color</p:attrName>
                                        </p:attrNameLst>
                                      </p:cBhvr>
                                      <p:to>
                                        <p:clrVal>
                                          <a:srgbClr val="FF0000"/>
                                        </p:clrVal>
                                      </p:to>
                                    </p:set>
                                    <p:set>
                                      <p:cBhvr>
                                        <p:cTn id="38" dur="1500" fill="hold"/>
                                        <p:tgtEl>
                                          <p:spTgt spid="6"/>
                                        </p:tgtEl>
                                        <p:attrNameLst>
                                          <p:attrName>fillcolor</p:attrName>
                                        </p:attrNameLst>
                                      </p:cBhvr>
                                      <p:to>
                                        <p:clrVal>
                                          <a:srgbClr val="FF0000"/>
                                        </p:clrVal>
                                      </p:to>
                                    </p:set>
                                    <p:set>
                                      <p:cBhvr>
                                        <p:cTn id="39" dur="1500" fill="hold"/>
                                        <p:tgtEl>
                                          <p:spTgt spid="6"/>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par>
                                <p:cTn id="40" presetID="1" presetClass="exit" presetSubtype="0" fill="hold" grpId="1" nodeType="withEffect">
                                  <p:stCondLst>
                                    <p:cond delay="0"/>
                                  </p:stCondLst>
                                  <p:childTnLst>
                                    <p:set>
                                      <p:cBhvr>
                                        <p:cTn id="41" dur="1" fill="hold">
                                          <p:stCondLst>
                                            <p:cond delay="0"/>
                                          </p:stCondLst>
                                        </p:cTn>
                                        <p:tgtEl>
                                          <p:spTgt spid="5"/>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par>
                          <p:cTn id="51" fill="hold">
                            <p:stCondLst>
                              <p:cond delay="0"/>
                            </p:stCondLst>
                            <p:childTnLst>
                              <p:par>
                                <p:cTn id="52" presetID="53" presetClass="entr" presetSubtype="16" fill="hold" grpId="1"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9"/>
                                        </p:tgtEl>
                                      </p:cBhvr>
                                    </p:cmd>
                                  </p:childTnLst>
                                </p:cTn>
                              </p:par>
                            </p:childTnLst>
                          </p:cTn>
                        </p:par>
                      </p:childTnLst>
                    </p:cTn>
                  </p:par>
                </p:childTnLst>
              </p:cTn>
              <p:nextCondLst>
                <p:cond evt="onClick" delay="0">
                  <p:tgtEl>
                    <p:spTgt spid="19"/>
                  </p:tgtEl>
                </p:cond>
              </p:nextCondLst>
            </p:seq>
            <p:video>
              <p:cMediaNode vol="80000">
                <p:cTn id="62" fill="hold" display="0">
                  <p:stCondLst>
                    <p:cond delay="indefinite"/>
                  </p:stCondLst>
                </p:cTn>
                <p:tgtEl>
                  <p:spTgt spid="19"/>
                </p:tgtEl>
              </p:cMediaNode>
            </p:video>
          </p:childTnLst>
        </p:cTn>
      </p:par>
    </p:tnLst>
    <p:bldLst>
      <p:bldP spid="5" grpId="0"/>
      <p:bldP spid="5" grpId="1"/>
      <p:bldP spid="6" grpId="0"/>
      <p:bldP spid="6" grpId="1"/>
      <p:bldP spid="7" grpId="0"/>
      <p:bldP spid="7" grpId="1"/>
      <p:bldP spid="8" grpId="0"/>
      <p:bldP spid="8" grpId="1"/>
      <p:bldP spid="11" grpId="0"/>
      <p:bldP spid="11"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23214" y="1739751"/>
            <a:ext cx="8638030" cy="1569660"/>
          </a:xfrm>
          <a:prstGeom prst="rect">
            <a:avLst/>
          </a:prstGeom>
        </p:spPr>
        <p:txBody>
          <a:bodyPr wrap="square">
            <a:spAutoFit/>
          </a:bodyPr>
          <a:lstStyle>
            <a:defPPr>
              <a:defRPr lang="en-US"/>
            </a:defPPr>
            <a:lvl1pPr lvl="0" algn="ctr" defTabSz="1209751">
              <a:defRPr sz="3600" b="1" i="1">
                <a:solidFill>
                  <a:schemeClr val="bg1"/>
                </a:solidFill>
                <a:effectLst>
                  <a:glow rad="139700">
                    <a:schemeClr val="accent1">
                      <a:satMod val="175000"/>
                      <a:alpha val="40000"/>
                    </a:schemeClr>
                  </a:glow>
                </a:effectLst>
                <a:latin typeface="Segoe UI Black" panose="020B0A02040204020203" pitchFamily="34" charset="0"/>
                <a:ea typeface="Segoe UI Black" panose="020B0A02040204020203" pitchFamily="34" charset="0"/>
              </a:defRPr>
            </a:lvl1pPr>
          </a:lstStyle>
          <a:p>
            <a:r>
              <a:rPr lang="en-US" sz="4800" dirty="0" err="1" smtClean="0">
                <a:effectLst/>
                <a:latin typeface="Times New Roman" pitchFamily="18" charset="0"/>
                <a:cs typeface="Times New Roman" pitchFamily="18" charset="0"/>
              </a:rPr>
              <a:t>Truyện</a:t>
            </a:r>
            <a:r>
              <a:rPr lang="en-US" sz="4800" dirty="0" smtClean="0">
                <a:effectLst/>
                <a:latin typeface="Times New Roman" pitchFamily="18" charset="0"/>
                <a:cs typeface="Times New Roman" pitchFamily="18" charset="0"/>
              </a:rPr>
              <a:t> </a:t>
            </a:r>
            <a:r>
              <a:rPr lang="en-US" sz="4800" dirty="0" err="1" smtClean="0">
                <a:effectLst/>
                <a:latin typeface="Times New Roman" pitchFamily="18" charset="0"/>
                <a:cs typeface="Times New Roman" pitchFamily="18" charset="0"/>
              </a:rPr>
              <a:t>Lục</a:t>
            </a:r>
            <a:r>
              <a:rPr lang="en-US" sz="4800" dirty="0" smtClean="0">
                <a:effectLst/>
                <a:latin typeface="Times New Roman" pitchFamily="18" charset="0"/>
                <a:cs typeface="Times New Roman" pitchFamily="18" charset="0"/>
              </a:rPr>
              <a:t> </a:t>
            </a:r>
            <a:r>
              <a:rPr lang="en-US" sz="4800" dirty="0" err="1" smtClean="0">
                <a:effectLst/>
                <a:latin typeface="Times New Roman" pitchFamily="18" charset="0"/>
                <a:cs typeface="Times New Roman" pitchFamily="18" charset="0"/>
              </a:rPr>
              <a:t>Vân</a:t>
            </a:r>
            <a:r>
              <a:rPr lang="en-US" sz="4800" dirty="0" smtClean="0">
                <a:effectLst/>
                <a:latin typeface="Times New Roman" pitchFamily="18" charset="0"/>
                <a:cs typeface="Times New Roman" pitchFamily="18" charset="0"/>
              </a:rPr>
              <a:t> </a:t>
            </a:r>
            <a:r>
              <a:rPr lang="en-US" sz="4800" dirty="0" err="1" smtClean="0">
                <a:effectLst/>
                <a:latin typeface="Times New Roman" pitchFamily="18" charset="0"/>
                <a:cs typeface="Times New Roman" pitchFamily="18" charset="0"/>
              </a:rPr>
              <a:t>Tiên</a:t>
            </a:r>
            <a:r>
              <a:rPr lang="en-US" sz="4800" dirty="0" smtClean="0">
                <a:effectLst/>
                <a:latin typeface="Times New Roman" pitchFamily="18" charset="0"/>
                <a:cs typeface="Times New Roman" pitchFamily="18" charset="0"/>
              </a:rPr>
              <a:t> </a:t>
            </a:r>
            <a:r>
              <a:rPr lang="en-US" sz="4800" dirty="0" err="1" smtClean="0">
                <a:effectLst/>
                <a:latin typeface="Times New Roman" pitchFamily="18" charset="0"/>
                <a:cs typeface="Times New Roman" pitchFamily="18" charset="0"/>
              </a:rPr>
              <a:t>được</a:t>
            </a:r>
            <a:r>
              <a:rPr lang="en-US" sz="4800" dirty="0" smtClean="0">
                <a:effectLst/>
                <a:latin typeface="Times New Roman" pitchFamily="18" charset="0"/>
                <a:cs typeface="Times New Roman" pitchFamily="18" charset="0"/>
              </a:rPr>
              <a:t> </a:t>
            </a:r>
            <a:r>
              <a:rPr lang="en-US" sz="4800" dirty="0" err="1" smtClean="0">
                <a:effectLst/>
                <a:latin typeface="Times New Roman" pitchFamily="18" charset="0"/>
                <a:cs typeface="Times New Roman" pitchFamily="18" charset="0"/>
              </a:rPr>
              <a:t>viết</a:t>
            </a:r>
            <a:r>
              <a:rPr lang="en-US" sz="4800" dirty="0" smtClean="0">
                <a:effectLst/>
                <a:latin typeface="Times New Roman" pitchFamily="18" charset="0"/>
                <a:cs typeface="Times New Roman" pitchFamily="18" charset="0"/>
              </a:rPr>
              <a:t> </a:t>
            </a:r>
            <a:r>
              <a:rPr lang="en-US" sz="4800" dirty="0" err="1" smtClean="0">
                <a:effectLst/>
                <a:latin typeface="Times New Roman" pitchFamily="18" charset="0"/>
                <a:cs typeface="Times New Roman" pitchFamily="18" charset="0"/>
              </a:rPr>
              <a:t>bằng</a:t>
            </a:r>
            <a:r>
              <a:rPr lang="en-US" sz="4800" dirty="0" smtClean="0">
                <a:effectLst/>
                <a:latin typeface="Times New Roman" pitchFamily="18" charset="0"/>
                <a:cs typeface="Times New Roman" pitchFamily="18" charset="0"/>
              </a:rPr>
              <a:t> </a:t>
            </a:r>
            <a:r>
              <a:rPr lang="en-US" sz="4800" dirty="0" err="1" smtClean="0">
                <a:effectLst/>
                <a:latin typeface="Times New Roman" pitchFamily="18" charset="0"/>
                <a:cs typeface="Times New Roman" pitchFamily="18" charset="0"/>
              </a:rPr>
              <a:t>loại</a:t>
            </a:r>
            <a:r>
              <a:rPr lang="en-US" sz="4800" dirty="0" smtClean="0">
                <a:effectLst/>
                <a:latin typeface="Times New Roman" pitchFamily="18" charset="0"/>
                <a:cs typeface="Times New Roman" pitchFamily="18" charset="0"/>
              </a:rPr>
              <a:t> </a:t>
            </a:r>
            <a:r>
              <a:rPr lang="en-US" sz="4800" dirty="0" err="1" smtClean="0">
                <a:effectLst/>
                <a:latin typeface="Times New Roman" pitchFamily="18" charset="0"/>
                <a:cs typeface="Times New Roman" pitchFamily="18" charset="0"/>
              </a:rPr>
              <a:t>chữ</a:t>
            </a:r>
            <a:r>
              <a:rPr lang="en-US" sz="4800" dirty="0" smtClean="0">
                <a:effectLst/>
                <a:latin typeface="Times New Roman" pitchFamily="18" charset="0"/>
                <a:cs typeface="Times New Roman" pitchFamily="18" charset="0"/>
              </a:rPr>
              <a:t> </a:t>
            </a:r>
            <a:r>
              <a:rPr lang="en-US" sz="4800" dirty="0" err="1" smtClean="0">
                <a:effectLst/>
                <a:latin typeface="Times New Roman" pitchFamily="18" charset="0"/>
                <a:cs typeface="Times New Roman" pitchFamily="18" charset="0"/>
              </a:rPr>
              <a:t>nào</a:t>
            </a:r>
            <a:r>
              <a:rPr lang="en-US" sz="4800" dirty="0" smtClean="0">
                <a:effectLst/>
                <a:latin typeface="Times New Roman" pitchFamily="18" charset="0"/>
                <a:cs typeface="Times New Roman" pitchFamily="18" charset="0"/>
              </a:rPr>
              <a:t>?</a:t>
            </a:r>
            <a:endParaRPr lang="en-US" sz="4800" dirty="0">
              <a:latin typeface="Times New Roman" pitchFamily="18" charset="0"/>
              <a:cs typeface="Times New Roman" pitchFamily="18" charset="0"/>
            </a:endParaRPr>
          </a:p>
        </p:txBody>
      </p:sp>
      <p:sp>
        <p:nvSpPr>
          <p:cNvPr id="5" name="Rectangle 4"/>
          <p:cNvSpPr/>
          <p:nvPr/>
        </p:nvSpPr>
        <p:spPr>
          <a:xfrm>
            <a:off x="165003" y="4179408"/>
            <a:ext cx="5790737" cy="676155"/>
          </a:xfrm>
          <a:prstGeom prst="rect">
            <a:avLst/>
          </a:prstGeom>
          <a:noFill/>
        </p:spPr>
        <p:txBody>
          <a:bodyPr wrap="square" lIns="120975" tIns="60488" rIns="120975" bIns="60488" rtlCol="0">
            <a:spAutoFit/>
          </a:bodyPr>
          <a:lstStyle/>
          <a:p>
            <a:pPr algn="ctr"/>
            <a:r>
              <a:rPr lang="en-US" sz="36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Nôm</a:t>
            </a:r>
            <a:endParaRPr lang="en-US" sz="36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6" name="Rectangle 5"/>
          <p:cNvSpPr/>
          <p:nvPr/>
        </p:nvSpPr>
        <p:spPr>
          <a:xfrm>
            <a:off x="6604064" y="4212401"/>
            <a:ext cx="4857180" cy="676155"/>
          </a:xfrm>
          <a:prstGeom prst="rect">
            <a:avLst/>
          </a:prstGeom>
          <a:noFill/>
        </p:spPr>
        <p:txBody>
          <a:bodyPr wrap="square" lIns="120975" tIns="60488" rIns="120975" bIns="60488" rtlCol="0">
            <a:spAutoFit/>
          </a:bodyPr>
          <a:lstStyle/>
          <a:p>
            <a:pPr algn="ctr"/>
            <a:r>
              <a:rPr lang="en-US" sz="36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Quốc</a:t>
            </a:r>
            <a:r>
              <a:rPr lang="en-US" sz="36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6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Ngữ</a:t>
            </a:r>
            <a:endParaRPr lang="en-US" sz="36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7" name="Rectangle 6"/>
          <p:cNvSpPr/>
          <p:nvPr/>
        </p:nvSpPr>
        <p:spPr>
          <a:xfrm>
            <a:off x="6645770" y="5517462"/>
            <a:ext cx="4697069" cy="1230153"/>
          </a:xfrm>
          <a:prstGeom prst="rect">
            <a:avLst/>
          </a:prstGeom>
          <a:noFill/>
        </p:spPr>
        <p:txBody>
          <a:bodyPr wrap="square" lIns="120975" tIns="60488" rIns="120975" bIns="60488" rtlCol="0">
            <a:spAutoFit/>
          </a:bodyPr>
          <a:lstStyle/>
          <a:p>
            <a:pPr algn="ctr"/>
            <a:r>
              <a:rPr lang="en-US" sz="36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Pháp</a:t>
            </a:r>
            <a:endParaRPr lang="en-US" sz="36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a:p>
            <a:pPr algn="ctr"/>
            <a:endParaRPr lang="en-US" sz="36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8" name="Rectangle 7"/>
          <p:cNvSpPr/>
          <p:nvPr/>
        </p:nvSpPr>
        <p:spPr>
          <a:xfrm>
            <a:off x="767232" y="5554038"/>
            <a:ext cx="4697069" cy="676155"/>
          </a:xfrm>
          <a:prstGeom prst="rect">
            <a:avLst/>
          </a:prstGeom>
          <a:noFill/>
        </p:spPr>
        <p:txBody>
          <a:bodyPr wrap="square" lIns="120975" tIns="60488" rIns="120975" bIns="60488" rtlCol="0">
            <a:spAutoFit/>
          </a:bodyPr>
          <a:lstStyle/>
          <a:p>
            <a:pPr algn="ctr"/>
            <a:r>
              <a:rPr lang="en-US" sz="36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Hán</a:t>
            </a:r>
            <a:r>
              <a:rPr lang="en-US" sz="36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endParaRPr lang="en-US" sz="36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11" name="TextBox 10"/>
          <p:cNvSpPr txBox="1"/>
          <p:nvPr/>
        </p:nvSpPr>
        <p:spPr>
          <a:xfrm>
            <a:off x="730756" y="180190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vi-VN" dirty="0" smtClean="0"/>
              <a:t>2</a:t>
            </a:r>
            <a:r>
              <a:rPr lang="en-US" dirty="0" smtClean="0"/>
              <a:t>7</a:t>
            </a:r>
            <a:endParaRPr lang="vi-VN" dirty="0" smtClean="0"/>
          </a:p>
        </p:txBody>
      </p:sp>
      <p:pic>
        <p:nvPicPr>
          <p:cNvPr id="12" name="Picture 11" descr="A close up of a logo&#10;&#10;Description generated with high confidence">
            <a:extLst>
              <a:ext uri="{FF2B5EF4-FFF2-40B4-BE49-F238E27FC236}">
                <a16:creationId xmlns:a16="http://schemas.microsoft.com/office/drawing/2014/main" xmlns=""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sp>
        <p:nvSpPr>
          <p:cNvPr id="18" name="Oval 17">
            <a:extLst>
              <a:ext uri="{FF2B5EF4-FFF2-40B4-BE49-F238E27FC236}">
                <a16:creationId xmlns:a16="http://schemas.microsoft.com/office/drawing/2014/main" xmlns="" id="{2650956B-1BD7-46FB-8F1E-D4657C798872}"/>
              </a:ext>
            </a:extLst>
          </p:cNvPr>
          <p:cNvSpPr/>
          <p:nvPr/>
        </p:nvSpPr>
        <p:spPr>
          <a:xfrm>
            <a:off x="844245" y="7098023"/>
            <a:ext cx="1771650" cy="1771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Algerian" panose="04020705040A02060702" pitchFamily="82" charset="0"/>
              </a:rPr>
              <a:t>a</a:t>
            </a:r>
          </a:p>
        </p:txBody>
      </p:sp>
      <p:pic>
        <p:nvPicPr>
          <p:cNvPr id="19"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57882" y="4597052"/>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05132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0"/>
                                  </p:iterate>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500"/>
                                        <p:tgtEl>
                                          <p:spTgt spid="6"/>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500"/>
                                        <p:tgtEl>
                                          <p:spTgt spid="8"/>
                                        </p:tgtEl>
                                      </p:cBhvr>
                                    </p:animEffect>
                                  </p:childTnLst>
                                </p:cTn>
                              </p:par>
                            </p:childTnLst>
                          </p:cTn>
                        </p:par>
                        <p:par>
                          <p:cTn id="26" fill="hold">
                            <p:stCondLst>
                              <p:cond delay="4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8490" fill="hold"/>
                                        <p:tgtEl>
                                          <p:spTgt spid="19"/>
                                        </p:tgtEl>
                                      </p:cBhvr>
                                    </p:cmd>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1" nodeType="clickEffect">
                                  <p:stCondLst>
                                    <p:cond delay="0"/>
                                  </p:stCondLst>
                                  <p:iterate type="lt">
                                    <p:tmPct val="4000"/>
                                  </p:iterate>
                                  <p:childTnLst>
                                    <p:set>
                                      <p:cBhvr override="childStyle">
                                        <p:cTn id="37" dur="1500" fill="hold"/>
                                        <p:tgtEl>
                                          <p:spTgt spid="5"/>
                                        </p:tgtEl>
                                        <p:attrNameLst>
                                          <p:attrName>style.color</p:attrName>
                                        </p:attrNameLst>
                                      </p:cBhvr>
                                      <p:to>
                                        <p:clrVal>
                                          <a:srgbClr val="FF0000"/>
                                        </p:clrVal>
                                      </p:to>
                                    </p:set>
                                    <p:set>
                                      <p:cBhvr>
                                        <p:cTn id="38" dur="1500" fill="hold"/>
                                        <p:tgtEl>
                                          <p:spTgt spid="5"/>
                                        </p:tgtEl>
                                        <p:attrNameLst>
                                          <p:attrName>fillcolor</p:attrName>
                                        </p:attrNameLst>
                                      </p:cBhvr>
                                      <p:to>
                                        <p:clrVal>
                                          <a:srgbClr val="FF0000"/>
                                        </p:clrVal>
                                      </p:to>
                                    </p:set>
                                    <p:set>
                                      <p:cBhvr>
                                        <p:cTn id="39" dur="1500" fill="hold"/>
                                        <p:tgtEl>
                                          <p:spTgt spid="5"/>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par>
                                <p:cTn id="40" presetID="1" presetClass="exit" presetSubtype="0" fill="hold" grpId="1" nodeType="withEffect">
                                  <p:stCondLst>
                                    <p:cond delay="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par>
                          <p:cTn id="51" fill="hold">
                            <p:stCondLst>
                              <p:cond delay="0"/>
                            </p:stCondLst>
                            <p:childTnLst>
                              <p:par>
                                <p:cTn id="52" presetID="53" presetClass="entr" presetSubtype="16" fill="hold" grpId="1"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9"/>
                                        </p:tgtEl>
                                      </p:cBhvr>
                                    </p:cmd>
                                  </p:childTnLst>
                                </p:cTn>
                              </p:par>
                            </p:childTnLst>
                          </p:cTn>
                        </p:par>
                      </p:childTnLst>
                    </p:cTn>
                  </p:par>
                </p:childTnLst>
              </p:cTn>
              <p:nextCondLst>
                <p:cond evt="onClick" delay="0">
                  <p:tgtEl>
                    <p:spTgt spid="19"/>
                  </p:tgtEl>
                </p:cond>
              </p:nextCondLst>
            </p:seq>
            <p:video>
              <p:cMediaNode vol="80000">
                <p:cTn id="62" fill="hold" display="0">
                  <p:stCondLst>
                    <p:cond delay="indefinite"/>
                  </p:stCondLst>
                </p:cTn>
                <p:tgtEl>
                  <p:spTgt spid="19"/>
                </p:tgtEl>
              </p:cMediaNode>
            </p:video>
          </p:childTnLst>
        </p:cTn>
      </p:par>
    </p:tnLst>
    <p:bldLst>
      <p:bldP spid="5" grpId="0"/>
      <p:bldP spid="5" grpId="1"/>
      <p:bldP spid="6" grpId="0"/>
      <p:bldP spid="6" grpId="1"/>
      <p:bldP spid="7" grpId="0"/>
      <p:bldP spid="7" grpId="1"/>
      <p:bldP spid="8" grpId="0"/>
      <p:bldP spid="8" grpId="1"/>
      <p:bldP spid="11" grpId="0"/>
      <p:bldP spid="11"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23214" y="1593447"/>
            <a:ext cx="8638030" cy="1938992"/>
          </a:xfrm>
          <a:prstGeom prst="rect">
            <a:avLst/>
          </a:prstGeom>
        </p:spPr>
        <p:txBody>
          <a:bodyPr wrap="square">
            <a:spAutoFit/>
          </a:bodyPr>
          <a:lstStyle>
            <a:defPPr>
              <a:defRPr lang="en-US"/>
            </a:defPPr>
            <a:lvl1pPr lvl="0" algn="ctr" defTabSz="1209751">
              <a:defRPr sz="3600" b="1" i="1">
                <a:solidFill>
                  <a:schemeClr val="bg1"/>
                </a:solidFill>
                <a:effectLst>
                  <a:glow rad="139700">
                    <a:schemeClr val="accent1">
                      <a:satMod val="175000"/>
                      <a:alpha val="40000"/>
                    </a:schemeClr>
                  </a:glow>
                </a:effectLst>
                <a:latin typeface="Segoe UI Black" panose="020B0A02040204020203" pitchFamily="34" charset="0"/>
                <a:ea typeface="Segoe UI Black" panose="020B0A02040204020203" pitchFamily="34" charset="0"/>
              </a:defRPr>
            </a:lvl1pPr>
          </a:lstStyle>
          <a:p>
            <a:r>
              <a:rPr lang="en-US" sz="4000" dirty="0" smtClean="0"/>
              <a:t>Chi </a:t>
            </a:r>
            <a:r>
              <a:rPr lang="en-US" sz="4000" dirty="0" err="1" smtClean="0"/>
              <a:t>tiết</a:t>
            </a:r>
            <a:r>
              <a:rPr lang="en-US" sz="4000" dirty="0" smtClean="0"/>
              <a:t> </a:t>
            </a:r>
            <a:r>
              <a:rPr lang="en-US" sz="4000" dirty="0" err="1" smtClean="0"/>
              <a:t>nào</a:t>
            </a:r>
            <a:r>
              <a:rPr lang="en-US" sz="4000" dirty="0" smtClean="0"/>
              <a:t> </a:t>
            </a:r>
            <a:r>
              <a:rPr lang="en-US" sz="4000" dirty="0" err="1" smtClean="0"/>
              <a:t>trong</a:t>
            </a:r>
            <a:r>
              <a:rPr lang="en-US" sz="4000" dirty="0" smtClean="0"/>
              <a:t> </a:t>
            </a:r>
            <a:r>
              <a:rPr lang="en-US" sz="4000" dirty="0" err="1" smtClean="0"/>
              <a:t>truyện</a:t>
            </a:r>
            <a:r>
              <a:rPr lang="en-US" sz="4000" dirty="0" smtClean="0"/>
              <a:t> “</a:t>
            </a:r>
            <a:r>
              <a:rPr lang="en-US" sz="4000" dirty="0" err="1" smtClean="0"/>
              <a:t>Tấm</a:t>
            </a:r>
            <a:r>
              <a:rPr lang="en-US" sz="4000" dirty="0" smtClean="0"/>
              <a:t> </a:t>
            </a:r>
            <a:r>
              <a:rPr lang="en-US" sz="4000" dirty="0" err="1" smtClean="0"/>
              <a:t>Cám</a:t>
            </a:r>
            <a:r>
              <a:rPr lang="en-US" sz="4000" dirty="0" smtClean="0"/>
              <a:t>” </a:t>
            </a:r>
            <a:r>
              <a:rPr lang="en-US" sz="4000" dirty="0" err="1" smtClean="0"/>
              <a:t>thể</a:t>
            </a:r>
            <a:r>
              <a:rPr lang="en-US" sz="4000" dirty="0" smtClean="0"/>
              <a:t> </a:t>
            </a:r>
            <a:r>
              <a:rPr lang="en-US" sz="4000" dirty="0" err="1" smtClean="0"/>
              <a:t>hiện</a:t>
            </a:r>
            <a:r>
              <a:rPr lang="en-US" sz="4000" dirty="0" smtClean="0"/>
              <a:t> </a:t>
            </a:r>
            <a:r>
              <a:rPr lang="en-US" sz="4000" dirty="0" err="1" smtClean="0"/>
              <a:t>phong</a:t>
            </a:r>
            <a:r>
              <a:rPr lang="en-US" sz="4000" dirty="0" smtClean="0"/>
              <a:t> </a:t>
            </a:r>
            <a:r>
              <a:rPr lang="en-US" sz="4000" dirty="0" err="1" smtClean="0"/>
              <a:t>tục</a:t>
            </a:r>
            <a:r>
              <a:rPr lang="en-US" sz="4000" dirty="0" smtClean="0"/>
              <a:t> </a:t>
            </a:r>
            <a:r>
              <a:rPr lang="en-US" sz="4000" dirty="0" err="1" smtClean="0"/>
              <a:t>hôn</a:t>
            </a:r>
            <a:r>
              <a:rPr lang="en-US" sz="4000" dirty="0" smtClean="0"/>
              <a:t> </a:t>
            </a:r>
            <a:r>
              <a:rPr lang="en-US" sz="4000" dirty="0" err="1" smtClean="0"/>
              <a:t>nhân</a:t>
            </a:r>
            <a:r>
              <a:rPr lang="en-US" sz="4000" dirty="0" smtClean="0"/>
              <a:t> </a:t>
            </a:r>
            <a:r>
              <a:rPr lang="en-US" sz="4000" dirty="0" err="1" smtClean="0"/>
              <a:t>của</a:t>
            </a:r>
            <a:r>
              <a:rPr lang="en-US" sz="4000" dirty="0" smtClean="0"/>
              <a:t> </a:t>
            </a:r>
            <a:r>
              <a:rPr lang="en-US" sz="4000" dirty="0" err="1" smtClean="0"/>
              <a:t>người</a:t>
            </a:r>
            <a:r>
              <a:rPr lang="en-US" sz="4000" dirty="0" smtClean="0"/>
              <a:t> </a:t>
            </a:r>
            <a:r>
              <a:rPr lang="en-US" sz="4000" dirty="0" err="1" smtClean="0"/>
              <a:t>Việt</a:t>
            </a:r>
            <a:r>
              <a:rPr lang="en-US" sz="4000" dirty="0" smtClean="0"/>
              <a:t>?</a:t>
            </a:r>
            <a:endParaRPr lang="en-US" sz="4000" dirty="0"/>
          </a:p>
        </p:txBody>
      </p:sp>
      <p:sp>
        <p:nvSpPr>
          <p:cNvPr id="5" name="Rectangle 4"/>
          <p:cNvSpPr/>
          <p:nvPr/>
        </p:nvSpPr>
        <p:spPr>
          <a:xfrm>
            <a:off x="855033" y="4240964"/>
            <a:ext cx="5790737" cy="614600"/>
          </a:xfrm>
          <a:prstGeom prst="rect">
            <a:avLst/>
          </a:prstGeom>
          <a:noFill/>
        </p:spPr>
        <p:txBody>
          <a:bodyPr wrap="square" lIns="120975" tIns="60488" rIns="120975" bIns="60488" rtlCol="0">
            <a:spAutoFit/>
          </a:bodyPr>
          <a:lstStyle/>
          <a:p>
            <a:pPr algn="just"/>
            <a:r>
              <a:rPr lang="en-US" sz="32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Trầu</a:t>
            </a:r>
            <a:r>
              <a:rPr lang="en-US" sz="32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2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têm</a:t>
            </a:r>
            <a:r>
              <a:rPr lang="en-US" sz="32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2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cánh</a:t>
            </a:r>
            <a:r>
              <a:rPr lang="en-US" sz="32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2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phượng</a:t>
            </a:r>
            <a:endParaRPr lang="en-US" sz="32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6" name="Rectangle 5"/>
          <p:cNvSpPr/>
          <p:nvPr/>
        </p:nvSpPr>
        <p:spPr>
          <a:xfrm>
            <a:off x="6604064" y="4240964"/>
            <a:ext cx="4857180" cy="676155"/>
          </a:xfrm>
          <a:prstGeom prst="rect">
            <a:avLst/>
          </a:prstGeom>
          <a:noFill/>
        </p:spPr>
        <p:txBody>
          <a:bodyPr wrap="square" lIns="120975" tIns="60488" rIns="120975" bIns="60488" rtlCol="0">
            <a:spAutoFit/>
          </a:bodyPr>
          <a:lstStyle/>
          <a:p>
            <a:pPr algn="ctr"/>
            <a:r>
              <a:rPr lang="en-US" sz="36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Yếm</a:t>
            </a:r>
            <a:r>
              <a:rPr lang="en-US" sz="36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6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đỏ</a:t>
            </a:r>
            <a:endParaRPr lang="en-US" sz="36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7" name="Rectangle 6"/>
          <p:cNvSpPr/>
          <p:nvPr/>
        </p:nvSpPr>
        <p:spPr>
          <a:xfrm>
            <a:off x="6645770" y="5602806"/>
            <a:ext cx="4697069" cy="614600"/>
          </a:xfrm>
          <a:prstGeom prst="rect">
            <a:avLst/>
          </a:prstGeom>
          <a:noFill/>
        </p:spPr>
        <p:txBody>
          <a:bodyPr wrap="square" lIns="120975" tIns="60488" rIns="120975" bIns="60488" rtlCol="0">
            <a:spAutoFit/>
          </a:bodyPr>
          <a:lstStyle/>
          <a:p>
            <a:pPr algn="ctr"/>
            <a:r>
              <a:rPr lang="en-US" sz="32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Khung</a:t>
            </a:r>
            <a:r>
              <a:rPr lang="en-US" sz="32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2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cửi</a:t>
            </a:r>
            <a:endParaRPr lang="en-US" sz="32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8" name="Rectangle 7"/>
          <p:cNvSpPr/>
          <p:nvPr/>
        </p:nvSpPr>
        <p:spPr>
          <a:xfrm>
            <a:off x="596544" y="5602806"/>
            <a:ext cx="4697069" cy="614600"/>
          </a:xfrm>
          <a:prstGeom prst="rect">
            <a:avLst/>
          </a:prstGeom>
          <a:noFill/>
        </p:spPr>
        <p:txBody>
          <a:bodyPr wrap="square" lIns="120975" tIns="60488" rIns="120975" bIns="60488" rtlCol="0">
            <a:spAutoFit/>
          </a:bodyPr>
          <a:lstStyle/>
          <a:p>
            <a:pPr algn="ctr"/>
            <a:r>
              <a:rPr lang="en-US" sz="32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Chiếc</a:t>
            </a:r>
            <a:r>
              <a:rPr lang="en-US" sz="32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2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hài</a:t>
            </a:r>
            <a:r>
              <a:rPr lang="en-US" sz="32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200" b="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thêu</a:t>
            </a:r>
            <a:endParaRPr lang="en-US" sz="32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11" name="TextBox 10"/>
          <p:cNvSpPr txBox="1"/>
          <p:nvPr/>
        </p:nvSpPr>
        <p:spPr>
          <a:xfrm>
            <a:off x="730756" y="180190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vi-VN"/>
              <a:t>01</a:t>
            </a:r>
            <a:endParaRPr lang="en-US"/>
          </a:p>
        </p:txBody>
      </p:sp>
      <p:pic>
        <p:nvPicPr>
          <p:cNvPr id="12" name="Picture 11" descr="A close up of a logo&#10;&#10;Description generated with high confidence">
            <a:extLst>
              <a:ext uri="{FF2B5EF4-FFF2-40B4-BE49-F238E27FC236}">
                <a16:creationId xmlns:a16="http://schemas.microsoft.com/office/drawing/2014/main" xmlns=""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sp>
        <p:nvSpPr>
          <p:cNvPr id="18" name="Oval 17">
            <a:extLst>
              <a:ext uri="{FF2B5EF4-FFF2-40B4-BE49-F238E27FC236}">
                <a16:creationId xmlns:a16="http://schemas.microsoft.com/office/drawing/2014/main" xmlns="" id="{2650956B-1BD7-46FB-8F1E-D4657C798872}"/>
              </a:ext>
            </a:extLst>
          </p:cNvPr>
          <p:cNvSpPr/>
          <p:nvPr/>
        </p:nvSpPr>
        <p:spPr>
          <a:xfrm>
            <a:off x="844245" y="7098023"/>
            <a:ext cx="1771650" cy="1771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Algerian" panose="04020705040A02060702" pitchFamily="82" charset="0"/>
              </a:rPr>
              <a:t>a</a:t>
            </a:r>
          </a:p>
        </p:txBody>
      </p:sp>
      <p:pic>
        <p:nvPicPr>
          <p:cNvPr id="19"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57882" y="4597052"/>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842366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0"/>
                                  </p:iterate>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500"/>
                                        <p:tgtEl>
                                          <p:spTgt spid="6"/>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500"/>
                                        <p:tgtEl>
                                          <p:spTgt spid="8"/>
                                        </p:tgtEl>
                                      </p:cBhvr>
                                    </p:animEffect>
                                  </p:childTnLst>
                                </p:cTn>
                              </p:par>
                            </p:childTnLst>
                          </p:cTn>
                        </p:par>
                        <p:par>
                          <p:cTn id="26" fill="hold">
                            <p:stCondLst>
                              <p:cond delay="4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8490" fill="hold"/>
                                        <p:tgtEl>
                                          <p:spTgt spid="19"/>
                                        </p:tgtEl>
                                      </p:cBhvr>
                                    </p:cmd>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1" nodeType="clickEffect">
                                  <p:stCondLst>
                                    <p:cond delay="0"/>
                                  </p:stCondLst>
                                  <p:iterate type="lt">
                                    <p:tmPct val="4000"/>
                                  </p:iterate>
                                  <p:childTnLst>
                                    <p:set>
                                      <p:cBhvr override="childStyle">
                                        <p:cTn id="37" dur="1500" fill="hold"/>
                                        <p:tgtEl>
                                          <p:spTgt spid="5"/>
                                        </p:tgtEl>
                                        <p:attrNameLst>
                                          <p:attrName>style.color</p:attrName>
                                        </p:attrNameLst>
                                      </p:cBhvr>
                                      <p:to>
                                        <p:clrVal>
                                          <a:srgbClr val="FF0000"/>
                                        </p:clrVal>
                                      </p:to>
                                    </p:set>
                                    <p:set>
                                      <p:cBhvr>
                                        <p:cTn id="38" dur="1500" fill="hold"/>
                                        <p:tgtEl>
                                          <p:spTgt spid="5"/>
                                        </p:tgtEl>
                                        <p:attrNameLst>
                                          <p:attrName>fillcolor</p:attrName>
                                        </p:attrNameLst>
                                      </p:cBhvr>
                                      <p:to>
                                        <p:clrVal>
                                          <a:srgbClr val="FF0000"/>
                                        </p:clrVal>
                                      </p:to>
                                    </p:set>
                                    <p:set>
                                      <p:cBhvr>
                                        <p:cTn id="39" dur="1500" fill="hold"/>
                                        <p:tgtEl>
                                          <p:spTgt spid="5"/>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par>
                                <p:cTn id="40" presetID="1" presetClass="exit" presetSubtype="0" fill="hold" grpId="1" nodeType="withEffect">
                                  <p:stCondLst>
                                    <p:cond delay="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par>
                          <p:cTn id="51" fill="hold">
                            <p:stCondLst>
                              <p:cond delay="0"/>
                            </p:stCondLst>
                            <p:childTnLst>
                              <p:par>
                                <p:cTn id="52" presetID="53" presetClass="entr" presetSubtype="16" fill="hold" grpId="1"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9"/>
                                        </p:tgtEl>
                                      </p:cBhvr>
                                    </p:cmd>
                                  </p:childTnLst>
                                </p:cTn>
                              </p:par>
                            </p:childTnLst>
                          </p:cTn>
                        </p:par>
                      </p:childTnLst>
                    </p:cTn>
                  </p:par>
                </p:childTnLst>
              </p:cTn>
              <p:nextCondLst>
                <p:cond evt="onClick" delay="0">
                  <p:tgtEl>
                    <p:spTgt spid="19"/>
                  </p:tgtEl>
                </p:cond>
              </p:nextCondLst>
            </p:seq>
            <p:video>
              <p:cMediaNode vol="80000">
                <p:cTn id="62" fill="hold" display="0">
                  <p:stCondLst>
                    <p:cond delay="indefinite"/>
                  </p:stCondLst>
                </p:cTn>
                <p:tgtEl>
                  <p:spTgt spid="19"/>
                </p:tgtEl>
              </p:cMediaNode>
            </p:video>
          </p:childTnLst>
        </p:cTn>
      </p:par>
    </p:tnLst>
    <p:bldLst>
      <p:bldP spid="5" grpId="0"/>
      <p:bldP spid="5" grpId="1"/>
      <p:bldP spid="6" grpId="0"/>
      <p:bldP spid="6" grpId="1"/>
      <p:bldP spid="7" grpId="0"/>
      <p:bldP spid="7" grpId="1"/>
      <p:bldP spid="8" grpId="0"/>
      <p:bldP spid="8" grpId="1"/>
      <p:bldP spid="11" grpId="0"/>
      <p:bldP spid="11"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23214" y="1739751"/>
            <a:ext cx="8638030" cy="1754326"/>
          </a:xfrm>
          <a:prstGeom prst="rect">
            <a:avLst/>
          </a:prstGeom>
        </p:spPr>
        <p:txBody>
          <a:bodyPr wrap="square">
            <a:spAutoFit/>
          </a:bodyPr>
          <a:lstStyle>
            <a:defPPr>
              <a:defRPr lang="en-US"/>
            </a:defPPr>
            <a:lvl1pPr lvl="0" algn="ctr" defTabSz="1209751">
              <a:defRPr sz="3600" b="1" i="1">
                <a:solidFill>
                  <a:schemeClr val="bg1"/>
                </a:solidFill>
                <a:effectLst>
                  <a:glow rad="139700">
                    <a:schemeClr val="accent1">
                      <a:satMod val="175000"/>
                      <a:alpha val="40000"/>
                    </a:schemeClr>
                  </a:glow>
                </a:effectLst>
                <a:latin typeface="Segoe UI Black" panose="020B0A02040204020203" pitchFamily="34" charset="0"/>
                <a:ea typeface="Segoe UI Black" panose="020B0A02040204020203" pitchFamily="34" charset="0"/>
              </a:defRPr>
            </a:lvl1pPr>
          </a:lstStyle>
          <a:p>
            <a:r>
              <a:rPr lang="en-US" b="0" i="0" dirty="0" err="1" smtClean="0">
                <a:effectLst/>
                <a:latin typeface="Times New Roman" pitchFamily="18" charset="0"/>
                <a:cs typeface="Times New Roman" pitchFamily="18" charset="0"/>
              </a:rPr>
              <a:t>Truyền</a:t>
            </a:r>
            <a:r>
              <a:rPr lang="en-US" b="0" i="0" dirty="0" smtClean="0">
                <a:effectLst/>
                <a:latin typeface="Times New Roman" pitchFamily="18" charset="0"/>
                <a:cs typeface="Times New Roman" pitchFamily="18" charset="0"/>
              </a:rPr>
              <a:t> </a:t>
            </a:r>
            <a:r>
              <a:rPr lang="en-US" b="0" i="0" dirty="0" err="1" smtClean="0">
                <a:effectLst/>
                <a:latin typeface="Times New Roman" pitchFamily="18" charset="0"/>
                <a:cs typeface="Times New Roman" pitchFamily="18" charset="0"/>
              </a:rPr>
              <a:t>thuyết</a:t>
            </a:r>
            <a:r>
              <a:rPr lang="en-US" b="0" i="0" dirty="0" smtClean="0">
                <a:effectLst/>
                <a:latin typeface="Times New Roman" pitchFamily="18" charset="0"/>
                <a:cs typeface="Times New Roman" pitchFamily="18" charset="0"/>
              </a:rPr>
              <a:t> </a:t>
            </a:r>
            <a:r>
              <a:rPr lang="en-US" b="0" dirty="0" smtClean="0">
                <a:effectLst/>
                <a:latin typeface="Times New Roman" pitchFamily="18" charset="0"/>
                <a:cs typeface="Times New Roman" pitchFamily="18" charset="0"/>
              </a:rPr>
              <a:t>“</a:t>
            </a:r>
            <a:r>
              <a:rPr lang="en-US" b="0" dirty="0" err="1" smtClean="0">
                <a:effectLst/>
                <a:latin typeface="Times New Roman" pitchFamily="18" charset="0"/>
                <a:cs typeface="Times New Roman" pitchFamily="18" charset="0"/>
              </a:rPr>
              <a:t>Sơn</a:t>
            </a:r>
            <a:r>
              <a:rPr lang="en-US" b="0" dirty="0" smtClean="0">
                <a:effectLst/>
                <a:latin typeface="Times New Roman" pitchFamily="18" charset="0"/>
                <a:cs typeface="Times New Roman" pitchFamily="18" charset="0"/>
              </a:rPr>
              <a:t> </a:t>
            </a:r>
            <a:r>
              <a:rPr lang="en-US" b="0" dirty="0" err="1" smtClean="0">
                <a:effectLst/>
                <a:latin typeface="Times New Roman" pitchFamily="18" charset="0"/>
                <a:cs typeface="Times New Roman" pitchFamily="18" charset="0"/>
              </a:rPr>
              <a:t>Tinh</a:t>
            </a:r>
            <a:r>
              <a:rPr lang="en-US" b="0" dirty="0" smtClean="0">
                <a:effectLst/>
                <a:latin typeface="Times New Roman" pitchFamily="18" charset="0"/>
                <a:cs typeface="Times New Roman" pitchFamily="18" charset="0"/>
              </a:rPr>
              <a:t>, </a:t>
            </a:r>
            <a:r>
              <a:rPr lang="en-US" b="0" dirty="0" err="1" smtClean="0">
                <a:effectLst/>
                <a:latin typeface="Times New Roman" pitchFamily="18" charset="0"/>
                <a:cs typeface="Times New Roman" pitchFamily="18" charset="0"/>
              </a:rPr>
              <a:t>Thủy</a:t>
            </a:r>
            <a:r>
              <a:rPr lang="en-US" b="0" dirty="0" smtClean="0">
                <a:effectLst/>
                <a:latin typeface="Times New Roman" pitchFamily="18" charset="0"/>
                <a:cs typeface="Times New Roman" pitchFamily="18" charset="0"/>
              </a:rPr>
              <a:t> </a:t>
            </a:r>
            <a:r>
              <a:rPr lang="en-US" b="0" dirty="0" err="1" smtClean="0">
                <a:effectLst/>
                <a:latin typeface="Times New Roman" pitchFamily="18" charset="0"/>
                <a:cs typeface="Times New Roman" pitchFamily="18" charset="0"/>
              </a:rPr>
              <a:t>Tinh</a:t>
            </a:r>
            <a:r>
              <a:rPr lang="en-US" b="0" dirty="0" smtClean="0">
                <a:effectLst/>
                <a:latin typeface="Times New Roman" pitchFamily="18" charset="0"/>
                <a:cs typeface="Times New Roman" pitchFamily="18" charset="0"/>
              </a:rPr>
              <a:t>” </a:t>
            </a:r>
            <a:r>
              <a:rPr lang="en-US" b="0" i="0" dirty="0" err="1" smtClean="0">
                <a:effectLst/>
                <a:latin typeface="Times New Roman" pitchFamily="18" charset="0"/>
                <a:cs typeface="Times New Roman" pitchFamily="18" charset="0"/>
              </a:rPr>
              <a:t>phản</a:t>
            </a:r>
            <a:r>
              <a:rPr lang="en-US" b="0" i="0" dirty="0" smtClean="0">
                <a:effectLst/>
                <a:latin typeface="Times New Roman" pitchFamily="18" charset="0"/>
                <a:cs typeface="Times New Roman" pitchFamily="18" charset="0"/>
              </a:rPr>
              <a:t> </a:t>
            </a:r>
            <a:r>
              <a:rPr lang="en-US" b="0" i="0" dirty="0" err="1" smtClean="0">
                <a:effectLst/>
                <a:latin typeface="Times New Roman" pitchFamily="18" charset="0"/>
                <a:cs typeface="Times New Roman" pitchFamily="18" charset="0"/>
              </a:rPr>
              <a:t>ánh</a:t>
            </a:r>
            <a:r>
              <a:rPr lang="en-US" b="0" i="0" dirty="0" smtClean="0">
                <a:effectLst/>
                <a:latin typeface="Times New Roman" pitchFamily="18" charset="0"/>
                <a:cs typeface="Times New Roman" pitchFamily="18" charset="0"/>
              </a:rPr>
              <a:t> </a:t>
            </a:r>
            <a:r>
              <a:rPr lang="en-US" b="0" i="0" dirty="0" err="1" smtClean="0">
                <a:effectLst/>
                <a:latin typeface="Times New Roman" pitchFamily="18" charset="0"/>
                <a:cs typeface="Times New Roman" pitchFamily="18" charset="0"/>
              </a:rPr>
              <a:t>hiện</a:t>
            </a:r>
            <a:r>
              <a:rPr lang="en-US" b="0" i="0" dirty="0" smtClean="0">
                <a:effectLst/>
                <a:latin typeface="Times New Roman" pitchFamily="18" charset="0"/>
                <a:cs typeface="Times New Roman" pitchFamily="18" charset="0"/>
              </a:rPr>
              <a:t> </a:t>
            </a:r>
            <a:r>
              <a:rPr lang="en-US" b="0" i="0" dirty="0" err="1" smtClean="0">
                <a:effectLst/>
                <a:latin typeface="Times New Roman" pitchFamily="18" charset="0"/>
                <a:cs typeface="Times New Roman" pitchFamily="18" charset="0"/>
              </a:rPr>
              <a:t>thực</a:t>
            </a:r>
            <a:r>
              <a:rPr lang="en-US" b="0" i="0" dirty="0" smtClean="0">
                <a:effectLst/>
                <a:latin typeface="Times New Roman" pitchFamily="18" charset="0"/>
                <a:cs typeface="Times New Roman" pitchFamily="18" charset="0"/>
              </a:rPr>
              <a:t> </a:t>
            </a:r>
            <a:r>
              <a:rPr lang="en-US" b="0" i="0" dirty="0" err="1" smtClean="0">
                <a:effectLst/>
                <a:latin typeface="Times New Roman" pitchFamily="18" charset="0"/>
                <a:cs typeface="Times New Roman" pitchFamily="18" charset="0"/>
              </a:rPr>
              <a:t>ước</a:t>
            </a:r>
            <a:r>
              <a:rPr lang="en-US" b="0" i="0" dirty="0" smtClean="0">
                <a:effectLst/>
                <a:latin typeface="Times New Roman" pitchFamily="18" charset="0"/>
                <a:cs typeface="Times New Roman" pitchFamily="18" charset="0"/>
              </a:rPr>
              <a:t> </a:t>
            </a:r>
            <a:r>
              <a:rPr lang="en-US" b="0" i="0" dirty="0" err="1" smtClean="0">
                <a:effectLst/>
                <a:latin typeface="Times New Roman" pitchFamily="18" charset="0"/>
                <a:cs typeface="Times New Roman" pitchFamily="18" charset="0"/>
              </a:rPr>
              <a:t>mơ</a:t>
            </a:r>
            <a:r>
              <a:rPr lang="en-US" b="0" i="0" dirty="0" smtClean="0">
                <a:effectLst/>
                <a:latin typeface="Times New Roman" pitchFamily="18" charset="0"/>
                <a:cs typeface="Times New Roman" pitchFamily="18" charset="0"/>
              </a:rPr>
              <a:t> </a:t>
            </a:r>
            <a:r>
              <a:rPr lang="en-US" b="0" i="0" dirty="0" err="1" smtClean="0">
                <a:effectLst/>
                <a:latin typeface="Times New Roman" pitchFamily="18" charset="0"/>
                <a:cs typeface="Times New Roman" pitchFamily="18" charset="0"/>
              </a:rPr>
              <a:t>của</a:t>
            </a:r>
            <a:r>
              <a:rPr lang="en-US" b="0" i="0" dirty="0" smtClean="0">
                <a:effectLst/>
                <a:latin typeface="Times New Roman" pitchFamily="18" charset="0"/>
                <a:cs typeface="Times New Roman" pitchFamily="18" charset="0"/>
              </a:rPr>
              <a:t> </a:t>
            </a:r>
            <a:r>
              <a:rPr lang="en-US" b="0" i="0" dirty="0" err="1" smtClean="0">
                <a:effectLst/>
                <a:latin typeface="Times New Roman" pitchFamily="18" charset="0"/>
                <a:cs typeface="Times New Roman" pitchFamily="18" charset="0"/>
              </a:rPr>
              <a:t>người</a:t>
            </a:r>
            <a:r>
              <a:rPr lang="en-US" b="0" i="0" dirty="0" smtClean="0">
                <a:effectLst/>
                <a:latin typeface="Times New Roman" pitchFamily="18" charset="0"/>
                <a:cs typeface="Times New Roman" pitchFamily="18" charset="0"/>
              </a:rPr>
              <a:t> </a:t>
            </a:r>
            <a:r>
              <a:rPr lang="en-US" b="0" i="0" dirty="0" err="1" smtClean="0">
                <a:effectLst/>
                <a:latin typeface="Times New Roman" pitchFamily="18" charset="0"/>
                <a:cs typeface="Times New Roman" pitchFamily="18" charset="0"/>
              </a:rPr>
              <a:t>Việt</a:t>
            </a:r>
            <a:r>
              <a:rPr lang="en-US" b="0" i="0" dirty="0" smtClean="0">
                <a:effectLst/>
                <a:latin typeface="Times New Roman" pitchFamily="18" charset="0"/>
                <a:cs typeface="Times New Roman" pitchFamily="18" charset="0"/>
              </a:rPr>
              <a:t> </a:t>
            </a:r>
            <a:r>
              <a:rPr lang="en-US" b="0" i="0" dirty="0" err="1" smtClean="0">
                <a:effectLst/>
                <a:latin typeface="Times New Roman" pitchFamily="18" charset="0"/>
                <a:cs typeface="Times New Roman" pitchFamily="18" charset="0"/>
              </a:rPr>
              <a:t>trong</a:t>
            </a:r>
            <a:r>
              <a:rPr lang="en-US" b="0" i="0" dirty="0" smtClean="0">
                <a:effectLst/>
                <a:latin typeface="Times New Roman" pitchFamily="18" charset="0"/>
                <a:cs typeface="Times New Roman" pitchFamily="18" charset="0"/>
              </a:rPr>
              <a:t> </a:t>
            </a:r>
            <a:r>
              <a:rPr lang="en-US" b="0" i="0" dirty="0" err="1" smtClean="0">
                <a:effectLst/>
                <a:latin typeface="Times New Roman" pitchFamily="18" charset="0"/>
                <a:cs typeface="Times New Roman" pitchFamily="18" charset="0"/>
              </a:rPr>
              <a:t>công</a:t>
            </a:r>
            <a:r>
              <a:rPr lang="en-US" b="0" i="0" dirty="0" smtClean="0">
                <a:effectLst/>
                <a:latin typeface="Times New Roman" pitchFamily="18" charset="0"/>
                <a:cs typeface="Times New Roman" pitchFamily="18" charset="0"/>
              </a:rPr>
              <a:t> </a:t>
            </a:r>
            <a:r>
              <a:rPr lang="en-US" b="0" i="0" dirty="0" err="1" smtClean="0">
                <a:effectLst/>
                <a:latin typeface="Times New Roman" pitchFamily="18" charset="0"/>
                <a:cs typeface="Times New Roman" pitchFamily="18" charset="0"/>
              </a:rPr>
              <a:t>cuộc</a:t>
            </a:r>
            <a:r>
              <a:rPr lang="en-US" b="0" i="0" dirty="0" smtClean="0">
                <a:effectLst/>
                <a:latin typeface="Times New Roman" pitchFamily="18" charset="0"/>
                <a:cs typeface="Times New Roman" pitchFamily="18" charset="0"/>
              </a:rPr>
              <a:t>………?</a:t>
            </a:r>
            <a:endParaRPr lang="en-US" i="0" dirty="0">
              <a:latin typeface="Times New Roman" pitchFamily="18" charset="0"/>
              <a:cs typeface="Times New Roman" pitchFamily="18" charset="0"/>
            </a:endParaRPr>
          </a:p>
        </p:txBody>
      </p:sp>
      <p:sp>
        <p:nvSpPr>
          <p:cNvPr id="5" name="Rectangle 4"/>
          <p:cNvSpPr/>
          <p:nvPr/>
        </p:nvSpPr>
        <p:spPr>
          <a:xfrm>
            <a:off x="0" y="4105086"/>
            <a:ext cx="5790737" cy="983932"/>
          </a:xfrm>
          <a:prstGeom prst="rect">
            <a:avLst/>
          </a:prstGeom>
          <a:noFill/>
        </p:spPr>
        <p:txBody>
          <a:bodyPr wrap="square" lIns="120975" tIns="60488" rIns="120975" bIns="60488" rtlCol="0">
            <a:spAutoFit/>
          </a:bodyPr>
          <a:lstStyle/>
          <a:p>
            <a:pPr algn="ctr"/>
            <a:r>
              <a:rPr lang="en-US" sz="2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Đấu</a:t>
            </a:r>
            <a:r>
              <a:rPr lang="en-US" sz="2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2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tranh</a:t>
            </a:r>
            <a:r>
              <a:rPr lang="en-US" sz="2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2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chống</a:t>
            </a:r>
            <a:r>
              <a:rPr lang="en-US" sz="2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p>
          <a:p>
            <a:pPr algn="ctr"/>
            <a:r>
              <a:rPr lang="en-US" sz="2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thiên</a:t>
            </a:r>
            <a:r>
              <a:rPr lang="en-US" sz="2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tai</a:t>
            </a:r>
            <a:endParaRPr lang="en-US" sz="2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6" name="Rectangle 5"/>
          <p:cNvSpPr/>
          <p:nvPr/>
        </p:nvSpPr>
        <p:spPr>
          <a:xfrm>
            <a:off x="6677216" y="4265348"/>
            <a:ext cx="4857180" cy="553045"/>
          </a:xfrm>
          <a:prstGeom prst="rect">
            <a:avLst/>
          </a:prstGeom>
          <a:noFill/>
        </p:spPr>
        <p:txBody>
          <a:bodyPr wrap="square" lIns="120975" tIns="60488" rIns="120975" bIns="60488" rtlCol="0">
            <a:spAutoFit/>
          </a:bodyPr>
          <a:lstStyle/>
          <a:p>
            <a:pPr algn="ctr"/>
            <a:r>
              <a:rPr lang="en-US" sz="2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Giữ</a:t>
            </a:r>
            <a:r>
              <a:rPr lang="en-US" sz="2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2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nước</a:t>
            </a:r>
            <a:endParaRPr lang="en-US" sz="2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7" name="Rectangle 6"/>
          <p:cNvSpPr/>
          <p:nvPr/>
        </p:nvSpPr>
        <p:spPr>
          <a:xfrm>
            <a:off x="6645770" y="5529654"/>
            <a:ext cx="4697069" cy="983932"/>
          </a:xfrm>
          <a:prstGeom prst="rect">
            <a:avLst/>
          </a:prstGeom>
          <a:noFill/>
        </p:spPr>
        <p:txBody>
          <a:bodyPr wrap="square" lIns="120975" tIns="60488" rIns="120975" bIns="60488" rtlCol="0">
            <a:spAutoFit/>
          </a:bodyPr>
          <a:lstStyle/>
          <a:p>
            <a:pPr algn="ctr"/>
            <a:r>
              <a:rPr lang="en-US" sz="2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Xây</a:t>
            </a:r>
            <a:r>
              <a:rPr lang="en-US" sz="2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2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dựng</a:t>
            </a:r>
            <a:r>
              <a:rPr lang="en-US" sz="2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2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nền</a:t>
            </a:r>
            <a:r>
              <a:rPr lang="en-US" sz="2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2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văn</a:t>
            </a:r>
            <a:r>
              <a:rPr lang="en-US" sz="2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2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hóa</a:t>
            </a:r>
            <a:r>
              <a:rPr lang="en-US" sz="2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p>
          <a:p>
            <a:pPr algn="ctr"/>
            <a:r>
              <a:rPr lang="en-US" sz="2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dân</a:t>
            </a:r>
            <a:r>
              <a:rPr lang="en-US" sz="2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2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tộc</a:t>
            </a:r>
            <a:endParaRPr lang="en-US" sz="2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8" name="Rectangle 7"/>
          <p:cNvSpPr/>
          <p:nvPr/>
        </p:nvSpPr>
        <p:spPr>
          <a:xfrm>
            <a:off x="474679" y="5745097"/>
            <a:ext cx="4697069" cy="553045"/>
          </a:xfrm>
          <a:prstGeom prst="rect">
            <a:avLst/>
          </a:prstGeom>
          <a:noFill/>
        </p:spPr>
        <p:txBody>
          <a:bodyPr wrap="square" lIns="120975" tIns="60488" rIns="120975" bIns="60488" rtlCol="0">
            <a:spAutoFit/>
          </a:bodyPr>
          <a:lstStyle/>
          <a:p>
            <a:pPr algn="ctr"/>
            <a:r>
              <a:rPr lang="en-US" sz="2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Dựng</a:t>
            </a:r>
            <a:r>
              <a:rPr lang="en-US" sz="2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2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nước</a:t>
            </a:r>
            <a:endParaRPr lang="en-US" sz="2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11" name="TextBox 10"/>
          <p:cNvSpPr txBox="1"/>
          <p:nvPr/>
        </p:nvSpPr>
        <p:spPr>
          <a:xfrm>
            <a:off x="730757" y="180190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vi-VN" dirty="0" smtClean="0"/>
              <a:t>2</a:t>
            </a:r>
            <a:r>
              <a:rPr lang="en-US" dirty="0" smtClean="0"/>
              <a:t>8</a:t>
            </a:r>
            <a:endParaRPr lang="en-US" dirty="0"/>
          </a:p>
        </p:txBody>
      </p:sp>
      <p:pic>
        <p:nvPicPr>
          <p:cNvPr id="12" name="Picture 11" descr="A close up of a logo&#10;&#10;Description generated with high confidence">
            <a:extLst>
              <a:ext uri="{FF2B5EF4-FFF2-40B4-BE49-F238E27FC236}">
                <a16:creationId xmlns:a16="http://schemas.microsoft.com/office/drawing/2014/main" xmlns=""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sp>
        <p:nvSpPr>
          <p:cNvPr id="18" name="Oval 17">
            <a:extLst>
              <a:ext uri="{FF2B5EF4-FFF2-40B4-BE49-F238E27FC236}">
                <a16:creationId xmlns:a16="http://schemas.microsoft.com/office/drawing/2014/main" xmlns="" id="{2650956B-1BD7-46FB-8F1E-D4657C798872}"/>
              </a:ext>
            </a:extLst>
          </p:cNvPr>
          <p:cNvSpPr/>
          <p:nvPr/>
        </p:nvSpPr>
        <p:spPr>
          <a:xfrm>
            <a:off x="844245" y="7098023"/>
            <a:ext cx="1771650" cy="1771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Algerian" panose="04020705040A02060702" pitchFamily="82" charset="0"/>
              </a:rPr>
              <a:t>a</a:t>
            </a:r>
          </a:p>
        </p:txBody>
      </p:sp>
      <p:pic>
        <p:nvPicPr>
          <p:cNvPr id="19"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57882" y="4597052"/>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0746040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0"/>
                                  </p:iterate>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500"/>
                                        <p:tgtEl>
                                          <p:spTgt spid="6"/>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500"/>
                                        <p:tgtEl>
                                          <p:spTgt spid="8"/>
                                        </p:tgtEl>
                                      </p:cBhvr>
                                    </p:animEffect>
                                  </p:childTnLst>
                                </p:cTn>
                              </p:par>
                            </p:childTnLst>
                          </p:cTn>
                        </p:par>
                        <p:par>
                          <p:cTn id="26" fill="hold">
                            <p:stCondLst>
                              <p:cond delay="4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8490" fill="hold"/>
                                        <p:tgtEl>
                                          <p:spTgt spid="19"/>
                                        </p:tgtEl>
                                      </p:cBhvr>
                                    </p:cmd>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1" nodeType="clickEffect">
                                  <p:stCondLst>
                                    <p:cond delay="0"/>
                                  </p:stCondLst>
                                  <p:iterate type="lt">
                                    <p:tmPct val="4000"/>
                                  </p:iterate>
                                  <p:childTnLst>
                                    <p:set>
                                      <p:cBhvr override="childStyle">
                                        <p:cTn id="37" dur="1500" fill="hold"/>
                                        <p:tgtEl>
                                          <p:spTgt spid="5"/>
                                        </p:tgtEl>
                                        <p:attrNameLst>
                                          <p:attrName>style.color</p:attrName>
                                        </p:attrNameLst>
                                      </p:cBhvr>
                                      <p:to>
                                        <p:clrVal>
                                          <a:srgbClr val="FF0000"/>
                                        </p:clrVal>
                                      </p:to>
                                    </p:set>
                                    <p:set>
                                      <p:cBhvr>
                                        <p:cTn id="38" dur="1500" fill="hold"/>
                                        <p:tgtEl>
                                          <p:spTgt spid="5"/>
                                        </p:tgtEl>
                                        <p:attrNameLst>
                                          <p:attrName>fillcolor</p:attrName>
                                        </p:attrNameLst>
                                      </p:cBhvr>
                                      <p:to>
                                        <p:clrVal>
                                          <a:srgbClr val="FF0000"/>
                                        </p:clrVal>
                                      </p:to>
                                    </p:set>
                                    <p:set>
                                      <p:cBhvr>
                                        <p:cTn id="39" dur="1500" fill="hold"/>
                                        <p:tgtEl>
                                          <p:spTgt spid="5"/>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par>
                                <p:cTn id="40" presetID="1" presetClass="exit" presetSubtype="0" fill="hold" grpId="1" nodeType="withEffect">
                                  <p:stCondLst>
                                    <p:cond delay="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par>
                          <p:cTn id="51" fill="hold">
                            <p:stCondLst>
                              <p:cond delay="0"/>
                            </p:stCondLst>
                            <p:childTnLst>
                              <p:par>
                                <p:cTn id="52" presetID="53" presetClass="entr" presetSubtype="16" fill="hold" grpId="1"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9"/>
                                        </p:tgtEl>
                                      </p:cBhvr>
                                    </p:cmd>
                                  </p:childTnLst>
                                </p:cTn>
                              </p:par>
                            </p:childTnLst>
                          </p:cTn>
                        </p:par>
                      </p:childTnLst>
                    </p:cTn>
                  </p:par>
                </p:childTnLst>
              </p:cTn>
              <p:nextCondLst>
                <p:cond evt="onClick" delay="0">
                  <p:tgtEl>
                    <p:spTgt spid="19"/>
                  </p:tgtEl>
                </p:cond>
              </p:nextCondLst>
            </p:seq>
            <p:video>
              <p:cMediaNode vol="80000">
                <p:cTn id="62" fill="hold" display="0">
                  <p:stCondLst>
                    <p:cond delay="indefinite"/>
                  </p:stCondLst>
                </p:cTn>
                <p:tgtEl>
                  <p:spTgt spid="19"/>
                </p:tgtEl>
              </p:cMediaNode>
            </p:video>
          </p:childTnLst>
        </p:cTn>
      </p:par>
    </p:tnLst>
    <p:bldLst>
      <p:bldP spid="5" grpId="0"/>
      <p:bldP spid="5" grpId="1"/>
      <p:bldP spid="6" grpId="0"/>
      <p:bldP spid="6" grpId="1"/>
      <p:bldP spid="7" grpId="0"/>
      <p:bldP spid="7" grpId="1"/>
      <p:bldP spid="8" grpId="0"/>
      <p:bldP spid="8" grpId="1"/>
      <p:bldP spid="11" grpId="0"/>
      <p:bldP spid="11"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4661" y="1793577"/>
            <a:ext cx="1031052" cy="1107996"/>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en-US" sz="6600" dirty="0" smtClean="0">
                <a:solidFill>
                  <a:prstClr val="white"/>
                </a:solidFill>
                <a:effectLst>
                  <a:glow rad="101600">
                    <a:srgbClr val="4472C4">
                      <a:satMod val="175000"/>
                      <a:alpha val="40000"/>
                    </a:srgbClr>
                  </a:glow>
                  <a:outerShdw blurRad="38100" dist="38100" dir="2700000" algn="tl">
                    <a:srgbClr val="000000">
                      <a:alpha val="43137"/>
                    </a:srgbClr>
                  </a:outerShdw>
                </a:effectLst>
              </a:rPr>
              <a:t>29</a:t>
            </a:r>
            <a:endParaRPr lang="en-US" sz="6600" dirty="0">
              <a:solidFill>
                <a:prstClr val="white"/>
              </a:solidFill>
              <a:effectLst>
                <a:glow rad="101600">
                  <a:srgbClr val="4472C4">
                    <a:satMod val="175000"/>
                    <a:alpha val="40000"/>
                  </a:srgbClr>
                </a:glow>
                <a:outerShdw blurRad="38100" dist="38100" dir="2700000" algn="tl">
                  <a:srgbClr val="000000">
                    <a:alpha val="43137"/>
                  </a:srgbClr>
                </a:outerShdw>
              </a:effectLst>
            </a:endParaRPr>
          </a:p>
        </p:txBody>
      </p:sp>
      <p:sp>
        <p:nvSpPr>
          <p:cNvPr id="5" name="TextBox 4"/>
          <p:cNvSpPr txBox="1"/>
          <p:nvPr/>
        </p:nvSpPr>
        <p:spPr>
          <a:xfrm>
            <a:off x="2916257" y="1897688"/>
            <a:ext cx="8644190" cy="1230153"/>
          </a:xfrm>
          <a:prstGeom prst="rect">
            <a:avLst/>
          </a:prstGeom>
          <a:noFill/>
        </p:spPr>
        <p:txBody>
          <a:bodyPr wrap="square" lIns="120975" tIns="60488" rIns="120975" bIns="60488" rtlCol="0">
            <a:spAutoFit/>
          </a:bodyPr>
          <a:lstStyle>
            <a:defPPr>
              <a:defRPr lang="en-US"/>
            </a:defPPr>
            <a:lvl1pPr algn="ctr">
              <a:defRPr sz="3200" b="1">
                <a:solidFill>
                  <a:schemeClr val="bg1"/>
                </a:solidFill>
                <a:effectLst>
                  <a:glow rad="139700">
                    <a:schemeClr val="accent5">
                      <a:satMod val="175000"/>
                      <a:alpha val="40000"/>
                    </a:schemeClr>
                  </a:glow>
                </a:effectLst>
                <a:latin typeface="UTM Swiss Condensed" pitchFamily="2" charset="0"/>
              </a:defRPr>
            </a:lvl1pPr>
          </a:lstStyle>
          <a:p>
            <a:pPr algn="just"/>
            <a:r>
              <a:rPr lang="en-US" sz="3600" dirty="0" err="1">
                <a:solidFill>
                  <a:prstClr val="white"/>
                </a:solidFill>
                <a:effectLst>
                  <a:glow rad="139700">
                    <a:srgbClr val="4472C4">
                      <a:satMod val="175000"/>
                      <a:alpha val="40000"/>
                    </a:srgbClr>
                  </a:glow>
                </a:effectLst>
                <a:latin typeface="Times New Roman" charset="0"/>
                <a:ea typeface="Times New Roman" charset="0"/>
                <a:cs typeface="Times New Roman" charset="0"/>
              </a:rPr>
              <a:t>Từ nào đồng nghĩa với từ “lác đác” trong câu thơ “Lác đác bên sông chợ mấy nhà”?</a:t>
            </a:r>
          </a:p>
        </p:txBody>
      </p:sp>
      <p:sp>
        <p:nvSpPr>
          <p:cNvPr id="6" name="Rectangle 5"/>
          <p:cNvSpPr/>
          <p:nvPr/>
        </p:nvSpPr>
        <p:spPr>
          <a:xfrm>
            <a:off x="622507" y="4103269"/>
            <a:ext cx="4508882" cy="860821"/>
          </a:xfrm>
          <a:prstGeom prst="rect">
            <a:avLst/>
          </a:prstGeom>
          <a:noFill/>
        </p:spPr>
        <p:txBody>
          <a:bodyPr wrap="square" lIns="120975" tIns="60488" rIns="120975" bIns="60488" rtlCol="0">
            <a:spAutoFit/>
          </a:bodyPr>
          <a:lstStyle/>
          <a:p>
            <a:pPr algn="ctr"/>
            <a:r>
              <a:rPr lang="en-US" sz="4800" b="1" dirty="0" err="1">
                <a:solidFill>
                  <a:srgbClr val="002060"/>
                </a:solidFill>
                <a:effectLst>
                  <a:outerShdw blurRad="38100" dist="38100" dir="2700000" algn="tl">
                    <a:srgbClr val="000000">
                      <a:alpha val="43137"/>
                    </a:srgbClr>
                  </a:outerShdw>
                </a:effectLst>
                <a:latin typeface="UTM Swiss Condensed" panose="02000500000000000000" pitchFamily="2" charset="0"/>
              </a:rPr>
              <a:t>San sát</a:t>
            </a:r>
            <a:endParaRPr lang="en-US" sz="4800" b="1" dirty="0">
              <a:solidFill>
                <a:srgbClr val="002060"/>
              </a:solidFill>
              <a:effectLst>
                <a:outerShdw blurRad="38100" dist="38100" dir="2700000" algn="tl">
                  <a:srgbClr val="000000">
                    <a:alpha val="43137"/>
                  </a:srgbClr>
                </a:outerShdw>
              </a:effectLst>
              <a:latin typeface="UTM Swiss Condensed" panose="02000500000000000000" pitchFamily="2" charset="0"/>
            </a:endParaRPr>
          </a:p>
        </p:txBody>
      </p:sp>
      <p:sp>
        <p:nvSpPr>
          <p:cNvPr id="7" name="Rectangle 6"/>
          <p:cNvSpPr/>
          <p:nvPr/>
        </p:nvSpPr>
        <p:spPr>
          <a:xfrm>
            <a:off x="7078933" y="4103268"/>
            <a:ext cx="4005420" cy="860821"/>
          </a:xfrm>
          <a:prstGeom prst="rect">
            <a:avLst/>
          </a:prstGeom>
          <a:noFill/>
        </p:spPr>
        <p:txBody>
          <a:bodyPr wrap="square" lIns="120975" tIns="60488" rIns="120975" bIns="60488" rtlCol="0">
            <a:spAutoFit/>
          </a:bodyPr>
          <a:lstStyle/>
          <a:p>
            <a:pPr algn="ctr"/>
            <a:r>
              <a:rPr lang="en-US" sz="4800" b="1" dirty="0" err="1">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Thưa thớt</a:t>
            </a:r>
            <a:endParaRPr lang="en-US" sz="4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8" name="Rectangle 7"/>
          <p:cNvSpPr/>
          <p:nvPr/>
        </p:nvSpPr>
        <p:spPr>
          <a:xfrm>
            <a:off x="6302349" y="5508153"/>
            <a:ext cx="5558588" cy="860821"/>
          </a:xfrm>
          <a:prstGeom prst="rect">
            <a:avLst/>
          </a:prstGeom>
          <a:noFill/>
        </p:spPr>
        <p:txBody>
          <a:bodyPr wrap="square" lIns="120975" tIns="60488" rIns="120975" bIns="60488" rtlCol="0">
            <a:spAutoFit/>
          </a:bodyPr>
          <a:lstStyle/>
          <a:p>
            <a:pPr algn="ctr"/>
            <a:r>
              <a:rPr lang="en-US" sz="4800" b="1" dirty="0" err="1">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Thoang thoáng </a:t>
            </a:r>
            <a:endParaRPr lang="en-US" sz="4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11" name="Rectangle 10"/>
          <p:cNvSpPr/>
          <p:nvPr/>
        </p:nvSpPr>
        <p:spPr>
          <a:xfrm>
            <a:off x="702819" y="5507026"/>
            <a:ext cx="4348257" cy="860821"/>
          </a:xfrm>
          <a:prstGeom prst="rect">
            <a:avLst/>
          </a:prstGeom>
          <a:noFill/>
        </p:spPr>
        <p:txBody>
          <a:bodyPr wrap="square" lIns="120975" tIns="60488" rIns="120975" bIns="60488" rtlCol="0">
            <a:spAutoFit/>
          </a:bodyPr>
          <a:lstStyle/>
          <a:p>
            <a:pPr algn="ctr"/>
            <a:r>
              <a:rPr lang="en-US" sz="4800" b="1" dirty="0" err="1">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Hiu hắt</a:t>
            </a:r>
            <a:endParaRPr lang="en-US" sz="4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pic>
        <p:nvPicPr>
          <p:cNvPr id="12" name="Picture 11" descr="A close up of a logo&#10;&#10;Description generated with high confidence">
            <a:extLst>
              <a:ext uri="{FF2B5EF4-FFF2-40B4-BE49-F238E27FC236}">
                <a16:creationId xmlns="" xmlns:a16="http://schemas.microsoft.com/office/drawing/2014/main" id="{964FB21D-FDAE-4FB6-998B-E375D87B1A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 xmlns:a16="http://schemas.microsoft.com/office/drawing/2014/main" id="{F5A1C9F4-6D35-4ADC-985D-1511E1F287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 xmlns:a16="http://schemas.microsoft.com/office/drawing/2014/main" id="{E0B0854F-5D45-4087-9590-C6C4141BB0B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 xmlns:a16="http://schemas.microsoft.com/office/drawing/2014/main" id="{93F2B4A6-F0BC-459A-BBEA-007AA2104E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 xmlns:a16="http://schemas.microsoft.com/office/drawing/2014/main" id="{7618FB5C-14DD-4AB3-8FE3-2EFB72AA5B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 xmlns:a16="http://schemas.microsoft.com/office/drawing/2014/main" id="{3A5D8ECF-D455-456D-B785-F4492FBDF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sp>
        <p:nvSpPr>
          <p:cNvPr id="18" name="Oval 17">
            <a:extLst>
              <a:ext uri="{FF2B5EF4-FFF2-40B4-BE49-F238E27FC236}">
                <a16:creationId xmlns="" xmlns:a16="http://schemas.microsoft.com/office/drawing/2014/main" id="{5813C06D-095B-47F6-A0A3-B1A0FDFCEB99}"/>
              </a:ext>
            </a:extLst>
          </p:cNvPr>
          <p:cNvSpPr/>
          <p:nvPr/>
        </p:nvSpPr>
        <p:spPr>
          <a:xfrm>
            <a:off x="844245" y="7098023"/>
            <a:ext cx="1771650" cy="1771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prstClr val="white"/>
                </a:solidFill>
                <a:latin typeface="Algerian" panose="04020705040A02060702" pitchFamily="82" charset="0"/>
              </a:rPr>
              <a:t>b</a:t>
            </a:r>
          </a:p>
        </p:txBody>
      </p:sp>
      <p:pic>
        <p:nvPicPr>
          <p:cNvPr id="19" name="Countdown Timer 20 sec ( v 466 ) news theme - circle equalizer effects with sound HD 4k!">
            <a:hlinkClick r:id="" action="ppaction://media"/>
            <a:extLst>
              <a:ext uri="{FF2B5EF4-FFF2-40B4-BE49-F238E27FC236}">
                <a16:creationId xmlns:a16="http://schemas.microsoft.com/office/drawing/2014/main" xmlns="" id="{1B9642D3-78A2-4DC1-8F1C-A3DE5A1BDE96}"/>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5357882" y="4597052"/>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777545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500"/>
                                        <p:tgtEl>
                                          <p:spTgt spid="6"/>
                                        </p:tgtEl>
                                      </p:cBhvr>
                                    </p:animEffect>
                                  </p:childTnLst>
                                </p:cTn>
                              </p:par>
                            </p:childTnLst>
                          </p:cTn>
                        </p:par>
                        <p:par>
                          <p:cTn id="18" fill="hold">
                            <p:stCondLst>
                              <p:cond delay="1500"/>
                            </p:stCondLst>
                            <p:childTnLst>
                              <p:par>
                                <p:cTn id="19" presetID="10" presetClass="entr" presetSubtype="0" fill="hold" grpId="0" nodeType="afterEffect">
                                  <p:stCondLst>
                                    <p:cond delay="0"/>
                                  </p:stCondLst>
                                  <p:iterate type="lt">
                                    <p:tmPct val="0"/>
                                  </p:iterate>
                                  <p:childTnLst>
                                    <p:set>
                                      <p:cBhvr>
                                        <p:cTn id="20" dur="1" fill="hold">
                                          <p:stCondLst>
                                            <p:cond delay="0"/>
                                          </p:stCondLst>
                                        </p:cTn>
                                        <p:tgtEl>
                                          <p:spTgt spid="7"/>
                                        </p:tgtEl>
                                        <p:attrNameLst>
                                          <p:attrName>style.visibility</p:attrName>
                                        </p:attrNameLst>
                                      </p:cBhvr>
                                      <p:to>
                                        <p:strVal val="visible"/>
                                      </p:to>
                                    </p:set>
                                    <p:animEffect transition="in" filter="fade">
                                      <p:cBhvr>
                                        <p:cTn id="21" dur="1250"/>
                                        <p:tgtEl>
                                          <p:spTgt spid="7"/>
                                        </p:tgtEl>
                                      </p:cBhvr>
                                    </p:animEffect>
                                  </p:childTnLst>
                                </p:cTn>
                              </p:par>
                            </p:childTnLst>
                          </p:cTn>
                        </p:par>
                        <p:par>
                          <p:cTn id="22" fill="hold">
                            <p:stCondLst>
                              <p:cond delay="275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250"/>
                                        <p:tgtEl>
                                          <p:spTgt spid="11"/>
                                        </p:tgtEl>
                                      </p:cBhvr>
                                    </p:animEffect>
                                  </p:childTnLst>
                                </p:cTn>
                              </p:par>
                            </p:childTnLst>
                          </p:cTn>
                        </p:par>
                        <p:par>
                          <p:cTn id="26" fill="hold">
                            <p:stCondLst>
                              <p:cond delay="400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25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8490" fill="hold"/>
                                        <p:tgtEl>
                                          <p:spTgt spid="19"/>
                                        </p:tgtEl>
                                      </p:cBhvr>
                                    </p:cmd>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1" nodeType="clickEffect">
                                  <p:stCondLst>
                                    <p:cond delay="0"/>
                                  </p:stCondLst>
                                  <p:iterate type="lt">
                                    <p:tmPct val="4000"/>
                                  </p:iterate>
                                  <p:childTnLst>
                                    <p:set>
                                      <p:cBhvr override="childStyle">
                                        <p:cTn id="37" dur="1500" fill="hold"/>
                                        <p:tgtEl>
                                          <p:spTgt spid="7"/>
                                        </p:tgtEl>
                                        <p:attrNameLst>
                                          <p:attrName>style.color</p:attrName>
                                        </p:attrNameLst>
                                      </p:cBhvr>
                                      <p:to>
                                        <p:clrVal>
                                          <a:srgbClr val="FF0000"/>
                                        </p:clrVal>
                                      </p:to>
                                    </p:set>
                                    <p:set>
                                      <p:cBhvr>
                                        <p:cTn id="38" dur="1500" fill="hold"/>
                                        <p:tgtEl>
                                          <p:spTgt spid="7"/>
                                        </p:tgtEl>
                                        <p:attrNameLst>
                                          <p:attrName>fillcolor</p:attrName>
                                        </p:attrNameLst>
                                      </p:cBhvr>
                                      <p:to>
                                        <p:clrVal>
                                          <a:srgbClr val="FF0000"/>
                                        </p:clrVal>
                                      </p:to>
                                    </p:set>
                                    <p:set>
                                      <p:cBhvr>
                                        <p:cTn id="39" dur="1500" fill="hold"/>
                                        <p:tgtEl>
                                          <p:spTgt spid="7"/>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5" name="chimes.wav"/>
                                        </p:tgtEl>
                                      </p:cMediaNode>
                                    </p:audio>
                                  </p:subTnLst>
                                </p:cTn>
                              </p:par>
                              <p:par>
                                <p:cTn id="40" presetID="1" presetClass="exit" presetSubtype="0" fill="hold" grpId="1" nodeType="withEffect">
                                  <p:stCondLst>
                                    <p:cond delay="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1"/>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4"/>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withEffect">
                                  <p:stCondLst>
                                    <p:cond delay="0"/>
                                  </p:stCondLst>
                                  <p:childTnLst>
                                    <p:set>
                                      <p:cBhvr>
                                        <p:cTn id="50" dur="1" fill="hold">
                                          <p:stCondLst>
                                            <p:cond delay="0"/>
                                          </p:stCondLst>
                                        </p:cTn>
                                        <p:tgtEl>
                                          <p:spTgt spid="4"/>
                                        </p:tgtEl>
                                        <p:attrNameLst>
                                          <p:attrName>style.visibility</p:attrName>
                                        </p:attrNameLst>
                                      </p:cBhvr>
                                      <p:to>
                                        <p:strVal val="hidden"/>
                                      </p:to>
                                    </p:set>
                                  </p:childTnLst>
                                </p:cTn>
                              </p:par>
                            </p:childTnLst>
                          </p:cTn>
                        </p:par>
                        <p:par>
                          <p:cTn id="51" fill="hold">
                            <p:stCondLst>
                              <p:cond delay="0"/>
                            </p:stCondLst>
                            <p:childTnLst>
                              <p:par>
                                <p:cTn id="52" presetID="53" presetClass="entr" presetSubtype="16" fill="hold" grpId="1" nodeType="after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p:cTn id="54" dur="500" fill="hold"/>
                                        <p:tgtEl>
                                          <p:spTgt spid="4"/>
                                        </p:tgtEl>
                                        <p:attrNameLst>
                                          <p:attrName>ppt_w</p:attrName>
                                        </p:attrNameLst>
                                      </p:cBhvr>
                                      <p:tavLst>
                                        <p:tav tm="0">
                                          <p:val>
                                            <p:fltVal val="0"/>
                                          </p:val>
                                        </p:tav>
                                        <p:tav tm="100000">
                                          <p:val>
                                            <p:strVal val="#ppt_w"/>
                                          </p:val>
                                        </p:tav>
                                      </p:tavLst>
                                    </p:anim>
                                    <p:anim calcmode="lin" valueType="num">
                                      <p:cBhvr>
                                        <p:cTn id="55" dur="500" fill="hold"/>
                                        <p:tgtEl>
                                          <p:spTgt spid="4"/>
                                        </p:tgtEl>
                                        <p:attrNameLst>
                                          <p:attrName>ppt_h</p:attrName>
                                        </p:attrNameLst>
                                      </p:cBhvr>
                                      <p:tavLst>
                                        <p:tav tm="0">
                                          <p:val>
                                            <p:fltVal val="0"/>
                                          </p:val>
                                        </p:tav>
                                        <p:tav tm="100000">
                                          <p:val>
                                            <p:strVal val="#ppt_h"/>
                                          </p:val>
                                        </p:tav>
                                      </p:tavLst>
                                    </p:anim>
                                    <p:animEffect transition="in" filter="fade">
                                      <p:cBhvr>
                                        <p:cTn id="56" dur="500"/>
                                        <p:tgtEl>
                                          <p:spTgt spid="4"/>
                                        </p:tgtEl>
                                      </p:cBhvr>
                                    </p:animEffect>
                                  </p:childTnLst>
                                </p:cTn>
                              </p:par>
                            </p:childTnLst>
                          </p:cTn>
                        </p:par>
                      </p:childTnLst>
                    </p:cTn>
                  </p:par>
                </p:childTnLst>
              </p:cTn>
              <p:nextCondLst>
                <p:cond evt="onClick" delay="0">
                  <p:tgtEl>
                    <p:spTgt spid="4"/>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9"/>
                                        </p:tgtEl>
                                      </p:cBhvr>
                                    </p:cmd>
                                  </p:childTnLst>
                                </p:cTn>
                              </p:par>
                            </p:childTnLst>
                          </p:cTn>
                        </p:par>
                      </p:childTnLst>
                    </p:cTn>
                  </p:par>
                </p:childTnLst>
              </p:cTn>
              <p:nextCondLst>
                <p:cond evt="onClick" delay="0">
                  <p:tgtEl>
                    <p:spTgt spid="19"/>
                  </p:tgtEl>
                </p:cond>
              </p:nextCondLst>
            </p:seq>
            <p:video>
              <p:cMediaNode vol="80000">
                <p:cTn id="62" fill="hold" display="0">
                  <p:stCondLst>
                    <p:cond delay="indefinite"/>
                  </p:stCondLst>
                </p:cTn>
                <p:tgtEl>
                  <p:spTgt spid="19"/>
                </p:tgtEl>
              </p:cMediaNode>
            </p:video>
          </p:childTnLst>
        </p:cTn>
      </p:par>
    </p:tnLst>
    <p:bldLst>
      <p:bldP spid="4" grpId="0"/>
      <p:bldP spid="4" grpId="1"/>
      <p:bldP spid="6" grpId="0"/>
      <p:bldP spid="6" grpId="1"/>
      <p:bldP spid="7" grpId="0"/>
      <p:bldP spid="7" grpId="1"/>
      <p:bldP spid="8" grpId="0"/>
      <p:bldP spid="8" grpId="1"/>
      <p:bldP spid="11" grpId="0"/>
      <p:bldP spid="11" grpId="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4">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Animation - 7529">
            <a:hlinkClick r:id="" action="ppaction://media"/>
            <a:extLst>
              <a:ext uri="{FF2B5EF4-FFF2-40B4-BE49-F238E27FC236}">
                <a16:creationId xmlns:a16="http://schemas.microsoft.com/office/drawing/2014/main" xmlns="" id="{02321D13-8D83-4B44-89B3-D8C6EE51CF8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5" name="Picture 4" descr="A close up of a logo&#10;&#10;Description generated with high confidence">
            <a:extLst>
              <a:ext uri="{FF2B5EF4-FFF2-40B4-BE49-F238E27FC236}">
                <a16:creationId xmlns:a16="http://schemas.microsoft.com/office/drawing/2014/main" xmlns="" id="{8CF8B6F8-B8BC-493A-B4BD-2C95A6BD19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0800" y="2310425"/>
            <a:ext cx="3641925" cy="3678346"/>
          </a:xfrm>
          <a:prstGeom prst="rect">
            <a:avLst/>
          </a:prstGeom>
        </p:spPr>
      </p:pic>
      <p:pic>
        <p:nvPicPr>
          <p:cNvPr id="6" name="Picture 5" descr="A close up of a logo&#10;&#10;Description generated with high confidence">
            <a:extLst>
              <a:ext uri="{FF2B5EF4-FFF2-40B4-BE49-F238E27FC236}">
                <a16:creationId xmlns:a16="http://schemas.microsoft.com/office/drawing/2014/main" xmlns="" id="{68B83A18-A3EE-4D0F-84B5-D788C2B958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895699">
            <a:off x="4959869" y="3049650"/>
            <a:ext cx="1823776" cy="2199896"/>
          </a:xfrm>
          <a:prstGeom prst="rect">
            <a:avLst/>
          </a:prstGeom>
        </p:spPr>
      </p:pic>
      <p:sp>
        <p:nvSpPr>
          <p:cNvPr id="7" name="Rectangle 6"/>
          <p:cNvSpPr/>
          <p:nvPr/>
        </p:nvSpPr>
        <p:spPr>
          <a:xfrm>
            <a:off x="3353856" y="908763"/>
            <a:ext cx="5679785" cy="1045487"/>
          </a:xfrm>
          <a:prstGeom prst="rect">
            <a:avLst/>
          </a:prstGeom>
          <a:noFill/>
        </p:spPr>
        <p:txBody>
          <a:bodyPr wrap="square" lIns="120975" tIns="60488" rIns="120975" bIns="60488" rtlCol="0">
            <a:spAutoFit/>
          </a:bodyPr>
          <a:lstStyle/>
          <a:p>
            <a:pPr algn="ctr"/>
            <a:r>
              <a:rPr lang="en-US" sz="6000" b="1" i="1" dirty="0" err="1" smtClean="0">
                <a:solidFill>
                  <a:schemeClr val="bg1"/>
                </a:solidFill>
                <a:effectLst>
                  <a:outerShdw blurRad="38100" dist="38100" dir="2700000" algn="tl">
                    <a:srgbClr val="000000">
                      <a:alpha val="43137"/>
                    </a:srgbClr>
                  </a:outerShdw>
                </a:effectLst>
                <a:latin typeface="Times New Roman" charset="0"/>
                <a:ea typeface="Times New Roman" charset="0"/>
                <a:cs typeface="Times New Roman" charset="0"/>
              </a:rPr>
              <a:t>Trường</a:t>
            </a:r>
            <a:r>
              <a:rPr lang="en-US" sz="6000" b="1" i="1" dirty="0" smtClean="0">
                <a:solidFill>
                  <a:schemeClr val="bg1"/>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6000" b="1" i="1" dirty="0" err="1" smtClean="0">
                <a:solidFill>
                  <a:schemeClr val="bg1"/>
                </a:solidFill>
                <a:effectLst>
                  <a:outerShdw blurRad="38100" dist="38100" dir="2700000" algn="tl">
                    <a:srgbClr val="000000">
                      <a:alpha val="43137"/>
                    </a:srgbClr>
                  </a:outerShdw>
                </a:effectLst>
                <a:latin typeface="Times New Roman" charset="0"/>
                <a:ea typeface="Times New Roman" charset="0"/>
                <a:cs typeface="Times New Roman" charset="0"/>
              </a:rPr>
              <a:t>Giang</a:t>
            </a:r>
            <a:endParaRPr lang="en-US" sz="6000" b="1" i="1" dirty="0">
              <a:solidFill>
                <a:schemeClr val="bg1"/>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8" name="Action Button: Go to End 9">
            <a:hlinkClick r:id="" action="ppaction://hlinkshowjump?jump=nextslide" highlightClick="1"/>
            <a:extLst>
              <a:ext uri="{FF2B5EF4-FFF2-40B4-BE49-F238E27FC236}">
                <a16:creationId xmlns:a16="http://schemas.microsoft.com/office/drawing/2014/main" xmlns="" id="{E7AF00DE-551B-4C69-ADB9-F7F64B0A2852}"/>
              </a:ext>
            </a:extLst>
          </p:cNvPr>
          <p:cNvSpPr/>
          <p:nvPr/>
        </p:nvSpPr>
        <p:spPr>
          <a:xfrm>
            <a:off x="11495315" y="6335485"/>
            <a:ext cx="696685" cy="522515"/>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580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40" fill="hold"/>
                                        <p:tgtEl>
                                          <p:spTgt spid="4"/>
                                        </p:tgtEl>
                                      </p:cBhvr>
                                    </p:cmd>
                                  </p:childTnLst>
                                </p:cTn>
                              </p:par>
                              <p:par>
                                <p:cTn id="7" presetID="8" presetClass="emph" presetSubtype="0" repeatCount="indefinite" accel="10000" autoRev="1" fill="hold" nodeType="withEffect">
                                  <p:stCondLst>
                                    <p:cond delay="0"/>
                                  </p:stCondLst>
                                  <p:childTnLst>
                                    <p:animRot by="3000000">
                                      <p:cBhvr>
                                        <p:cTn id="8" dur="1500" fill="hold"/>
                                        <p:tgtEl>
                                          <p:spTgt spid="6"/>
                                        </p:tgtEl>
                                        <p:attrNameLst>
                                          <p:attrName>r</p:attrName>
                                        </p:attrNameLst>
                                      </p:cBhvr>
                                    </p:animRot>
                                  </p:childTnLst>
                                </p:cTn>
                              </p:par>
                            </p:childTnLst>
                          </p:cTn>
                        </p:par>
                        <p:par>
                          <p:cTn id="9" fill="hold">
                            <p:stCondLst>
                              <p:cond delay="3000"/>
                            </p:stCondLst>
                            <p:childTnLst>
                              <p:par>
                                <p:cTn id="10" presetID="10"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500"/>
                                        <p:tgtEl>
                                          <p:spTgt spid="7"/>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childTnLst>
        </p:cTn>
      </p:par>
    </p:tnLst>
    <p:bldLst>
      <p:bldP spid="7" grpId="0"/>
      <p:bldP spid="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52891" y="1657654"/>
            <a:ext cx="8820150" cy="1754326"/>
          </a:xfrm>
          <a:prstGeom prst="rect">
            <a:avLst/>
          </a:prstGeom>
        </p:spPr>
        <p:txBody>
          <a:bodyPr wrap="square">
            <a:spAutoFit/>
          </a:bodyPr>
          <a:lstStyle>
            <a:defPPr>
              <a:defRPr lang="en-US"/>
            </a:defPPr>
            <a:lvl1pPr lvl="0" algn="ctr" defTabSz="1209751">
              <a:defRPr sz="3600" b="1" i="1">
                <a:solidFill>
                  <a:schemeClr val="bg1"/>
                </a:solidFill>
                <a:effectLst>
                  <a:glow rad="139700">
                    <a:schemeClr val="accent1">
                      <a:satMod val="175000"/>
                      <a:alpha val="40000"/>
                    </a:schemeClr>
                  </a:glow>
                </a:effectLst>
                <a:latin typeface="Segoe UI Black" panose="020B0A02040204020203" pitchFamily="34" charset="0"/>
                <a:ea typeface="Segoe UI Black" panose="020B0A02040204020203" pitchFamily="34" charset="0"/>
              </a:defRPr>
            </a:lvl1pPr>
          </a:lstStyle>
          <a:p>
            <a:r>
              <a:rPr lang="en-US" i="0" dirty="0" err="1" smtClean="0">
                <a:latin typeface="Times New Roman" pitchFamily="18" charset="0"/>
                <a:cs typeface="Times New Roman" pitchFamily="18" charset="0"/>
              </a:rPr>
              <a:t>Hai</a:t>
            </a:r>
            <a:r>
              <a:rPr lang="en-US" i="0" dirty="0" smtClean="0">
                <a:latin typeface="Times New Roman" pitchFamily="18" charset="0"/>
                <a:cs typeface="Times New Roman" pitchFamily="18" charset="0"/>
              </a:rPr>
              <a:t> </a:t>
            </a:r>
            <a:r>
              <a:rPr lang="en-US" i="0" dirty="0" err="1" smtClean="0">
                <a:latin typeface="Times New Roman" pitchFamily="18" charset="0"/>
                <a:cs typeface="Times New Roman" pitchFamily="18" charset="0"/>
              </a:rPr>
              <a:t>câu</a:t>
            </a:r>
            <a:r>
              <a:rPr lang="en-US" i="0" dirty="0" smtClean="0">
                <a:latin typeface="Times New Roman" pitchFamily="18" charset="0"/>
                <a:cs typeface="Times New Roman" pitchFamily="18" charset="0"/>
              </a:rPr>
              <a:t> </a:t>
            </a:r>
            <a:r>
              <a:rPr lang="en-US" i="0" dirty="0" err="1" smtClean="0">
                <a:latin typeface="Times New Roman" pitchFamily="18" charset="0"/>
                <a:cs typeface="Times New Roman" pitchFamily="18" charset="0"/>
              </a:rPr>
              <a:t>thơ</a:t>
            </a:r>
            <a:r>
              <a:rPr lang="en-US" i="0"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a:t>
            </a:r>
            <a:r>
              <a:rPr lang="en-US" dirty="0" err="1" smtClean="0">
                <a:latin typeface="Times New Roman" pitchFamily="18" charset="0"/>
                <a:cs typeface="Times New Roman" pitchFamily="18" charset="0"/>
              </a:rPr>
              <a:t>Năm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ấy</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l</a:t>
            </a:r>
            <a:r>
              <a:rPr lang="en-US" dirty="0" err="1" smtClean="0">
                <a:latin typeface="Times New Roman" pitchFamily="18" charset="0"/>
                <a:cs typeface="Times New Roman" pitchFamily="18" charset="0"/>
              </a:rPr>
              <a:t>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năm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đói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mòn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đói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mỏi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Bố</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đánh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xe</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khô</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rạc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ngựa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gầy</a:t>
            </a:r>
            <a:r>
              <a:rPr lang="en-US" dirty="0" smtClean="0">
                <a:latin typeface="Times New Roman" pitchFamily="18" charset="0"/>
                <a:cs typeface="Times New Roman" pitchFamily="18" charset="0"/>
              </a:rPr>
              <a:t>” </a:t>
            </a:r>
            <a:r>
              <a:rPr lang="en-US" i="0" dirty="0" err="1" smtClean="0">
                <a:latin typeface="Times New Roman" pitchFamily="18" charset="0"/>
                <a:cs typeface="Times New Roman" pitchFamily="18" charset="0"/>
              </a:rPr>
              <a:t>nhắc</a:t>
            </a:r>
            <a:r>
              <a:rPr lang="en-US" i="0" dirty="0" smtClean="0">
                <a:latin typeface="Times New Roman" pitchFamily="18" charset="0"/>
                <a:cs typeface="Times New Roman" pitchFamily="18" charset="0"/>
              </a:rPr>
              <a:t> </a:t>
            </a:r>
            <a:r>
              <a:rPr lang="en-US" i="0" dirty="0" err="1" smtClean="0">
                <a:latin typeface="Times New Roman" pitchFamily="18" charset="0"/>
                <a:cs typeface="Times New Roman" pitchFamily="18" charset="0"/>
              </a:rPr>
              <a:t>đến</a:t>
            </a:r>
            <a:r>
              <a:rPr lang="en-US" i="0" dirty="0" smtClean="0">
                <a:latin typeface="Times New Roman" pitchFamily="18" charset="0"/>
                <a:cs typeface="Times New Roman" pitchFamily="18" charset="0"/>
              </a:rPr>
              <a:t> </a:t>
            </a:r>
            <a:r>
              <a:rPr lang="en-US" i="0" dirty="0" err="1" smtClean="0">
                <a:latin typeface="Times New Roman" pitchFamily="18" charset="0"/>
                <a:cs typeface="Times New Roman" pitchFamily="18" charset="0"/>
              </a:rPr>
              <a:t>sự</a:t>
            </a:r>
            <a:r>
              <a:rPr lang="en-US" i="0" dirty="0" smtClean="0">
                <a:latin typeface="Times New Roman" pitchFamily="18" charset="0"/>
                <a:cs typeface="Times New Roman" pitchFamily="18" charset="0"/>
              </a:rPr>
              <a:t> </a:t>
            </a:r>
            <a:r>
              <a:rPr lang="en-US" i="0" dirty="0" err="1" smtClean="0">
                <a:latin typeface="Times New Roman" pitchFamily="18" charset="0"/>
                <a:cs typeface="Times New Roman" pitchFamily="18" charset="0"/>
              </a:rPr>
              <a:t>kiện</a:t>
            </a:r>
            <a:r>
              <a:rPr lang="en-US" i="0" dirty="0" smtClean="0">
                <a:latin typeface="Times New Roman" pitchFamily="18" charset="0"/>
                <a:cs typeface="Times New Roman" pitchFamily="18" charset="0"/>
              </a:rPr>
              <a:t> </a:t>
            </a:r>
            <a:r>
              <a:rPr lang="en-US" i="0" dirty="0" err="1" smtClean="0">
                <a:latin typeface="Times New Roman" pitchFamily="18" charset="0"/>
                <a:cs typeface="Times New Roman" pitchFamily="18" charset="0"/>
              </a:rPr>
              <a:t>lịch</a:t>
            </a:r>
            <a:r>
              <a:rPr lang="en-US" i="0" dirty="0" smtClean="0">
                <a:latin typeface="Times New Roman" pitchFamily="18" charset="0"/>
                <a:cs typeface="Times New Roman" pitchFamily="18" charset="0"/>
              </a:rPr>
              <a:t> </a:t>
            </a:r>
            <a:r>
              <a:rPr lang="en-US" i="0" dirty="0" err="1" smtClean="0">
                <a:latin typeface="Times New Roman" pitchFamily="18" charset="0"/>
                <a:cs typeface="Times New Roman" pitchFamily="18" charset="0"/>
              </a:rPr>
              <a:t>sử</a:t>
            </a:r>
            <a:r>
              <a:rPr lang="en-US" i="0" dirty="0" smtClean="0">
                <a:latin typeface="Times New Roman" pitchFamily="18" charset="0"/>
                <a:cs typeface="Times New Roman" pitchFamily="18" charset="0"/>
              </a:rPr>
              <a:t> </a:t>
            </a:r>
            <a:r>
              <a:rPr lang="en-US" i="0" dirty="0" err="1" smtClean="0">
                <a:latin typeface="Times New Roman" pitchFamily="18" charset="0"/>
                <a:cs typeface="Times New Roman" pitchFamily="18" charset="0"/>
              </a:rPr>
              <a:t>nào</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5" name="Rectangle 4"/>
          <p:cNvSpPr/>
          <p:nvPr/>
        </p:nvSpPr>
        <p:spPr>
          <a:xfrm>
            <a:off x="872298" y="4095378"/>
            <a:ext cx="4401295" cy="1107042"/>
          </a:xfrm>
          <a:prstGeom prst="rect">
            <a:avLst/>
          </a:prstGeom>
          <a:noFill/>
        </p:spPr>
        <p:txBody>
          <a:bodyPr wrap="square" lIns="120975" tIns="60488" rIns="120975" bIns="60488" rtlCol="0">
            <a:spAutoFit/>
          </a:bodyPr>
          <a:lstStyle/>
          <a:p>
            <a:pPr algn="just"/>
            <a:r>
              <a:rPr lang="en-US" sz="3200" b="1" dirty="0" err="1">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Chiến</a:t>
            </a:r>
            <a:r>
              <a:rPr lang="en-US" sz="32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200" b="1" dirty="0" err="1">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dịch</a:t>
            </a:r>
            <a:r>
              <a:rPr lang="en-US" sz="32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200" b="1" dirty="0" err="1">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Việt</a:t>
            </a:r>
            <a:r>
              <a:rPr lang="en-US" sz="32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200" b="1" dirty="0" err="1">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Bắc</a:t>
            </a:r>
            <a:r>
              <a:rPr lang="en-US" sz="32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200" b="1" dirty="0" err="1">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năm</a:t>
            </a:r>
            <a:r>
              <a:rPr lang="en-US" sz="32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2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1947.</a:t>
            </a:r>
            <a:endParaRPr lang="en-US" sz="32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6" name="Rectangle 5"/>
          <p:cNvSpPr/>
          <p:nvPr/>
        </p:nvSpPr>
        <p:spPr>
          <a:xfrm>
            <a:off x="6824870" y="4095378"/>
            <a:ext cx="4378263" cy="1107042"/>
          </a:xfrm>
          <a:prstGeom prst="rect">
            <a:avLst/>
          </a:prstGeom>
          <a:noFill/>
        </p:spPr>
        <p:txBody>
          <a:bodyPr wrap="square" lIns="120975" tIns="60488" rIns="120975" bIns="60488" rtlCol="0">
            <a:spAutoFit/>
          </a:bodyPr>
          <a:lstStyle/>
          <a:p>
            <a:pPr algn="just"/>
            <a:r>
              <a:rPr lang="en-US" sz="3200" b="1" dirty="0" err="1">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Chiến</a:t>
            </a:r>
            <a:r>
              <a:rPr lang="en-US" sz="32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200" b="1" dirty="0" err="1">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dịch</a:t>
            </a:r>
            <a:r>
              <a:rPr lang="en-US" sz="32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2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Thu </a:t>
            </a:r>
            <a:r>
              <a:rPr lang="en-US" sz="32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Đông</a:t>
            </a:r>
            <a:r>
              <a:rPr lang="en-US" sz="32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200" b="1" dirty="0" err="1">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năm</a:t>
            </a:r>
            <a:r>
              <a:rPr lang="en-US" sz="32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2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1951.</a:t>
            </a:r>
            <a:endParaRPr lang="en-US" sz="32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7" name="Rectangle 6"/>
          <p:cNvSpPr/>
          <p:nvPr/>
        </p:nvSpPr>
        <p:spPr>
          <a:xfrm>
            <a:off x="6848516" y="5442314"/>
            <a:ext cx="4475799" cy="1107042"/>
          </a:xfrm>
          <a:prstGeom prst="rect">
            <a:avLst/>
          </a:prstGeom>
          <a:noFill/>
        </p:spPr>
        <p:txBody>
          <a:bodyPr wrap="square" lIns="120975" tIns="60488" rIns="120975" bIns="60488" rtlCol="0">
            <a:spAutoFit/>
          </a:bodyPr>
          <a:lstStyle/>
          <a:p>
            <a:pPr algn="just"/>
            <a:r>
              <a:rPr lang="en-US" sz="3200" b="1" dirty="0" err="1">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Chiến</a:t>
            </a:r>
            <a:r>
              <a:rPr lang="en-US" sz="32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200" b="1" dirty="0" err="1">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dịch</a:t>
            </a:r>
            <a:r>
              <a:rPr lang="en-US" sz="32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2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Điện</a:t>
            </a:r>
            <a:r>
              <a:rPr lang="en-US" sz="32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2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Biên</a:t>
            </a:r>
            <a:r>
              <a:rPr lang="en-US" sz="32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2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Phủ</a:t>
            </a:r>
            <a:r>
              <a:rPr lang="en-US" sz="32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200" b="1" dirty="0" err="1">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năm</a:t>
            </a:r>
            <a:r>
              <a:rPr lang="en-US" sz="32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2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1954.</a:t>
            </a:r>
            <a:endParaRPr lang="en-US" sz="32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8" name="Rectangle 7"/>
          <p:cNvSpPr/>
          <p:nvPr/>
        </p:nvSpPr>
        <p:spPr>
          <a:xfrm>
            <a:off x="919030" y="5600810"/>
            <a:ext cx="4466422" cy="614600"/>
          </a:xfrm>
          <a:prstGeom prst="rect">
            <a:avLst/>
          </a:prstGeom>
          <a:noFill/>
        </p:spPr>
        <p:txBody>
          <a:bodyPr wrap="square" lIns="120975" tIns="60488" rIns="120975" bIns="60488" rtlCol="0">
            <a:spAutoFit/>
          </a:bodyPr>
          <a:lstStyle/>
          <a:p>
            <a:pPr algn="just"/>
            <a:r>
              <a:rPr lang="en-US" sz="32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Nạn</a:t>
            </a:r>
            <a:r>
              <a:rPr lang="en-US" sz="32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2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đói</a:t>
            </a:r>
            <a:r>
              <a:rPr lang="en-US" sz="32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32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năm</a:t>
            </a:r>
            <a:r>
              <a:rPr lang="en-US" sz="32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1945.</a:t>
            </a:r>
            <a:endParaRPr lang="en-US" sz="32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11" name="TextBox 10"/>
          <p:cNvSpPr txBox="1"/>
          <p:nvPr/>
        </p:nvSpPr>
        <p:spPr>
          <a:xfrm>
            <a:off x="758587" y="1719255"/>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vi-VN"/>
              <a:t>02</a:t>
            </a:r>
            <a:endParaRPr lang="en-US"/>
          </a:p>
        </p:txBody>
      </p:sp>
      <p:pic>
        <p:nvPicPr>
          <p:cNvPr id="12" name="Picture 11" descr="A close up of a logo&#10;&#10;Description generated with high confidence">
            <a:extLst>
              <a:ext uri="{FF2B5EF4-FFF2-40B4-BE49-F238E27FC236}">
                <a16:creationId xmlns:a16="http://schemas.microsoft.com/office/drawing/2014/main" xmlns="" id="{8359ED9B-1E1E-47DB-ABCE-B0A8E89B9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41187DC0-86B3-4928-AF43-38F8C12059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AE42EC13-2D7C-4AA0-ADFC-CCC68D10A4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DC787198-ADB0-47EE-A01D-437E15E2EE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9ADA4627-2E65-42C9-9488-0D93B9A3FD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771FE0F0-5D6C-4DB6-9208-E6ED7CAB07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sp>
        <p:nvSpPr>
          <p:cNvPr id="18" name="Oval 17">
            <a:extLst>
              <a:ext uri="{FF2B5EF4-FFF2-40B4-BE49-F238E27FC236}">
                <a16:creationId xmlns:a16="http://schemas.microsoft.com/office/drawing/2014/main" xmlns="" id="{C81E1AFE-778F-4D02-8138-71EA34829BBB}"/>
              </a:ext>
            </a:extLst>
          </p:cNvPr>
          <p:cNvSpPr/>
          <p:nvPr/>
        </p:nvSpPr>
        <p:spPr>
          <a:xfrm>
            <a:off x="844245" y="7098023"/>
            <a:ext cx="1771650" cy="1771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Algerian" panose="04020705040A02060702" pitchFamily="82" charset="0"/>
              </a:rPr>
              <a:t>c</a:t>
            </a:r>
          </a:p>
        </p:txBody>
      </p:sp>
      <p:pic>
        <p:nvPicPr>
          <p:cNvPr id="19"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57882" y="4597052"/>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699731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500"/>
                                        <p:tgtEl>
                                          <p:spTgt spid="6"/>
                                        </p:tgtEl>
                                      </p:cBhvr>
                                    </p:animEffect>
                                  </p:childTnLst>
                                </p:cTn>
                              </p:par>
                            </p:childTnLst>
                          </p:cTn>
                        </p:par>
                        <p:par>
                          <p:cTn id="22" fill="hold">
                            <p:stCondLst>
                              <p:cond delay="3000"/>
                            </p:stCondLst>
                            <p:childTnLst>
                              <p:par>
                                <p:cTn id="23" presetID="10" presetClass="entr" presetSubtype="0" fill="hold" grpId="0" nodeType="afterEffect">
                                  <p:stCondLst>
                                    <p:cond delay="0"/>
                                  </p:stCondLst>
                                  <p:iterate type="lt">
                                    <p:tmPct val="0"/>
                                  </p:iterate>
                                  <p:childTnLst>
                                    <p:set>
                                      <p:cBhvr>
                                        <p:cTn id="24" dur="1" fill="hold">
                                          <p:stCondLst>
                                            <p:cond delay="0"/>
                                          </p:stCondLst>
                                        </p:cTn>
                                        <p:tgtEl>
                                          <p:spTgt spid="8"/>
                                        </p:tgtEl>
                                        <p:attrNameLst>
                                          <p:attrName>style.visibility</p:attrName>
                                        </p:attrNameLst>
                                      </p:cBhvr>
                                      <p:to>
                                        <p:strVal val="visible"/>
                                      </p:to>
                                    </p:set>
                                    <p:animEffect transition="in" filter="fade">
                                      <p:cBhvr>
                                        <p:cTn id="25" dur="1500"/>
                                        <p:tgtEl>
                                          <p:spTgt spid="8"/>
                                        </p:tgtEl>
                                      </p:cBhvr>
                                    </p:animEffect>
                                  </p:childTnLst>
                                </p:cTn>
                              </p:par>
                            </p:childTnLst>
                          </p:cTn>
                        </p:par>
                        <p:par>
                          <p:cTn id="26" fill="hold">
                            <p:stCondLst>
                              <p:cond delay="4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8490" fill="hold"/>
                                        <p:tgtEl>
                                          <p:spTgt spid="19"/>
                                        </p:tgtEl>
                                      </p:cBhvr>
                                    </p:cmd>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1" nodeType="clickEffect">
                                  <p:stCondLst>
                                    <p:cond delay="0"/>
                                  </p:stCondLst>
                                  <p:iterate type="lt">
                                    <p:tmPct val="4000"/>
                                  </p:iterate>
                                  <p:childTnLst>
                                    <p:set>
                                      <p:cBhvr override="childStyle">
                                        <p:cTn id="37" dur="1500" fill="hold"/>
                                        <p:tgtEl>
                                          <p:spTgt spid="8"/>
                                        </p:tgtEl>
                                        <p:attrNameLst>
                                          <p:attrName>style.color</p:attrName>
                                        </p:attrNameLst>
                                      </p:cBhvr>
                                      <p:to>
                                        <p:clrVal>
                                          <a:srgbClr val="FF0000"/>
                                        </p:clrVal>
                                      </p:to>
                                    </p:set>
                                    <p:set>
                                      <p:cBhvr>
                                        <p:cTn id="38" dur="1500" fill="hold"/>
                                        <p:tgtEl>
                                          <p:spTgt spid="8"/>
                                        </p:tgtEl>
                                        <p:attrNameLst>
                                          <p:attrName>fillcolor</p:attrName>
                                        </p:attrNameLst>
                                      </p:cBhvr>
                                      <p:to>
                                        <p:clrVal>
                                          <a:srgbClr val="FF0000"/>
                                        </p:clrVal>
                                      </p:to>
                                    </p:set>
                                    <p:set>
                                      <p:cBhvr>
                                        <p:cTn id="39" dur="1500" fill="hold"/>
                                        <p:tgtEl>
                                          <p:spTgt spid="8"/>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par>
                                <p:cTn id="40" presetID="1" presetClass="exit" presetSubtype="0" fill="hold" grpId="1" nodeType="withEffect">
                                  <p:stCondLst>
                                    <p:cond delay="0"/>
                                  </p:stCondLst>
                                  <p:childTnLst>
                                    <p:set>
                                      <p:cBhvr>
                                        <p:cTn id="41" dur="1" fill="hold">
                                          <p:stCondLst>
                                            <p:cond delay="0"/>
                                          </p:stCondLst>
                                        </p:cTn>
                                        <p:tgtEl>
                                          <p:spTgt spid="5"/>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6"/>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par>
                          <p:cTn id="51" fill="hold">
                            <p:stCondLst>
                              <p:cond delay="0"/>
                            </p:stCondLst>
                            <p:childTnLst>
                              <p:par>
                                <p:cTn id="52" presetID="53" presetClass="entr" presetSubtype="16" fill="hold" grpId="1"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9"/>
                                        </p:tgtEl>
                                      </p:cBhvr>
                                    </p:cmd>
                                  </p:childTnLst>
                                </p:cTn>
                              </p:par>
                            </p:childTnLst>
                          </p:cTn>
                        </p:par>
                      </p:childTnLst>
                    </p:cTn>
                  </p:par>
                </p:childTnLst>
              </p:cTn>
              <p:nextCondLst>
                <p:cond evt="onClick" delay="0">
                  <p:tgtEl>
                    <p:spTgt spid="19"/>
                  </p:tgtEl>
                </p:cond>
              </p:nextCondLst>
            </p:seq>
            <p:video>
              <p:cMediaNode vol="80000">
                <p:cTn id="62" fill="hold" display="0">
                  <p:stCondLst>
                    <p:cond delay="indefinite"/>
                  </p:stCondLst>
                </p:cTn>
                <p:tgtEl>
                  <p:spTgt spid="19"/>
                </p:tgtEl>
              </p:cMediaNode>
            </p:video>
          </p:childTnLst>
        </p:cTn>
      </p:par>
    </p:tnLst>
    <p:bldLst>
      <p:bldP spid="5" grpId="0"/>
      <p:bldP spid="5" grpId="1"/>
      <p:bldP spid="6" grpId="0"/>
      <p:bldP spid="6" grpId="1"/>
      <p:bldP spid="7" grpId="0"/>
      <p:bldP spid="7" grpId="1"/>
      <p:bldP spid="8" grpId="0"/>
      <p:bldP spid="8" grpId="1"/>
      <p:bldP spid="11" grpId="0"/>
      <p:bldP spid="1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3132" y="1683849"/>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vi-VN"/>
              <a:t>03</a:t>
            </a:r>
            <a:endParaRPr lang="en-US"/>
          </a:p>
        </p:txBody>
      </p:sp>
      <p:sp>
        <p:nvSpPr>
          <p:cNvPr id="5" name="TextBox 4"/>
          <p:cNvSpPr txBox="1"/>
          <p:nvPr/>
        </p:nvSpPr>
        <p:spPr>
          <a:xfrm>
            <a:off x="2916257" y="1897688"/>
            <a:ext cx="8644190" cy="1230153"/>
          </a:xfrm>
          <a:prstGeom prst="rect">
            <a:avLst/>
          </a:prstGeom>
          <a:noFill/>
        </p:spPr>
        <p:txBody>
          <a:bodyPr wrap="square" lIns="120975" tIns="60488" rIns="120975" bIns="60488" rtlCol="0">
            <a:spAutoFit/>
          </a:bodyPr>
          <a:lstStyle>
            <a:defPPr>
              <a:defRPr lang="en-US"/>
            </a:defPPr>
            <a:lvl1pPr algn="ctr">
              <a:defRPr sz="3200" b="1">
                <a:solidFill>
                  <a:schemeClr val="bg1"/>
                </a:solidFill>
                <a:effectLst>
                  <a:glow rad="139700">
                    <a:schemeClr val="accent5">
                      <a:satMod val="175000"/>
                      <a:alpha val="40000"/>
                    </a:schemeClr>
                  </a:glow>
                </a:effectLst>
                <a:latin typeface="UTM Swiss Condensed" pitchFamily="2" charset="0"/>
              </a:defRPr>
            </a:lvl1pPr>
          </a:lstStyle>
          <a:p>
            <a:r>
              <a:rPr lang="en-US" sz="3600" dirty="0" err="1">
                <a:latin typeface="Times New Roman" charset="0"/>
                <a:ea typeface="Times New Roman" charset="0"/>
                <a:cs typeface="Times New Roman" charset="0"/>
              </a:rPr>
              <a:t>Từ</a:t>
            </a:r>
            <a:r>
              <a:rPr lang="en-US" sz="3600" dirty="0">
                <a:latin typeface="Times New Roman" charset="0"/>
                <a:ea typeface="Times New Roman" charset="0"/>
                <a:cs typeface="Times New Roman" charset="0"/>
              </a:rPr>
              <a:t> </a:t>
            </a:r>
            <a:r>
              <a:rPr lang="en-US" sz="3600" dirty="0" err="1">
                <a:latin typeface="Times New Roman" charset="0"/>
                <a:ea typeface="Times New Roman" charset="0"/>
                <a:cs typeface="Times New Roman" charset="0"/>
              </a:rPr>
              <a:t>nào</a:t>
            </a:r>
            <a:r>
              <a:rPr lang="en-US" sz="3600" dirty="0">
                <a:latin typeface="Times New Roman" charset="0"/>
                <a:ea typeface="Times New Roman" charset="0"/>
                <a:cs typeface="Times New Roman" charset="0"/>
              </a:rPr>
              <a:t> </a:t>
            </a:r>
            <a:r>
              <a:rPr lang="en-US" sz="3600" dirty="0" smtClean="0">
                <a:latin typeface="Times New Roman" charset="0"/>
                <a:ea typeface="Times New Roman" charset="0"/>
                <a:cs typeface="Times New Roman" charset="0"/>
              </a:rPr>
              <a:t>“</a:t>
            </a:r>
            <a:r>
              <a:rPr lang="en-US" sz="3600" dirty="0" err="1" smtClean="0">
                <a:latin typeface="Times New Roman" charset="0"/>
                <a:ea typeface="Times New Roman" charset="0"/>
                <a:cs typeface="Times New Roman" charset="0"/>
              </a:rPr>
              <a:t>đồng</a:t>
            </a:r>
            <a:r>
              <a:rPr lang="en-US" sz="3600" dirty="0" smtClean="0">
                <a:latin typeface="Times New Roman" charset="0"/>
                <a:ea typeface="Times New Roman" charset="0"/>
                <a:cs typeface="Times New Roman" charset="0"/>
              </a:rPr>
              <a:t>” </a:t>
            </a:r>
            <a:r>
              <a:rPr lang="en-US" sz="3600" dirty="0" err="1" smtClean="0">
                <a:latin typeface="Times New Roman" charset="0"/>
                <a:ea typeface="Times New Roman" charset="0"/>
                <a:cs typeface="Times New Roman" charset="0"/>
              </a:rPr>
              <a:t>nào</a:t>
            </a:r>
            <a:r>
              <a:rPr lang="en-US" sz="3600" dirty="0" smtClean="0">
                <a:latin typeface="Times New Roman" charset="0"/>
                <a:ea typeface="Times New Roman" charset="0"/>
                <a:cs typeface="Times New Roman" charset="0"/>
              </a:rPr>
              <a:t> </a:t>
            </a:r>
            <a:r>
              <a:rPr lang="en-US" sz="3600" dirty="0" err="1" smtClean="0">
                <a:latin typeface="Times New Roman" charset="0"/>
                <a:ea typeface="Times New Roman" charset="0"/>
                <a:cs typeface="Times New Roman" charset="0"/>
              </a:rPr>
              <a:t>sau</a:t>
            </a:r>
            <a:r>
              <a:rPr lang="en-US" sz="3600" dirty="0" smtClean="0">
                <a:latin typeface="Times New Roman" charset="0"/>
                <a:ea typeface="Times New Roman" charset="0"/>
                <a:cs typeface="Times New Roman" charset="0"/>
              </a:rPr>
              <a:t> </a:t>
            </a:r>
            <a:r>
              <a:rPr lang="en-US" sz="3600" dirty="0" err="1" smtClean="0">
                <a:latin typeface="Times New Roman" charset="0"/>
                <a:ea typeface="Times New Roman" charset="0"/>
                <a:cs typeface="Times New Roman" charset="0"/>
              </a:rPr>
              <a:t>đây</a:t>
            </a:r>
            <a:r>
              <a:rPr lang="en-US" sz="3600" dirty="0" smtClean="0">
                <a:latin typeface="Times New Roman" charset="0"/>
                <a:ea typeface="Times New Roman" charset="0"/>
                <a:cs typeface="Times New Roman" charset="0"/>
              </a:rPr>
              <a:t> </a:t>
            </a:r>
            <a:r>
              <a:rPr lang="en-US" sz="3600" dirty="0" err="1" smtClean="0">
                <a:latin typeface="Times New Roman" charset="0"/>
                <a:ea typeface="Times New Roman" charset="0"/>
                <a:cs typeface="Times New Roman" charset="0"/>
              </a:rPr>
              <a:t>cũng</a:t>
            </a:r>
            <a:r>
              <a:rPr lang="en-US" sz="3600" dirty="0" smtClean="0">
                <a:latin typeface="Times New Roman" charset="0"/>
                <a:ea typeface="Times New Roman" charset="0"/>
                <a:cs typeface="Times New Roman" charset="0"/>
              </a:rPr>
              <a:t> </a:t>
            </a:r>
            <a:r>
              <a:rPr lang="en-US" sz="3600" dirty="0" err="1" smtClean="0">
                <a:latin typeface="Times New Roman" charset="0"/>
                <a:ea typeface="Times New Roman" charset="0"/>
                <a:cs typeface="Times New Roman" charset="0"/>
              </a:rPr>
              <a:t>có</a:t>
            </a:r>
            <a:r>
              <a:rPr lang="en-US" sz="3600" dirty="0" smtClean="0">
                <a:latin typeface="Times New Roman" charset="0"/>
                <a:ea typeface="Times New Roman" charset="0"/>
                <a:cs typeface="Times New Roman" charset="0"/>
              </a:rPr>
              <a:t> </a:t>
            </a:r>
            <a:r>
              <a:rPr lang="en-US" sz="3600" dirty="0" err="1" smtClean="0">
                <a:latin typeface="Times New Roman" charset="0"/>
                <a:ea typeface="Times New Roman" charset="0"/>
                <a:cs typeface="Times New Roman" charset="0"/>
              </a:rPr>
              <a:t>nghĩa</a:t>
            </a:r>
            <a:r>
              <a:rPr lang="en-US" sz="3600" dirty="0" smtClean="0">
                <a:latin typeface="Times New Roman" charset="0"/>
                <a:ea typeface="Times New Roman" charset="0"/>
                <a:cs typeface="Times New Roman" charset="0"/>
              </a:rPr>
              <a:t> </a:t>
            </a:r>
            <a:r>
              <a:rPr lang="en-US" sz="3600" dirty="0" err="1" smtClean="0">
                <a:latin typeface="Times New Roman" charset="0"/>
                <a:ea typeface="Times New Roman" charset="0"/>
                <a:cs typeface="Times New Roman" charset="0"/>
              </a:rPr>
              <a:t>là</a:t>
            </a:r>
            <a:r>
              <a:rPr lang="en-US" sz="3600" dirty="0" smtClean="0">
                <a:latin typeface="Times New Roman" charset="0"/>
                <a:ea typeface="Times New Roman" charset="0"/>
                <a:cs typeface="Times New Roman" charset="0"/>
              </a:rPr>
              <a:t> </a:t>
            </a:r>
            <a:r>
              <a:rPr lang="en-US" sz="3600" dirty="0" err="1" smtClean="0">
                <a:latin typeface="Times New Roman" charset="0"/>
                <a:ea typeface="Times New Roman" charset="0"/>
                <a:cs typeface="Times New Roman" charset="0"/>
              </a:rPr>
              <a:t>trẻ</a:t>
            </a:r>
            <a:r>
              <a:rPr lang="en-US" sz="3600" dirty="0" smtClean="0">
                <a:latin typeface="Times New Roman" charset="0"/>
                <a:ea typeface="Times New Roman" charset="0"/>
                <a:cs typeface="Times New Roman" charset="0"/>
              </a:rPr>
              <a:t> </a:t>
            </a:r>
            <a:r>
              <a:rPr lang="en-US" sz="3600" dirty="0" err="1" smtClean="0">
                <a:latin typeface="Times New Roman" charset="0"/>
                <a:ea typeface="Times New Roman" charset="0"/>
                <a:cs typeface="Times New Roman" charset="0"/>
              </a:rPr>
              <a:t>em</a:t>
            </a:r>
            <a:r>
              <a:rPr lang="en-US" sz="3600" dirty="0" smtClean="0">
                <a:latin typeface="Times New Roman" charset="0"/>
                <a:ea typeface="Times New Roman" charset="0"/>
                <a:cs typeface="Times New Roman" charset="0"/>
              </a:rPr>
              <a:t>?</a:t>
            </a:r>
            <a:endParaRPr lang="en-US" sz="3600" dirty="0">
              <a:latin typeface="Times New Roman" charset="0"/>
              <a:ea typeface="Times New Roman" charset="0"/>
              <a:cs typeface="Times New Roman" charset="0"/>
            </a:endParaRPr>
          </a:p>
        </p:txBody>
      </p:sp>
      <p:sp>
        <p:nvSpPr>
          <p:cNvPr id="6" name="Rectangle 5"/>
          <p:cNvSpPr/>
          <p:nvPr/>
        </p:nvSpPr>
        <p:spPr>
          <a:xfrm>
            <a:off x="622507" y="4103269"/>
            <a:ext cx="4508882" cy="860821"/>
          </a:xfrm>
          <a:prstGeom prst="rect">
            <a:avLst/>
          </a:prstGeom>
          <a:noFill/>
        </p:spPr>
        <p:txBody>
          <a:bodyPr wrap="square" lIns="120975" tIns="60488" rIns="120975" bIns="60488" rtlCol="0">
            <a:spAutoFit/>
          </a:bodyPr>
          <a:lstStyle/>
          <a:p>
            <a:pPr algn="ctr"/>
            <a:r>
              <a:rPr lang="en-US" sz="48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Đồng</a:t>
            </a:r>
            <a:r>
              <a:rPr lang="en-US" sz="48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bộ</a:t>
            </a:r>
            <a:r>
              <a:rPr lang="en-US" sz="48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endParaRPr lang="en-US" sz="48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Rectangle 6"/>
          <p:cNvSpPr/>
          <p:nvPr/>
        </p:nvSpPr>
        <p:spPr>
          <a:xfrm>
            <a:off x="7078933" y="4103268"/>
            <a:ext cx="4005420" cy="860821"/>
          </a:xfrm>
          <a:prstGeom prst="rect">
            <a:avLst/>
          </a:prstGeom>
          <a:noFill/>
        </p:spPr>
        <p:txBody>
          <a:bodyPr wrap="square" lIns="120975" tIns="60488" rIns="120975" bIns="60488" rtlCol="0">
            <a:spAutoFit/>
          </a:bodyPr>
          <a:lstStyle/>
          <a:p>
            <a:pPr algn="ct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Đồng</a:t>
            </a:r>
            <a:r>
              <a:rPr lang="en-US" sz="4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dao</a:t>
            </a:r>
            <a:endParaRPr lang="en-US" sz="4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8" name="Rectangle 7"/>
          <p:cNvSpPr/>
          <p:nvPr/>
        </p:nvSpPr>
        <p:spPr>
          <a:xfrm>
            <a:off x="6302349" y="5508153"/>
            <a:ext cx="5558588" cy="860821"/>
          </a:xfrm>
          <a:prstGeom prst="rect">
            <a:avLst/>
          </a:prstGeom>
          <a:noFill/>
        </p:spPr>
        <p:txBody>
          <a:bodyPr wrap="square" lIns="120975" tIns="60488" rIns="120975" bIns="60488" rtlCol="0">
            <a:spAutoFit/>
          </a:bodyPr>
          <a:lstStyle/>
          <a:p>
            <a:pPr algn="ct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Đồng</a:t>
            </a:r>
            <a:r>
              <a:rPr lang="en-US" sz="4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niên</a:t>
            </a:r>
            <a:r>
              <a:rPr lang="en-US" sz="4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endParaRPr lang="en-US" sz="4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11" name="Rectangle 10"/>
          <p:cNvSpPr/>
          <p:nvPr/>
        </p:nvSpPr>
        <p:spPr>
          <a:xfrm>
            <a:off x="702819" y="5507026"/>
            <a:ext cx="4348257" cy="860821"/>
          </a:xfrm>
          <a:prstGeom prst="rect">
            <a:avLst/>
          </a:prstGeom>
          <a:noFill/>
        </p:spPr>
        <p:txBody>
          <a:bodyPr wrap="square" lIns="120975" tIns="60488" rIns="120975" bIns="60488" rtlCol="0">
            <a:spAutoFit/>
          </a:bodyPr>
          <a:lstStyle/>
          <a:p>
            <a:pPr algn="ct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Đồng</a:t>
            </a:r>
            <a:r>
              <a:rPr lang="en-US" sz="4800" b="1" dirty="0"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 </a:t>
            </a:r>
            <a:r>
              <a:rPr lang="en-US" sz="4800" b="1" dirty="0" err="1" smtClean="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rPr>
              <a:t>sự</a:t>
            </a:r>
            <a:endParaRPr lang="en-US" sz="4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pic>
        <p:nvPicPr>
          <p:cNvPr id="12" name="Picture 11" descr="A close up of a logo&#10;&#10;Description generated with high confidence">
            <a:extLst>
              <a:ext uri="{FF2B5EF4-FFF2-40B4-BE49-F238E27FC236}">
                <a16:creationId xmlns:a16="http://schemas.microsoft.com/office/drawing/2014/main" xmlns="" id="{964FB21D-FDAE-4FB6-998B-E375D87B1A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F5A1C9F4-6D35-4ADC-985D-1511E1F287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E0B0854F-5D45-4087-9590-C6C4141BB0B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93F2B4A6-F0BC-459A-BBEA-007AA2104E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7618FB5C-14DD-4AB3-8FE3-2EFB72AA5B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3A5D8ECF-D455-456D-B785-F4492FBDF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sp>
        <p:nvSpPr>
          <p:cNvPr id="18" name="Oval 17">
            <a:extLst>
              <a:ext uri="{FF2B5EF4-FFF2-40B4-BE49-F238E27FC236}">
                <a16:creationId xmlns:a16="http://schemas.microsoft.com/office/drawing/2014/main" xmlns="" id="{5813C06D-095B-47F6-A0A3-B1A0FDFCEB99}"/>
              </a:ext>
            </a:extLst>
          </p:cNvPr>
          <p:cNvSpPr/>
          <p:nvPr/>
        </p:nvSpPr>
        <p:spPr>
          <a:xfrm>
            <a:off x="844245" y="7098023"/>
            <a:ext cx="1771650" cy="1771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Algerian" panose="04020705040A02060702" pitchFamily="82" charset="0"/>
              </a:rPr>
              <a:t>b</a:t>
            </a:r>
          </a:p>
        </p:txBody>
      </p:sp>
      <p:pic>
        <p:nvPicPr>
          <p:cNvPr id="19"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5357882" y="4597052"/>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991044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500"/>
                                        <p:tgtEl>
                                          <p:spTgt spid="6"/>
                                        </p:tgtEl>
                                      </p:cBhvr>
                                    </p:animEffect>
                                  </p:childTnLst>
                                </p:cTn>
                              </p:par>
                            </p:childTnLst>
                          </p:cTn>
                        </p:par>
                        <p:par>
                          <p:cTn id="18" fill="hold">
                            <p:stCondLst>
                              <p:cond delay="1500"/>
                            </p:stCondLst>
                            <p:childTnLst>
                              <p:par>
                                <p:cTn id="19" presetID="10" presetClass="entr" presetSubtype="0" fill="hold" grpId="0" nodeType="afterEffect">
                                  <p:stCondLst>
                                    <p:cond delay="0"/>
                                  </p:stCondLst>
                                  <p:iterate type="lt">
                                    <p:tmPct val="0"/>
                                  </p:iterate>
                                  <p:childTnLst>
                                    <p:set>
                                      <p:cBhvr>
                                        <p:cTn id="20" dur="1" fill="hold">
                                          <p:stCondLst>
                                            <p:cond delay="0"/>
                                          </p:stCondLst>
                                        </p:cTn>
                                        <p:tgtEl>
                                          <p:spTgt spid="7"/>
                                        </p:tgtEl>
                                        <p:attrNameLst>
                                          <p:attrName>style.visibility</p:attrName>
                                        </p:attrNameLst>
                                      </p:cBhvr>
                                      <p:to>
                                        <p:strVal val="visible"/>
                                      </p:to>
                                    </p:set>
                                    <p:animEffect transition="in" filter="fade">
                                      <p:cBhvr>
                                        <p:cTn id="21" dur="1250"/>
                                        <p:tgtEl>
                                          <p:spTgt spid="7"/>
                                        </p:tgtEl>
                                      </p:cBhvr>
                                    </p:animEffect>
                                  </p:childTnLst>
                                </p:cTn>
                              </p:par>
                            </p:childTnLst>
                          </p:cTn>
                        </p:par>
                        <p:par>
                          <p:cTn id="22" fill="hold">
                            <p:stCondLst>
                              <p:cond delay="275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250"/>
                                        <p:tgtEl>
                                          <p:spTgt spid="11"/>
                                        </p:tgtEl>
                                      </p:cBhvr>
                                    </p:animEffect>
                                  </p:childTnLst>
                                </p:cTn>
                              </p:par>
                            </p:childTnLst>
                          </p:cTn>
                        </p:par>
                        <p:par>
                          <p:cTn id="26" fill="hold">
                            <p:stCondLst>
                              <p:cond delay="400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25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8490" fill="hold"/>
                                        <p:tgtEl>
                                          <p:spTgt spid="19"/>
                                        </p:tgtEl>
                                      </p:cBhvr>
                                    </p:cmd>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1" nodeType="clickEffect">
                                  <p:stCondLst>
                                    <p:cond delay="0"/>
                                  </p:stCondLst>
                                  <p:iterate type="lt">
                                    <p:tmPct val="4000"/>
                                  </p:iterate>
                                  <p:childTnLst>
                                    <p:set>
                                      <p:cBhvr override="childStyle">
                                        <p:cTn id="37" dur="1500" fill="hold"/>
                                        <p:tgtEl>
                                          <p:spTgt spid="7"/>
                                        </p:tgtEl>
                                        <p:attrNameLst>
                                          <p:attrName>style.color</p:attrName>
                                        </p:attrNameLst>
                                      </p:cBhvr>
                                      <p:to>
                                        <p:clrVal>
                                          <a:srgbClr val="FF0000"/>
                                        </p:clrVal>
                                      </p:to>
                                    </p:set>
                                    <p:set>
                                      <p:cBhvr>
                                        <p:cTn id="38" dur="1500" fill="hold"/>
                                        <p:tgtEl>
                                          <p:spTgt spid="7"/>
                                        </p:tgtEl>
                                        <p:attrNameLst>
                                          <p:attrName>fillcolor</p:attrName>
                                        </p:attrNameLst>
                                      </p:cBhvr>
                                      <p:to>
                                        <p:clrVal>
                                          <a:srgbClr val="FF0000"/>
                                        </p:clrVal>
                                      </p:to>
                                    </p:set>
                                    <p:set>
                                      <p:cBhvr>
                                        <p:cTn id="39" dur="1500" fill="hold"/>
                                        <p:tgtEl>
                                          <p:spTgt spid="7"/>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5" name="chimes.wav"/>
                                        </p:tgtEl>
                                      </p:cMediaNode>
                                    </p:audio>
                                  </p:subTnLst>
                                </p:cTn>
                              </p:par>
                              <p:par>
                                <p:cTn id="40" presetID="1" presetClass="exit" presetSubtype="0" fill="hold" grpId="1" nodeType="withEffect">
                                  <p:stCondLst>
                                    <p:cond delay="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1"/>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4"/>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withEffect">
                                  <p:stCondLst>
                                    <p:cond delay="0"/>
                                  </p:stCondLst>
                                  <p:childTnLst>
                                    <p:set>
                                      <p:cBhvr>
                                        <p:cTn id="50" dur="1" fill="hold">
                                          <p:stCondLst>
                                            <p:cond delay="0"/>
                                          </p:stCondLst>
                                        </p:cTn>
                                        <p:tgtEl>
                                          <p:spTgt spid="4"/>
                                        </p:tgtEl>
                                        <p:attrNameLst>
                                          <p:attrName>style.visibility</p:attrName>
                                        </p:attrNameLst>
                                      </p:cBhvr>
                                      <p:to>
                                        <p:strVal val="hidden"/>
                                      </p:to>
                                    </p:set>
                                  </p:childTnLst>
                                </p:cTn>
                              </p:par>
                            </p:childTnLst>
                          </p:cTn>
                        </p:par>
                        <p:par>
                          <p:cTn id="51" fill="hold">
                            <p:stCondLst>
                              <p:cond delay="0"/>
                            </p:stCondLst>
                            <p:childTnLst>
                              <p:par>
                                <p:cTn id="52" presetID="53" presetClass="entr" presetSubtype="16" fill="hold" grpId="1" nodeType="after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p:cTn id="54" dur="500" fill="hold"/>
                                        <p:tgtEl>
                                          <p:spTgt spid="4"/>
                                        </p:tgtEl>
                                        <p:attrNameLst>
                                          <p:attrName>ppt_w</p:attrName>
                                        </p:attrNameLst>
                                      </p:cBhvr>
                                      <p:tavLst>
                                        <p:tav tm="0">
                                          <p:val>
                                            <p:fltVal val="0"/>
                                          </p:val>
                                        </p:tav>
                                        <p:tav tm="100000">
                                          <p:val>
                                            <p:strVal val="#ppt_w"/>
                                          </p:val>
                                        </p:tav>
                                      </p:tavLst>
                                    </p:anim>
                                    <p:anim calcmode="lin" valueType="num">
                                      <p:cBhvr>
                                        <p:cTn id="55" dur="500" fill="hold"/>
                                        <p:tgtEl>
                                          <p:spTgt spid="4"/>
                                        </p:tgtEl>
                                        <p:attrNameLst>
                                          <p:attrName>ppt_h</p:attrName>
                                        </p:attrNameLst>
                                      </p:cBhvr>
                                      <p:tavLst>
                                        <p:tav tm="0">
                                          <p:val>
                                            <p:fltVal val="0"/>
                                          </p:val>
                                        </p:tav>
                                        <p:tav tm="100000">
                                          <p:val>
                                            <p:strVal val="#ppt_h"/>
                                          </p:val>
                                        </p:tav>
                                      </p:tavLst>
                                    </p:anim>
                                    <p:animEffect transition="in" filter="fade">
                                      <p:cBhvr>
                                        <p:cTn id="56" dur="500"/>
                                        <p:tgtEl>
                                          <p:spTgt spid="4"/>
                                        </p:tgtEl>
                                      </p:cBhvr>
                                    </p:animEffect>
                                  </p:childTnLst>
                                </p:cTn>
                              </p:par>
                            </p:childTnLst>
                          </p:cTn>
                        </p:par>
                      </p:childTnLst>
                    </p:cTn>
                  </p:par>
                </p:childTnLst>
              </p:cTn>
              <p:nextCondLst>
                <p:cond evt="onClick" delay="0">
                  <p:tgtEl>
                    <p:spTgt spid="4"/>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9"/>
                                        </p:tgtEl>
                                      </p:cBhvr>
                                    </p:cmd>
                                  </p:childTnLst>
                                </p:cTn>
                              </p:par>
                            </p:childTnLst>
                          </p:cTn>
                        </p:par>
                      </p:childTnLst>
                    </p:cTn>
                  </p:par>
                </p:childTnLst>
              </p:cTn>
              <p:nextCondLst>
                <p:cond evt="onClick" delay="0">
                  <p:tgtEl>
                    <p:spTgt spid="19"/>
                  </p:tgtEl>
                </p:cond>
              </p:nextCondLst>
            </p:seq>
            <p:video>
              <p:cMediaNode vol="80000">
                <p:cTn id="62" fill="hold" display="0">
                  <p:stCondLst>
                    <p:cond delay="indefinite"/>
                  </p:stCondLst>
                </p:cTn>
                <p:tgtEl>
                  <p:spTgt spid="19"/>
                </p:tgtEl>
              </p:cMediaNode>
            </p:video>
          </p:childTnLst>
        </p:cTn>
      </p:par>
    </p:tnLst>
    <p:bldLst>
      <p:bldP spid="4" grpId="0"/>
      <p:bldP spid="4" grpId="1"/>
      <p:bldP spid="6" grpId="0"/>
      <p:bldP spid="6" grpId="1"/>
      <p:bldP spid="7" grpId="0"/>
      <p:bldP spid="7" grpId="1"/>
      <p:bldP spid="8" grpId="0"/>
      <p:bldP spid="8" grpId="1"/>
      <p:bldP spid="11" grpId="0"/>
      <p:bldP spid="11"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892992" y="2265870"/>
            <a:ext cx="8050289" cy="4056681"/>
          </a:xfrm>
          <a:prstGeom prst="rect">
            <a:avLst/>
          </a:prstGeom>
        </p:spPr>
      </p:pic>
      <p:sp>
        <p:nvSpPr>
          <p:cNvPr id="8" name="TextBox 7"/>
          <p:cNvSpPr txBox="1"/>
          <p:nvPr/>
        </p:nvSpPr>
        <p:spPr>
          <a:xfrm>
            <a:off x="2656798" y="4186501"/>
            <a:ext cx="6781800" cy="1200329"/>
          </a:xfrm>
          <a:prstGeom prst="rect">
            <a:avLst/>
          </a:prstGeom>
          <a:noFill/>
        </p:spPr>
        <p:txBody>
          <a:bodyPr wrap="square" rtlCol="0">
            <a:spAutoFit/>
          </a:bodyPr>
          <a:lstStyle/>
          <a:p>
            <a:pPr algn="just"/>
            <a:r>
              <a:rPr lang="en-US" sz="3600" b="1" dirty="0" smtClean="0">
                <a:latin typeface="Times New Roman" pitchFamily="18" charset="0"/>
                <a:cs typeface="Times New Roman" pitchFamily="18" charset="0"/>
              </a:rPr>
              <a:t>Ai </a:t>
            </a:r>
            <a:r>
              <a:rPr lang="en-US" sz="3600" b="1" dirty="0" err="1" smtClean="0">
                <a:latin typeface="Times New Roman" pitchFamily="18" charset="0"/>
                <a:cs typeface="Times New Roman" pitchFamily="18" charset="0"/>
              </a:rPr>
              <a:t>được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mệnh</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danh</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là</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Đại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thi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hào</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dân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tộc</a:t>
            </a:r>
            <a:r>
              <a:rPr lang="en-US" sz="3600" b="1" dirty="0" smtClean="0">
                <a:latin typeface="Times New Roman" pitchFamily="18" charset="0"/>
                <a:cs typeface="Times New Roman" pitchFamily="18" charset="0"/>
              </a:rPr>
              <a:t>”?</a:t>
            </a:r>
            <a:endParaRPr lang="en-US" sz="3600" b="1" dirty="0">
              <a:latin typeface="Times New Roman" pitchFamily="18" charset="0"/>
              <a:cs typeface="Times New Roman" pitchFamily="18" charset="0"/>
            </a:endParaRPr>
          </a:p>
        </p:txBody>
      </p:sp>
      <p:sp>
        <p:nvSpPr>
          <p:cNvPr id="9" name="TextBox 8"/>
          <p:cNvSpPr txBox="1"/>
          <p:nvPr/>
        </p:nvSpPr>
        <p:spPr>
          <a:xfrm>
            <a:off x="4072128" y="4377521"/>
            <a:ext cx="6781800" cy="769441"/>
          </a:xfrm>
          <a:prstGeom prst="rect">
            <a:avLst/>
          </a:prstGeom>
          <a:noFill/>
        </p:spPr>
        <p:txBody>
          <a:bodyPr wrap="square" rtlCol="0">
            <a:spAutoFit/>
          </a:bodyPr>
          <a:lstStyle/>
          <a:p>
            <a:pPr algn="just"/>
            <a:r>
              <a:rPr lang="en-US" sz="4400" b="1" dirty="0" smtClean="0">
                <a:latin typeface="Times New Roman" pitchFamily="18" charset="0"/>
                <a:cs typeface="Times New Roman" pitchFamily="18" charset="0"/>
              </a:rPr>
              <a:t>NGUYỄN DU</a:t>
            </a:r>
            <a:endParaRPr lang="en-US" sz="4400" b="1" dirty="0">
              <a:latin typeface="Times New Roman" pitchFamily="18" charset="0"/>
              <a:cs typeface="Times New Roman" pitchFamily="18" charset="0"/>
            </a:endParaRPr>
          </a:p>
        </p:txBody>
      </p:sp>
      <p:pic>
        <p:nvPicPr>
          <p:cNvPr id="10" name="Picture 9" descr="A close up of a logo&#10;&#10;Description generated with high confidence">
            <a:extLst>
              <a:ext uri="{FF2B5EF4-FFF2-40B4-BE49-F238E27FC236}">
                <a16:creationId xmlns:a16="http://schemas.microsoft.com/office/drawing/2014/main" xmlns="" id="{BBEFF43D-9B23-462C-B0E7-A03177C2C3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9461" y="310929"/>
            <a:ext cx="1153923" cy="1165462"/>
          </a:xfrm>
          <a:prstGeom prst="rect">
            <a:avLst/>
          </a:prstGeom>
        </p:spPr>
      </p:pic>
      <p:pic>
        <p:nvPicPr>
          <p:cNvPr id="11" name="Picture 10" descr="A close up of a logo&#10;&#10;Description generated with high confidence">
            <a:extLst>
              <a:ext uri="{FF2B5EF4-FFF2-40B4-BE49-F238E27FC236}">
                <a16:creationId xmlns:a16="http://schemas.microsoft.com/office/drawing/2014/main" xmlns="" id="{65073A06-5DFB-498F-B845-8209BE9CE0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1225128" y="506104"/>
            <a:ext cx="642590" cy="775111"/>
          </a:xfrm>
          <a:prstGeom prst="rect">
            <a:avLst/>
          </a:prstGeom>
        </p:spPr>
      </p:pic>
      <p:sp>
        <p:nvSpPr>
          <p:cNvPr id="12" name="Rectangle 11">
            <a:extLst>
              <a:ext uri="{FF2B5EF4-FFF2-40B4-BE49-F238E27FC236}">
                <a16:creationId xmlns:a16="http://schemas.microsoft.com/office/drawing/2014/main" xmlns="" id="{8A3A73AF-FC97-47E8-B778-381D602155B0}"/>
              </a:ext>
            </a:extLst>
          </p:cNvPr>
          <p:cNvSpPr/>
          <p:nvPr/>
        </p:nvSpPr>
        <p:spPr>
          <a:xfrm>
            <a:off x="3917829" y="101719"/>
            <a:ext cx="4211794" cy="1754326"/>
          </a:xfrm>
          <a:prstGeom prst="rect">
            <a:avLst/>
          </a:prstGeom>
          <a:noFill/>
        </p:spPr>
        <p:txBody>
          <a:bodyPr wrap="none" lIns="91440" tIns="45720" rIns="91440" bIns="45720">
            <a:spAutoFit/>
          </a:bodyPr>
          <a:lstStyle/>
          <a:p>
            <a:pPr algn="ctr"/>
            <a:r>
              <a:rPr lang="en-US" sz="5400" b="0" cap="none" spc="0" dirty="0">
                <a:ln w="0"/>
                <a:solidFill>
                  <a:srgbClr val="F4EE72"/>
                </a:solidFill>
                <a:effectLst>
                  <a:glow rad="228600">
                    <a:schemeClr val="accent4">
                      <a:satMod val="175000"/>
                      <a:alpha val="40000"/>
                    </a:schemeClr>
                  </a:glow>
                  <a:outerShdw blurRad="38100" dist="19050" dir="2700000" algn="tl" rotWithShape="0">
                    <a:schemeClr val="dk1">
                      <a:alpha val="40000"/>
                    </a:schemeClr>
                  </a:outerShdw>
                </a:effectLst>
                <a:latin typeface="Script MT Bold" panose="03040602040607080904" pitchFamily="66" charset="0"/>
              </a:rPr>
              <a:t>Rung </a:t>
            </a:r>
          </a:p>
          <a:p>
            <a:pPr algn="ctr"/>
            <a:r>
              <a:rPr lang="en-US" sz="5400" dirty="0" err="1">
                <a:ln w="0"/>
                <a:solidFill>
                  <a:srgbClr val="F4EE72"/>
                </a:solidFill>
                <a:effectLst>
                  <a:glow rad="228600">
                    <a:schemeClr val="accent4">
                      <a:satMod val="175000"/>
                      <a:alpha val="40000"/>
                    </a:schemeClr>
                  </a:glow>
                  <a:outerShdw blurRad="38100" dist="19050" dir="2700000" algn="tl" rotWithShape="0">
                    <a:schemeClr val="dk1">
                      <a:alpha val="40000"/>
                    </a:schemeClr>
                  </a:outerShdw>
                </a:effectLst>
                <a:latin typeface="Script MT Bold" panose="03040602040607080904" pitchFamily="66" charset="0"/>
              </a:rPr>
              <a:t>Chuông</a:t>
            </a:r>
            <a:r>
              <a:rPr lang="en-US" sz="5400" dirty="0">
                <a:ln w="0"/>
                <a:solidFill>
                  <a:srgbClr val="F4EE72"/>
                </a:solidFill>
                <a:effectLst>
                  <a:glow rad="228600">
                    <a:schemeClr val="accent4">
                      <a:satMod val="175000"/>
                      <a:alpha val="40000"/>
                    </a:schemeClr>
                  </a:glow>
                  <a:outerShdw blurRad="38100" dist="19050" dir="2700000" algn="tl" rotWithShape="0">
                    <a:schemeClr val="dk1">
                      <a:alpha val="40000"/>
                    </a:schemeClr>
                  </a:outerShdw>
                </a:effectLst>
                <a:latin typeface="Script MT Bold" panose="03040602040607080904" pitchFamily="66" charset="0"/>
              </a:rPr>
              <a:t> </a:t>
            </a:r>
            <a:r>
              <a:rPr lang="en-US" sz="5400" dirty="0" err="1">
                <a:ln w="0"/>
                <a:solidFill>
                  <a:srgbClr val="F4EE72"/>
                </a:solidFill>
                <a:effectLst>
                  <a:glow rad="228600">
                    <a:schemeClr val="accent4">
                      <a:satMod val="175000"/>
                      <a:alpha val="40000"/>
                    </a:schemeClr>
                  </a:glow>
                  <a:outerShdw blurRad="38100" dist="19050" dir="2700000" algn="tl" rotWithShape="0">
                    <a:schemeClr val="dk1">
                      <a:alpha val="40000"/>
                    </a:schemeClr>
                  </a:outerShdw>
                </a:effectLst>
                <a:latin typeface="Script MT Bold" panose="03040602040607080904" pitchFamily="66" charset="0"/>
              </a:rPr>
              <a:t>Vàng</a:t>
            </a:r>
            <a:r>
              <a:rPr lang="en-US" sz="5400" dirty="0">
                <a:ln w="0"/>
                <a:solidFill>
                  <a:srgbClr val="F4EE72"/>
                </a:solidFill>
                <a:effectLst>
                  <a:glow rad="228600">
                    <a:schemeClr val="accent4">
                      <a:satMod val="175000"/>
                      <a:alpha val="40000"/>
                    </a:schemeClr>
                  </a:glow>
                  <a:outerShdw blurRad="38100" dist="19050" dir="2700000" algn="tl" rotWithShape="0">
                    <a:schemeClr val="dk1">
                      <a:alpha val="40000"/>
                    </a:schemeClr>
                  </a:outerShdw>
                </a:effectLst>
                <a:latin typeface="Script MT Bold" panose="03040602040607080904" pitchFamily="66" charset="0"/>
              </a:rPr>
              <a:t> </a:t>
            </a:r>
            <a:endParaRPr lang="en-US" sz="5400" b="0" cap="none" spc="0" dirty="0">
              <a:ln w="0"/>
              <a:solidFill>
                <a:srgbClr val="F4EE72"/>
              </a:solidFill>
              <a:effectLst>
                <a:glow rad="228600">
                  <a:schemeClr val="accent4">
                    <a:satMod val="175000"/>
                    <a:alpha val="40000"/>
                  </a:schemeClr>
                </a:glow>
                <a:outerShdw blurRad="38100" dist="19050" dir="2700000" algn="tl" rotWithShape="0">
                  <a:schemeClr val="dk1">
                    <a:alpha val="40000"/>
                  </a:schemeClr>
                </a:outerShdw>
              </a:effectLst>
              <a:latin typeface="Script MT Bold" panose="03040602040607080904" pitchFamily="66" charset="0"/>
            </a:endParaRPr>
          </a:p>
        </p:txBody>
      </p:sp>
      <p:pic>
        <p:nvPicPr>
          <p:cNvPr id="13" name="Picture 12" descr="A close up of a flower&#10;&#10;Description generated with high confidence">
            <a:extLst>
              <a:ext uri="{FF2B5EF4-FFF2-40B4-BE49-F238E27FC236}">
                <a16:creationId xmlns:a16="http://schemas.microsoft.com/office/drawing/2014/main" xmlns="" id="{E17E1AA4-B30A-41F2-9D5F-8616CFC400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72128" y="76156"/>
            <a:ext cx="983792" cy="983792"/>
          </a:xfrm>
          <a:prstGeom prst="rect">
            <a:avLst/>
          </a:prstGeom>
        </p:spPr>
      </p:pic>
      <p:pic>
        <p:nvPicPr>
          <p:cNvPr id="14" name="Picture 13" descr="A close up of a flower&#10;&#10;Description generated with high confidence">
            <a:extLst>
              <a:ext uri="{FF2B5EF4-FFF2-40B4-BE49-F238E27FC236}">
                <a16:creationId xmlns:a16="http://schemas.microsoft.com/office/drawing/2014/main" xmlns="" id="{E17E1AA4-B30A-41F2-9D5F-8616CFC400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71132" y="107293"/>
            <a:ext cx="983792" cy="983792"/>
          </a:xfrm>
          <a:prstGeom prst="rect">
            <a:avLst/>
          </a:prstGeom>
        </p:spPr>
      </p:pic>
      <p:pic>
        <p:nvPicPr>
          <p:cNvPr id="16" name="Picture 15" descr="A close up of a logo&#10;&#10;Description generated with high confidence">
            <a:extLst>
              <a:ext uri="{FF2B5EF4-FFF2-40B4-BE49-F238E27FC236}">
                <a16:creationId xmlns:a16="http://schemas.microsoft.com/office/drawing/2014/main" xmlns="" id="{BBEFF43D-9B23-462C-B0E7-A03177C2C3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4304" y="310929"/>
            <a:ext cx="1153923" cy="1165462"/>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65073A06-5DFB-498F-B845-8209BE9CE0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10109970" y="493908"/>
            <a:ext cx="642590" cy="775111"/>
          </a:xfrm>
          <a:prstGeom prst="rect">
            <a:avLst/>
          </a:prstGeom>
        </p:spPr>
      </p:pic>
      <p:pic>
        <p:nvPicPr>
          <p:cNvPr id="18"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74984" y="3940877"/>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9" name="TextBox 18"/>
          <p:cNvSpPr txBox="1"/>
          <p:nvPr/>
        </p:nvSpPr>
        <p:spPr>
          <a:xfrm>
            <a:off x="505291" y="411310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vi-VN"/>
              <a:t>04</a:t>
            </a:r>
            <a:endParaRPr lang="en-US"/>
          </a:p>
        </p:txBody>
      </p:sp>
    </p:spTree>
    <p:extLst>
      <p:ext uri="{BB962C8B-B14F-4D97-AF65-F5344CB8AC3E}">
        <p14:creationId xmlns:p14="http://schemas.microsoft.com/office/powerpoint/2010/main" val="98666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8" presetClass="emph" presetSubtype="0" repeatCount="indefinite" accel="10000" autoRev="1" fill="hold" nodeType="withEffect">
                                  <p:stCondLst>
                                    <p:cond delay="0"/>
                                  </p:stCondLst>
                                  <p:childTnLst>
                                    <p:animRot by="3000000">
                                      <p:cBhvr>
                                        <p:cTn id="12" dur="1500" fill="hold"/>
                                        <p:tgtEl>
                                          <p:spTgt spid="11"/>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1000"/>
                                        <p:tgtEl>
                                          <p:spTgt spid="8">
                                            <p:txEl>
                                              <p:pRg st="0" end="0"/>
                                            </p:txEl>
                                          </p:spTgt>
                                        </p:tgtEl>
                                      </p:cBhvr>
                                    </p:animEffect>
                                    <p:anim calcmode="lin" valueType="num">
                                      <p:cBhvr>
                                        <p:cTn id="1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9" dur="900" decel="100000" fill="hold"/>
                                        <p:tgtEl>
                                          <p:spTgt spid="8">
                                            <p:txEl>
                                              <p:pRg st="0" end="0"/>
                                            </p:txEl>
                                          </p:spTgt>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8">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2" presetClass="exit" presetSubtype="4" fill="hold" grpId="2" nodeType="clickEffect">
                                  <p:stCondLst>
                                    <p:cond delay="0"/>
                                  </p:stCondLst>
                                  <p:childTnLst>
                                    <p:anim calcmode="lin" valueType="num">
                                      <p:cBhvr additive="base">
                                        <p:cTn id="24" dur="500"/>
                                        <p:tgtEl>
                                          <p:spTgt spid="19"/>
                                        </p:tgtEl>
                                        <p:attrNameLst>
                                          <p:attrName>ppt_y</p:attrName>
                                        </p:attrNameLst>
                                      </p:cBhvr>
                                      <p:tavLst>
                                        <p:tav tm="0">
                                          <p:val>
                                            <p:strVal val="#ppt_y"/>
                                          </p:val>
                                        </p:tav>
                                        <p:tav tm="100000">
                                          <p:val>
                                            <p:strVal val="#ppt_y+#ppt_h*1.125000"/>
                                          </p:val>
                                        </p:tav>
                                      </p:tavLst>
                                    </p:anim>
                                    <p:animEffect transition="out" filter="wipe(down)">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8490" fill="hold"/>
                                        <p:tgtEl>
                                          <p:spTgt spid="18"/>
                                        </p:tgtEl>
                                      </p:cBhvr>
                                    </p:cmd>
                                  </p:childTnLst>
                                </p:cTn>
                              </p:par>
                            </p:childTnLst>
                          </p:cTn>
                        </p:par>
                      </p:childTnLst>
                    </p:cTn>
                  </p:par>
                  <p:par>
                    <p:cTn id="31" fill="hold">
                      <p:stCondLst>
                        <p:cond delay="indefinite"/>
                      </p:stCondLst>
                      <p:childTnLst>
                        <p:par>
                          <p:cTn id="32" fill="hold">
                            <p:stCondLst>
                              <p:cond delay="0"/>
                            </p:stCondLst>
                            <p:childTnLst>
                              <p:par>
                                <p:cTn id="33" presetID="42" presetClass="exit" presetSubtype="0" fill="hold" grpId="0" nodeType="clickEffect">
                                  <p:stCondLst>
                                    <p:cond delay="0"/>
                                  </p:stCondLst>
                                  <p:childTnLst>
                                    <p:animEffect transition="out" filter="fade">
                                      <p:cBhvr>
                                        <p:cTn id="34" dur="1000"/>
                                        <p:tgtEl>
                                          <p:spTgt spid="8">
                                            <p:txEl>
                                              <p:pRg st="0" end="0"/>
                                            </p:txEl>
                                          </p:spTgt>
                                        </p:tgtEl>
                                      </p:cBhvr>
                                    </p:animEffect>
                                    <p:anim calcmode="lin" valueType="num">
                                      <p:cBhvr>
                                        <p:cTn id="35" dur="1000"/>
                                        <p:tgtEl>
                                          <p:spTgt spid="8">
                                            <p:txEl>
                                              <p:pRg st="0" end="0"/>
                                            </p:txEl>
                                          </p:spTgt>
                                        </p:tgtEl>
                                        <p:attrNameLst>
                                          <p:attrName>ppt_x</p:attrName>
                                        </p:attrNameLst>
                                      </p:cBhvr>
                                      <p:tavLst>
                                        <p:tav tm="0">
                                          <p:val>
                                            <p:strVal val="ppt_x"/>
                                          </p:val>
                                        </p:tav>
                                        <p:tav tm="100000">
                                          <p:val>
                                            <p:strVal val="ppt_x"/>
                                          </p:val>
                                        </p:tav>
                                      </p:tavLst>
                                    </p:anim>
                                    <p:anim calcmode="lin" valueType="num">
                                      <p:cBhvr>
                                        <p:cTn id="36" dur="1000"/>
                                        <p:tgtEl>
                                          <p:spTgt spid="8">
                                            <p:txEl>
                                              <p:pRg st="0" end="0"/>
                                            </p:txEl>
                                          </p:spTgt>
                                        </p:tgtEl>
                                        <p:attrNameLst>
                                          <p:attrName>ppt_y</p:attrName>
                                        </p:attrNameLst>
                                      </p:cBhvr>
                                      <p:tavLst>
                                        <p:tav tm="0">
                                          <p:val>
                                            <p:strVal val="ppt_y"/>
                                          </p:val>
                                        </p:tav>
                                        <p:tav tm="100000">
                                          <p:val>
                                            <p:strVal val="ppt_y+.1"/>
                                          </p:val>
                                        </p:tav>
                                      </p:tavLst>
                                    </p:anim>
                                    <p:set>
                                      <p:cBhvr>
                                        <p:cTn id="37" dur="1" fill="hold">
                                          <p:stCondLst>
                                            <p:cond delay="999"/>
                                          </p:stCondLst>
                                        </p:cTn>
                                        <p:tgtEl>
                                          <p:spTgt spid="8">
                                            <p:txEl>
                                              <p:pRg st="0" end="0"/>
                                            </p:txEl>
                                          </p:spTgt>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 calcmode="lin" valueType="num">
                                      <p:cBhvr>
                                        <p:cTn id="4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9">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0" presetClass="emph" presetSubtype="0" fill="hold" grpId="0" nodeType="clickEffect">
                                  <p:stCondLst>
                                    <p:cond delay="0"/>
                                  </p:stCondLst>
                                  <p:childTnLst>
                                    <p:animClr clrSpc="hsl" dir="cw">
                                      <p:cBhvr override="childStyle">
                                        <p:cTn id="48" dur="500" fill="hold"/>
                                        <p:tgtEl>
                                          <p:spTgt spid="12">
                                            <p:txEl>
                                              <p:pRg st="0" end="0"/>
                                            </p:txEl>
                                          </p:spTgt>
                                        </p:tgtEl>
                                        <p:attrNameLst>
                                          <p:attrName>style.color</p:attrName>
                                        </p:attrNameLst>
                                      </p:cBhvr>
                                      <p:by>
                                        <p:hsl h="0" s="12549" l="25098"/>
                                      </p:by>
                                    </p:animClr>
                                    <p:animClr clrSpc="hsl" dir="cw">
                                      <p:cBhvr>
                                        <p:cTn id="49" dur="500" fill="hold"/>
                                        <p:tgtEl>
                                          <p:spTgt spid="12">
                                            <p:txEl>
                                              <p:pRg st="0" end="0"/>
                                            </p:txEl>
                                          </p:spTgt>
                                        </p:tgtEl>
                                        <p:attrNameLst>
                                          <p:attrName>fillcolor</p:attrName>
                                        </p:attrNameLst>
                                      </p:cBhvr>
                                      <p:by>
                                        <p:hsl h="0" s="12549" l="25098"/>
                                      </p:by>
                                    </p:animClr>
                                    <p:animClr clrSpc="hsl" dir="cw">
                                      <p:cBhvr>
                                        <p:cTn id="50" dur="500" fill="hold"/>
                                        <p:tgtEl>
                                          <p:spTgt spid="12">
                                            <p:txEl>
                                              <p:pRg st="0" end="0"/>
                                            </p:txEl>
                                          </p:spTgt>
                                        </p:tgtEl>
                                        <p:attrNameLst>
                                          <p:attrName>stroke.color</p:attrName>
                                        </p:attrNameLst>
                                      </p:cBhvr>
                                      <p:by>
                                        <p:hsl h="0" s="12549" l="25098"/>
                                      </p:by>
                                    </p:animClr>
                                    <p:set>
                                      <p:cBhvr>
                                        <p:cTn id="51" dur="500" fill="hold"/>
                                        <p:tgtEl>
                                          <p:spTgt spid="12">
                                            <p:txEl>
                                              <p:pRg st="0" end="0"/>
                                            </p:txEl>
                                          </p:spTgt>
                                        </p:tgtEl>
                                        <p:attrNameLst>
                                          <p:attrName>fill.type</p:attrName>
                                        </p:attrNameLst>
                                      </p:cBhvr>
                                      <p:to>
                                        <p:strVal val="solid"/>
                                      </p:to>
                                    </p:set>
                                  </p:childTnLst>
                                </p:cTn>
                              </p:par>
                              <p:par>
                                <p:cTn id="52" presetID="30" presetClass="emph" presetSubtype="0" fill="hold" grpId="0" nodeType="withEffect">
                                  <p:stCondLst>
                                    <p:cond delay="0"/>
                                  </p:stCondLst>
                                  <p:childTnLst>
                                    <p:animClr clrSpc="hsl" dir="cw">
                                      <p:cBhvr override="childStyle">
                                        <p:cTn id="53" dur="500" fill="hold"/>
                                        <p:tgtEl>
                                          <p:spTgt spid="12">
                                            <p:txEl>
                                              <p:pRg st="1" end="1"/>
                                            </p:txEl>
                                          </p:spTgt>
                                        </p:tgtEl>
                                        <p:attrNameLst>
                                          <p:attrName>style.color</p:attrName>
                                        </p:attrNameLst>
                                      </p:cBhvr>
                                      <p:by>
                                        <p:hsl h="0" s="12549" l="25098"/>
                                      </p:by>
                                    </p:animClr>
                                    <p:animClr clrSpc="hsl" dir="cw">
                                      <p:cBhvr>
                                        <p:cTn id="54" dur="500" fill="hold"/>
                                        <p:tgtEl>
                                          <p:spTgt spid="12">
                                            <p:txEl>
                                              <p:pRg st="1" end="1"/>
                                            </p:txEl>
                                          </p:spTgt>
                                        </p:tgtEl>
                                        <p:attrNameLst>
                                          <p:attrName>fillcolor</p:attrName>
                                        </p:attrNameLst>
                                      </p:cBhvr>
                                      <p:by>
                                        <p:hsl h="0" s="12549" l="25098"/>
                                      </p:by>
                                    </p:animClr>
                                    <p:animClr clrSpc="hsl" dir="cw">
                                      <p:cBhvr>
                                        <p:cTn id="55" dur="500" fill="hold"/>
                                        <p:tgtEl>
                                          <p:spTgt spid="12">
                                            <p:txEl>
                                              <p:pRg st="1" end="1"/>
                                            </p:txEl>
                                          </p:spTgt>
                                        </p:tgtEl>
                                        <p:attrNameLst>
                                          <p:attrName>stroke.color</p:attrName>
                                        </p:attrNameLst>
                                      </p:cBhvr>
                                      <p:by>
                                        <p:hsl h="0" s="12549" l="25098"/>
                                      </p:by>
                                    </p:animClr>
                                    <p:set>
                                      <p:cBhvr>
                                        <p:cTn id="56" dur="500" fill="hold"/>
                                        <p:tgtEl>
                                          <p:spTgt spid="12">
                                            <p:txEl>
                                              <p:pRg st="1" end="1"/>
                                            </p:txEl>
                                          </p:spTgt>
                                        </p:tgtEl>
                                        <p:attrNameLst>
                                          <p:attrName>fill.type</p:attrName>
                                        </p:attrNameLst>
                                      </p:cBhvr>
                                      <p:to>
                                        <p:strVal val="solid"/>
                                      </p:to>
                                    </p:set>
                                  </p:childTnLst>
                                </p:cTn>
                              </p:par>
                              <p:par>
                                <p:cTn id="57" presetID="8" presetClass="emph" presetSubtype="0" repeatCount="indefinite" fill="hold" nodeType="withEffect">
                                  <p:stCondLst>
                                    <p:cond delay="0"/>
                                  </p:stCondLst>
                                  <p:childTnLst>
                                    <p:animRot by="21600000">
                                      <p:cBhvr>
                                        <p:cTn id="58" dur="4000" fill="hold"/>
                                        <p:tgtEl>
                                          <p:spTgt spid="13"/>
                                        </p:tgtEl>
                                        <p:attrNameLst>
                                          <p:attrName>r</p:attrName>
                                        </p:attrNameLst>
                                      </p:cBhvr>
                                    </p:animRot>
                                  </p:childTnLst>
                                </p:cTn>
                              </p:par>
                              <p:par>
                                <p:cTn id="59" presetID="8" presetClass="emph" presetSubtype="0" repeatCount="indefinite" fill="hold" nodeType="withEffect">
                                  <p:stCondLst>
                                    <p:cond delay="0"/>
                                  </p:stCondLst>
                                  <p:childTnLst>
                                    <p:animRot by="21600000">
                                      <p:cBhvr>
                                        <p:cTn id="60" dur="4000" fill="hold"/>
                                        <p:tgtEl>
                                          <p:spTgt spid="14"/>
                                        </p:tgtEl>
                                        <p:attrNameLst>
                                          <p:attrName>r</p:attrName>
                                        </p:attrNameLst>
                                      </p:cBhvr>
                                    </p:animRot>
                                  </p:childTnLst>
                                </p:cTn>
                              </p:par>
                              <p:par>
                                <p:cTn id="61" presetID="8" presetClass="emph" presetSubtype="0" repeatCount="indefinite" accel="10000" autoRev="1" fill="hold" nodeType="withEffect">
                                  <p:stCondLst>
                                    <p:cond delay="0"/>
                                  </p:stCondLst>
                                  <p:childTnLst>
                                    <p:animRot by="3000000">
                                      <p:cBhvr>
                                        <p:cTn id="62" dur="15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18"/>
                    </p:tgtEl>
                  </p:cond>
                </p:stCondLst>
                <p:endSync evt="end" delay="0">
                  <p:rtn val="all"/>
                </p:endSync>
                <p:childTnLst>
                  <p:par>
                    <p:cTn id="64" fill="hold">
                      <p:stCondLst>
                        <p:cond delay="0"/>
                      </p:stCondLst>
                      <p:childTnLst>
                        <p:par>
                          <p:cTn id="65" fill="hold">
                            <p:stCondLst>
                              <p:cond delay="0"/>
                            </p:stCondLst>
                            <p:childTnLst>
                              <p:par>
                                <p:cTn id="66" presetID="2" presetClass="mediacall" presetSubtype="0" fill="hold" nodeType="clickEffect">
                                  <p:stCondLst>
                                    <p:cond delay="0"/>
                                  </p:stCondLst>
                                  <p:childTnLst>
                                    <p:cmd type="call" cmd="togglePause">
                                      <p:cBhvr>
                                        <p:cTn id="67" dur="1" fill="hold"/>
                                        <p:tgtEl>
                                          <p:spTgt spid="18"/>
                                        </p:tgtEl>
                                      </p:cBhvr>
                                    </p:cmd>
                                  </p:childTnLst>
                                </p:cTn>
                              </p:par>
                            </p:childTnLst>
                          </p:cTn>
                        </p:par>
                      </p:childTnLst>
                    </p:cTn>
                  </p:par>
                </p:childTnLst>
              </p:cTn>
              <p:nextCondLst>
                <p:cond evt="onClick" delay="0">
                  <p:tgtEl>
                    <p:spTgt spid="18"/>
                  </p:tgtEl>
                </p:cond>
              </p:nextCondLst>
            </p:seq>
            <p:video>
              <p:cMediaNode vol="80000">
                <p:cTn id="68" fill="hold" display="0">
                  <p:stCondLst>
                    <p:cond delay="indefinite"/>
                  </p:stCondLst>
                </p:cTn>
                <p:tgtEl>
                  <p:spTgt spid="18"/>
                </p:tgtEl>
              </p:cMediaNode>
            </p:video>
            <p:seq concurrent="1" nextAc="seek">
              <p:cTn id="69" restart="whenNotActive" fill="hold" evtFilter="cancelBubble" nodeType="interactiveSeq">
                <p:stCondLst>
                  <p:cond evt="onClick" delay="0">
                    <p:tgtEl>
                      <p:spTgt spid="19"/>
                    </p:tgtEl>
                  </p:cond>
                </p:stCondLst>
                <p:endSync evt="end" delay="0">
                  <p:rtn val="all"/>
                </p:endSync>
                <p:childTnLst>
                  <p:par>
                    <p:cTn id="70" fill="hold">
                      <p:stCondLst>
                        <p:cond delay="0"/>
                      </p:stCondLst>
                      <p:childTnLst>
                        <p:par>
                          <p:cTn id="71" fill="hold">
                            <p:stCondLst>
                              <p:cond delay="0"/>
                            </p:stCondLst>
                            <p:childTnLst>
                              <p:par>
                                <p:cTn id="72" presetID="1" presetClass="exit" presetSubtype="0" fill="hold" grpId="0" nodeType="withEffect">
                                  <p:stCondLst>
                                    <p:cond delay="0"/>
                                  </p:stCondLst>
                                  <p:childTnLst>
                                    <p:set>
                                      <p:cBhvr>
                                        <p:cTn id="73" dur="1" fill="hold">
                                          <p:stCondLst>
                                            <p:cond delay="0"/>
                                          </p:stCondLst>
                                        </p:cTn>
                                        <p:tgtEl>
                                          <p:spTgt spid="19"/>
                                        </p:tgtEl>
                                        <p:attrNameLst>
                                          <p:attrName>style.visibility</p:attrName>
                                        </p:attrNameLst>
                                      </p:cBhvr>
                                      <p:to>
                                        <p:strVal val="hidden"/>
                                      </p:to>
                                    </p:set>
                                  </p:childTnLst>
                                </p:cTn>
                              </p:par>
                            </p:childTnLst>
                          </p:cTn>
                        </p:par>
                        <p:par>
                          <p:cTn id="74" fill="hold">
                            <p:stCondLst>
                              <p:cond delay="0"/>
                            </p:stCondLst>
                            <p:childTnLst>
                              <p:par>
                                <p:cTn id="75" presetID="53" presetClass="entr" presetSubtype="16" fill="hold" grpId="1" nodeType="after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p:cTn id="77" dur="500" fill="hold"/>
                                        <p:tgtEl>
                                          <p:spTgt spid="19"/>
                                        </p:tgtEl>
                                        <p:attrNameLst>
                                          <p:attrName>ppt_w</p:attrName>
                                        </p:attrNameLst>
                                      </p:cBhvr>
                                      <p:tavLst>
                                        <p:tav tm="0">
                                          <p:val>
                                            <p:fltVal val="0"/>
                                          </p:val>
                                        </p:tav>
                                        <p:tav tm="100000">
                                          <p:val>
                                            <p:strVal val="#ppt_w"/>
                                          </p:val>
                                        </p:tav>
                                      </p:tavLst>
                                    </p:anim>
                                    <p:anim calcmode="lin" valueType="num">
                                      <p:cBhvr>
                                        <p:cTn id="78" dur="500" fill="hold"/>
                                        <p:tgtEl>
                                          <p:spTgt spid="19"/>
                                        </p:tgtEl>
                                        <p:attrNameLst>
                                          <p:attrName>ppt_h</p:attrName>
                                        </p:attrNameLst>
                                      </p:cBhvr>
                                      <p:tavLst>
                                        <p:tav tm="0">
                                          <p:val>
                                            <p:fltVal val="0"/>
                                          </p:val>
                                        </p:tav>
                                        <p:tav tm="100000">
                                          <p:val>
                                            <p:strVal val="#ppt_h"/>
                                          </p:val>
                                        </p:tav>
                                      </p:tavLst>
                                    </p:anim>
                                    <p:animEffect transition="in" filter="fade">
                                      <p:cBhvr>
                                        <p:cTn id="79" dur="500"/>
                                        <p:tgtEl>
                                          <p:spTgt spid="19"/>
                                        </p:tgtEl>
                                      </p:cBhvr>
                                    </p:animEffect>
                                  </p:childTnLst>
                                </p:cTn>
                              </p:par>
                            </p:childTnLst>
                          </p:cTn>
                        </p:par>
                      </p:childTnLst>
                    </p:cTn>
                  </p:par>
                </p:childTnLst>
              </p:cTn>
              <p:nextCondLst>
                <p:cond evt="onClick" delay="0">
                  <p:tgtEl>
                    <p:spTgt spid="19"/>
                  </p:tgtEl>
                </p:cond>
              </p:nextCondLst>
            </p:seq>
          </p:childTnLst>
        </p:cTn>
      </p:par>
    </p:tnLst>
    <p:bldLst>
      <p:bldP spid="8" grpId="0" build="allAtOnce"/>
      <p:bldP spid="12" grpId="0" build="allAtOnce"/>
      <p:bldP spid="19" grpId="0"/>
      <p:bldP spid="19" grpId="1"/>
      <p:bldP spid="19" grpId="2"/>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892992" y="2265870"/>
            <a:ext cx="8050289" cy="4056681"/>
          </a:xfrm>
          <a:prstGeom prst="rect">
            <a:avLst/>
          </a:prstGeom>
        </p:spPr>
      </p:pic>
      <p:pic>
        <p:nvPicPr>
          <p:cNvPr id="10" name="Picture 9" descr="A close up of a logo&#10;&#10;Description generated with high confidence">
            <a:extLst>
              <a:ext uri="{FF2B5EF4-FFF2-40B4-BE49-F238E27FC236}">
                <a16:creationId xmlns:a16="http://schemas.microsoft.com/office/drawing/2014/main" xmlns="" id="{BBEFF43D-9B23-462C-B0E7-A03177C2C3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9461" y="310929"/>
            <a:ext cx="1153923" cy="1165462"/>
          </a:xfrm>
          <a:prstGeom prst="rect">
            <a:avLst/>
          </a:prstGeom>
        </p:spPr>
      </p:pic>
      <p:pic>
        <p:nvPicPr>
          <p:cNvPr id="11" name="Picture 10" descr="A close up of a logo&#10;&#10;Description generated with high confidence">
            <a:extLst>
              <a:ext uri="{FF2B5EF4-FFF2-40B4-BE49-F238E27FC236}">
                <a16:creationId xmlns:a16="http://schemas.microsoft.com/office/drawing/2014/main" xmlns="" id="{65073A06-5DFB-498F-B845-8209BE9CE0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1225128" y="506104"/>
            <a:ext cx="642590" cy="775111"/>
          </a:xfrm>
          <a:prstGeom prst="rect">
            <a:avLst/>
          </a:prstGeom>
        </p:spPr>
      </p:pic>
      <p:sp>
        <p:nvSpPr>
          <p:cNvPr id="12" name="Rectangle 11">
            <a:extLst>
              <a:ext uri="{FF2B5EF4-FFF2-40B4-BE49-F238E27FC236}">
                <a16:creationId xmlns:a16="http://schemas.microsoft.com/office/drawing/2014/main" xmlns="" id="{8A3A73AF-FC97-47E8-B778-381D602155B0}"/>
              </a:ext>
            </a:extLst>
          </p:cNvPr>
          <p:cNvSpPr/>
          <p:nvPr/>
        </p:nvSpPr>
        <p:spPr>
          <a:xfrm>
            <a:off x="3917829" y="101719"/>
            <a:ext cx="4211794" cy="1754326"/>
          </a:xfrm>
          <a:prstGeom prst="rect">
            <a:avLst/>
          </a:prstGeom>
          <a:noFill/>
        </p:spPr>
        <p:txBody>
          <a:bodyPr wrap="none" lIns="91440" tIns="45720" rIns="91440" bIns="45720">
            <a:spAutoFit/>
          </a:bodyPr>
          <a:lstStyle/>
          <a:p>
            <a:pPr algn="ctr"/>
            <a:r>
              <a:rPr lang="en-US" sz="54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Rung </a:t>
            </a:r>
          </a:p>
          <a:p>
            <a:pPr algn="ctr"/>
            <a:r>
              <a:rPr lang="en-US" sz="540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Chuông</a:t>
            </a:r>
            <a:r>
              <a:rPr lang="en-US" sz="54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 </a:t>
            </a:r>
            <a:r>
              <a:rPr lang="en-US" sz="540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Vàng</a:t>
            </a:r>
            <a:r>
              <a:rPr lang="en-US" sz="54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 </a:t>
            </a:r>
          </a:p>
        </p:txBody>
      </p:sp>
      <p:pic>
        <p:nvPicPr>
          <p:cNvPr id="13" name="Picture 12" descr="A close up of a flower&#10;&#10;Description generated with high confidence">
            <a:extLst>
              <a:ext uri="{FF2B5EF4-FFF2-40B4-BE49-F238E27FC236}">
                <a16:creationId xmlns:a16="http://schemas.microsoft.com/office/drawing/2014/main" xmlns="" id="{E17E1AA4-B30A-41F2-9D5F-8616CFC400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72128" y="76156"/>
            <a:ext cx="983792" cy="983792"/>
          </a:xfrm>
          <a:prstGeom prst="rect">
            <a:avLst/>
          </a:prstGeom>
        </p:spPr>
      </p:pic>
      <p:pic>
        <p:nvPicPr>
          <p:cNvPr id="14" name="Picture 13" descr="A close up of a flower&#10;&#10;Description generated with high confidence">
            <a:extLst>
              <a:ext uri="{FF2B5EF4-FFF2-40B4-BE49-F238E27FC236}">
                <a16:creationId xmlns:a16="http://schemas.microsoft.com/office/drawing/2014/main" xmlns="" id="{E17E1AA4-B30A-41F2-9D5F-8616CFC400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71132" y="107293"/>
            <a:ext cx="983792" cy="983792"/>
          </a:xfrm>
          <a:prstGeom prst="rect">
            <a:avLst/>
          </a:prstGeom>
        </p:spPr>
      </p:pic>
      <p:pic>
        <p:nvPicPr>
          <p:cNvPr id="16" name="Picture 15" descr="A close up of a logo&#10;&#10;Description generated with high confidence">
            <a:extLst>
              <a:ext uri="{FF2B5EF4-FFF2-40B4-BE49-F238E27FC236}">
                <a16:creationId xmlns:a16="http://schemas.microsoft.com/office/drawing/2014/main" xmlns="" id="{BBEFF43D-9B23-462C-B0E7-A03177C2C3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4304" y="310929"/>
            <a:ext cx="1153923" cy="1165462"/>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65073A06-5DFB-498F-B845-8209BE9CE0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10109970" y="493908"/>
            <a:ext cx="642590" cy="775111"/>
          </a:xfrm>
          <a:prstGeom prst="rect">
            <a:avLst/>
          </a:prstGeom>
        </p:spPr>
      </p:pic>
      <p:sp>
        <p:nvSpPr>
          <p:cNvPr id="19" name="TextBox 18"/>
          <p:cNvSpPr txBox="1"/>
          <p:nvPr/>
        </p:nvSpPr>
        <p:spPr>
          <a:xfrm>
            <a:off x="2632826" y="3752838"/>
            <a:ext cx="6781800" cy="1077218"/>
          </a:xfrm>
          <a:prstGeom prst="rect">
            <a:avLst/>
          </a:prstGeom>
          <a:noFill/>
        </p:spPr>
        <p:txBody>
          <a:bodyPr wrap="square" rtlCol="0">
            <a:spAutoFit/>
          </a:bodyPr>
          <a:lstStyle/>
          <a:p>
            <a:pPr algn="ctr"/>
            <a:r>
              <a:rPr lang="en-US" sz="3200" b="1" dirty="0" err="1" smtClean="0">
                <a:latin typeface="Times New Roman" pitchFamily="18" charset="0"/>
                <a:cs typeface="Times New Roman" pitchFamily="18" charset="0"/>
              </a:rPr>
              <a:t>Tác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giả</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của</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truyện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ngắn</a:t>
            </a:r>
            <a:r>
              <a:rPr lang="en-US" sz="3200" b="1" dirty="0" smtClean="0">
                <a:latin typeface="Times New Roman" pitchFamily="18" charset="0"/>
                <a:cs typeface="Times New Roman" pitchFamily="18" charset="0"/>
              </a:rPr>
              <a:t> </a:t>
            </a:r>
            <a:r>
              <a:rPr lang="en-US" sz="3200" b="1" i="1" dirty="0" smtClean="0">
                <a:latin typeface="Times New Roman" pitchFamily="18" charset="0"/>
                <a:cs typeface="Times New Roman" pitchFamily="18" charset="0"/>
              </a:rPr>
              <a:t>“</a:t>
            </a:r>
            <a:r>
              <a:rPr lang="en-US" sz="3200" b="1" i="1" dirty="0" err="1" smtClean="0">
                <a:latin typeface="Times New Roman" pitchFamily="18" charset="0"/>
                <a:cs typeface="Times New Roman" pitchFamily="18" charset="0"/>
              </a:rPr>
              <a:t>Chiếc</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lược</a:t>
            </a:r>
            <a:r>
              <a:rPr lang="en-US" sz="3200" b="1" i="1" dirty="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ngà</a:t>
            </a:r>
            <a:r>
              <a:rPr lang="en-US" sz="3200" b="1" i="1" dirty="0" smtClean="0">
                <a:latin typeface="Times New Roman" pitchFamily="18" charset="0"/>
                <a:cs typeface="Times New Roman" pitchFamily="18" charset="0"/>
              </a:rPr>
              <a:t>”</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là</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a</a:t>
            </a:r>
            <a:r>
              <a:rPr lang="en-US" sz="3200" b="1" dirty="0" err="1" smtClean="0">
                <a:latin typeface="Times New Roman" pitchFamily="18" charset="0"/>
                <a:cs typeface="Times New Roman" pitchFamily="18" charset="0"/>
              </a:rPr>
              <a:t>i</a:t>
            </a:r>
            <a:r>
              <a:rPr lang="en-US" sz="3200" b="1" dirty="0" smtClean="0">
                <a:latin typeface="Times New Roman" pitchFamily="18" charset="0"/>
                <a:cs typeface="Times New Roman" pitchFamily="18" charset="0"/>
              </a:rPr>
              <a:t>??</a:t>
            </a:r>
            <a:endParaRPr lang="en-US" sz="3200" b="1" dirty="0">
              <a:latin typeface="Times New Roman" pitchFamily="18" charset="0"/>
              <a:cs typeface="Times New Roman" pitchFamily="18" charset="0"/>
            </a:endParaRPr>
          </a:p>
        </p:txBody>
      </p:sp>
      <p:sp>
        <p:nvSpPr>
          <p:cNvPr id="20" name="TextBox 19"/>
          <p:cNvSpPr txBox="1"/>
          <p:nvPr/>
        </p:nvSpPr>
        <p:spPr>
          <a:xfrm>
            <a:off x="2048256" y="4368390"/>
            <a:ext cx="7688065" cy="830997"/>
          </a:xfrm>
          <a:prstGeom prst="rect">
            <a:avLst/>
          </a:prstGeom>
          <a:noFill/>
        </p:spPr>
        <p:txBody>
          <a:bodyPr wrap="square" rtlCol="0">
            <a:spAutoFit/>
          </a:bodyPr>
          <a:lstStyle/>
          <a:p>
            <a:pPr algn="ctr"/>
            <a:r>
              <a:rPr lang="en-US" sz="4800" b="1" dirty="0" smtClean="0">
                <a:latin typeface="Times New Roman" pitchFamily="18" charset="0"/>
                <a:cs typeface="Times New Roman" pitchFamily="18" charset="0"/>
              </a:rPr>
              <a:t>NGUYỄN QUANG SÁNG</a:t>
            </a:r>
            <a:endParaRPr lang="en-US" sz="4800" b="1" dirty="0">
              <a:latin typeface="Times New Roman" pitchFamily="18" charset="0"/>
              <a:cs typeface="Times New Roman" pitchFamily="18" charset="0"/>
            </a:endParaRPr>
          </a:p>
        </p:txBody>
      </p:sp>
      <p:pic>
        <p:nvPicPr>
          <p:cNvPr id="21"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40826" y="4368390"/>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Box 21"/>
          <p:cNvSpPr txBox="1"/>
          <p:nvPr/>
        </p:nvSpPr>
        <p:spPr>
          <a:xfrm>
            <a:off x="371133" y="4540617"/>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vi-VN" dirty="0" smtClean="0"/>
              <a:t>0</a:t>
            </a:r>
            <a:r>
              <a:rPr lang="en-US" dirty="0" smtClean="0"/>
              <a:t>5</a:t>
            </a:r>
            <a:endParaRPr lang="en-US" dirty="0"/>
          </a:p>
        </p:txBody>
      </p:sp>
    </p:spTree>
    <p:extLst>
      <p:ext uri="{BB962C8B-B14F-4D97-AF65-F5344CB8AC3E}">
        <p14:creationId xmlns:p14="http://schemas.microsoft.com/office/powerpoint/2010/main" val="42376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8" presetClass="emph" presetSubtype="0" repeatCount="indefinite" accel="10000" autoRev="1" fill="hold" nodeType="withEffect">
                                  <p:stCondLst>
                                    <p:cond delay="0"/>
                                  </p:stCondLst>
                                  <p:childTnLst>
                                    <p:animRot by="3000000">
                                      <p:cBhvr>
                                        <p:cTn id="12" dur="1500" fill="hold"/>
                                        <p:tgtEl>
                                          <p:spTgt spid="11"/>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30" presetClass="emph" presetSubtype="0" fill="hold" grpId="0" nodeType="clickEffect">
                                  <p:stCondLst>
                                    <p:cond delay="0"/>
                                  </p:stCondLst>
                                  <p:childTnLst>
                                    <p:animClr clrSpc="hsl" dir="cw">
                                      <p:cBhvr override="childStyle">
                                        <p:cTn id="16" dur="500" fill="hold"/>
                                        <p:tgtEl>
                                          <p:spTgt spid="12">
                                            <p:txEl>
                                              <p:pRg st="0" end="0"/>
                                            </p:txEl>
                                          </p:spTgt>
                                        </p:tgtEl>
                                        <p:attrNameLst>
                                          <p:attrName>style.color</p:attrName>
                                        </p:attrNameLst>
                                      </p:cBhvr>
                                      <p:by>
                                        <p:hsl h="0" s="12549" l="25098"/>
                                      </p:by>
                                    </p:animClr>
                                    <p:animClr clrSpc="hsl" dir="cw">
                                      <p:cBhvr>
                                        <p:cTn id="17" dur="500" fill="hold"/>
                                        <p:tgtEl>
                                          <p:spTgt spid="12">
                                            <p:txEl>
                                              <p:pRg st="0" end="0"/>
                                            </p:txEl>
                                          </p:spTgt>
                                        </p:tgtEl>
                                        <p:attrNameLst>
                                          <p:attrName>fillcolor</p:attrName>
                                        </p:attrNameLst>
                                      </p:cBhvr>
                                      <p:by>
                                        <p:hsl h="0" s="12549" l="25098"/>
                                      </p:by>
                                    </p:animClr>
                                    <p:animClr clrSpc="hsl" dir="cw">
                                      <p:cBhvr>
                                        <p:cTn id="18" dur="500" fill="hold"/>
                                        <p:tgtEl>
                                          <p:spTgt spid="12">
                                            <p:txEl>
                                              <p:pRg st="0" end="0"/>
                                            </p:txEl>
                                          </p:spTgt>
                                        </p:tgtEl>
                                        <p:attrNameLst>
                                          <p:attrName>stroke.color</p:attrName>
                                        </p:attrNameLst>
                                      </p:cBhvr>
                                      <p:by>
                                        <p:hsl h="0" s="12549" l="25098"/>
                                      </p:by>
                                    </p:animClr>
                                    <p:set>
                                      <p:cBhvr>
                                        <p:cTn id="19" dur="500" fill="hold"/>
                                        <p:tgtEl>
                                          <p:spTgt spid="12">
                                            <p:txEl>
                                              <p:pRg st="0" end="0"/>
                                            </p:txEl>
                                          </p:spTgt>
                                        </p:tgtEl>
                                        <p:attrNameLst>
                                          <p:attrName>fill.type</p:attrName>
                                        </p:attrNameLst>
                                      </p:cBhvr>
                                      <p:to>
                                        <p:strVal val="solid"/>
                                      </p:to>
                                    </p:set>
                                  </p:childTnLst>
                                </p:cTn>
                              </p:par>
                              <p:par>
                                <p:cTn id="20" presetID="30" presetClass="emph" presetSubtype="0" fill="hold" grpId="0" nodeType="withEffect">
                                  <p:stCondLst>
                                    <p:cond delay="0"/>
                                  </p:stCondLst>
                                  <p:childTnLst>
                                    <p:animClr clrSpc="hsl" dir="cw">
                                      <p:cBhvr override="childStyle">
                                        <p:cTn id="21" dur="500" fill="hold"/>
                                        <p:tgtEl>
                                          <p:spTgt spid="12">
                                            <p:txEl>
                                              <p:pRg st="1" end="1"/>
                                            </p:txEl>
                                          </p:spTgt>
                                        </p:tgtEl>
                                        <p:attrNameLst>
                                          <p:attrName>style.color</p:attrName>
                                        </p:attrNameLst>
                                      </p:cBhvr>
                                      <p:by>
                                        <p:hsl h="0" s="12549" l="25098"/>
                                      </p:by>
                                    </p:animClr>
                                    <p:animClr clrSpc="hsl" dir="cw">
                                      <p:cBhvr>
                                        <p:cTn id="22" dur="500" fill="hold"/>
                                        <p:tgtEl>
                                          <p:spTgt spid="12">
                                            <p:txEl>
                                              <p:pRg st="1" end="1"/>
                                            </p:txEl>
                                          </p:spTgt>
                                        </p:tgtEl>
                                        <p:attrNameLst>
                                          <p:attrName>fillcolor</p:attrName>
                                        </p:attrNameLst>
                                      </p:cBhvr>
                                      <p:by>
                                        <p:hsl h="0" s="12549" l="25098"/>
                                      </p:by>
                                    </p:animClr>
                                    <p:animClr clrSpc="hsl" dir="cw">
                                      <p:cBhvr>
                                        <p:cTn id="23" dur="500" fill="hold"/>
                                        <p:tgtEl>
                                          <p:spTgt spid="12">
                                            <p:txEl>
                                              <p:pRg st="1" end="1"/>
                                            </p:txEl>
                                          </p:spTgt>
                                        </p:tgtEl>
                                        <p:attrNameLst>
                                          <p:attrName>stroke.color</p:attrName>
                                        </p:attrNameLst>
                                      </p:cBhvr>
                                      <p:by>
                                        <p:hsl h="0" s="12549" l="25098"/>
                                      </p:by>
                                    </p:animClr>
                                    <p:set>
                                      <p:cBhvr>
                                        <p:cTn id="24" dur="500" fill="hold"/>
                                        <p:tgtEl>
                                          <p:spTgt spid="12">
                                            <p:txEl>
                                              <p:pRg st="1" end="1"/>
                                            </p:txEl>
                                          </p:spTgt>
                                        </p:tgtEl>
                                        <p:attrNameLst>
                                          <p:attrName>fill.type</p:attrName>
                                        </p:attrNameLst>
                                      </p:cBhvr>
                                      <p:to>
                                        <p:strVal val="solid"/>
                                      </p:to>
                                    </p:set>
                                  </p:childTnLst>
                                </p:cTn>
                              </p:par>
                              <p:par>
                                <p:cTn id="25" presetID="8" presetClass="emph" presetSubtype="0" repeatCount="indefinite" fill="hold" nodeType="withEffect">
                                  <p:stCondLst>
                                    <p:cond delay="0"/>
                                  </p:stCondLst>
                                  <p:childTnLst>
                                    <p:animRot by="21600000">
                                      <p:cBhvr>
                                        <p:cTn id="26" dur="4000" fill="hold"/>
                                        <p:tgtEl>
                                          <p:spTgt spid="13"/>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4000" fill="hold"/>
                                        <p:tgtEl>
                                          <p:spTgt spid="14"/>
                                        </p:tgtEl>
                                        <p:attrNameLst>
                                          <p:attrName>r</p:attrName>
                                        </p:attrNameLst>
                                      </p:cBhvr>
                                    </p:animRot>
                                  </p:childTnLst>
                                </p:cTn>
                              </p:par>
                              <p:par>
                                <p:cTn id="29" presetID="8" presetClass="emph" presetSubtype="0" repeatCount="indefinite" accel="10000" autoRev="1" fill="hold" nodeType="withEffect">
                                  <p:stCondLst>
                                    <p:cond delay="0"/>
                                  </p:stCondLst>
                                  <p:childTnLst>
                                    <p:animRot by="3000000">
                                      <p:cBhvr>
                                        <p:cTn id="30" dur="1500" fill="hold"/>
                                        <p:tgtEl>
                                          <p:spTgt spid="17"/>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fade">
                                      <p:cBhvr>
                                        <p:cTn id="35" dur="1000"/>
                                        <p:tgtEl>
                                          <p:spTgt spid="19">
                                            <p:txEl>
                                              <p:pRg st="0" end="0"/>
                                            </p:txEl>
                                          </p:spTgt>
                                        </p:tgtEl>
                                      </p:cBhvr>
                                    </p:animEffect>
                                    <p:anim calcmode="lin" valueType="num">
                                      <p:cBhvr>
                                        <p:cTn id="36"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37" dur="900" decel="100000" fill="hold"/>
                                        <p:tgtEl>
                                          <p:spTgt spid="19">
                                            <p:txEl>
                                              <p:pRg st="0" end="0"/>
                                            </p:tx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9">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2" presetClass="exit" presetSubtype="4" fill="hold" grpId="2" nodeType="clickEffect">
                                  <p:stCondLst>
                                    <p:cond delay="0"/>
                                  </p:stCondLst>
                                  <p:childTnLst>
                                    <p:anim calcmode="lin" valueType="num">
                                      <p:cBhvr additive="base">
                                        <p:cTn id="42" dur="500"/>
                                        <p:tgtEl>
                                          <p:spTgt spid="22"/>
                                        </p:tgtEl>
                                        <p:attrNameLst>
                                          <p:attrName>ppt_y</p:attrName>
                                        </p:attrNameLst>
                                      </p:cBhvr>
                                      <p:tavLst>
                                        <p:tav tm="0">
                                          <p:val>
                                            <p:strVal val="#ppt_y"/>
                                          </p:val>
                                        </p:tav>
                                        <p:tav tm="100000">
                                          <p:val>
                                            <p:strVal val="#ppt_y+#ppt_h*1.125000"/>
                                          </p:val>
                                        </p:tav>
                                      </p:tavLst>
                                    </p:anim>
                                    <p:animEffect transition="out" filter="wipe(down)">
                                      <p:cBhvr>
                                        <p:cTn id="43" dur="500"/>
                                        <p:tgtEl>
                                          <p:spTgt spid="22"/>
                                        </p:tgtEl>
                                      </p:cBhvr>
                                    </p:animEffect>
                                    <p:set>
                                      <p:cBhvr>
                                        <p:cTn id="44" dur="1" fill="hold">
                                          <p:stCondLst>
                                            <p:cond delay="499"/>
                                          </p:stCondLst>
                                        </p:cTn>
                                        <p:tgtEl>
                                          <p:spTgt spid="2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28490" fill="hold"/>
                                        <p:tgtEl>
                                          <p:spTgt spid="21"/>
                                        </p:tgtEl>
                                      </p:cBhvr>
                                    </p:cmd>
                                  </p:childTnLst>
                                </p:cTn>
                              </p:par>
                            </p:childTnLst>
                          </p:cTn>
                        </p:par>
                      </p:childTnLst>
                    </p:cTn>
                  </p:par>
                  <p:par>
                    <p:cTn id="49" fill="hold">
                      <p:stCondLst>
                        <p:cond delay="indefinite"/>
                      </p:stCondLst>
                      <p:childTnLst>
                        <p:par>
                          <p:cTn id="50" fill="hold">
                            <p:stCondLst>
                              <p:cond delay="0"/>
                            </p:stCondLst>
                            <p:childTnLst>
                              <p:par>
                                <p:cTn id="51" presetID="42" presetClass="exit" presetSubtype="0" fill="hold" grpId="0" nodeType="clickEffect">
                                  <p:stCondLst>
                                    <p:cond delay="0"/>
                                  </p:stCondLst>
                                  <p:childTnLst>
                                    <p:animEffect transition="out" filter="fade">
                                      <p:cBhvr>
                                        <p:cTn id="52" dur="1000"/>
                                        <p:tgtEl>
                                          <p:spTgt spid="19">
                                            <p:txEl>
                                              <p:pRg st="0" end="0"/>
                                            </p:txEl>
                                          </p:spTgt>
                                        </p:tgtEl>
                                      </p:cBhvr>
                                    </p:animEffect>
                                    <p:anim calcmode="lin" valueType="num">
                                      <p:cBhvr>
                                        <p:cTn id="53" dur="1000"/>
                                        <p:tgtEl>
                                          <p:spTgt spid="19">
                                            <p:txEl>
                                              <p:pRg st="0" end="0"/>
                                            </p:txEl>
                                          </p:spTgt>
                                        </p:tgtEl>
                                        <p:attrNameLst>
                                          <p:attrName>ppt_x</p:attrName>
                                        </p:attrNameLst>
                                      </p:cBhvr>
                                      <p:tavLst>
                                        <p:tav tm="0">
                                          <p:val>
                                            <p:strVal val="ppt_x"/>
                                          </p:val>
                                        </p:tav>
                                        <p:tav tm="100000">
                                          <p:val>
                                            <p:strVal val="ppt_x"/>
                                          </p:val>
                                        </p:tav>
                                      </p:tavLst>
                                    </p:anim>
                                    <p:anim calcmode="lin" valueType="num">
                                      <p:cBhvr>
                                        <p:cTn id="54" dur="1000"/>
                                        <p:tgtEl>
                                          <p:spTgt spid="19">
                                            <p:txEl>
                                              <p:pRg st="0" end="0"/>
                                            </p:txEl>
                                          </p:spTgt>
                                        </p:tgtEl>
                                        <p:attrNameLst>
                                          <p:attrName>ppt_y</p:attrName>
                                        </p:attrNameLst>
                                      </p:cBhvr>
                                      <p:tavLst>
                                        <p:tav tm="0">
                                          <p:val>
                                            <p:strVal val="ppt_y"/>
                                          </p:val>
                                        </p:tav>
                                        <p:tav tm="100000">
                                          <p:val>
                                            <p:strVal val="ppt_y+.1"/>
                                          </p:val>
                                        </p:tav>
                                      </p:tavLst>
                                    </p:anim>
                                    <p:set>
                                      <p:cBhvr>
                                        <p:cTn id="55" dur="1" fill="hold">
                                          <p:stCondLst>
                                            <p:cond delay="999"/>
                                          </p:stCondLst>
                                        </p:cTn>
                                        <p:tgtEl>
                                          <p:spTgt spid="19">
                                            <p:txEl>
                                              <p:pRg st="0" end="0"/>
                                            </p:txEl>
                                          </p:spTgt>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1"/>
                    </p:tgtEl>
                  </p:cond>
                </p:stCondLst>
                <p:endSync evt="end" delay="0">
                  <p:rtn val="all"/>
                </p:endSync>
                <p:childTnLst>
                  <p:par>
                    <p:cTn id="62" fill="hold">
                      <p:stCondLst>
                        <p:cond delay="0"/>
                      </p:stCondLst>
                      <p:childTnLst>
                        <p:par>
                          <p:cTn id="63" fill="hold">
                            <p:stCondLst>
                              <p:cond delay="0"/>
                            </p:stCondLst>
                            <p:childTnLst>
                              <p:par>
                                <p:cTn id="64" presetID="2" presetClass="mediacall" presetSubtype="0" fill="hold" nodeType="clickEffect">
                                  <p:stCondLst>
                                    <p:cond delay="0"/>
                                  </p:stCondLst>
                                  <p:childTnLst>
                                    <p:cmd type="call" cmd="togglePause">
                                      <p:cBhvr>
                                        <p:cTn id="65" dur="1" fill="hold"/>
                                        <p:tgtEl>
                                          <p:spTgt spid="21"/>
                                        </p:tgtEl>
                                      </p:cBhvr>
                                    </p:cmd>
                                  </p:childTnLst>
                                </p:cTn>
                              </p:par>
                            </p:childTnLst>
                          </p:cTn>
                        </p:par>
                      </p:childTnLst>
                    </p:cTn>
                  </p:par>
                </p:childTnLst>
              </p:cTn>
              <p:nextCondLst>
                <p:cond evt="onClick" delay="0">
                  <p:tgtEl>
                    <p:spTgt spid="21"/>
                  </p:tgtEl>
                </p:cond>
              </p:nextCondLst>
            </p:seq>
            <p:video>
              <p:cMediaNode vol="80000">
                <p:cTn id="66" fill="hold" display="0">
                  <p:stCondLst>
                    <p:cond delay="indefinite"/>
                  </p:stCondLst>
                </p:cTn>
                <p:tgtEl>
                  <p:spTgt spid="21"/>
                </p:tgtEl>
              </p:cMediaNode>
            </p:video>
            <p:seq concurrent="1" nextAc="seek">
              <p:cTn id="67" restart="whenNotActive" fill="hold" evtFilter="cancelBubble" nodeType="interactiveSeq">
                <p:stCondLst>
                  <p:cond evt="onClick" delay="0">
                    <p:tgtEl>
                      <p:spTgt spid="2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withEffect">
                                  <p:stCondLst>
                                    <p:cond delay="0"/>
                                  </p:stCondLst>
                                  <p:childTnLst>
                                    <p:set>
                                      <p:cBhvr>
                                        <p:cTn id="71" dur="1" fill="hold">
                                          <p:stCondLst>
                                            <p:cond delay="0"/>
                                          </p:stCondLst>
                                        </p:cTn>
                                        <p:tgtEl>
                                          <p:spTgt spid="22"/>
                                        </p:tgtEl>
                                        <p:attrNameLst>
                                          <p:attrName>style.visibility</p:attrName>
                                        </p:attrNameLst>
                                      </p:cBhvr>
                                      <p:to>
                                        <p:strVal val="hidden"/>
                                      </p:to>
                                    </p:set>
                                  </p:childTnLst>
                                </p:cTn>
                              </p:par>
                            </p:childTnLst>
                          </p:cTn>
                        </p:par>
                        <p:par>
                          <p:cTn id="72" fill="hold">
                            <p:stCondLst>
                              <p:cond delay="0"/>
                            </p:stCondLst>
                            <p:childTnLst>
                              <p:par>
                                <p:cTn id="73" presetID="53" presetClass="entr" presetSubtype="16" fill="hold" grpId="1" nodeType="after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p:cTn id="75" dur="500" fill="hold"/>
                                        <p:tgtEl>
                                          <p:spTgt spid="22"/>
                                        </p:tgtEl>
                                        <p:attrNameLst>
                                          <p:attrName>ppt_w</p:attrName>
                                        </p:attrNameLst>
                                      </p:cBhvr>
                                      <p:tavLst>
                                        <p:tav tm="0">
                                          <p:val>
                                            <p:fltVal val="0"/>
                                          </p:val>
                                        </p:tav>
                                        <p:tav tm="100000">
                                          <p:val>
                                            <p:strVal val="#ppt_w"/>
                                          </p:val>
                                        </p:tav>
                                      </p:tavLst>
                                    </p:anim>
                                    <p:anim calcmode="lin" valueType="num">
                                      <p:cBhvr>
                                        <p:cTn id="76" dur="500" fill="hold"/>
                                        <p:tgtEl>
                                          <p:spTgt spid="22"/>
                                        </p:tgtEl>
                                        <p:attrNameLst>
                                          <p:attrName>ppt_h</p:attrName>
                                        </p:attrNameLst>
                                      </p:cBhvr>
                                      <p:tavLst>
                                        <p:tav tm="0">
                                          <p:val>
                                            <p:fltVal val="0"/>
                                          </p:val>
                                        </p:tav>
                                        <p:tav tm="100000">
                                          <p:val>
                                            <p:strVal val="#ppt_h"/>
                                          </p:val>
                                        </p:tav>
                                      </p:tavLst>
                                    </p:anim>
                                    <p:animEffect transition="in" filter="fade">
                                      <p:cBhvr>
                                        <p:cTn id="77" dur="500"/>
                                        <p:tgtEl>
                                          <p:spTgt spid="22"/>
                                        </p:tgtEl>
                                      </p:cBhvr>
                                    </p:animEffect>
                                  </p:childTnLst>
                                </p:cTn>
                              </p:par>
                            </p:childTnLst>
                          </p:cTn>
                        </p:par>
                      </p:childTnLst>
                    </p:cTn>
                  </p:par>
                </p:childTnLst>
              </p:cTn>
              <p:nextCondLst>
                <p:cond evt="onClick" delay="0">
                  <p:tgtEl>
                    <p:spTgt spid="22"/>
                  </p:tgtEl>
                </p:cond>
              </p:nextCondLst>
            </p:seq>
          </p:childTnLst>
        </p:cTn>
      </p:par>
    </p:tnLst>
    <p:bldLst>
      <p:bldP spid="12" grpId="0" build="allAtOnce"/>
      <p:bldP spid="19" grpId="0" build="allAtOnce"/>
      <p:bldP spid="20" grpId="0"/>
      <p:bldP spid="22" grpId="0"/>
      <p:bldP spid="22" grpId="1"/>
      <p:bldP spid="22" grpId="2"/>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892992" y="2265870"/>
            <a:ext cx="8050289" cy="4056681"/>
          </a:xfrm>
          <a:prstGeom prst="rect">
            <a:avLst/>
          </a:prstGeom>
        </p:spPr>
      </p:pic>
      <p:pic>
        <p:nvPicPr>
          <p:cNvPr id="10" name="Picture 9" descr="A close up of a logo&#10;&#10;Description generated with high confidence">
            <a:extLst>
              <a:ext uri="{FF2B5EF4-FFF2-40B4-BE49-F238E27FC236}">
                <a16:creationId xmlns:a16="http://schemas.microsoft.com/office/drawing/2014/main" xmlns="" id="{BBEFF43D-9B23-462C-B0E7-A03177C2C3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9461" y="310929"/>
            <a:ext cx="1153923" cy="1165462"/>
          </a:xfrm>
          <a:prstGeom prst="rect">
            <a:avLst/>
          </a:prstGeom>
        </p:spPr>
      </p:pic>
      <p:pic>
        <p:nvPicPr>
          <p:cNvPr id="11" name="Picture 10" descr="A close up of a logo&#10;&#10;Description generated with high confidence">
            <a:extLst>
              <a:ext uri="{FF2B5EF4-FFF2-40B4-BE49-F238E27FC236}">
                <a16:creationId xmlns:a16="http://schemas.microsoft.com/office/drawing/2014/main" xmlns="" id="{65073A06-5DFB-498F-B845-8209BE9CE0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1225128" y="506104"/>
            <a:ext cx="642590" cy="775111"/>
          </a:xfrm>
          <a:prstGeom prst="rect">
            <a:avLst/>
          </a:prstGeom>
        </p:spPr>
      </p:pic>
      <p:sp>
        <p:nvSpPr>
          <p:cNvPr id="12" name="Rectangle 11">
            <a:extLst>
              <a:ext uri="{FF2B5EF4-FFF2-40B4-BE49-F238E27FC236}">
                <a16:creationId xmlns:a16="http://schemas.microsoft.com/office/drawing/2014/main" xmlns="" id="{8A3A73AF-FC97-47E8-B778-381D602155B0}"/>
              </a:ext>
            </a:extLst>
          </p:cNvPr>
          <p:cNvSpPr/>
          <p:nvPr/>
        </p:nvSpPr>
        <p:spPr>
          <a:xfrm>
            <a:off x="3917829" y="101719"/>
            <a:ext cx="4211794" cy="1754326"/>
          </a:xfrm>
          <a:prstGeom prst="rect">
            <a:avLst/>
          </a:prstGeom>
          <a:noFill/>
        </p:spPr>
        <p:txBody>
          <a:bodyPr wrap="none" lIns="91440" tIns="45720" rIns="91440" bIns="45720">
            <a:spAutoFit/>
          </a:bodyPr>
          <a:lstStyle/>
          <a:p>
            <a:pPr algn="ctr"/>
            <a:r>
              <a:rPr lang="en-US" sz="54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Rung </a:t>
            </a:r>
          </a:p>
          <a:p>
            <a:pPr algn="ctr"/>
            <a:r>
              <a:rPr lang="en-US" sz="540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Chuông</a:t>
            </a:r>
            <a:r>
              <a:rPr lang="en-US" sz="54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 </a:t>
            </a:r>
            <a:r>
              <a:rPr lang="en-US" sz="540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Vàng</a:t>
            </a:r>
            <a:r>
              <a:rPr lang="en-US" sz="54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Script MT Bold" panose="03040602040607080904" pitchFamily="66" charset="0"/>
              </a:rPr>
              <a:t> </a:t>
            </a:r>
          </a:p>
        </p:txBody>
      </p:sp>
      <p:pic>
        <p:nvPicPr>
          <p:cNvPr id="13" name="Picture 12" descr="A close up of a flower&#10;&#10;Description generated with high confidence">
            <a:extLst>
              <a:ext uri="{FF2B5EF4-FFF2-40B4-BE49-F238E27FC236}">
                <a16:creationId xmlns:a16="http://schemas.microsoft.com/office/drawing/2014/main" xmlns="" id="{E17E1AA4-B30A-41F2-9D5F-8616CFC400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72128" y="76156"/>
            <a:ext cx="983792" cy="983792"/>
          </a:xfrm>
          <a:prstGeom prst="rect">
            <a:avLst/>
          </a:prstGeom>
        </p:spPr>
      </p:pic>
      <p:pic>
        <p:nvPicPr>
          <p:cNvPr id="14" name="Picture 13" descr="A close up of a flower&#10;&#10;Description generated with high confidence">
            <a:extLst>
              <a:ext uri="{FF2B5EF4-FFF2-40B4-BE49-F238E27FC236}">
                <a16:creationId xmlns:a16="http://schemas.microsoft.com/office/drawing/2014/main" xmlns="" id="{E17E1AA4-B30A-41F2-9D5F-8616CFC400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71132" y="107293"/>
            <a:ext cx="983792" cy="983792"/>
          </a:xfrm>
          <a:prstGeom prst="rect">
            <a:avLst/>
          </a:prstGeom>
        </p:spPr>
      </p:pic>
      <p:pic>
        <p:nvPicPr>
          <p:cNvPr id="16" name="Picture 15" descr="A close up of a logo&#10;&#10;Description generated with high confidence">
            <a:extLst>
              <a:ext uri="{FF2B5EF4-FFF2-40B4-BE49-F238E27FC236}">
                <a16:creationId xmlns:a16="http://schemas.microsoft.com/office/drawing/2014/main" xmlns="" id="{BBEFF43D-9B23-462C-B0E7-A03177C2C3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4304" y="310929"/>
            <a:ext cx="1153923" cy="1165462"/>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65073A06-5DFB-498F-B845-8209BE9CE0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10109970" y="493908"/>
            <a:ext cx="642590" cy="775111"/>
          </a:xfrm>
          <a:prstGeom prst="rect">
            <a:avLst/>
          </a:prstGeom>
        </p:spPr>
      </p:pic>
      <p:sp>
        <p:nvSpPr>
          <p:cNvPr id="15" name="TextBox 14"/>
          <p:cNvSpPr txBox="1"/>
          <p:nvPr/>
        </p:nvSpPr>
        <p:spPr>
          <a:xfrm>
            <a:off x="2737093" y="4085824"/>
            <a:ext cx="6781800" cy="1200329"/>
          </a:xfrm>
          <a:prstGeom prst="rect">
            <a:avLst/>
          </a:prstGeom>
          <a:noFill/>
        </p:spPr>
        <p:txBody>
          <a:bodyPr wrap="square" rtlCol="0">
            <a:spAutoFit/>
          </a:bodyPr>
          <a:lstStyle/>
          <a:p>
            <a:pPr algn="ctr"/>
            <a:r>
              <a:rPr lang="en-US" sz="3600" b="1" dirty="0" smtClean="0">
                <a:latin typeface="Times New Roman" pitchFamily="18" charset="0"/>
                <a:cs typeface="Times New Roman" pitchFamily="18" charset="0"/>
              </a:rPr>
              <a:t>Ai </a:t>
            </a:r>
            <a:r>
              <a:rPr lang="en-US" sz="3600" b="1" dirty="0" err="1" smtClean="0">
                <a:latin typeface="Times New Roman" pitchFamily="18" charset="0"/>
                <a:cs typeface="Times New Roman" pitchFamily="18" charset="0"/>
              </a:rPr>
              <a:t>được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mệnh</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danh</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là</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mặt</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trời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thi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ca</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nước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Nga</a:t>
            </a:r>
            <a:r>
              <a:rPr lang="en-US" sz="3600" b="1" dirty="0" smtClean="0">
                <a:latin typeface="Times New Roman" pitchFamily="18" charset="0"/>
                <a:cs typeface="Times New Roman" pitchFamily="18" charset="0"/>
              </a:rPr>
              <a:t>?</a:t>
            </a:r>
            <a:endParaRPr lang="en-US" sz="3600" b="1" dirty="0">
              <a:latin typeface="Times New Roman" pitchFamily="18" charset="0"/>
              <a:cs typeface="Times New Roman" pitchFamily="18" charset="0"/>
            </a:endParaRPr>
          </a:p>
        </p:txBody>
      </p:sp>
      <p:sp>
        <p:nvSpPr>
          <p:cNvPr id="18" name="TextBox 17"/>
          <p:cNvSpPr txBox="1"/>
          <p:nvPr/>
        </p:nvSpPr>
        <p:spPr>
          <a:xfrm>
            <a:off x="4564024" y="4362822"/>
            <a:ext cx="6781800" cy="646331"/>
          </a:xfrm>
          <a:prstGeom prst="rect">
            <a:avLst/>
          </a:prstGeom>
          <a:noFill/>
        </p:spPr>
        <p:txBody>
          <a:bodyPr wrap="square" rtlCol="0">
            <a:spAutoFit/>
          </a:bodyPr>
          <a:lstStyle/>
          <a:p>
            <a:pPr algn="just"/>
            <a:r>
              <a:rPr lang="en-US" sz="3600" b="1" dirty="0" smtClean="0">
                <a:latin typeface="Times New Roman" pitchFamily="18" charset="0"/>
                <a:cs typeface="Times New Roman" pitchFamily="18" charset="0"/>
              </a:rPr>
              <a:t>PUSKIN</a:t>
            </a:r>
            <a:endParaRPr lang="en-US" sz="3600" b="1" dirty="0">
              <a:latin typeface="Times New Roman" pitchFamily="18" charset="0"/>
              <a:cs typeface="Times New Roman" pitchFamily="18" charset="0"/>
            </a:endParaRPr>
          </a:p>
        </p:txBody>
      </p:sp>
      <p:pic>
        <p:nvPicPr>
          <p:cNvPr id="19"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62100" y="4142208"/>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TextBox 19"/>
          <p:cNvSpPr txBox="1"/>
          <p:nvPr/>
        </p:nvSpPr>
        <p:spPr>
          <a:xfrm>
            <a:off x="492407" y="4282428"/>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vi-VN" dirty="0" smtClean="0"/>
              <a:t>0</a:t>
            </a:r>
            <a:r>
              <a:rPr lang="en-US" dirty="0" smtClean="0"/>
              <a:t>6</a:t>
            </a:r>
            <a:endParaRPr lang="en-US" dirty="0"/>
          </a:p>
        </p:txBody>
      </p:sp>
    </p:spTree>
    <p:extLst>
      <p:ext uri="{BB962C8B-B14F-4D97-AF65-F5344CB8AC3E}">
        <p14:creationId xmlns:p14="http://schemas.microsoft.com/office/powerpoint/2010/main" val="114980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8" presetClass="emph" presetSubtype="0" repeatCount="indefinite" accel="10000" autoRev="1" fill="hold" nodeType="withEffect">
                                  <p:stCondLst>
                                    <p:cond delay="0"/>
                                  </p:stCondLst>
                                  <p:childTnLst>
                                    <p:animRot by="3000000">
                                      <p:cBhvr>
                                        <p:cTn id="12" dur="1500" fill="hold"/>
                                        <p:tgtEl>
                                          <p:spTgt spid="11"/>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30" presetClass="emph" presetSubtype="0" fill="hold" grpId="0" nodeType="clickEffect">
                                  <p:stCondLst>
                                    <p:cond delay="0"/>
                                  </p:stCondLst>
                                  <p:childTnLst>
                                    <p:animClr clrSpc="hsl" dir="cw">
                                      <p:cBhvr override="childStyle">
                                        <p:cTn id="16" dur="500" fill="hold"/>
                                        <p:tgtEl>
                                          <p:spTgt spid="12">
                                            <p:txEl>
                                              <p:pRg st="0" end="0"/>
                                            </p:txEl>
                                          </p:spTgt>
                                        </p:tgtEl>
                                        <p:attrNameLst>
                                          <p:attrName>style.color</p:attrName>
                                        </p:attrNameLst>
                                      </p:cBhvr>
                                      <p:by>
                                        <p:hsl h="0" s="12549" l="25098"/>
                                      </p:by>
                                    </p:animClr>
                                    <p:animClr clrSpc="hsl" dir="cw">
                                      <p:cBhvr>
                                        <p:cTn id="17" dur="500" fill="hold"/>
                                        <p:tgtEl>
                                          <p:spTgt spid="12">
                                            <p:txEl>
                                              <p:pRg st="0" end="0"/>
                                            </p:txEl>
                                          </p:spTgt>
                                        </p:tgtEl>
                                        <p:attrNameLst>
                                          <p:attrName>fillcolor</p:attrName>
                                        </p:attrNameLst>
                                      </p:cBhvr>
                                      <p:by>
                                        <p:hsl h="0" s="12549" l="25098"/>
                                      </p:by>
                                    </p:animClr>
                                    <p:animClr clrSpc="hsl" dir="cw">
                                      <p:cBhvr>
                                        <p:cTn id="18" dur="500" fill="hold"/>
                                        <p:tgtEl>
                                          <p:spTgt spid="12">
                                            <p:txEl>
                                              <p:pRg st="0" end="0"/>
                                            </p:txEl>
                                          </p:spTgt>
                                        </p:tgtEl>
                                        <p:attrNameLst>
                                          <p:attrName>stroke.color</p:attrName>
                                        </p:attrNameLst>
                                      </p:cBhvr>
                                      <p:by>
                                        <p:hsl h="0" s="12549" l="25098"/>
                                      </p:by>
                                    </p:animClr>
                                    <p:set>
                                      <p:cBhvr>
                                        <p:cTn id="19" dur="500" fill="hold"/>
                                        <p:tgtEl>
                                          <p:spTgt spid="12">
                                            <p:txEl>
                                              <p:pRg st="0" end="0"/>
                                            </p:txEl>
                                          </p:spTgt>
                                        </p:tgtEl>
                                        <p:attrNameLst>
                                          <p:attrName>fill.type</p:attrName>
                                        </p:attrNameLst>
                                      </p:cBhvr>
                                      <p:to>
                                        <p:strVal val="solid"/>
                                      </p:to>
                                    </p:set>
                                  </p:childTnLst>
                                </p:cTn>
                              </p:par>
                              <p:par>
                                <p:cTn id="20" presetID="30" presetClass="emph" presetSubtype="0" fill="hold" grpId="0" nodeType="withEffect">
                                  <p:stCondLst>
                                    <p:cond delay="0"/>
                                  </p:stCondLst>
                                  <p:childTnLst>
                                    <p:animClr clrSpc="hsl" dir="cw">
                                      <p:cBhvr override="childStyle">
                                        <p:cTn id="21" dur="500" fill="hold"/>
                                        <p:tgtEl>
                                          <p:spTgt spid="12">
                                            <p:txEl>
                                              <p:pRg st="1" end="1"/>
                                            </p:txEl>
                                          </p:spTgt>
                                        </p:tgtEl>
                                        <p:attrNameLst>
                                          <p:attrName>style.color</p:attrName>
                                        </p:attrNameLst>
                                      </p:cBhvr>
                                      <p:by>
                                        <p:hsl h="0" s="12549" l="25098"/>
                                      </p:by>
                                    </p:animClr>
                                    <p:animClr clrSpc="hsl" dir="cw">
                                      <p:cBhvr>
                                        <p:cTn id="22" dur="500" fill="hold"/>
                                        <p:tgtEl>
                                          <p:spTgt spid="12">
                                            <p:txEl>
                                              <p:pRg st="1" end="1"/>
                                            </p:txEl>
                                          </p:spTgt>
                                        </p:tgtEl>
                                        <p:attrNameLst>
                                          <p:attrName>fillcolor</p:attrName>
                                        </p:attrNameLst>
                                      </p:cBhvr>
                                      <p:by>
                                        <p:hsl h="0" s="12549" l="25098"/>
                                      </p:by>
                                    </p:animClr>
                                    <p:animClr clrSpc="hsl" dir="cw">
                                      <p:cBhvr>
                                        <p:cTn id="23" dur="500" fill="hold"/>
                                        <p:tgtEl>
                                          <p:spTgt spid="12">
                                            <p:txEl>
                                              <p:pRg st="1" end="1"/>
                                            </p:txEl>
                                          </p:spTgt>
                                        </p:tgtEl>
                                        <p:attrNameLst>
                                          <p:attrName>stroke.color</p:attrName>
                                        </p:attrNameLst>
                                      </p:cBhvr>
                                      <p:by>
                                        <p:hsl h="0" s="12549" l="25098"/>
                                      </p:by>
                                    </p:animClr>
                                    <p:set>
                                      <p:cBhvr>
                                        <p:cTn id="24" dur="500" fill="hold"/>
                                        <p:tgtEl>
                                          <p:spTgt spid="12">
                                            <p:txEl>
                                              <p:pRg st="1" end="1"/>
                                            </p:txEl>
                                          </p:spTgt>
                                        </p:tgtEl>
                                        <p:attrNameLst>
                                          <p:attrName>fill.type</p:attrName>
                                        </p:attrNameLst>
                                      </p:cBhvr>
                                      <p:to>
                                        <p:strVal val="solid"/>
                                      </p:to>
                                    </p:set>
                                  </p:childTnLst>
                                </p:cTn>
                              </p:par>
                              <p:par>
                                <p:cTn id="25" presetID="8" presetClass="emph" presetSubtype="0" repeatCount="indefinite" fill="hold" nodeType="withEffect">
                                  <p:stCondLst>
                                    <p:cond delay="0"/>
                                  </p:stCondLst>
                                  <p:childTnLst>
                                    <p:animRot by="21600000">
                                      <p:cBhvr>
                                        <p:cTn id="26" dur="4000" fill="hold"/>
                                        <p:tgtEl>
                                          <p:spTgt spid="13"/>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4000" fill="hold"/>
                                        <p:tgtEl>
                                          <p:spTgt spid="14"/>
                                        </p:tgtEl>
                                        <p:attrNameLst>
                                          <p:attrName>r</p:attrName>
                                        </p:attrNameLst>
                                      </p:cBhvr>
                                    </p:animRot>
                                  </p:childTnLst>
                                </p:cTn>
                              </p:par>
                              <p:par>
                                <p:cTn id="29" presetID="8" presetClass="emph" presetSubtype="0" repeatCount="indefinite" accel="10000" autoRev="1" fill="hold" nodeType="withEffect">
                                  <p:stCondLst>
                                    <p:cond delay="0"/>
                                  </p:stCondLst>
                                  <p:childTnLst>
                                    <p:animRot by="3000000">
                                      <p:cBhvr>
                                        <p:cTn id="30" dur="1500" fill="hold"/>
                                        <p:tgtEl>
                                          <p:spTgt spid="17"/>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animEffect transition="in" filter="fade">
                                      <p:cBhvr>
                                        <p:cTn id="35" dur="1000"/>
                                        <p:tgtEl>
                                          <p:spTgt spid="15">
                                            <p:txEl>
                                              <p:pRg st="0" end="0"/>
                                            </p:txEl>
                                          </p:spTgt>
                                        </p:tgtEl>
                                      </p:cBhvr>
                                    </p:animEffect>
                                    <p:anim calcmode="lin" valueType="num">
                                      <p:cBhvr>
                                        <p:cTn id="36"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37" dur="900" decel="100000" fill="hold"/>
                                        <p:tgtEl>
                                          <p:spTgt spid="15">
                                            <p:txEl>
                                              <p:pRg st="0" end="0"/>
                                            </p:tx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5">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2" presetClass="exit" presetSubtype="4" fill="hold" grpId="2" nodeType="clickEffect">
                                  <p:stCondLst>
                                    <p:cond delay="0"/>
                                  </p:stCondLst>
                                  <p:childTnLst>
                                    <p:anim calcmode="lin" valueType="num">
                                      <p:cBhvr additive="base">
                                        <p:cTn id="42" dur="500"/>
                                        <p:tgtEl>
                                          <p:spTgt spid="20"/>
                                        </p:tgtEl>
                                        <p:attrNameLst>
                                          <p:attrName>ppt_y</p:attrName>
                                        </p:attrNameLst>
                                      </p:cBhvr>
                                      <p:tavLst>
                                        <p:tav tm="0">
                                          <p:val>
                                            <p:strVal val="#ppt_y"/>
                                          </p:val>
                                        </p:tav>
                                        <p:tav tm="100000">
                                          <p:val>
                                            <p:strVal val="#ppt_y+#ppt_h*1.125000"/>
                                          </p:val>
                                        </p:tav>
                                      </p:tavLst>
                                    </p:anim>
                                    <p:animEffect transition="out" filter="wipe(down)">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28490" fill="hold"/>
                                        <p:tgtEl>
                                          <p:spTgt spid="19"/>
                                        </p:tgtEl>
                                      </p:cBhvr>
                                    </p:cmd>
                                  </p:childTnLst>
                                </p:cTn>
                              </p:par>
                            </p:childTnLst>
                          </p:cTn>
                        </p:par>
                      </p:childTnLst>
                    </p:cTn>
                  </p:par>
                  <p:par>
                    <p:cTn id="49" fill="hold">
                      <p:stCondLst>
                        <p:cond delay="indefinite"/>
                      </p:stCondLst>
                      <p:childTnLst>
                        <p:par>
                          <p:cTn id="50" fill="hold">
                            <p:stCondLst>
                              <p:cond delay="0"/>
                            </p:stCondLst>
                            <p:childTnLst>
                              <p:par>
                                <p:cTn id="51" presetID="42" presetClass="exit" presetSubtype="0" fill="hold" grpId="0" nodeType="clickEffect">
                                  <p:stCondLst>
                                    <p:cond delay="0"/>
                                  </p:stCondLst>
                                  <p:childTnLst>
                                    <p:animEffect transition="out" filter="fade">
                                      <p:cBhvr>
                                        <p:cTn id="52" dur="1000"/>
                                        <p:tgtEl>
                                          <p:spTgt spid="15">
                                            <p:txEl>
                                              <p:pRg st="0" end="0"/>
                                            </p:txEl>
                                          </p:spTgt>
                                        </p:tgtEl>
                                      </p:cBhvr>
                                    </p:animEffect>
                                    <p:anim calcmode="lin" valueType="num">
                                      <p:cBhvr>
                                        <p:cTn id="53" dur="1000"/>
                                        <p:tgtEl>
                                          <p:spTgt spid="15">
                                            <p:txEl>
                                              <p:pRg st="0" end="0"/>
                                            </p:txEl>
                                          </p:spTgt>
                                        </p:tgtEl>
                                        <p:attrNameLst>
                                          <p:attrName>ppt_x</p:attrName>
                                        </p:attrNameLst>
                                      </p:cBhvr>
                                      <p:tavLst>
                                        <p:tav tm="0">
                                          <p:val>
                                            <p:strVal val="ppt_x"/>
                                          </p:val>
                                        </p:tav>
                                        <p:tav tm="100000">
                                          <p:val>
                                            <p:strVal val="ppt_x"/>
                                          </p:val>
                                        </p:tav>
                                      </p:tavLst>
                                    </p:anim>
                                    <p:anim calcmode="lin" valueType="num">
                                      <p:cBhvr>
                                        <p:cTn id="54" dur="1000"/>
                                        <p:tgtEl>
                                          <p:spTgt spid="15">
                                            <p:txEl>
                                              <p:pRg st="0" end="0"/>
                                            </p:txEl>
                                          </p:spTgt>
                                        </p:tgtEl>
                                        <p:attrNameLst>
                                          <p:attrName>ppt_y</p:attrName>
                                        </p:attrNameLst>
                                      </p:cBhvr>
                                      <p:tavLst>
                                        <p:tav tm="0">
                                          <p:val>
                                            <p:strVal val="ppt_y"/>
                                          </p:val>
                                        </p:tav>
                                        <p:tav tm="100000">
                                          <p:val>
                                            <p:strVal val="ppt_y+.1"/>
                                          </p:val>
                                        </p:tav>
                                      </p:tavLst>
                                    </p:anim>
                                    <p:set>
                                      <p:cBhvr>
                                        <p:cTn id="55" dur="1" fill="hold">
                                          <p:stCondLst>
                                            <p:cond delay="999"/>
                                          </p:stCondLst>
                                        </p:cTn>
                                        <p:tgtEl>
                                          <p:spTgt spid="15">
                                            <p:txEl>
                                              <p:pRg st="0" end="0"/>
                                            </p:txEl>
                                          </p:spTgt>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barn(inVertical)">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19"/>
                    </p:tgtEl>
                  </p:cond>
                </p:stCondLst>
                <p:endSync evt="end" delay="0">
                  <p:rtn val="all"/>
                </p:endSync>
                <p:childTnLst>
                  <p:par>
                    <p:cTn id="62" fill="hold">
                      <p:stCondLst>
                        <p:cond delay="0"/>
                      </p:stCondLst>
                      <p:childTnLst>
                        <p:par>
                          <p:cTn id="63" fill="hold">
                            <p:stCondLst>
                              <p:cond delay="0"/>
                            </p:stCondLst>
                            <p:childTnLst>
                              <p:par>
                                <p:cTn id="64" presetID="2" presetClass="mediacall" presetSubtype="0" fill="hold" nodeType="clickEffect">
                                  <p:stCondLst>
                                    <p:cond delay="0"/>
                                  </p:stCondLst>
                                  <p:childTnLst>
                                    <p:cmd type="call" cmd="togglePause">
                                      <p:cBhvr>
                                        <p:cTn id="65" dur="1" fill="hold"/>
                                        <p:tgtEl>
                                          <p:spTgt spid="19"/>
                                        </p:tgtEl>
                                      </p:cBhvr>
                                    </p:cmd>
                                  </p:childTnLst>
                                </p:cTn>
                              </p:par>
                            </p:childTnLst>
                          </p:cTn>
                        </p:par>
                      </p:childTnLst>
                    </p:cTn>
                  </p:par>
                </p:childTnLst>
              </p:cTn>
              <p:nextCondLst>
                <p:cond evt="onClick" delay="0">
                  <p:tgtEl>
                    <p:spTgt spid="19"/>
                  </p:tgtEl>
                </p:cond>
              </p:nextCondLst>
            </p:seq>
            <p:video>
              <p:cMediaNode vol="80000">
                <p:cTn id="66" fill="hold" display="0">
                  <p:stCondLst>
                    <p:cond delay="indefinite"/>
                  </p:stCondLst>
                </p:cTn>
                <p:tgtEl>
                  <p:spTgt spid="19"/>
                </p:tgtEl>
              </p:cMediaNode>
            </p:video>
            <p:seq concurrent="1" nextAc="seek">
              <p:cTn id="67" restart="whenNotActive" fill="hold" evtFilter="cancelBubble" nodeType="interactiveSeq">
                <p:stCondLst>
                  <p:cond evt="onClick" delay="0">
                    <p:tgtEl>
                      <p:spTgt spid="20"/>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withEffect">
                                  <p:stCondLst>
                                    <p:cond delay="0"/>
                                  </p:stCondLst>
                                  <p:childTnLst>
                                    <p:set>
                                      <p:cBhvr>
                                        <p:cTn id="71" dur="1" fill="hold">
                                          <p:stCondLst>
                                            <p:cond delay="0"/>
                                          </p:stCondLst>
                                        </p:cTn>
                                        <p:tgtEl>
                                          <p:spTgt spid="20"/>
                                        </p:tgtEl>
                                        <p:attrNameLst>
                                          <p:attrName>style.visibility</p:attrName>
                                        </p:attrNameLst>
                                      </p:cBhvr>
                                      <p:to>
                                        <p:strVal val="hidden"/>
                                      </p:to>
                                    </p:set>
                                  </p:childTnLst>
                                </p:cTn>
                              </p:par>
                            </p:childTnLst>
                          </p:cTn>
                        </p:par>
                        <p:par>
                          <p:cTn id="72" fill="hold">
                            <p:stCondLst>
                              <p:cond delay="0"/>
                            </p:stCondLst>
                            <p:childTnLst>
                              <p:par>
                                <p:cTn id="73" presetID="53" presetClass="entr" presetSubtype="16" fill="hold" grpId="1" nodeType="afterEffect">
                                  <p:stCondLst>
                                    <p:cond delay="0"/>
                                  </p:stCondLst>
                                  <p:childTnLst>
                                    <p:set>
                                      <p:cBhvr>
                                        <p:cTn id="74" dur="1" fill="hold">
                                          <p:stCondLst>
                                            <p:cond delay="0"/>
                                          </p:stCondLst>
                                        </p:cTn>
                                        <p:tgtEl>
                                          <p:spTgt spid="20"/>
                                        </p:tgtEl>
                                        <p:attrNameLst>
                                          <p:attrName>style.visibility</p:attrName>
                                        </p:attrNameLst>
                                      </p:cBhvr>
                                      <p:to>
                                        <p:strVal val="visible"/>
                                      </p:to>
                                    </p:set>
                                    <p:anim calcmode="lin" valueType="num">
                                      <p:cBhvr>
                                        <p:cTn id="75" dur="500" fill="hold"/>
                                        <p:tgtEl>
                                          <p:spTgt spid="20"/>
                                        </p:tgtEl>
                                        <p:attrNameLst>
                                          <p:attrName>ppt_w</p:attrName>
                                        </p:attrNameLst>
                                      </p:cBhvr>
                                      <p:tavLst>
                                        <p:tav tm="0">
                                          <p:val>
                                            <p:fltVal val="0"/>
                                          </p:val>
                                        </p:tav>
                                        <p:tav tm="100000">
                                          <p:val>
                                            <p:strVal val="#ppt_w"/>
                                          </p:val>
                                        </p:tav>
                                      </p:tavLst>
                                    </p:anim>
                                    <p:anim calcmode="lin" valueType="num">
                                      <p:cBhvr>
                                        <p:cTn id="76" dur="500" fill="hold"/>
                                        <p:tgtEl>
                                          <p:spTgt spid="20"/>
                                        </p:tgtEl>
                                        <p:attrNameLst>
                                          <p:attrName>ppt_h</p:attrName>
                                        </p:attrNameLst>
                                      </p:cBhvr>
                                      <p:tavLst>
                                        <p:tav tm="0">
                                          <p:val>
                                            <p:fltVal val="0"/>
                                          </p:val>
                                        </p:tav>
                                        <p:tav tm="100000">
                                          <p:val>
                                            <p:strVal val="#ppt_h"/>
                                          </p:val>
                                        </p:tav>
                                      </p:tavLst>
                                    </p:anim>
                                    <p:animEffect transition="in" filter="fade">
                                      <p:cBhvr>
                                        <p:cTn id="77" dur="500"/>
                                        <p:tgtEl>
                                          <p:spTgt spid="20"/>
                                        </p:tgtEl>
                                      </p:cBhvr>
                                    </p:animEffect>
                                  </p:childTnLst>
                                </p:cTn>
                              </p:par>
                            </p:childTnLst>
                          </p:cTn>
                        </p:par>
                      </p:childTnLst>
                    </p:cTn>
                  </p:par>
                </p:childTnLst>
              </p:cTn>
              <p:nextCondLst>
                <p:cond evt="onClick" delay="0">
                  <p:tgtEl>
                    <p:spTgt spid="20"/>
                  </p:tgtEl>
                </p:cond>
              </p:nextCondLst>
            </p:seq>
          </p:childTnLst>
        </p:cTn>
      </p:par>
    </p:tnLst>
    <p:bldLst>
      <p:bldP spid="12" grpId="0" build="allAtOnce"/>
      <p:bldP spid="15" grpId="0" build="allAtOnce"/>
      <p:bldP spid="18" grpId="0"/>
      <p:bldP spid="20" grpId="0"/>
      <p:bldP spid="20" grpId="1"/>
      <p:bldP spid="20"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12563" y="1883074"/>
            <a:ext cx="8158149" cy="676155"/>
          </a:xfrm>
          <a:prstGeom prst="rect">
            <a:avLst/>
          </a:prstGeom>
          <a:noFill/>
        </p:spPr>
        <p:txBody>
          <a:bodyPr wrap="square" lIns="120975" tIns="60488" rIns="120975" bIns="60488" rtlCol="0">
            <a:spAutoFit/>
          </a:bodyPr>
          <a:lstStyle>
            <a:defPPr>
              <a:defRPr lang="en-US"/>
            </a:defPPr>
            <a:lvl1pPr algn="ctr">
              <a:defRPr sz="4000" b="1">
                <a:solidFill>
                  <a:schemeClr val="bg1"/>
                </a:solidFill>
                <a:effectLst>
                  <a:glow rad="139700">
                    <a:schemeClr val="accent5">
                      <a:satMod val="175000"/>
                      <a:alpha val="40000"/>
                    </a:schemeClr>
                  </a:glow>
                </a:effectLst>
                <a:latin typeface="UTM Swiss Condensed" pitchFamily="2" charset="0"/>
              </a:defRPr>
            </a:lvl1pPr>
          </a:lstStyle>
          <a:p>
            <a:r>
              <a:rPr lang="en-US" sz="3600" dirty="0" err="1" smtClean="0">
                <a:latin typeface="Times New Roman" charset="0"/>
                <a:ea typeface="Times New Roman" charset="0"/>
                <a:cs typeface="Times New Roman" charset="0"/>
              </a:rPr>
              <a:t>Tìm</a:t>
            </a:r>
            <a:r>
              <a:rPr lang="en-US" sz="3600" dirty="0" smtClean="0">
                <a:latin typeface="Times New Roman" charset="0"/>
                <a:ea typeface="Times New Roman" charset="0"/>
                <a:cs typeface="Times New Roman" charset="0"/>
              </a:rPr>
              <a:t> </a:t>
            </a:r>
            <a:r>
              <a:rPr lang="en-US" sz="3600" dirty="0" err="1" smtClean="0">
                <a:latin typeface="Times New Roman" charset="0"/>
                <a:ea typeface="Times New Roman" charset="0"/>
                <a:cs typeface="Times New Roman" charset="0"/>
              </a:rPr>
              <a:t>cách</a:t>
            </a:r>
            <a:r>
              <a:rPr lang="en-US" sz="3600" dirty="0" smtClean="0">
                <a:latin typeface="Times New Roman" charset="0"/>
                <a:ea typeface="Times New Roman" charset="0"/>
                <a:cs typeface="Times New Roman" charset="0"/>
              </a:rPr>
              <a:t> </a:t>
            </a:r>
            <a:r>
              <a:rPr lang="en-US" sz="3600" dirty="0" err="1" smtClean="0">
                <a:latin typeface="Times New Roman" charset="0"/>
                <a:ea typeface="Times New Roman" charset="0"/>
                <a:cs typeface="Times New Roman" charset="0"/>
              </a:rPr>
              <a:t>giải</a:t>
            </a:r>
            <a:r>
              <a:rPr lang="en-US" sz="3600" dirty="0" smtClean="0">
                <a:latin typeface="Times New Roman" charset="0"/>
                <a:ea typeface="Times New Roman" charset="0"/>
                <a:cs typeface="Times New Roman" charset="0"/>
              </a:rPr>
              <a:t> </a:t>
            </a:r>
            <a:r>
              <a:rPr lang="en-US" sz="3600" dirty="0" err="1" smtClean="0">
                <a:latin typeface="Times New Roman" charset="0"/>
                <a:ea typeface="Times New Roman" charset="0"/>
                <a:cs typeface="Times New Roman" charset="0"/>
              </a:rPr>
              <a:t>thích</a:t>
            </a:r>
            <a:r>
              <a:rPr lang="en-US" sz="3600" dirty="0" smtClean="0">
                <a:latin typeface="Times New Roman" charset="0"/>
                <a:ea typeface="Times New Roman" charset="0"/>
                <a:cs typeface="Times New Roman" charset="0"/>
              </a:rPr>
              <a:t> </a:t>
            </a:r>
            <a:r>
              <a:rPr lang="en-US" sz="3600" dirty="0" err="1" smtClean="0">
                <a:latin typeface="Times New Roman" charset="0"/>
                <a:ea typeface="Times New Roman" charset="0"/>
                <a:cs typeface="Times New Roman" charset="0"/>
              </a:rPr>
              <a:t>đúng</a:t>
            </a:r>
            <a:r>
              <a:rPr lang="en-US" sz="3600" dirty="0" smtClean="0">
                <a:latin typeface="Times New Roman" charset="0"/>
                <a:ea typeface="Times New Roman" charset="0"/>
                <a:cs typeface="Times New Roman" charset="0"/>
              </a:rPr>
              <a:t> “</a:t>
            </a:r>
            <a:r>
              <a:rPr lang="en-US" sz="3600" dirty="0" err="1" smtClean="0">
                <a:latin typeface="Times New Roman" charset="0"/>
                <a:ea typeface="Times New Roman" charset="0"/>
                <a:cs typeface="Times New Roman" charset="0"/>
              </a:rPr>
              <a:t>hậu</a:t>
            </a:r>
            <a:r>
              <a:rPr lang="en-US" sz="3600" dirty="0" smtClean="0">
                <a:latin typeface="Times New Roman" charset="0"/>
                <a:ea typeface="Times New Roman" charset="0"/>
                <a:cs typeface="Times New Roman" charset="0"/>
              </a:rPr>
              <a:t> </a:t>
            </a:r>
            <a:r>
              <a:rPr lang="en-US" sz="3600" dirty="0" err="1" smtClean="0">
                <a:latin typeface="Times New Roman" charset="0"/>
                <a:ea typeface="Times New Roman" charset="0"/>
                <a:cs typeface="Times New Roman" charset="0"/>
              </a:rPr>
              <a:t>quả</a:t>
            </a:r>
            <a:r>
              <a:rPr lang="en-US" sz="3600" dirty="0" smtClean="0">
                <a:latin typeface="Times New Roman" charset="0"/>
                <a:ea typeface="Times New Roman" charset="0"/>
                <a:cs typeface="Times New Roman" charset="0"/>
              </a:rPr>
              <a:t>” </a:t>
            </a:r>
            <a:r>
              <a:rPr lang="en-US" sz="3600" dirty="0" err="1" smtClean="0">
                <a:latin typeface="Times New Roman" charset="0"/>
                <a:ea typeface="Times New Roman" charset="0"/>
                <a:cs typeface="Times New Roman" charset="0"/>
              </a:rPr>
              <a:t>là</a:t>
            </a:r>
            <a:r>
              <a:rPr lang="en-US" sz="3600" dirty="0" smtClean="0">
                <a:latin typeface="Times New Roman" charset="0"/>
                <a:ea typeface="Times New Roman" charset="0"/>
                <a:cs typeface="Times New Roman" charset="0"/>
              </a:rPr>
              <a:t>:</a:t>
            </a:r>
            <a:endParaRPr lang="vi-VN" sz="3600" dirty="0" err="1">
              <a:latin typeface="Times New Roman" charset="0"/>
              <a:ea typeface="Times New Roman" charset="0"/>
              <a:cs typeface="Times New Roman" charset="0"/>
            </a:endParaRPr>
          </a:p>
        </p:txBody>
      </p:sp>
      <p:sp>
        <p:nvSpPr>
          <p:cNvPr id="5" name="Rectangle 4"/>
          <p:cNvSpPr/>
          <p:nvPr/>
        </p:nvSpPr>
        <p:spPr>
          <a:xfrm>
            <a:off x="763095" y="4148567"/>
            <a:ext cx="4625859" cy="799266"/>
          </a:xfrm>
          <a:prstGeom prst="rect">
            <a:avLst/>
          </a:prstGeom>
          <a:noFill/>
        </p:spPr>
        <p:txBody>
          <a:bodyPr wrap="square" lIns="120975" tIns="60488" rIns="120975" bIns="60488" rtlCol="0">
            <a:spAutoFit/>
          </a:bodyPr>
          <a:lstStyle/>
          <a:p>
            <a:pPr algn="ctr"/>
            <a:r>
              <a:rPr lang="en-US" sz="44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Kết</a:t>
            </a:r>
            <a:r>
              <a:rPr lang="en-US" sz="44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quả</a:t>
            </a:r>
            <a:r>
              <a:rPr lang="en-US" sz="44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sau</a:t>
            </a:r>
            <a:r>
              <a:rPr lang="en-US" sz="44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cùng</a:t>
            </a:r>
            <a:endParaRPr lang="en-US" sz="44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Rectangle 5"/>
          <p:cNvSpPr/>
          <p:nvPr/>
        </p:nvSpPr>
        <p:spPr>
          <a:xfrm>
            <a:off x="6733351" y="4172951"/>
            <a:ext cx="4803941" cy="799266"/>
          </a:xfrm>
          <a:prstGeom prst="rect">
            <a:avLst/>
          </a:prstGeom>
          <a:noFill/>
        </p:spPr>
        <p:txBody>
          <a:bodyPr wrap="square" lIns="120975" tIns="60488" rIns="120975" bIns="60488" rtlCol="0">
            <a:spAutoFit/>
          </a:bodyPr>
          <a:lstStyle/>
          <a:p>
            <a:pPr algn="ctr"/>
            <a:r>
              <a:rPr lang="en-US" sz="44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Kết</a:t>
            </a:r>
            <a:r>
              <a:rPr lang="en-US" sz="44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quả</a:t>
            </a:r>
            <a:r>
              <a:rPr lang="en-US" sz="44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xấu</a:t>
            </a:r>
            <a:endParaRPr lang="en-US" sz="44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Rectangle 6"/>
          <p:cNvSpPr/>
          <p:nvPr/>
        </p:nvSpPr>
        <p:spPr>
          <a:xfrm>
            <a:off x="6750556" y="5470987"/>
            <a:ext cx="4769529" cy="799266"/>
          </a:xfrm>
          <a:prstGeom prst="rect">
            <a:avLst/>
          </a:prstGeom>
          <a:noFill/>
        </p:spPr>
        <p:txBody>
          <a:bodyPr wrap="square" lIns="120975" tIns="60488" rIns="120975" bIns="60488" rtlCol="0">
            <a:spAutoFit/>
          </a:bodyPr>
          <a:lstStyle/>
          <a:p>
            <a:pPr algn="ctr"/>
            <a:r>
              <a:rPr lang="en-US" sz="44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Kết</a:t>
            </a:r>
            <a:r>
              <a:rPr lang="en-US" sz="44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quả</a:t>
            </a:r>
            <a:r>
              <a:rPr lang="en-US" sz="44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phía</a:t>
            </a:r>
            <a:r>
              <a:rPr lang="en-US" sz="44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sau</a:t>
            </a:r>
            <a:endParaRPr lang="en-US" sz="44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Rectangle 7"/>
          <p:cNvSpPr/>
          <p:nvPr/>
        </p:nvSpPr>
        <p:spPr>
          <a:xfrm>
            <a:off x="788377" y="5521228"/>
            <a:ext cx="4670614" cy="799266"/>
          </a:xfrm>
          <a:prstGeom prst="rect">
            <a:avLst/>
          </a:prstGeom>
          <a:noFill/>
        </p:spPr>
        <p:txBody>
          <a:bodyPr wrap="square" lIns="120975" tIns="60488" rIns="120975" bIns="60488" rtlCol="0">
            <a:spAutoFit/>
          </a:bodyPr>
          <a:lstStyle/>
          <a:p>
            <a:pPr algn="ctr"/>
            <a:r>
              <a:rPr lang="en-US" sz="44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Kết</a:t>
            </a:r>
            <a:r>
              <a:rPr lang="en-US" sz="44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quả</a:t>
            </a:r>
            <a:r>
              <a:rPr lang="en-US" sz="44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cuối</a:t>
            </a:r>
            <a:r>
              <a:rPr lang="en-US" sz="44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cùng</a:t>
            </a:r>
            <a:endParaRPr lang="en-US" sz="44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TextBox 10"/>
          <p:cNvSpPr txBox="1"/>
          <p:nvPr/>
        </p:nvSpPr>
        <p:spPr>
          <a:xfrm>
            <a:off x="793489" y="1756589"/>
            <a:ext cx="952505"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r>
              <a:rPr lang="vi-VN" dirty="0" smtClean="0">
                <a:latin typeface="+mj-lt"/>
              </a:rPr>
              <a:t>0</a:t>
            </a:r>
            <a:r>
              <a:rPr lang="en-US" dirty="0" smtClean="0">
                <a:latin typeface="+mj-lt"/>
              </a:rPr>
              <a:t>7</a:t>
            </a:r>
            <a:endParaRPr lang="en-US" dirty="0">
              <a:latin typeface="+mj-lt"/>
            </a:endParaRPr>
          </a:p>
        </p:txBody>
      </p:sp>
      <p:pic>
        <p:nvPicPr>
          <p:cNvPr id="12" name="Picture 11" descr="A close up of a logo&#10;&#10;Description generated with high confidence">
            <a:extLst>
              <a:ext uri="{FF2B5EF4-FFF2-40B4-BE49-F238E27FC236}">
                <a16:creationId xmlns:a16="http://schemas.microsoft.com/office/drawing/2014/main" xmlns="" id="{5F2D18B2-9CE0-4027-9CD9-6D09274009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173E338A-DE2E-4E55-9AC4-1691D5AA1B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F129A85B-FD45-4EF0-8F07-962725B079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EDACAD2F-3AA7-4056-8EE8-9682EC58D6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03659FEB-43D1-42B9-B991-B9683B4C42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D3FA478E-EC09-4CF3-A2E3-B84FFB7E1D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sp>
        <p:nvSpPr>
          <p:cNvPr id="18" name="Oval 17">
            <a:extLst>
              <a:ext uri="{FF2B5EF4-FFF2-40B4-BE49-F238E27FC236}">
                <a16:creationId xmlns:a16="http://schemas.microsoft.com/office/drawing/2014/main" xmlns="" id="{EFE6B502-1960-4944-A542-0CD054DCBD00}"/>
              </a:ext>
            </a:extLst>
          </p:cNvPr>
          <p:cNvSpPr/>
          <p:nvPr/>
        </p:nvSpPr>
        <p:spPr>
          <a:xfrm>
            <a:off x="844245" y="7098023"/>
            <a:ext cx="1771650" cy="1771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Algerian" panose="04020705040A02060702" pitchFamily="82" charset="0"/>
              </a:rPr>
              <a:t>b</a:t>
            </a:r>
          </a:p>
        </p:txBody>
      </p:sp>
      <p:pic>
        <p:nvPicPr>
          <p:cNvPr id="19" name="Countdown Timer 20 sec ( v 466 ) news theme - circle equalizer effects with sound HD 4k!">
            <a:hlinkClick r:id="" action="ppaction://media"/>
            <a:extLst>
              <a:ext uri="{FF2B5EF4-FFF2-40B4-BE49-F238E27FC236}">
                <a16:creationId xmlns="" xmlns:a16="http://schemas.microsoft.com/office/drawing/2014/main" id="{1B9642D3-78A2-4DC1-8F1C-A3DE5A1BDE9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57882" y="4597052"/>
            <a:ext cx="1414722" cy="1360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456040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childTnLst>
                                </p:cTn>
                              </p:par>
                            </p:childTnLst>
                          </p:cTn>
                        </p:par>
                        <p:par>
                          <p:cTn id="18" fill="hold">
                            <p:stCondLst>
                              <p:cond delay="1500"/>
                            </p:stCondLst>
                            <p:childTnLst>
                              <p:par>
                                <p:cTn id="19" presetID="10" presetClass="entr" presetSubtype="0" fill="hold" grpId="0" nodeType="afterEffect">
                                  <p:stCondLst>
                                    <p:cond delay="0"/>
                                  </p:stCondLst>
                                  <p:iterate type="lt">
                                    <p:tmPct val="0"/>
                                  </p:iterate>
                                  <p:childTnLst>
                                    <p:set>
                                      <p:cBhvr>
                                        <p:cTn id="20" dur="1" fill="hold">
                                          <p:stCondLst>
                                            <p:cond delay="0"/>
                                          </p:stCondLst>
                                        </p:cTn>
                                        <p:tgtEl>
                                          <p:spTgt spid="6"/>
                                        </p:tgtEl>
                                        <p:attrNameLst>
                                          <p:attrName>style.visibility</p:attrName>
                                        </p:attrNameLst>
                                      </p:cBhvr>
                                      <p:to>
                                        <p:strVal val="visible"/>
                                      </p:to>
                                    </p:set>
                                    <p:animEffect transition="in" filter="fade">
                                      <p:cBhvr>
                                        <p:cTn id="21" dur="1500"/>
                                        <p:tgtEl>
                                          <p:spTgt spid="6"/>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500"/>
                                        <p:tgtEl>
                                          <p:spTgt spid="8"/>
                                        </p:tgtEl>
                                      </p:cBhvr>
                                    </p:animEffect>
                                  </p:childTnLst>
                                </p:cTn>
                              </p:par>
                            </p:childTnLst>
                          </p:cTn>
                        </p:par>
                        <p:par>
                          <p:cTn id="26" fill="hold">
                            <p:stCondLst>
                              <p:cond delay="4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8490" fill="hold"/>
                                        <p:tgtEl>
                                          <p:spTgt spid="19"/>
                                        </p:tgtEl>
                                      </p:cBhvr>
                                    </p:cmd>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1" nodeType="clickEffect">
                                  <p:stCondLst>
                                    <p:cond delay="0"/>
                                  </p:stCondLst>
                                  <p:iterate type="lt">
                                    <p:tmPct val="4000"/>
                                  </p:iterate>
                                  <p:childTnLst>
                                    <p:set>
                                      <p:cBhvr override="childStyle">
                                        <p:cTn id="37" dur="1500" fill="hold"/>
                                        <p:tgtEl>
                                          <p:spTgt spid="6"/>
                                        </p:tgtEl>
                                        <p:attrNameLst>
                                          <p:attrName>style.color</p:attrName>
                                        </p:attrNameLst>
                                      </p:cBhvr>
                                      <p:to>
                                        <p:clrVal>
                                          <a:srgbClr val="FF0000"/>
                                        </p:clrVal>
                                      </p:to>
                                    </p:set>
                                    <p:set>
                                      <p:cBhvr>
                                        <p:cTn id="38" dur="1500" fill="hold"/>
                                        <p:tgtEl>
                                          <p:spTgt spid="6"/>
                                        </p:tgtEl>
                                        <p:attrNameLst>
                                          <p:attrName>fillcolor</p:attrName>
                                        </p:attrNameLst>
                                      </p:cBhvr>
                                      <p:to>
                                        <p:clrVal>
                                          <a:srgbClr val="FF0000"/>
                                        </p:clrVal>
                                      </p:to>
                                    </p:set>
                                    <p:set>
                                      <p:cBhvr>
                                        <p:cTn id="39" dur="1500" fill="hold"/>
                                        <p:tgtEl>
                                          <p:spTgt spid="6"/>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par>
                                <p:cTn id="40" presetID="1" presetClass="exit" presetSubtype="0" fill="hold" grpId="1" nodeType="withEffect">
                                  <p:stCondLst>
                                    <p:cond delay="0"/>
                                  </p:stCondLst>
                                  <p:childTnLst>
                                    <p:set>
                                      <p:cBhvr>
                                        <p:cTn id="41" dur="1" fill="hold">
                                          <p:stCondLst>
                                            <p:cond delay="0"/>
                                          </p:stCondLst>
                                        </p:cTn>
                                        <p:tgtEl>
                                          <p:spTgt spid="5"/>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par>
                          <p:cTn id="51" fill="hold">
                            <p:stCondLst>
                              <p:cond delay="0"/>
                            </p:stCondLst>
                            <p:childTnLst>
                              <p:par>
                                <p:cTn id="52" presetID="53" presetClass="entr" presetSubtype="16" fill="hold" grpId="1"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9"/>
                                        </p:tgtEl>
                                      </p:cBhvr>
                                    </p:cmd>
                                  </p:childTnLst>
                                </p:cTn>
                              </p:par>
                            </p:childTnLst>
                          </p:cTn>
                        </p:par>
                      </p:childTnLst>
                    </p:cTn>
                  </p:par>
                </p:childTnLst>
              </p:cTn>
              <p:nextCondLst>
                <p:cond evt="onClick" delay="0">
                  <p:tgtEl>
                    <p:spTgt spid="19"/>
                  </p:tgtEl>
                </p:cond>
              </p:nextCondLst>
            </p:seq>
            <p:video>
              <p:cMediaNode vol="80000">
                <p:cTn id="62" fill="hold" display="0">
                  <p:stCondLst>
                    <p:cond delay="indefinite"/>
                  </p:stCondLst>
                </p:cTn>
                <p:tgtEl>
                  <p:spTgt spid="19"/>
                </p:tgtEl>
              </p:cMediaNode>
            </p:video>
          </p:childTnLst>
        </p:cTn>
      </p:par>
    </p:tnLst>
    <p:bldLst>
      <p:bldP spid="5" grpId="0"/>
      <p:bldP spid="5" grpId="1"/>
      <p:bldP spid="6" grpId="0"/>
      <p:bldP spid="6" grpId="1"/>
      <p:bldP spid="7" grpId="0"/>
      <p:bldP spid="7" grpId="1"/>
      <p:bldP spid="8" grpId="0"/>
      <p:bldP spid="8" grpId="1"/>
      <p:bldP spid="11" grpId="0"/>
      <p:bldP spid="11" grpId="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2&quot;/&gt;&lt;property id=&quot;20307&quot; value=&quot;269&quot;/&gt;&lt;/object&gt;&lt;object type=&quot;3&quot; unique_id=&quot;10004&quot;&gt;&lt;property id=&quot;20148&quot; value=&quot;5&quot;/&gt;&lt;property id=&quot;20300&quot; value=&quot;Slide 3&quot;/&gt;&lt;property id=&quot;20307&quot; value=&quot;258&quot;/&gt;&lt;/object&gt;&lt;object type=&quot;3&quot; unique_id=&quot;10005&quot;&gt;&lt;property id=&quot;20148&quot; value=&quot;5&quot;/&gt;&lt;property id=&quot;20300&quot; value=&quot;Slide 4&quot;/&gt;&lt;property id=&quot;20307&quot; value=&quot;260&quot;/&gt;&lt;/object&gt;&lt;object type=&quot;3&quot; unique_id=&quot;10006&quot;&gt;&lt;property id=&quot;20148&quot; value=&quot;5&quot;/&gt;&lt;property id=&quot;20300&quot; value=&quot;Slide 5&quot;/&gt;&lt;property id=&quot;20307&quot; value=&quot;261&quot;/&gt;&lt;/object&gt;&lt;object type=&quot;3&quot; unique_id=&quot;10007&quot;&gt;&lt;property id=&quot;20148&quot; value=&quot;5&quot;/&gt;&lt;property id=&quot;20300&quot; value=&quot;Slide 6&quot;/&gt;&lt;property id=&quot;20307&quot; value=&quot;262&quot;/&gt;&lt;/object&gt;&lt;object type=&quot;3&quot; unique_id=&quot;10008&quot;&gt;&lt;property id=&quot;20148&quot; value=&quot;5&quot;/&gt;&lt;property id=&quot;20300&quot; value=&quot;Slide 7&quot;/&gt;&lt;property id=&quot;20307&quot; value=&quot;263&quot;/&gt;&lt;/object&gt;&lt;object type=&quot;3&quot; unique_id=&quot;10009&quot;&gt;&lt;property id=&quot;20148&quot; value=&quot;5&quot;/&gt;&lt;property id=&quot;20300&quot; value=&quot;Slide 8&quot;/&gt;&lt;property id=&quot;20307&quot; value=&quot;264&quot;/&gt;&lt;/object&gt;&lt;object type=&quot;3&quot; unique_id=&quot;10010&quot;&gt;&lt;property id=&quot;20148&quot; value=&quot;5&quot;/&gt;&lt;property id=&quot;20300&quot; value=&quot;Slide 9&quot;/&gt;&lt;property id=&quot;20307&quot; value=&quot;259&quot;/&gt;&lt;/object&gt;&lt;object type=&quot;3&quot; unique_id=&quot;10011&quot;&gt;&lt;property id=&quot;20148&quot; value=&quot;5&quot;/&gt;&lt;property id=&quot;20300&quot; value=&quot;Slide 10&quot;/&gt;&lt;property id=&quot;20307&quot; value=&quot;265&quot;/&gt;&lt;/object&gt;&lt;object type=&quot;3&quot; unique_id=&quot;10012&quot;&gt;&lt;property id=&quot;20148&quot; value=&quot;5&quot;/&gt;&lt;property id=&quot;20300&quot; value=&quot;Slide 11&quot;/&gt;&lt;property id=&quot;20307&quot; value=&quot;266&quot;/&gt;&lt;/object&gt;&lt;object type=&quot;3&quot; unique_id=&quot;10013&quot;&gt;&lt;property id=&quot;20148&quot; value=&quot;5&quot;/&gt;&lt;property id=&quot;20300&quot; value=&quot;Slide 12&quot;/&gt;&lt;property id=&quot;20307&quot; value=&quot;267&quot;/&gt;&lt;/object&gt;&lt;object type=&quot;3&quot; unique_id=&quot;10313&quot;&gt;&lt;property id=&quot;20148&quot; value=&quot;5&quot;/&gt;&lt;property id=&quot;20300&quot; value=&quot;Slide 13&quot;/&gt;&lt;property id=&quot;20307&quot; value=&quot;270&quot;/&gt;&lt;/object&gt;&lt;object type=&quot;3&quot; unique_id=&quot;10314&quot;&gt;&lt;property id=&quot;20148&quot; value=&quot;5&quot;/&gt;&lt;property id=&quot;20300&quot; value=&quot;Slide 14&quot;/&gt;&lt;property id=&quot;20307&quot; value=&quot;271&quot;/&gt;&lt;/object&gt;&lt;object type=&quot;3&quot; unique_id=&quot;10315&quot;&gt;&lt;property id=&quot;20148&quot; value=&quot;5&quot;/&gt;&lt;property id=&quot;20300&quot; value=&quot;Slide 15&quot;/&gt;&lt;property id=&quot;20307&quot; value=&quot;272&quot;/&gt;&lt;/object&gt;&lt;object type=&quot;3&quot; unique_id=&quot;10316&quot;&gt;&lt;property id=&quot;20148&quot; value=&quot;5&quot;/&gt;&lt;property id=&quot;20300&quot; value=&quot;Slide 16&quot;/&gt;&lt;property id=&quot;20307&quot; value=&quot;273&quot;/&gt;&lt;/object&gt;&lt;object type=&quot;3&quot; unique_id=&quot;10317&quot;&gt;&lt;property id=&quot;20148&quot; value=&quot;5&quot;/&gt;&lt;property id=&quot;20300&quot; value=&quot;Slide 17&quot;/&gt;&lt;property id=&quot;20307&quot; value=&quot;274&quot;/&gt;&lt;/object&gt;&lt;object type=&quot;3&quot; unique_id=&quot;10318&quot;&gt;&lt;property id=&quot;20148&quot; value=&quot;5&quot;/&gt;&lt;property id=&quot;20300&quot; value=&quot;Slide 18&quot;/&gt;&lt;property id=&quot;20307&quot; value=&quot;275&quot;/&gt;&lt;/object&gt;&lt;object type=&quot;3&quot; unique_id=&quot;10319&quot;&gt;&lt;property id=&quot;20148&quot; value=&quot;5&quot;/&gt;&lt;property id=&quot;20300&quot; value=&quot;Slide 19&quot;/&gt;&lt;property id=&quot;20307&quot; value=&quot;276&quot;/&gt;&lt;/object&gt;&lt;object type=&quot;3&quot; unique_id=&quot;10320&quot;&gt;&lt;property id=&quot;20148&quot; value=&quot;5&quot;/&gt;&lt;property id=&quot;20300&quot; value=&quot;Slide 20&quot;/&gt;&lt;property id=&quot;20307&quot; value=&quot;277&quot;/&gt;&lt;/object&gt;&lt;object type=&quot;3&quot; unique_id=&quot;10321&quot;&gt;&lt;property id=&quot;20148&quot; value=&quot;5&quot;/&gt;&lt;property id=&quot;20300&quot; value=&quot;Slide 21&quot;/&gt;&lt;property id=&quot;20307&quot; value=&quot;278&quot;/&gt;&lt;/object&gt;&lt;object type=&quot;3&quot; unique_id=&quot;10322&quot;&gt;&lt;property id=&quot;20148&quot; value=&quot;5&quot;/&gt;&lt;property id=&quot;20300&quot; value=&quot;Slide 22&quot;/&gt;&lt;property id=&quot;20307&quot; value=&quot;279&quot;/&gt;&lt;/object&gt;&lt;object type=&quot;3&quot; unique_id=&quot;10323&quot;&gt;&lt;property id=&quot;20148&quot; value=&quot;5&quot;/&gt;&lt;property id=&quot;20300&quot; value=&quot;Slide 23&quot;/&gt;&lt;property id=&quot;20307&quot; value=&quot;280&quot;/&gt;&lt;/object&gt;&lt;object type=&quot;3&quot; unique_id=&quot;10324&quot;&gt;&lt;property id=&quot;20148&quot; value=&quot;5&quot;/&gt;&lt;property id=&quot;20300&quot; value=&quot;Slide 24&quot;/&gt;&lt;property id=&quot;20307&quot; value=&quot;281&quot;/&gt;&lt;/object&gt;&lt;object type=&quot;3&quot; unique_id=&quot;10325&quot;&gt;&lt;property id=&quot;20148&quot; value=&quot;5&quot;/&gt;&lt;property id=&quot;20300&quot; value=&quot;Slide 25&quot;/&gt;&lt;property id=&quot;20307&quot; value=&quot;282&quot;/&gt;&lt;/object&gt;&lt;object type=&quot;3&quot; unique_id=&quot;10326&quot;&gt;&lt;property id=&quot;20148&quot; value=&quot;5&quot;/&gt;&lt;property id=&quot;20300&quot; value=&quot;Slide 26&quot;/&gt;&lt;property id=&quot;20307&quot; value=&quot;283&quot;/&gt;&lt;/object&gt;&lt;object type=&quot;3&quot; unique_id=&quot;10327&quot;&gt;&lt;property id=&quot;20148&quot; value=&quot;5&quot;/&gt;&lt;property id=&quot;20300&quot; value=&quot;Slide 27&quot;/&gt;&lt;property id=&quot;20307&quot; value=&quot;284&quot;/&gt;&lt;/object&gt;&lt;object type=&quot;3&quot; unique_id=&quot;10328&quot;&gt;&lt;property id=&quot;20148&quot; value=&quot;5&quot;/&gt;&lt;property id=&quot;20300&quot; value=&quot;Slide 28&quot;/&gt;&lt;property id=&quot;20307&quot; value=&quot;285&quot;/&gt;&lt;/object&gt;&lt;object type=&quot;3&quot; unique_id=&quot;10329&quot;&gt;&lt;property id=&quot;20148&quot; value=&quot;5&quot;/&gt;&lt;property id=&quot;20300&quot; value=&quot;Slide 29&quot;/&gt;&lt;property id=&quot;20307&quot; value=&quot;286&quot;/&gt;&lt;/object&gt;&lt;object type=&quot;3&quot; unique_id=&quot;10330&quot;&gt;&lt;property id=&quot;20148&quot; value=&quot;5&quot;/&gt;&lt;property id=&quot;20300&quot; value=&quot;Slide 30&quot;/&gt;&lt;property id=&quot;20307&quot; value=&quot;287&quot;/&gt;&lt;/object&gt;&lt;object type=&quot;3&quot; unique_id=&quot;10331&quot;&gt;&lt;property id=&quot;20148&quot; value=&quot;5&quot;/&gt;&lt;property id=&quot;20300&quot; value=&quot;Slide 31&quot;/&gt;&lt;property id=&quot;20307&quot; value=&quot;288&quot;/&gt;&lt;/object&gt;&lt;object type=&quot;3&quot; unique_id=&quot;10332&quot;&gt;&lt;property id=&quot;20148&quot; value=&quot;5&quot;/&gt;&lt;property id=&quot;20300&quot; value=&quot;Slide 32&quot;/&gt;&lt;property id=&quot;20307&quot; value=&quot;289&quot;/&gt;&lt;/object&gt;&lt;object type=&quot;3&quot; unique_id=&quot;10571&quot;&gt;&lt;property id=&quot;20148&quot; value=&quot;5&quot;/&gt;&lt;property id=&quot;20300&quot; value=&quot;Slide 1&quot;/&gt;&lt;property id=&quot;20307&quot; value=&quot;291&quot;/&gt;&lt;/object&gt;&lt;/object&gt;&lt;object type=&quot;8&quot; unique_id=&quot;10026&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671</TotalTime>
  <Words>918</Words>
  <PresentationFormat>Custom</PresentationFormat>
  <Paragraphs>204</Paragraphs>
  <Slides>32</Slides>
  <Notes>0</Notes>
  <HiddenSlides>0</HiddenSlides>
  <MMClips>34</MMClips>
  <ScaleCrop>false</ScaleCrop>
  <HeadingPairs>
    <vt:vector size="4" baseType="variant">
      <vt:variant>
        <vt:lpstr>Theme</vt:lpstr>
      </vt:variant>
      <vt:variant>
        <vt:i4>3</vt:i4>
      </vt:variant>
      <vt:variant>
        <vt:lpstr>Slide Titles</vt:lpstr>
      </vt:variant>
      <vt:variant>
        <vt:i4>32</vt:i4>
      </vt:variant>
    </vt:vector>
  </HeadingPairs>
  <TitlesOfParts>
    <vt:vector size="35"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2014-01-13T13:32:56Z</dcterms:created>
  <dcterms:modified xsi:type="dcterms:W3CDTF">2020-08-27T15:55:05Z</dcterms:modified>
</cp:coreProperties>
</file>