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59"/>
  </p:notesMasterIdLst>
  <p:sldIdLst>
    <p:sldId id="577" r:id="rId3"/>
    <p:sldId id="469" r:id="rId4"/>
    <p:sldId id="575" r:id="rId5"/>
    <p:sldId id="447" r:id="rId6"/>
    <p:sldId id="439" r:id="rId7"/>
    <p:sldId id="436" r:id="rId8"/>
    <p:sldId id="472" r:id="rId9"/>
    <p:sldId id="466" r:id="rId10"/>
    <p:sldId id="456" r:id="rId11"/>
    <p:sldId id="475" r:id="rId12"/>
    <p:sldId id="576" r:id="rId13"/>
    <p:sldId id="497" r:id="rId14"/>
    <p:sldId id="509" r:id="rId15"/>
    <p:sldId id="572" r:id="rId16"/>
    <p:sldId id="535" r:id="rId17"/>
    <p:sldId id="498" r:id="rId18"/>
    <p:sldId id="499" r:id="rId19"/>
    <p:sldId id="511" r:id="rId20"/>
    <p:sldId id="512" r:id="rId21"/>
    <p:sldId id="547" r:id="rId22"/>
    <p:sldId id="573" r:id="rId23"/>
    <p:sldId id="501" r:id="rId24"/>
    <p:sldId id="510" r:id="rId25"/>
    <p:sldId id="502" r:id="rId26"/>
    <p:sldId id="516" r:id="rId27"/>
    <p:sldId id="518" r:id="rId28"/>
    <p:sldId id="517" r:id="rId29"/>
    <p:sldId id="529" r:id="rId30"/>
    <p:sldId id="571" r:id="rId31"/>
    <p:sldId id="473" r:id="rId32"/>
    <p:sldId id="519" r:id="rId33"/>
    <p:sldId id="522" r:id="rId34"/>
    <p:sldId id="523" r:id="rId35"/>
    <p:sldId id="524" r:id="rId36"/>
    <p:sldId id="504" r:id="rId37"/>
    <p:sldId id="514" r:id="rId38"/>
    <p:sldId id="515" r:id="rId39"/>
    <p:sldId id="574" r:id="rId40"/>
    <p:sldId id="503" r:id="rId41"/>
    <p:sldId id="525" r:id="rId42"/>
    <p:sldId id="527" r:id="rId43"/>
    <p:sldId id="548" r:id="rId44"/>
    <p:sldId id="549" r:id="rId45"/>
    <p:sldId id="551" r:id="rId46"/>
    <p:sldId id="550" r:id="rId47"/>
    <p:sldId id="552" r:id="rId48"/>
    <p:sldId id="553" r:id="rId49"/>
    <p:sldId id="554" r:id="rId50"/>
    <p:sldId id="271" r:id="rId51"/>
    <p:sldId id="543" r:id="rId52"/>
    <p:sldId id="555" r:id="rId53"/>
    <p:sldId id="556" r:id="rId54"/>
    <p:sldId id="557" r:id="rId55"/>
    <p:sldId id="558" r:id="rId56"/>
    <p:sldId id="559" r:id="rId57"/>
    <p:sldId id="569"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 Dang Cao Tung" initials="HDCT" lastIdx="1" clrIdx="0">
    <p:extLst>
      <p:ext uri="{19B8F6BF-5375-455C-9EA6-DF929625EA0E}">
        <p15:presenceInfo xmlns:p15="http://schemas.microsoft.com/office/powerpoint/2012/main" userId="e2cf4a26ae733d7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1B35"/>
    <a:srgbClr val="2A5695"/>
    <a:srgbClr val="5BB7B9"/>
    <a:srgbClr val="55B1AF"/>
    <a:srgbClr val="AFD9D9"/>
    <a:srgbClr val="C0C0C0"/>
    <a:srgbClr val="CDACE6"/>
    <a:srgbClr val="33A2DB"/>
    <a:srgbClr val="BD92DE"/>
    <a:srgbClr val="6A13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3792" autoAdjust="0"/>
  </p:normalViewPr>
  <p:slideViewPr>
    <p:cSldViewPr snapToGrid="0">
      <p:cViewPr varScale="1">
        <p:scale>
          <a:sx n="86" d="100"/>
          <a:sy n="86" d="100"/>
        </p:scale>
        <p:origin x="654" y="90"/>
      </p:cViewPr>
      <p:guideLst/>
    </p:cSldViewPr>
  </p:slideViewPr>
  <p:notesTextViewPr>
    <p:cViewPr>
      <p:scale>
        <a:sx n="1" d="1"/>
        <a:sy n="1" d="1"/>
      </p:scale>
      <p:origin x="0" y="0"/>
    </p:cViewPr>
  </p:notesTextViewPr>
  <p:sorterViewPr>
    <p:cViewPr>
      <p:scale>
        <a:sx n="100" d="100"/>
        <a:sy n="100" d="100"/>
      </p:scale>
      <p:origin x="0" y="-28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48A7A8-FF7B-4AB0-B127-ACBAA1B0755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E354398-CE94-464C-B0E5-1D6B1121DF04}">
      <dgm:prSet phldrT="[Text]"/>
      <dgm:spPr/>
      <dgm:t>
        <a:bodyPr/>
        <a:lstStyle/>
        <a:p>
          <a:r>
            <a:rPr lang="en-US"/>
            <a:t>Máy tính và cộng đồng</a:t>
          </a:r>
        </a:p>
      </dgm:t>
    </dgm:pt>
    <dgm:pt modelId="{B1E1A77F-CBC4-431C-8390-6BCC71008DF5}" type="parTrans" cxnId="{3D2A4853-D75E-438A-BA37-DC82B9D4BB66}">
      <dgm:prSet/>
      <dgm:spPr/>
      <dgm:t>
        <a:bodyPr/>
        <a:lstStyle/>
        <a:p>
          <a:endParaRPr lang="en-US"/>
        </a:p>
      </dgm:t>
    </dgm:pt>
    <dgm:pt modelId="{7FFFCBF2-A67A-4BEA-9CB3-C5647442DAEE}" type="sibTrans" cxnId="{3D2A4853-D75E-438A-BA37-DC82B9D4BB66}">
      <dgm:prSet/>
      <dgm:spPr/>
      <dgm:t>
        <a:bodyPr/>
        <a:lstStyle/>
        <a:p>
          <a:endParaRPr lang="en-US"/>
        </a:p>
      </dgm:t>
    </dgm:pt>
    <dgm:pt modelId="{E6F7A353-69AE-4E57-8CE6-864935EB650F}">
      <dgm:prSet phldrT="[Text]"/>
      <dgm:spPr/>
      <dgm:t>
        <a:bodyPr/>
        <a:lstStyle/>
        <a:p>
          <a:r>
            <a:rPr lang="en-US"/>
            <a:t>Tổ chức lưu trữ, tìm kiếm và trao đổi thông tin</a:t>
          </a:r>
        </a:p>
      </dgm:t>
    </dgm:pt>
    <dgm:pt modelId="{1C35DCC8-C660-4867-A734-731033E76357}" type="parTrans" cxnId="{DC1D7584-97A3-4AE3-8912-39C3F202ED55}">
      <dgm:prSet/>
      <dgm:spPr/>
      <dgm:t>
        <a:bodyPr/>
        <a:lstStyle/>
        <a:p>
          <a:endParaRPr lang="en-US"/>
        </a:p>
      </dgm:t>
    </dgm:pt>
    <dgm:pt modelId="{5539A342-0D22-42FF-B7F1-67BCA4FCC14D}" type="sibTrans" cxnId="{DC1D7584-97A3-4AE3-8912-39C3F202ED55}">
      <dgm:prSet/>
      <dgm:spPr/>
      <dgm:t>
        <a:bodyPr/>
        <a:lstStyle/>
        <a:p>
          <a:endParaRPr lang="en-US"/>
        </a:p>
      </dgm:t>
    </dgm:pt>
    <dgm:pt modelId="{334C5D7D-3709-4BF4-9FC6-BCDC80BB7059}">
      <dgm:prSet phldrT="[Text]"/>
      <dgm:spPr/>
      <dgm:t>
        <a:bodyPr/>
        <a:lstStyle/>
        <a:p>
          <a:r>
            <a:rPr lang="en-US"/>
            <a:t>Đạo đức, pháp luật và văn hoá trong môi trường số</a:t>
          </a:r>
        </a:p>
      </dgm:t>
    </dgm:pt>
    <dgm:pt modelId="{4CC163EB-B6AD-4180-928C-90EB449EC099}" type="parTrans" cxnId="{4F01CCFC-D16B-47C7-9B07-CEDBEFEB4024}">
      <dgm:prSet/>
      <dgm:spPr/>
      <dgm:t>
        <a:bodyPr/>
        <a:lstStyle/>
        <a:p>
          <a:endParaRPr lang="en-US"/>
        </a:p>
      </dgm:t>
    </dgm:pt>
    <dgm:pt modelId="{6F90B1F4-935F-4D6C-9543-2F0A97758226}" type="sibTrans" cxnId="{4F01CCFC-D16B-47C7-9B07-CEDBEFEB4024}">
      <dgm:prSet/>
      <dgm:spPr/>
      <dgm:t>
        <a:bodyPr/>
        <a:lstStyle/>
        <a:p>
          <a:endParaRPr lang="en-US"/>
        </a:p>
      </dgm:t>
    </dgm:pt>
    <dgm:pt modelId="{E821E078-DA89-437A-B7E5-B53DF1A9E079}">
      <dgm:prSet phldrT="[Text]"/>
      <dgm:spPr/>
      <dgm:t>
        <a:bodyPr/>
        <a:lstStyle/>
        <a:p>
          <a:r>
            <a:rPr lang="en-US"/>
            <a:t>Ứng dụng tin học</a:t>
          </a:r>
        </a:p>
      </dgm:t>
    </dgm:pt>
    <dgm:pt modelId="{F8BA4C36-286A-4812-BD78-DA22A968F8DA}" type="parTrans" cxnId="{FF812167-875D-41A7-94C8-A46564C01564}">
      <dgm:prSet/>
      <dgm:spPr/>
      <dgm:t>
        <a:bodyPr/>
        <a:lstStyle/>
        <a:p>
          <a:endParaRPr lang="en-US"/>
        </a:p>
      </dgm:t>
    </dgm:pt>
    <dgm:pt modelId="{0D429AB5-D6F0-49FE-9B03-64D828C7BAA2}" type="sibTrans" cxnId="{FF812167-875D-41A7-94C8-A46564C01564}">
      <dgm:prSet/>
      <dgm:spPr/>
      <dgm:t>
        <a:bodyPr/>
        <a:lstStyle/>
        <a:p>
          <a:endParaRPr lang="en-US"/>
        </a:p>
      </dgm:t>
    </dgm:pt>
    <dgm:pt modelId="{57D790B0-7ABE-421D-B91E-14D2A588BEAB}">
      <dgm:prSet phldrT="[Text]"/>
      <dgm:spPr/>
      <dgm:t>
        <a:bodyPr/>
        <a:lstStyle/>
        <a:p>
          <a:r>
            <a:rPr lang="en-US" dirty="0" err="1"/>
            <a:t>Giải</a:t>
          </a:r>
          <a:r>
            <a:rPr lang="en-US" dirty="0"/>
            <a:t> </a:t>
          </a:r>
          <a:r>
            <a:rPr lang="en-US" dirty="0" err="1"/>
            <a:t>quyết</a:t>
          </a:r>
          <a:r>
            <a:rPr lang="en-US" dirty="0"/>
            <a:t> </a:t>
          </a:r>
          <a:r>
            <a:rPr lang="en-US" dirty="0" err="1"/>
            <a:t>vấn</a:t>
          </a:r>
          <a:r>
            <a:rPr lang="en-US" dirty="0"/>
            <a:t> </a:t>
          </a:r>
          <a:r>
            <a:rPr lang="en-US" dirty="0" err="1"/>
            <a:t>đề</a:t>
          </a:r>
          <a:r>
            <a:rPr lang="en-US" dirty="0"/>
            <a:t> </a:t>
          </a:r>
          <a:r>
            <a:rPr lang="en-US" dirty="0" err="1"/>
            <a:t>với</a:t>
          </a:r>
          <a:r>
            <a:rPr lang="en-US" dirty="0"/>
            <a:t> </a:t>
          </a:r>
          <a:r>
            <a:rPr lang="en-US" dirty="0" err="1"/>
            <a:t>sự</a:t>
          </a:r>
          <a:r>
            <a:rPr lang="en-US" dirty="0"/>
            <a:t> </a:t>
          </a:r>
          <a:r>
            <a:rPr lang="en-US" dirty="0" err="1"/>
            <a:t>trợ</a:t>
          </a:r>
          <a:r>
            <a:rPr lang="en-US" dirty="0"/>
            <a:t> </a:t>
          </a:r>
          <a:r>
            <a:rPr lang="en-US" dirty="0" err="1"/>
            <a:t>giúp</a:t>
          </a:r>
          <a:r>
            <a:rPr lang="en-US" dirty="0"/>
            <a:t> </a:t>
          </a:r>
          <a:r>
            <a:rPr lang="en-US" dirty="0" err="1"/>
            <a:t>của</a:t>
          </a:r>
          <a:r>
            <a:rPr lang="en-US" dirty="0"/>
            <a:t> </a:t>
          </a:r>
          <a:r>
            <a:rPr lang="en-US" dirty="0" err="1"/>
            <a:t>máy</a:t>
          </a:r>
          <a:r>
            <a:rPr lang="en-US" dirty="0"/>
            <a:t> </a:t>
          </a:r>
          <a:r>
            <a:rPr lang="en-US" dirty="0" err="1"/>
            <a:t>tính</a:t>
          </a:r>
          <a:endParaRPr lang="en-US" dirty="0"/>
        </a:p>
      </dgm:t>
    </dgm:pt>
    <dgm:pt modelId="{F19D4935-348F-4BB5-B617-5326143533BA}" type="parTrans" cxnId="{4B7C863F-5F19-4DE5-9C11-3397401CB300}">
      <dgm:prSet/>
      <dgm:spPr/>
      <dgm:t>
        <a:bodyPr/>
        <a:lstStyle/>
        <a:p>
          <a:endParaRPr lang="en-US"/>
        </a:p>
      </dgm:t>
    </dgm:pt>
    <dgm:pt modelId="{20617C3F-73B2-4DE4-B95F-B12678AE7D2F}" type="sibTrans" cxnId="{4B7C863F-5F19-4DE5-9C11-3397401CB300}">
      <dgm:prSet/>
      <dgm:spPr/>
      <dgm:t>
        <a:bodyPr/>
        <a:lstStyle/>
        <a:p>
          <a:endParaRPr lang="en-US"/>
        </a:p>
      </dgm:t>
    </dgm:pt>
    <dgm:pt modelId="{1B84CE15-CB55-41A5-82E8-889532C310BC}">
      <dgm:prSet phldrT="[Text]"/>
      <dgm:spPr/>
      <dgm:t>
        <a:bodyPr/>
        <a:lstStyle/>
        <a:p>
          <a:r>
            <a:rPr lang="en-US"/>
            <a:t>Hướng nghiệp với tin học</a:t>
          </a:r>
        </a:p>
      </dgm:t>
    </dgm:pt>
    <dgm:pt modelId="{5A4B9570-34D9-4251-BBB6-43A74963B533}" type="parTrans" cxnId="{EEDE4976-59B0-4C97-9B18-8972BC729C74}">
      <dgm:prSet/>
      <dgm:spPr/>
      <dgm:t>
        <a:bodyPr/>
        <a:lstStyle/>
        <a:p>
          <a:endParaRPr lang="en-US"/>
        </a:p>
      </dgm:t>
    </dgm:pt>
    <dgm:pt modelId="{5444C8D9-2666-4953-B427-D4E019AAFEEB}" type="sibTrans" cxnId="{EEDE4976-59B0-4C97-9B18-8972BC729C74}">
      <dgm:prSet/>
      <dgm:spPr/>
      <dgm:t>
        <a:bodyPr/>
        <a:lstStyle/>
        <a:p>
          <a:endParaRPr lang="en-US"/>
        </a:p>
      </dgm:t>
    </dgm:pt>
    <dgm:pt modelId="{4A51E8B9-FD54-4033-8093-44D7080EE12F}" type="pres">
      <dgm:prSet presAssocID="{E648A7A8-FF7B-4AB0-B127-ACBAA1B07551}" presName="linear" presStyleCnt="0">
        <dgm:presLayoutVars>
          <dgm:animLvl val="lvl"/>
          <dgm:resizeHandles val="exact"/>
        </dgm:presLayoutVars>
      </dgm:prSet>
      <dgm:spPr/>
      <dgm:t>
        <a:bodyPr/>
        <a:lstStyle/>
        <a:p>
          <a:endParaRPr lang="en-US"/>
        </a:p>
      </dgm:t>
    </dgm:pt>
    <dgm:pt modelId="{367530B1-3E45-4C22-977D-8EDF73B25B41}" type="pres">
      <dgm:prSet presAssocID="{9E354398-CE94-464C-B0E5-1D6B1121DF04}" presName="parentText" presStyleLbl="node1" presStyleIdx="0" presStyleCnt="6" custScaleY="110906">
        <dgm:presLayoutVars>
          <dgm:chMax val="0"/>
          <dgm:bulletEnabled val="1"/>
        </dgm:presLayoutVars>
      </dgm:prSet>
      <dgm:spPr/>
      <dgm:t>
        <a:bodyPr/>
        <a:lstStyle/>
        <a:p>
          <a:endParaRPr lang="en-US"/>
        </a:p>
      </dgm:t>
    </dgm:pt>
    <dgm:pt modelId="{3D03867E-2E0E-428F-8C86-E6078B62B2F1}" type="pres">
      <dgm:prSet presAssocID="{7FFFCBF2-A67A-4BEA-9CB3-C5647442DAEE}" presName="spacer" presStyleCnt="0"/>
      <dgm:spPr/>
    </dgm:pt>
    <dgm:pt modelId="{EB661BB2-CFCC-4F91-AA50-A542BF9B14A6}" type="pres">
      <dgm:prSet presAssocID="{E6F7A353-69AE-4E57-8CE6-864935EB650F}" presName="parentText" presStyleLbl="node1" presStyleIdx="1" presStyleCnt="6" custScaleY="110906">
        <dgm:presLayoutVars>
          <dgm:chMax val="0"/>
          <dgm:bulletEnabled val="1"/>
        </dgm:presLayoutVars>
      </dgm:prSet>
      <dgm:spPr/>
      <dgm:t>
        <a:bodyPr/>
        <a:lstStyle/>
        <a:p>
          <a:endParaRPr lang="en-US"/>
        </a:p>
      </dgm:t>
    </dgm:pt>
    <dgm:pt modelId="{0DE547DA-8D26-4410-B4D3-F92245482F6A}" type="pres">
      <dgm:prSet presAssocID="{5539A342-0D22-42FF-B7F1-67BCA4FCC14D}" presName="spacer" presStyleCnt="0"/>
      <dgm:spPr/>
    </dgm:pt>
    <dgm:pt modelId="{85B2555F-F683-4C8E-9712-52F9C4F79953}" type="pres">
      <dgm:prSet presAssocID="{334C5D7D-3709-4BF4-9FC6-BCDC80BB7059}" presName="parentText" presStyleLbl="node1" presStyleIdx="2" presStyleCnt="6" custScaleY="110906">
        <dgm:presLayoutVars>
          <dgm:chMax val="0"/>
          <dgm:bulletEnabled val="1"/>
        </dgm:presLayoutVars>
      </dgm:prSet>
      <dgm:spPr/>
      <dgm:t>
        <a:bodyPr/>
        <a:lstStyle/>
        <a:p>
          <a:endParaRPr lang="en-US"/>
        </a:p>
      </dgm:t>
    </dgm:pt>
    <dgm:pt modelId="{CEEAC7F6-B24E-4DB5-B4A7-C7E417D0CA23}" type="pres">
      <dgm:prSet presAssocID="{6F90B1F4-935F-4D6C-9543-2F0A97758226}" presName="spacer" presStyleCnt="0"/>
      <dgm:spPr/>
    </dgm:pt>
    <dgm:pt modelId="{EBFEB5A5-8F16-4F0B-A959-934FB1AC3F86}" type="pres">
      <dgm:prSet presAssocID="{E821E078-DA89-437A-B7E5-B53DF1A9E079}" presName="parentText" presStyleLbl="node1" presStyleIdx="3" presStyleCnt="6" custScaleY="110906">
        <dgm:presLayoutVars>
          <dgm:chMax val="0"/>
          <dgm:bulletEnabled val="1"/>
        </dgm:presLayoutVars>
      </dgm:prSet>
      <dgm:spPr/>
      <dgm:t>
        <a:bodyPr/>
        <a:lstStyle/>
        <a:p>
          <a:endParaRPr lang="en-US"/>
        </a:p>
      </dgm:t>
    </dgm:pt>
    <dgm:pt modelId="{F4CD60DE-8D06-4016-A4C8-CD2F7F21C868}" type="pres">
      <dgm:prSet presAssocID="{0D429AB5-D6F0-49FE-9B03-64D828C7BAA2}" presName="spacer" presStyleCnt="0"/>
      <dgm:spPr/>
    </dgm:pt>
    <dgm:pt modelId="{41832195-E3EE-433F-8578-57285999DED6}" type="pres">
      <dgm:prSet presAssocID="{57D790B0-7ABE-421D-B91E-14D2A588BEAB}" presName="parentText" presStyleLbl="node1" presStyleIdx="4" presStyleCnt="6" custScaleY="110906">
        <dgm:presLayoutVars>
          <dgm:chMax val="0"/>
          <dgm:bulletEnabled val="1"/>
        </dgm:presLayoutVars>
      </dgm:prSet>
      <dgm:spPr/>
      <dgm:t>
        <a:bodyPr/>
        <a:lstStyle/>
        <a:p>
          <a:endParaRPr lang="en-US"/>
        </a:p>
      </dgm:t>
    </dgm:pt>
    <dgm:pt modelId="{39591652-BA5B-46C0-936B-7CB6D69844A1}" type="pres">
      <dgm:prSet presAssocID="{20617C3F-73B2-4DE4-B95F-B12678AE7D2F}" presName="spacer" presStyleCnt="0"/>
      <dgm:spPr/>
    </dgm:pt>
    <dgm:pt modelId="{35D35EEB-5203-4332-8195-D9BF89A3CC6F}" type="pres">
      <dgm:prSet presAssocID="{1B84CE15-CB55-41A5-82E8-889532C310BC}" presName="parentText" presStyleLbl="node1" presStyleIdx="5" presStyleCnt="6">
        <dgm:presLayoutVars>
          <dgm:chMax val="0"/>
          <dgm:bulletEnabled val="1"/>
        </dgm:presLayoutVars>
      </dgm:prSet>
      <dgm:spPr/>
      <dgm:t>
        <a:bodyPr/>
        <a:lstStyle/>
        <a:p>
          <a:endParaRPr lang="en-US"/>
        </a:p>
      </dgm:t>
    </dgm:pt>
  </dgm:ptLst>
  <dgm:cxnLst>
    <dgm:cxn modelId="{2A953C7B-04B1-4EDF-B266-3E919562EBB1}" type="presOf" srcId="{E6F7A353-69AE-4E57-8CE6-864935EB650F}" destId="{EB661BB2-CFCC-4F91-AA50-A542BF9B14A6}" srcOrd="0" destOrd="0" presId="urn:microsoft.com/office/officeart/2005/8/layout/vList2"/>
    <dgm:cxn modelId="{3D2A4853-D75E-438A-BA37-DC82B9D4BB66}" srcId="{E648A7A8-FF7B-4AB0-B127-ACBAA1B07551}" destId="{9E354398-CE94-464C-B0E5-1D6B1121DF04}" srcOrd="0" destOrd="0" parTransId="{B1E1A77F-CBC4-431C-8390-6BCC71008DF5}" sibTransId="{7FFFCBF2-A67A-4BEA-9CB3-C5647442DAEE}"/>
    <dgm:cxn modelId="{85A2EE5B-D405-46B5-8DF0-F18BE47702B0}" type="presOf" srcId="{57D790B0-7ABE-421D-B91E-14D2A588BEAB}" destId="{41832195-E3EE-433F-8578-57285999DED6}" srcOrd="0" destOrd="0" presId="urn:microsoft.com/office/officeart/2005/8/layout/vList2"/>
    <dgm:cxn modelId="{DC1D7584-97A3-4AE3-8912-39C3F202ED55}" srcId="{E648A7A8-FF7B-4AB0-B127-ACBAA1B07551}" destId="{E6F7A353-69AE-4E57-8CE6-864935EB650F}" srcOrd="1" destOrd="0" parTransId="{1C35DCC8-C660-4867-A734-731033E76357}" sibTransId="{5539A342-0D22-42FF-B7F1-67BCA4FCC14D}"/>
    <dgm:cxn modelId="{FF812167-875D-41A7-94C8-A46564C01564}" srcId="{E648A7A8-FF7B-4AB0-B127-ACBAA1B07551}" destId="{E821E078-DA89-437A-B7E5-B53DF1A9E079}" srcOrd="3" destOrd="0" parTransId="{F8BA4C36-286A-4812-BD78-DA22A968F8DA}" sibTransId="{0D429AB5-D6F0-49FE-9B03-64D828C7BAA2}"/>
    <dgm:cxn modelId="{4241BDC5-3790-44AA-AF58-04E9D0A8B9B7}" type="presOf" srcId="{E821E078-DA89-437A-B7E5-B53DF1A9E079}" destId="{EBFEB5A5-8F16-4F0B-A959-934FB1AC3F86}" srcOrd="0" destOrd="0" presId="urn:microsoft.com/office/officeart/2005/8/layout/vList2"/>
    <dgm:cxn modelId="{823690BE-9943-4867-8337-4A3DB7BECD75}" type="presOf" srcId="{334C5D7D-3709-4BF4-9FC6-BCDC80BB7059}" destId="{85B2555F-F683-4C8E-9712-52F9C4F79953}" srcOrd="0" destOrd="0" presId="urn:microsoft.com/office/officeart/2005/8/layout/vList2"/>
    <dgm:cxn modelId="{4E195726-F4BF-4D40-B34B-36A1B4EFB227}" type="presOf" srcId="{1B84CE15-CB55-41A5-82E8-889532C310BC}" destId="{35D35EEB-5203-4332-8195-D9BF89A3CC6F}" srcOrd="0" destOrd="0" presId="urn:microsoft.com/office/officeart/2005/8/layout/vList2"/>
    <dgm:cxn modelId="{7AFCEA4D-BABC-47F0-95AC-821D9FF93D4B}" type="presOf" srcId="{9E354398-CE94-464C-B0E5-1D6B1121DF04}" destId="{367530B1-3E45-4C22-977D-8EDF73B25B41}" srcOrd="0" destOrd="0" presId="urn:microsoft.com/office/officeart/2005/8/layout/vList2"/>
    <dgm:cxn modelId="{EEDE4976-59B0-4C97-9B18-8972BC729C74}" srcId="{E648A7A8-FF7B-4AB0-B127-ACBAA1B07551}" destId="{1B84CE15-CB55-41A5-82E8-889532C310BC}" srcOrd="5" destOrd="0" parTransId="{5A4B9570-34D9-4251-BBB6-43A74963B533}" sibTransId="{5444C8D9-2666-4953-B427-D4E019AAFEEB}"/>
    <dgm:cxn modelId="{4F01CCFC-D16B-47C7-9B07-CEDBEFEB4024}" srcId="{E648A7A8-FF7B-4AB0-B127-ACBAA1B07551}" destId="{334C5D7D-3709-4BF4-9FC6-BCDC80BB7059}" srcOrd="2" destOrd="0" parTransId="{4CC163EB-B6AD-4180-928C-90EB449EC099}" sibTransId="{6F90B1F4-935F-4D6C-9543-2F0A97758226}"/>
    <dgm:cxn modelId="{4B7C863F-5F19-4DE5-9C11-3397401CB300}" srcId="{E648A7A8-FF7B-4AB0-B127-ACBAA1B07551}" destId="{57D790B0-7ABE-421D-B91E-14D2A588BEAB}" srcOrd="4" destOrd="0" parTransId="{F19D4935-348F-4BB5-B617-5326143533BA}" sibTransId="{20617C3F-73B2-4DE4-B95F-B12678AE7D2F}"/>
    <dgm:cxn modelId="{FC274EA1-B700-4E24-8943-04029FCD920C}" type="presOf" srcId="{E648A7A8-FF7B-4AB0-B127-ACBAA1B07551}" destId="{4A51E8B9-FD54-4033-8093-44D7080EE12F}" srcOrd="0" destOrd="0" presId="urn:microsoft.com/office/officeart/2005/8/layout/vList2"/>
    <dgm:cxn modelId="{E698A6AE-F3E9-4741-B2AC-2F61156E5AB6}" type="presParOf" srcId="{4A51E8B9-FD54-4033-8093-44D7080EE12F}" destId="{367530B1-3E45-4C22-977D-8EDF73B25B41}" srcOrd="0" destOrd="0" presId="urn:microsoft.com/office/officeart/2005/8/layout/vList2"/>
    <dgm:cxn modelId="{01257481-F3EA-41E3-80C6-B6C747D152A9}" type="presParOf" srcId="{4A51E8B9-FD54-4033-8093-44D7080EE12F}" destId="{3D03867E-2E0E-428F-8C86-E6078B62B2F1}" srcOrd="1" destOrd="0" presId="urn:microsoft.com/office/officeart/2005/8/layout/vList2"/>
    <dgm:cxn modelId="{EFA41746-3FA8-49ED-9D2D-C9D61D1AE9BF}" type="presParOf" srcId="{4A51E8B9-FD54-4033-8093-44D7080EE12F}" destId="{EB661BB2-CFCC-4F91-AA50-A542BF9B14A6}" srcOrd="2" destOrd="0" presId="urn:microsoft.com/office/officeart/2005/8/layout/vList2"/>
    <dgm:cxn modelId="{F374F1DB-D3C5-47B0-A1EB-1A743D435826}" type="presParOf" srcId="{4A51E8B9-FD54-4033-8093-44D7080EE12F}" destId="{0DE547DA-8D26-4410-B4D3-F92245482F6A}" srcOrd="3" destOrd="0" presId="urn:microsoft.com/office/officeart/2005/8/layout/vList2"/>
    <dgm:cxn modelId="{1F0BD08C-AB9E-40FE-A81A-0A1EAE124BB7}" type="presParOf" srcId="{4A51E8B9-FD54-4033-8093-44D7080EE12F}" destId="{85B2555F-F683-4C8E-9712-52F9C4F79953}" srcOrd="4" destOrd="0" presId="urn:microsoft.com/office/officeart/2005/8/layout/vList2"/>
    <dgm:cxn modelId="{C2A1216A-C060-40FA-8590-AB6F0F9DBF24}" type="presParOf" srcId="{4A51E8B9-FD54-4033-8093-44D7080EE12F}" destId="{CEEAC7F6-B24E-4DB5-B4A7-C7E417D0CA23}" srcOrd="5" destOrd="0" presId="urn:microsoft.com/office/officeart/2005/8/layout/vList2"/>
    <dgm:cxn modelId="{B153B353-DAF7-4276-B76E-07D11F4D7899}" type="presParOf" srcId="{4A51E8B9-FD54-4033-8093-44D7080EE12F}" destId="{EBFEB5A5-8F16-4F0B-A959-934FB1AC3F86}" srcOrd="6" destOrd="0" presId="urn:microsoft.com/office/officeart/2005/8/layout/vList2"/>
    <dgm:cxn modelId="{8568D61E-79B0-42CE-9368-E9EF3927CD97}" type="presParOf" srcId="{4A51E8B9-FD54-4033-8093-44D7080EE12F}" destId="{F4CD60DE-8D06-4016-A4C8-CD2F7F21C868}" srcOrd="7" destOrd="0" presId="urn:microsoft.com/office/officeart/2005/8/layout/vList2"/>
    <dgm:cxn modelId="{4A3EB4DE-89F9-4F18-9DB8-562EBBB5B18D}" type="presParOf" srcId="{4A51E8B9-FD54-4033-8093-44D7080EE12F}" destId="{41832195-E3EE-433F-8578-57285999DED6}" srcOrd="8" destOrd="0" presId="urn:microsoft.com/office/officeart/2005/8/layout/vList2"/>
    <dgm:cxn modelId="{E96F73C0-EBE8-4841-AE01-E0D1BE277AFD}" type="presParOf" srcId="{4A51E8B9-FD54-4033-8093-44D7080EE12F}" destId="{39591652-BA5B-46C0-936B-7CB6D69844A1}" srcOrd="9" destOrd="0" presId="urn:microsoft.com/office/officeart/2005/8/layout/vList2"/>
    <dgm:cxn modelId="{18D758D7-35DA-4915-B2FE-C1778A5B7F31}" type="presParOf" srcId="{4A51E8B9-FD54-4033-8093-44D7080EE12F}" destId="{35D35EEB-5203-4332-8195-D9BF89A3CC6F}"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8B11E8-1AEB-4F32-BDDB-B724FADB9881}"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BD85AF21-38F4-48CB-BD35-9FFCD26F3672}">
      <dgm:prSet phldrT="[Text]"/>
      <dgm:spPr/>
      <dgm:t>
        <a:bodyPr/>
        <a:lstStyle/>
        <a:p>
          <a:r>
            <a:rPr lang="en-US"/>
            <a:t>CT Tin học 2018</a:t>
          </a:r>
        </a:p>
      </dgm:t>
    </dgm:pt>
    <dgm:pt modelId="{9E6B3825-B085-4780-A571-765AC4240AF8}" type="parTrans" cxnId="{8D76E781-3ACF-4C4C-BF8E-208FAAB06024}">
      <dgm:prSet/>
      <dgm:spPr/>
      <dgm:t>
        <a:bodyPr/>
        <a:lstStyle/>
        <a:p>
          <a:endParaRPr lang="en-US"/>
        </a:p>
      </dgm:t>
    </dgm:pt>
    <dgm:pt modelId="{00873C0E-3B5F-4297-8335-185CF7A4DC9C}" type="sibTrans" cxnId="{8D76E781-3ACF-4C4C-BF8E-208FAAB06024}">
      <dgm:prSet/>
      <dgm:spPr/>
      <dgm:t>
        <a:bodyPr/>
        <a:lstStyle/>
        <a:p>
          <a:endParaRPr lang="en-US"/>
        </a:p>
      </dgm:t>
    </dgm:pt>
    <dgm:pt modelId="{5A725804-C46F-4F55-8520-36F6256DB667}">
      <dgm:prSet phldrT="[Text]"/>
      <dgm:spPr/>
      <dgm:t>
        <a:bodyPr/>
        <a:lstStyle/>
        <a:p>
          <a:r>
            <a:rPr lang="en-US"/>
            <a:t>Yêu cầu cần đạt theo từng chủ đề</a:t>
          </a:r>
        </a:p>
      </dgm:t>
    </dgm:pt>
    <dgm:pt modelId="{35A295BD-F218-40A7-83E6-553653945095}" type="parTrans" cxnId="{39FEA54D-4280-43F1-A7CE-F2A649AEB53B}">
      <dgm:prSet/>
      <dgm:spPr/>
      <dgm:t>
        <a:bodyPr/>
        <a:lstStyle/>
        <a:p>
          <a:endParaRPr lang="en-US"/>
        </a:p>
      </dgm:t>
    </dgm:pt>
    <dgm:pt modelId="{5EB7BC92-E422-4C48-985D-F5D5E5D7B319}" type="sibTrans" cxnId="{39FEA54D-4280-43F1-A7CE-F2A649AEB53B}">
      <dgm:prSet/>
      <dgm:spPr/>
      <dgm:t>
        <a:bodyPr/>
        <a:lstStyle/>
        <a:p>
          <a:endParaRPr lang="en-US"/>
        </a:p>
      </dgm:t>
    </dgm:pt>
    <dgm:pt modelId="{AD66ADDB-2AD9-498E-93AF-2544B9FCFA3E}">
      <dgm:prSet phldrT="[Text]"/>
      <dgm:spPr/>
      <dgm:t>
        <a:bodyPr/>
        <a:lstStyle/>
        <a:p>
          <a:r>
            <a:rPr lang="en-US"/>
            <a:t>Bảng mô tả mức độ đánh giá</a:t>
          </a:r>
        </a:p>
      </dgm:t>
    </dgm:pt>
    <dgm:pt modelId="{CFD7EA6E-B533-4AFE-9DF3-9A0584AEFBD6}" type="parTrans" cxnId="{3968D44A-813A-4456-AA79-1CE2E9FBCD14}">
      <dgm:prSet/>
      <dgm:spPr/>
      <dgm:t>
        <a:bodyPr/>
        <a:lstStyle/>
        <a:p>
          <a:endParaRPr lang="en-US"/>
        </a:p>
      </dgm:t>
    </dgm:pt>
    <dgm:pt modelId="{3700019E-8058-4CC5-A25B-782DB156804F}" type="sibTrans" cxnId="{3968D44A-813A-4456-AA79-1CE2E9FBCD14}">
      <dgm:prSet/>
      <dgm:spPr/>
      <dgm:t>
        <a:bodyPr/>
        <a:lstStyle/>
        <a:p>
          <a:endParaRPr lang="en-US"/>
        </a:p>
      </dgm:t>
    </dgm:pt>
    <dgm:pt modelId="{4D3A3973-B33A-4F40-92DC-935369E7EE2A}">
      <dgm:prSet phldrT="[Text]"/>
      <dgm:spPr/>
      <dgm:t>
        <a:bodyPr/>
        <a:lstStyle/>
        <a:p>
          <a:r>
            <a:rPr lang="en-US"/>
            <a:t>Sắp xếp YCCĐ theo 4 mức độ</a:t>
          </a:r>
        </a:p>
      </dgm:t>
    </dgm:pt>
    <dgm:pt modelId="{000ACCCF-F471-4BDF-80B5-230CFD6261A2}" type="parTrans" cxnId="{034292BD-C5D2-4512-A865-04BD85169733}">
      <dgm:prSet/>
      <dgm:spPr/>
      <dgm:t>
        <a:bodyPr/>
        <a:lstStyle/>
        <a:p>
          <a:endParaRPr lang="en-US"/>
        </a:p>
      </dgm:t>
    </dgm:pt>
    <dgm:pt modelId="{0740CD52-DFB4-48EC-8BE8-59422C5644AB}" type="sibTrans" cxnId="{034292BD-C5D2-4512-A865-04BD85169733}">
      <dgm:prSet/>
      <dgm:spPr/>
      <dgm:t>
        <a:bodyPr/>
        <a:lstStyle/>
        <a:p>
          <a:endParaRPr lang="en-US"/>
        </a:p>
      </dgm:t>
    </dgm:pt>
    <dgm:pt modelId="{7FE7C575-D88D-44B7-A459-4F7F6D577E77}">
      <dgm:prSet phldrT="[Text]"/>
      <dgm:spPr/>
      <dgm:t>
        <a:bodyPr/>
        <a:lstStyle/>
        <a:p>
          <a:r>
            <a:rPr lang="en-US"/>
            <a:t>Khung ma trận đề</a:t>
          </a:r>
        </a:p>
      </dgm:t>
    </dgm:pt>
    <dgm:pt modelId="{53C5C402-B964-44AF-B3C7-2F4AAAC33E56}" type="parTrans" cxnId="{98C676C1-2AB7-44B8-A1CC-032F4C5EBE71}">
      <dgm:prSet/>
      <dgm:spPr/>
      <dgm:t>
        <a:bodyPr/>
        <a:lstStyle/>
        <a:p>
          <a:endParaRPr lang="en-US"/>
        </a:p>
      </dgm:t>
    </dgm:pt>
    <dgm:pt modelId="{CD2868ED-4555-47D4-975C-56FDE4EFB80A}" type="sibTrans" cxnId="{98C676C1-2AB7-44B8-A1CC-032F4C5EBE71}">
      <dgm:prSet/>
      <dgm:spPr/>
      <dgm:t>
        <a:bodyPr/>
        <a:lstStyle/>
        <a:p>
          <a:endParaRPr lang="en-US"/>
        </a:p>
      </dgm:t>
    </dgm:pt>
    <dgm:pt modelId="{DAC88ED6-3796-480B-BD3B-C063ED9DE779}">
      <dgm:prSet phldrT="[Text]"/>
      <dgm:spPr/>
      <dgm:t>
        <a:bodyPr/>
        <a:lstStyle/>
        <a:p>
          <a:r>
            <a:rPr lang="en-US"/>
            <a:t>Phân bổ số lượng câu hỏi của mỗi mức độ cho từng đơn vị kiến thức</a:t>
          </a:r>
        </a:p>
      </dgm:t>
    </dgm:pt>
    <dgm:pt modelId="{41006472-B74E-4EA2-BF31-A9B03D54A1DE}" type="parTrans" cxnId="{9F9CED12-9F3F-43CC-AD5B-24C9DF8A8BB8}">
      <dgm:prSet/>
      <dgm:spPr/>
      <dgm:t>
        <a:bodyPr/>
        <a:lstStyle/>
        <a:p>
          <a:endParaRPr lang="en-US"/>
        </a:p>
      </dgm:t>
    </dgm:pt>
    <dgm:pt modelId="{7F0B4E87-7820-46DB-8674-A8E55F6F9793}" type="sibTrans" cxnId="{9F9CED12-9F3F-43CC-AD5B-24C9DF8A8BB8}">
      <dgm:prSet/>
      <dgm:spPr/>
      <dgm:t>
        <a:bodyPr/>
        <a:lstStyle/>
        <a:p>
          <a:endParaRPr lang="en-US"/>
        </a:p>
      </dgm:t>
    </dgm:pt>
    <dgm:pt modelId="{B0B4D70B-B0D0-441F-8F3E-83682143C041}">
      <dgm:prSet phldrT="[Text]"/>
      <dgm:spPr/>
      <dgm:t>
        <a:bodyPr/>
        <a:lstStyle/>
        <a:p>
          <a:r>
            <a:rPr lang="en-US"/>
            <a:t>Đặc tả đề kiểm tra</a:t>
          </a:r>
        </a:p>
      </dgm:t>
    </dgm:pt>
    <dgm:pt modelId="{886E5057-E1F6-421F-8FD7-A9FAAE7F7942}" type="parTrans" cxnId="{67A27D24-D0D0-4465-A6F2-7BC4F8657BF7}">
      <dgm:prSet/>
      <dgm:spPr/>
      <dgm:t>
        <a:bodyPr/>
        <a:lstStyle/>
        <a:p>
          <a:endParaRPr lang="en-US"/>
        </a:p>
      </dgm:t>
    </dgm:pt>
    <dgm:pt modelId="{34BE1298-EA70-43E2-AF49-54F1F129C6AC}" type="sibTrans" cxnId="{67A27D24-D0D0-4465-A6F2-7BC4F8657BF7}">
      <dgm:prSet/>
      <dgm:spPr/>
      <dgm:t>
        <a:bodyPr/>
        <a:lstStyle/>
        <a:p>
          <a:endParaRPr lang="en-US"/>
        </a:p>
      </dgm:t>
    </dgm:pt>
    <dgm:pt modelId="{19336B5C-7325-4410-8260-CE5EF927CFE1}">
      <dgm:prSet phldrT="[Text]"/>
      <dgm:spPr/>
      <dgm:t>
        <a:bodyPr/>
        <a:lstStyle/>
        <a:p>
          <a:r>
            <a:rPr lang="en-US"/>
            <a:t>Chi tiết mức độ đánh giá và số lượng câu hỏi tương ứng</a:t>
          </a:r>
        </a:p>
      </dgm:t>
    </dgm:pt>
    <dgm:pt modelId="{D3834767-68F6-4984-B4C9-4ADE75E09074}" type="parTrans" cxnId="{CD81DA8E-C7AE-4383-8F53-33A811AD144B}">
      <dgm:prSet/>
      <dgm:spPr/>
      <dgm:t>
        <a:bodyPr/>
        <a:lstStyle/>
        <a:p>
          <a:endParaRPr lang="en-US"/>
        </a:p>
      </dgm:t>
    </dgm:pt>
    <dgm:pt modelId="{8EFED886-5EC8-4CE7-9B69-523B737996D8}" type="sibTrans" cxnId="{CD81DA8E-C7AE-4383-8F53-33A811AD144B}">
      <dgm:prSet/>
      <dgm:spPr/>
      <dgm:t>
        <a:bodyPr/>
        <a:lstStyle/>
        <a:p>
          <a:endParaRPr lang="en-US"/>
        </a:p>
      </dgm:t>
    </dgm:pt>
    <dgm:pt modelId="{18257151-F16A-4273-920C-C0881912A7A8}" type="pres">
      <dgm:prSet presAssocID="{758B11E8-1AEB-4F32-BDDB-B724FADB9881}" presName="theList" presStyleCnt="0">
        <dgm:presLayoutVars>
          <dgm:dir/>
          <dgm:animLvl val="lvl"/>
          <dgm:resizeHandles val="exact"/>
        </dgm:presLayoutVars>
      </dgm:prSet>
      <dgm:spPr/>
      <dgm:t>
        <a:bodyPr/>
        <a:lstStyle/>
        <a:p>
          <a:endParaRPr lang="en-US"/>
        </a:p>
      </dgm:t>
    </dgm:pt>
    <dgm:pt modelId="{3B977943-0A14-4EC3-BFFD-10ED38E3899C}" type="pres">
      <dgm:prSet presAssocID="{BD85AF21-38F4-48CB-BD35-9FFCD26F3672}" presName="compNode" presStyleCnt="0"/>
      <dgm:spPr/>
    </dgm:pt>
    <dgm:pt modelId="{AACCB26D-514A-4E09-80DF-5D5321F474F6}" type="pres">
      <dgm:prSet presAssocID="{BD85AF21-38F4-48CB-BD35-9FFCD26F3672}" presName="noGeometry" presStyleCnt="0"/>
      <dgm:spPr/>
    </dgm:pt>
    <dgm:pt modelId="{9B10118A-330E-480B-B521-AC18E6066761}" type="pres">
      <dgm:prSet presAssocID="{BD85AF21-38F4-48CB-BD35-9FFCD26F3672}" presName="childTextVisible" presStyleLbl="bgAccFollowNode1" presStyleIdx="0" presStyleCnt="4">
        <dgm:presLayoutVars>
          <dgm:bulletEnabled val="1"/>
        </dgm:presLayoutVars>
      </dgm:prSet>
      <dgm:spPr/>
      <dgm:t>
        <a:bodyPr/>
        <a:lstStyle/>
        <a:p>
          <a:endParaRPr lang="en-US"/>
        </a:p>
      </dgm:t>
    </dgm:pt>
    <dgm:pt modelId="{AF6E010A-95A7-42EE-BBD0-84F18D96F921}" type="pres">
      <dgm:prSet presAssocID="{BD85AF21-38F4-48CB-BD35-9FFCD26F3672}" presName="childTextHidden" presStyleLbl="bgAccFollowNode1" presStyleIdx="0" presStyleCnt="4"/>
      <dgm:spPr/>
      <dgm:t>
        <a:bodyPr/>
        <a:lstStyle/>
        <a:p>
          <a:endParaRPr lang="en-US"/>
        </a:p>
      </dgm:t>
    </dgm:pt>
    <dgm:pt modelId="{E51654BF-1AB4-43BF-B5DD-183C47DC8B25}" type="pres">
      <dgm:prSet presAssocID="{BD85AF21-38F4-48CB-BD35-9FFCD26F3672}" presName="parentText" presStyleLbl="node1" presStyleIdx="0" presStyleCnt="4">
        <dgm:presLayoutVars>
          <dgm:chMax val="1"/>
          <dgm:bulletEnabled val="1"/>
        </dgm:presLayoutVars>
      </dgm:prSet>
      <dgm:spPr/>
      <dgm:t>
        <a:bodyPr/>
        <a:lstStyle/>
        <a:p>
          <a:endParaRPr lang="en-US"/>
        </a:p>
      </dgm:t>
    </dgm:pt>
    <dgm:pt modelId="{E99CC39D-BFBD-4AF9-B1DA-FA2633F16A15}" type="pres">
      <dgm:prSet presAssocID="{BD85AF21-38F4-48CB-BD35-9FFCD26F3672}" presName="aSpace" presStyleCnt="0"/>
      <dgm:spPr/>
    </dgm:pt>
    <dgm:pt modelId="{66CCD9E5-8374-4226-A668-5B30439C3D49}" type="pres">
      <dgm:prSet presAssocID="{AD66ADDB-2AD9-498E-93AF-2544B9FCFA3E}" presName="compNode" presStyleCnt="0"/>
      <dgm:spPr/>
    </dgm:pt>
    <dgm:pt modelId="{DF0EA56D-208B-40B6-8D75-33AF41F47D38}" type="pres">
      <dgm:prSet presAssocID="{AD66ADDB-2AD9-498E-93AF-2544B9FCFA3E}" presName="noGeometry" presStyleCnt="0"/>
      <dgm:spPr/>
    </dgm:pt>
    <dgm:pt modelId="{481859E3-B27C-4DCC-829E-2F219EB33E5C}" type="pres">
      <dgm:prSet presAssocID="{AD66ADDB-2AD9-498E-93AF-2544B9FCFA3E}" presName="childTextVisible" presStyleLbl="bgAccFollowNode1" presStyleIdx="1" presStyleCnt="4">
        <dgm:presLayoutVars>
          <dgm:bulletEnabled val="1"/>
        </dgm:presLayoutVars>
      </dgm:prSet>
      <dgm:spPr/>
      <dgm:t>
        <a:bodyPr/>
        <a:lstStyle/>
        <a:p>
          <a:endParaRPr lang="en-US"/>
        </a:p>
      </dgm:t>
    </dgm:pt>
    <dgm:pt modelId="{96583CD5-A91B-405F-B876-1DCC3D94A800}" type="pres">
      <dgm:prSet presAssocID="{AD66ADDB-2AD9-498E-93AF-2544B9FCFA3E}" presName="childTextHidden" presStyleLbl="bgAccFollowNode1" presStyleIdx="1" presStyleCnt="4"/>
      <dgm:spPr/>
      <dgm:t>
        <a:bodyPr/>
        <a:lstStyle/>
        <a:p>
          <a:endParaRPr lang="en-US"/>
        </a:p>
      </dgm:t>
    </dgm:pt>
    <dgm:pt modelId="{738E20A9-5628-49A1-ADF8-772A3CA5926D}" type="pres">
      <dgm:prSet presAssocID="{AD66ADDB-2AD9-498E-93AF-2544B9FCFA3E}" presName="parentText" presStyleLbl="node1" presStyleIdx="1" presStyleCnt="4">
        <dgm:presLayoutVars>
          <dgm:chMax val="1"/>
          <dgm:bulletEnabled val="1"/>
        </dgm:presLayoutVars>
      </dgm:prSet>
      <dgm:spPr/>
      <dgm:t>
        <a:bodyPr/>
        <a:lstStyle/>
        <a:p>
          <a:endParaRPr lang="en-US"/>
        </a:p>
      </dgm:t>
    </dgm:pt>
    <dgm:pt modelId="{C609D58A-4272-49AB-864B-15F7ECAF0E6C}" type="pres">
      <dgm:prSet presAssocID="{AD66ADDB-2AD9-498E-93AF-2544B9FCFA3E}" presName="aSpace" presStyleCnt="0"/>
      <dgm:spPr/>
    </dgm:pt>
    <dgm:pt modelId="{E49F6341-8A58-4D39-A49E-EFF504304053}" type="pres">
      <dgm:prSet presAssocID="{7FE7C575-D88D-44B7-A459-4F7F6D577E77}" presName="compNode" presStyleCnt="0"/>
      <dgm:spPr/>
    </dgm:pt>
    <dgm:pt modelId="{631DBEB2-ABA5-450E-A4D9-AA199E3ECA76}" type="pres">
      <dgm:prSet presAssocID="{7FE7C575-D88D-44B7-A459-4F7F6D577E77}" presName="noGeometry" presStyleCnt="0"/>
      <dgm:spPr/>
    </dgm:pt>
    <dgm:pt modelId="{0FE9C012-3BCA-4E93-A64B-34C7897BFAB0}" type="pres">
      <dgm:prSet presAssocID="{7FE7C575-D88D-44B7-A459-4F7F6D577E77}" presName="childTextVisible" presStyleLbl="bgAccFollowNode1" presStyleIdx="2" presStyleCnt="4">
        <dgm:presLayoutVars>
          <dgm:bulletEnabled val="1"/>
        </dgm:presLayoutVars>
      </dgm:prSet>
      <dgm:spPr/>
      <dgm:t>
        <a:bodyPr/>
        <a:lstStyle/>
        <a:p>
          <a:endParaRPr lang="en-US"/>
        </a:p>
      </dgm:t>
    </dgm:pt>
    <dgm:pt modelId="{2DF5733F-2DF1-46C4-9320-5975614F12ED}" type="pres">
      <dgm:prSet presAssocID="{7FE7C575-D88D-44B7-A459-4F7F6D577E77}" presName="childTextHidden" presStyleLbl="bgAccFollowNode1" presStyleIdx="2" presStyleCnt="4"/>
      <dgm:spPr/>
      <dgm:t>
        <a:bodyPr/>
        <a:lstStyle/>
        <a:p>
          <a:endParaRPr lang="en-US"/>
        </a:p>
      </dgm:t>
    </dgm:pt>
    <dgm:pt modelId="{90BAB746-B255-4C8C-A95F-87CE3796AFD3}" type="pres">
      <dgm:prSet presAssocID="{7FE7C575-D88D-44B7-A459-4F7F6D577E77}" presName="parentText" presStyleLbl="node1" presStyleIdx="2" presStyleCnt="4">
        <dgm:presLayoutVars>
          <dgm:chMax val="1"/>
          <dgm:bulletEnabled val="1"/>
        </dgm:presLayoutVars>
      </dgm:prSet>
      <dgm:spPr/>
      <dgm:t>
        <a:bodyPr/>
        <a:lstStyle/>
        <a:p>
          <a:endParaRPr lang="en-US"/>
        </a:p>
      </dgm:t>
    </dgm:pt>
    <dgm:pt modelId="{0DB970EB-9343-4C19-91B3-D449528FC89B}" type="pres">
      <dgm:prSet presAssocID="{7FE7C575-D88D-44B7-A459-4F7F6D577E77}" presName="aSpace" presStyleCnt="0"/>
      <dgm:spPr/>
    </dgm:pt>
    <dgm:pt modelId="{0213CF65-5512-44F2-B42A-ECC1BD49016F}" type="pres">
      <dgm:prSet presAssocID="{B0B4D70B-B0D0-441F-8F3E-83682143C041}" presName="compNode" presStyleCnt="0"/>
      <dgm:spPr/>
    </dgm:pt>
    <dgm:pt modelId="{CC714172-F22A-44C4-8D48-9DF9ECE6AA70}" type="pres">
      <dgm:prSet presAssocID="{B0B4D70B-B0D0-441F-8F3E-83682143C041}" presName="noGeometry" presStyleCnt="0"/>
      <dgm:spPr/>
    </dgm:pt>
    <dgm:pt modelId="{E6577C7E-A4EF-47FB-B344-6F5AB621ACAA}" type="pres">
      <dgm:prSet presAssocID="{B0B4D70B-B0D0-441F-8F3E-83682143C041}" presName="childTextVisible" presStyleLbl="bgAccFollowNode1" presStyleIdx="3" presStyleCnt="4">
        <dgm:presLayoutVars>
          <dgm:bulletEnabled val="1"/>
        </dgm:presLayoutVars>
      </dgm:prSet>
      <dgm:spPr/>
      <dgm:t>
        <a:bodyPr/>
        <a:lstStyle/>
        <a:p>
          <a:endParaRPr lang="en-US"/>
        </a:p>
      </dgm:t>
    </dgm:pt>
    <dgm:pt modelId="{80EF88BF-CA1D-4435-B118-6865E95F87D5}" type="pres">
      <dgm:prSet presAssocID="{B0B4D70B-B0D0-441F-8F3E-83682143C041}" presName="childTextHidden" presStyleLbl="bgAccFollowNode1" presStyleIdx="3" presStyleCnt="4"/>
      <dgm:spPr/>
      <dgm:t>
        <a:bodyPr/>
        <a:lstStyle/>
        <a:p>
          <a:endParaRPr lang="en-US"/>
        </a:p>
      </dgm:t>
    </dgm:pt>
    <dgm:pt modelId="{4013CB2D-3AEB-43F1-9642-0BD4AC2044B8}" type="pres">
      <dgm:prSet presAssocID="{B0B4D70B-B0D0-441F-8F3E-83682143C041}" presName="parentText" presStyleLbl="node1" presStyleIdx="3" presStyleCnt="4">
        <dgm:presLayoutVars>
          <dgm:chMax val="1"/>
          <dgm:bulletEnabled val="1"/>
        </dgm:presLayoutVars>
      </dgm:prSet>
      <dgm:spPr/>
      <dgm:t>
        <a:bodyPr/>
        <a:lstStyle/>
        <a:p>
          <a:endParaRPr lang="en-US"/>
        </a:p>
      </dgm:t>
    </dgm:pt>
  </dgm:ptLst>
  <dgm:cxnLst>
    <dgm:cxn modelId="{A425E039-82E7-4453-87C4-D4683A151A2D}" type="presOf" srcId="{BD85AF21-38F4-48CB-BD35-9FFCD26F3672}" destId="{E51654BF-1AB4-43BF-B5DD-183C47DC8B25}" srcOrd="0" destOrd="0" presId="urn:microsoft.com/office/officeart/2005/8/layout/hProcess6"/>
    <dgm:cxn modelId="{FE396399-A4D6-4041-B0E7-187D159DBA69}" type="presOf" srcId="{DAC88ED6-3796-480B-BD3B-C063ED9DE779}" destId="{2DF5733F-2DF1-46C4-9320-5975614F12ED}" srcOrd="1" destOrd="0" presId="urn:microsoft.com/office/officeart/2005/8/layout/hProcess6"/>
    <dgm:cxn modelId="{F1AF2141-40DB-43B9-8CB4-3B5697B42BDA}" type="presOf" srcId="{758B11E8-1AEB-4F32-BDDB-B724FADB9881}" destId="{18257151-F16A-4273-920C-C0881912A7A8}" srcOrd="0" destOrd="0" presId="urn:microsoft.com/office/officeart/2005/8/layout/hProcess6"/>
    <dgm:cxn modelId="{67A27D24-D0D0-4465-A6F2-7BC4F8657BF7}" srcId="{758B11E8-1AEB-4F32-BDDB-B724FADB9881}" destId="{B0B4D70B-B0D0-441F-8F3E-83682143C041}" srcOrd="3" destOrd="0" parTransId="{886E5057-E1F6-421F-8FD7-A9FAAE7F7942}" sibTransId="{34BE1298-EA70-43E2-AF49-54F1F129C6AC}"/>
    <dgm:cxn modelId="{9F9CED12-9F3F-43CC-AD5B-24C9DF8A8BB8}" srcId="{7FE7C575-D88D-44B7-A459-4F7F6D577E77}" destId="{DAC88ED6-3796-480B-BD3B-C063ED9DE779}" srcOrd="0" destOrd="0" parTransId="{41006472-B74E-4EA2-BF31-A9B03D54A1DE}" sibTransId="{7F0B4E87-7820-46DB-8674-A8E55F6F9793}"/>
    <dgm:cxn modelId="{39FEA54D-4280-43F1-A7CE-F2A649AEB53B}" srcId="{BD85AF21-38F4-48CB-BD35-9FFCD26F3672}" destId="{5A725804-C46F-4F55-8520-36F6256DB667}" srcOrd="0" destOrd="0" parTransId="{35A295BD-F218-40A7-83E6-553653945095}" sibTransId="{5EB7BC92-E422-4C48-985D-F5D5E5D7B319}"/>
    <dgm:cxn modelId="{034292BD-C5D2-4512-A865-04BD85169733}" srcId="{AD66ADDB-2AD9-498E-93AF-2544B9FCFA3E}" destId="{4D3A3973-B33A-4F40-92DC-935369E7EE2A}" srcOrd="0" destOrd="0" parTransId="{000ACCCF-F471-4BDF-80B5-230CFD6261A2}" sibTransId="{0740CD52-DFB4-48EC-8BE8-59422C5644AB}"/>
    <dgm:cxn modelId="{3968D44A-813A-4456-AA79-1CE2E9FBCD14}" srcId="{758B11E8-1AEB-4F32-BDDB-B724FADB9881}" destId="{AD66ADDB-2AD9-498E-93AF-2544B9FCFA3E}" srcOrd="1" destOrd="0" parTransId="{CFD7EA6E-B533-4AFE-9DF3-9A0584AEFBD6}" sibTransId="{3700019E-8058-4CC5-A25B-782DB156804F}"/>
    <dgm:cxn modelId="{A4131FCF-6E5A-4E3C-9BB4-2AA6887F27E8}" type="presOf" srcId="{4D3A3973-B33A-4F40-92DC-935369E7EE2A}" destId="{481859E3-B27C-4DCC-829E-2F219EB33E5C}" srcOrd="0" destOrd="0" presId="urn:microsoft.com/office/officeart/2005/8/layout/hProcess6"/>
    <dgm:cxn modelId="{DE2959B7-D06A-48DD-9442-32523CD87A98}" type="presOf" srcId="{DAC88ED6-3796-480B-BD3B-C063ED9DE779}" destId="{0FE9C012-3BCA-4E93-A64B-34C7897BFAB0}" srcOrd="0" destOrd="0" presId="urn:microsoft.com/office/officeart/2005/8/layout/hProcess6"/>
    <dgm:cxn modelId="{3A1AEFA9-0EFC-41F3-BBE9-502DCF9F7B91}" type="presOf" srcId="{5A725804-C46F-4F55-8520-36F6256DB667}" destId="{AF6E010A-95A7-42EE-BBD0-84F18D96F921}" srcOrd="1" destOrd="0" presId="urn:microsoft.com/office/officeart/2005/8/layout/hProcess6"/>
    <dgm:cxn modelId="{5D934268-F189-4D82-9716-80620820114F}" type="presOf" srcId="{AD66ADDB-2AD9-498E-93AF-2544B9FCFA3E}" destId="{738E20A9-5628-49A1-ADF8-772A3CA5926D}" srcOrd="0" destOrd="0" presId="urn:microsoft.com/office/officeart/2005/8/layout/hProcess6"/>
    <dgm:cxn modelId="{2802E59F-0424-4AC6-A55E-DE67E23A16F9}" type="presOf" srcId="{19336B5C-7325-4410-8260-CE5EF927CFE1}" destId="{E6577C7E-A4EF-47FB-B344-6F5AB621ACAA}" srcOrd="0" destOrd="0" presId="urn:microsoft.com/office/officeart/2005/8/layout/hProcess6"/>
    <dgm:cxn modelId="{98C676C1-2AB7-44B8-A1CC-032F4C5EBE71}" srcId="{758B11E8-1AEB-4F32-BDDB-B724FADB9881}" destId="{7FE7C575-D88D-44B7-A459-4F7F6D577E77}" srcOrd="2" destOrd="0" parTransId="{53C5C402-B964-44AF-B3C7-2F4AAAC33E56}" sibTransId="{CD2868ED-4555-47D4-975C-56FDE4EFB80A}"/>
    <dgm:cxn modelId="{9F86432B-4EA4-4AD4-A212-ECE07F4E1773}" type="presOf" srcId="{4D3A3973-B33A-4F40-92DC-935369E7EE2A}" destId="{96583CD5-A91B-405F-B876-1DCC3D94A800}" srcOrd="1" destOrd="0" presId="urn:microsoft.com/office/officeart/2005/8/layout/hProcess6"/>
    <dgm:cxn modelId="{816429EF-587E-4776-831F-E8B340A2E8F5}" type="presOf" srcId="{7FE7C575-D88D-44B7-A459-4F7F6D577E77}" destId="{90BAB746-B255-4C8C-A95F-87CE3796AFD3}" srcOrd="0" destOrd="0" presId="urn:microsoft.com/office/officeart/2005/8/layout/hProcess6"/>
    <dgm:cxn modelId="{4E624AE3-73B5-4400-BD5F-3BC132581B1B}" type="presOf" srcId="{5A725804-C46F-4F55-8520-36F6256DB667}" destId="{9B10118A-330E-480B-B521-AC18E6066761}" srcOrd="0" destOrd="0" presId="urn:microsoft.com/office/officeart/2005/8/layout/hProcess6"/>
    <dgm:cxn modelId="{8D76E781-3ACF-4C4C-BF8E-208FAAB06024}" srcId="{758B11E8-1AEB-4F32-BDDB-B724FADB9881}" destId="{BD85AF21-38F4-48CB-BD35-9FFCD26F3672}" srcOrd="0" destOrd="0" parTransId="{9E6B3825-B085-4780-A571-765AC4240AF8}" sibTransId="{00873C0E-3B5F-4297-8335-185CF7A4DC9C}"/>
    <dgm:cxn modelId="{BA772142-5E9A-4FF7-AD0C-1B7AF6C9F1D5}" type="presOf" srcId="{19336B5C-7325-4410-8260-CE5EF927CFE1}" destId="{80EF88BF-CA1D-4435-B118-6865E95F87D5}" srcOrd="1" destOrd="0" presId="urn:microsoft.com/office/officeart/2005/8/layout/hProcess6"/>
    <dgm:cxn modelId="{CD81DA8E-C7AE-4383-8F53-33A811AD144B}" srcId="{B0B4D70B-B0D0-441F-8F3E-83682143C041}" destId="{19336B5C-7325-4410-8260-CE5EF927CFE1}" srcOrd="0" destOrd="0" parTransId="{D3834767-68F6-4984-B4C9-4ADE75E09074}" sibTransId="{8EFED886-5EC8-4CE7-9B69-523B737996D8}"/>
    <dgm:cxn modelId="{C179335B-1718-4691-B523-EDF69872683D}" type="presOf" srcId="{B0B4D70B-B0D0-441F-8F3E-83682143C041}" destId="{4013CB2D-3AEB-43F1-9642-0BD4AC2044B8}" srcOrd="0" destOrd="0" presId="urn:microsoft.com/office/officeart/2005/8/layout/hProcess6"/>
    <dgm:cxn modelId="{26D9DEDB-2AED-4A62-9C54-DF4773E771B0}" type="presParOf" srcId="{18257151-F16A-4273-920C-C0881912A7A8}" destId="{3B977943-0A14-4EC3-BFFD-10ED38E3899C}" srcOrd="0" destOrd="0" presId="urn:microsoft.com/office/officeart/2005/8/layout/hProcess6"/>
    <dgm:cxn modelId="{83219C2D-CE94-437B-A923-C500E572D822}" type="presParOf" srcId="{3B977943-0A14-4EC3-BFFD-10ED38E3899C}" destId="{AACCB26D-514A-4E09-80DF-5D5321F474F6}" srcOrd="0" destOrd="0" presId="urn:microsoft.com/office/officeart/2005/8/layout/hProcess6"/>
    <dgm:cxn modelId="{12C022A3-74EC-4FAC-B176-5F82135F8A72}" type="presParOf" srcId="{3B977943-0A14-4EC3-BFFD-10ED38E3899C}" destId="{9B10118A-330E-480B-B521-AC18E6066761}" srcOrd="1" destOrd="0" presId="urn:microsoft.com/office/officeart/2005/8/layout/hProcess6"/>
    <dgm:cxn modelId="{92F5F862-5F97-4724-9C50-29E5DF34E871}" type="presParOf" srcId="{3B977943-0A14-4EC3-BFFD-10ED38E3899C}" destId="{AF6E010A-95A7-42EE-BBD0-84F18D96F921}" srcOrd="2" destOrd="0" presId="urn:microsoft.com/office/officeart/2005/8/layout/hProcess6"/>
    <dgm:cxn modelId="{162A2E6A-B386-4BA6-8CC2-68160B2DAE75}" type="presParOf" srcId="{3B977943-0A14-4EC3-BFFD-10ED38E3899C}" destId="{E51654BF-1AB4-43BF-B5DD-183C47DC8B25}" srcOrd="3" destOrd="0" presId="urn:microsoft.com/office/officeart/2005/8/layout/hProcess6"/>
    <dgm:cxn modelId="{682BB3F3-A4BD-4F84-A17B-FAE173B643BF}" type="presParOf" srcId="{18257151-F16A-4273-920C-C0881912A7A8}" destId="{E99CC39D-BFBD-4AF9-B1DA-FA2633F16A15}" srcOrd="1" destOrd="0" presId="urn:microsoft.com/office/officeart/2005/8/layout/hProcess6"/>
    <dgm:cxn modelId="{66AB9929-75D5-4742-98A0-C7778CE0CE75}" type="presParOf" srcId="{18257151-F16A-4273-920C-C0881912A7A8}" destId="{66CCD9E5-8374-4226-A668-5B30439C3D49}" srcOrd="2" destOrd="0" presId="urn:microsoft.com/office/officeart/2005/8/layout/hProcess6"/>
    <dgm:cxn modelId="{874C9DB5-F346-4037-A9E6-EB452CB984BC}" type="presParOf" srcId="{66CCD9E5-8374-4226-A668-5B30439C3D49}" destId="{DF0EA56D-208B-40B6-8D75-33AF41F47D38}" srcOrd="0" destOrd="0" presId="urn:microsoft.com/office/officeart/2005/8/layout/hProcess6"/>
    <dgm:cxn modelId="{8C41B558-0F7E-4B27-9B9B-C758EF9F5E29}" type="presParOf" srcId="{66CCD9E5-8374-4226-A668-5B30439C3D49}" destId="{481859E3-B27C-4DCC-829E-2F219EB33E5C}" srcOrd="1" destOrd="0" presId="urn:microsoft.com/office/officeart/2005/8/layout/hProcess6"/>
    <dgm:cxn modelId="{281F5769-A131-4B12-A68A-C0E59FB80E80}" type="presParOf" srcId="{66CCD9E5-8374-4226-A668-5B30439C3D49}" destId="{96583CD5-A91B-405F-B876-1DCC3D94A800}" srcOrd="2" destOrd="0" presId="urn:microsoft.com/office/officeart/2005/8/layout/hProcess6"/>
    <dgm:cxn modelId="{B3AF4CCE-1FD1-469B-B8D9-F6D8D9E9509C}" type="presParOf" srcId="{66CCD9E5-8374-4226-A668-5B30439C3D49}" destId="{738E20A9-5628-49A1-ADF8-772A3CA5926D}" srcOrd="3" destOrd="0" presId="urn:microsoft.com/office/officeart/2005/8/layout/hProcess6"/>
    <dgm:cxn modelId="{03785E33-6D49-416D-8AF3-DE33BE9F70BF}" type="presParOf" srcId="{18257151-F16A-4273-920C-C0881912A7A8}" destId="{C609D58A-4272-49AB-864B-15F7ECAF0E6C}" srcOrd="3" destOrd="0" presId="urn:microsoft.com/office/officeart/2005/8/layout/hProcess6"/>
    <dgm:cxn modelId="{BBA764FD-B703-4412-AC49-7F6D38DC0818}" type="presParOf" srcId="{18257151-F16A-4273-920C-C0881912A7A8}" destId="{E49F6341-8A58-4D39-A49E-EFF504304053}" srcOrd="4" destOrd="0" presId="urn:microsoft.com/office/officeart/2005/8/layout/hProcess6"/>
    <dgm:cxn modelId="{437EC596-8515-4E00-9110-9E5525B223FE}" type="presParOf" srcId="{E49F6341-8A58-4D39-A49E-EFF504304053}" destId="{631DBEB2-ABA5-450E-A4D9-AA199E3ECA76}" srcOrd="0" destOrd="0" presId="urn:microsoft.com/office/officeart/2005/8/layout/hProcess6"/>
    <dgm:cxn modelId="{451EB316-EC6E-4420-8416-C0D5B2BFC1C8}" type="presParOf" srcId="{E49F6341-8A58-4D39-A49E-EFF504304053}" destId="{0FE9C012-3BCA-4E93-A64B-34C7897BFAB0}" srcOrd="1" destOrd="0" presId="urn:microsoft.com/office/officeart/2005/8/layout/hProcess6"/>
    <dgm:cxn modelId="{5EF8B9BD-255B-4B3B-8D2B-EE75A68A1B88}" type="presParOf" srcId="{E49F6341-8A58-4D39-A49E-EFF504304053}" destId="{2DF5733F-2DF1-46C4-9320-5975614F12ED}" srcOrd="2" destOrd="0" presId="urn:microsoft.com/office/officeart/2005/8/layout/hProcess6"/>
    <dgm:cxn modelId="{2F932F8D-EF4A-472E-B865-0D5C9BE6F849}" type="presParOf" srcId="{E49F6341-8A58-4D39-A49E-EFF504304053}" destId="{90BAB746-B255-4C8C-A95F-87CE3796AFD3}" srcOrd="3" destOrd="0" presId="urn:microsoft.com/office/officeart/2005/8/layout/hProcess6"/>
    <dgm:cxn modelId="{FB76CCDB-D16D-4206-AAFD-E152B29E3E12}" type="presParOf" srcId="{18257151-F16A-4273-920C-C0881912A7A8}" destId="{0DB970EB-9343-4C19-91B3-D449528FC89B}" srcOrd="5" destOrd="0" presId="urn:microsoft.com/office/officeart/2005/8/layout/hProcess6"/>
    <dgm:cxn modelId="{0372B8C6-66D3-4557-A368-93D720C2D9DB}" type="presParOf" srcId="{18257151-F16A-4273-920C-C0881912A7A8}" destId="{0213CF65-5512-44F2-B42A-ECC1BD49016F}" srcOrd="6" destOrd="0" presId="urn:microsoft.com/office/officeart/2005/8/layout/hProcess6"/>
    <dgm:cxn modelId="{AEB68E62-452B-4368-B4CD-E0780FECDD18}" type="presParOf" srcId="{0213CF65-5512-44F2-B42A-ECC1BD49016F}" destId="{CC714172-F22A-44C4-8D48-9DF9ECE6AA70}" srcOrd="0" destOrd="0" presId="urn:microsoft.com/office/officeart/2005/8/layout/hProcess6"/>
    <dgm:cxn modelId="{3A8081D0-DE0A-4B44-B75E-9AE827F54E77}" type="presParOf" srcId="{0213CF65-5512-44F2-B42A-ECC1BD49016F}" destId="{E6577C7E-A4EF-47FB-B344-6F5AB621ACAA}" srcOrd="1" destOrd="0" presId="urn:microsoft.com/office/officeart/2005/8/layout/hProcess6"/>
    <dgm:cxn modelId="{646C62DB-7E16-4505-BC6A-1CD2DAEDBD3F}" type="presParOf" srcId="{0213CF65-5512-44F2-B42A-ECC1BD49016F}" destId="{80EF88BF-CA1D-4435-B118-6865E95F87D5}" srcOrd="2" destOrd="0" presId="urn:microsoft.com/office/officeart/2005/8/layout/hProcess6"/>
    <dgm:cxn modelId="{1D506EDA-85EC-46AB-8FC4-849F9F5A2C13}" type="presParOf" srcId="{0213CF65-5512-44F2-B42A-ECC1BD49016F}" destId="{4013CB2D-3AEB-43F1-9642-0BD4AC2044B8}"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FCEE9F-0611-4A27-B3A5-85B5FB9AAE52}" type="datetimeFigureOut">
              <a:rPr lang="en-US" smtClean="0"/>
              <a:t>4/12/2023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FA5228-C797-4807-AC49-AE567C473C25}" type="slidenum">
              <a:rPr lang="en-US" smtClean="0"/>
              <a:t>‹#›</a:t>
            </a:fld>
            <a:endParaRPr lang="en-US"/>
          </a:p>
        </p:txBody>
      </p:sp>
    </p:spTree>
    <p:extLst>
      <p:ext uri="{BB962C8B-B14F-4D97-AF65-F5344CB8AC3E}">
        <p14:creationId xmlns:p14="http://schemas.microsoft.com/office/powerpoint/2010/main" val="514536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6: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53" name="Google Shape;253;p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3645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85FF0D-73E3-4499-BBBD-C00D43171D7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BCABEF1-9FCC-4895-BB81-DB8C18A32BC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FE41F49-ADAC-4021-89A0-E43481391195}"/>
              </a:ext>
            </a:extLst>
          </p:cNvPr>
          <p:cNvSpPr>
            <a:spLocks noGrp="1"/>
          </p:cNvSpPr>
          <p:nvPr>
            <p:ph type="dt" sz="half" idx="10"/>
          </p:nvPr>
        </p:nvSpPr>
        <p:spPr>
          <a:xfrm>
            <a:off x="838200" y="6356350"/>
            <a:ext cx="2743200" cy="365125"/>
          </a:xfrm>
          <a:prstGeom prst="rect">
            <a:avLst/>
          </a:prstGeom>
        </p:spPr>
        <p:txBody>
          <a:bodyPr/>
          <a:lstStyle/>
          <a:p>
            <a:fld id="{3CB22FB6-0F91-4E87-AEC1-D309BAA2CD52}" type="datetimeFigureOut">
              <a:rPr lang="en-US" smtClean="0"/>
              <a:t>4/12/2023</a:t>
            </a:fld>
            <a:endParaRPr lang="en-US"/>
          </a:p>
        </p:txBody>
      </p:sp>
      <p:sp>
        <p:nvSpPr>
          <p:cNvPr id="5" name="Footer Placeholder 4">
            <a:extLst>
              <a:ext uri="{FF2B5EF4-FFF2-40B4-BE49-F238E27FC236}">
                <a16:creationId xmlns:a16="http://schemas.microsoft.com/office/drawing/2014/main" xmlns="" id="{ED1C7AA5-2878-461F-8009-E5325E412D5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C7BD29BA-E0FE-4C57-99E7-E76BC6288995}"/>
              </a:ext>
            </a:extLst>
          </p:cNvPr>
          <p:cNvSpPr>
            <a:spLocks noGrp="1"/>
          </p:cNvSpPr>
          <p:nvPr>
            <p:ph type="sldNum" sz="quarter" idx="12"/>
          </p:nvPr>
        </p:nvSpPr>
        <p:spPr>
          <a:xfrm>
            <a:off x="8610600" y="6356350"/>
            <a:ext cx="2743200" cy="365125"/>
          </a:xfrm>
          <a:prstGeom prst="rect">
            <a:avLst/>
          </a:prstGeom>
        </p:spPr>
        <p:txBody>
          <a:bodyPr/>
          <a:lstStyle/>
          <a:p>
            <a:fld id="{6CC92040-8881-4B49-BCBB-1BF01F3FC976}" type="slidenum">
              <a:rPr lang="en-US" smtClean="0"/>
              <a:t>‹#›</a:t>
            </a:fld>
            <a:endParaRPr lang="en-US"/>
          </a:p>
        </p:txBody>
      </p:sp>
    </p:spTree>
    <p:extLst>
      <p:ext uri="{BB962C8B-B14F-4D97-AF65-F5344CB8AC3E}">
        <p14:creationId xmlns:p14="http://schemas.microsoft.com/office/powerpoint/2010/main" val="352831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57CBCA-37F5-49A6-8B26-41ABB387479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CEBD39D-2C53-4478-AF27-7B802781A52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4884254-5ABE-4381-9488-A1DB30808C56}"/>
              </a:ext>
            </a:extLst>
          </p:cNvPr>
          <p:cNvSpPr>
            <a:spLocks noGrp="1"/>
          </p:cNvSpPr>
          <p:nvPr>
            <p:ph type="dt" sz="half" idx="10"/>
          </p:nvPr>
        </p:nvSpPr>
        <p:spPr>
          <a:xfrm>
            <a:off x="838200" y="6356350"/>
            <a:ext cx="2743200" cy="365125"/>
          </a:xfrm>
          <a:prstGeom prst="rect">
            <a:avLst/>
          </a:prstGeom>
        </p:spPr>
        <p:txBody>
          <a:bodyPr/>
          <a:lstStyle/>
          <a:p>
            <a:fld id="{3CB22FB6-0F91-4E87-AEC1-D309BAA2CD52}" type="datetimeFigureOut">
              <a:rPr lang="en-US" smtClean="0"/>
              <a:t>4/12/2023</a:t>
            </a:fld>
            <a:endParaRPr lang="en-US"/>
          </a:p>
        </p:txBody>
      </p:sp>
      <p:sp>
        <p:nvSpPr>
          <p:cNvPr id="5" name="Footer Placeholder 4">
            <a:extLst>
              <a:ext uri="{FF2B5EF4-FFF2-40B4-BE49-F238E27FC236}">
                <a16:creationId xmlns:a16="http://schemas.microsoft.com/office/drawing/2014/main" xmlns="" id="{42A5F67B-1804-4654-BCBA-109D2938FB5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95D7BD67-97E3-41EE-96BD-EF478CA47F16}"/>
              </a:ext>
            </a:extLst>
          </p:cNvPr>
          <p:cNvSpPr>
            <a:spLocks noGrp="1"/>
          </p:cNvSpPr>
          <p:nvPr>
            <p:ph type="sldNum" sz="quarter" idx="12"/>
          </p:nvPr>
        </p:nvSpPr>
        <p:spPr>
          <a:xfrm>
            <a:off x="8610600" y="6356350"/>
            <a:ext cx="2743200" cy="365125"/>
          </a:xfrm>
          <a:prstGeom prst="rect">
            <a:avLst/>
          </a:prstGeom>
        </p:spPr>
        <p:txBody>
          <a:bodyPr/>
          <a:lstStyle/>
          <a:p>
            <a:fld id="{6CC92040-8881-4B49-BCBB-1BF01F3FC976}" type="slidenum">
              <a:rPr lang="en-US" smtClean="0"/>
              <a:t>‹#›</a:t>
            </a:fld>
            <a:endParaRPr lang="en-US"/>
          </a:p>
        </p:txBody>
      </p:sp>
    </p:spTree>
    <p:extLst>
      <p:ext uri="{BB962C8B-B14F-4D97-AF65-F5344CB8AC3E}">
        <p14:creationId xmlns:p14="http://schemas.microsoft.com/office/powerpoint/2010/main" val="3193609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5301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8016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936F4A-98DB-451F-A655-0BC551EA6DFA}"/>
              </a:ext>
            </a:extLst>
          </p:cNvPr>
          <p:cNvSpPr>
            <a:spLocks noGrp="1"/>
          </p:cNvSpPr>
          <p:nvPr>
            <p:ph type="title"/>
          </p:nvPr>
        </p:nvSpPr>
        <p:spPr>
          <a:xfrm>
            <a:off x="838200" y="365125"/>
            <a:ext cx="10515600" cy="1006475"/>
          </a:xfrm>
          <a:prstGeom prst="rect">
            <a:avLst/>
          </a:prstGeom>
        </p:spPr>
        <p:txBody>
          <a:bodyPr anchor="ctr"/>
          <a:lstStyle>
            <a:lvl1pPr>
              <a:lnSpc>
                <a:spcPct val="100000"/>
              </a:lnSpc>
              <a:defRPr lang="en-US" sz="4400" b="1" kern="1200">
                <a:solidFill>
                  <a:schemeClr val="accent1">
                    <a:lumMod val="75000"/>
                  </a:schemeClr>
                </a:solidFill>
                <a:latin typeface="+mj-lt"/>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7BCB1086-916C-472A-B9C0-19189C86B6DE}"/>
              </a:ext>
            </a:extLst>
          </p:cNvPr>
          <p:cNvSpPr>
            <a:spLocks noGrp="1"/>
          </p:cNvSpPr>
          <p:nvPr>
            <p:ph idx="1"/>
          </p:nvPr>
        </p:nvSpPr>
        <p:spPr>
          <a:xfrm>
            <a:off x="838200" y="1530626"/>
            <a:ext cx="10515600" cy="4646337"/>
          </a:xfrm>
          <a:prstGeom prst="rect">
            <a:avLst/>
          </a:prstGeom>
        </p:spPr>
        <p:txBody>
          <a:bodyPr/>
          <a:lstStyle>
            <a:lvl1pPr>
              <a:defRPr sz="2800">
                <a:solidFill>
                  <a:schemeClr val="accent1">
                    <a:lumMod val="75000"/>
                  </a:schemeClr>
                </a:solidFill>
              </a:defRPr>
            </a:lvl1pPr>
            <a:lvl2pPr>
              <a:defRPr sz="2400">
                <a:solidFill>
                  <a:schemeClr val="accent1">
                    <a:lumMod val="75000"/>
                  </a:schemeClr>
                </a:solidFill>
              </a:defRPr>
            </a:lvl2pPr>
            <a:lvl3pPr>
              <a:defRPr sz="2000">
                <a:solidFill>
                  <a:schemeClr val="accent1">
                    <a:lumMod val="75000"/>
                  </a:schemeClr>
                </a:solidFill>
              </a:defRPr>
            </a:lvl3pPr>
            <a:lvl4pPr>
              <a:defRPr sz="1800">
                <a:solidFill>
                  <a:schemeClr val="accent1">
                    <a:lumMod val="75000"/>
                  </a:schemeClr>
                </a:solidFill>
              </a:defRPr>
            </a:lvl4pPr>
            <a:lvl5pPr>
              <a:defRPr sz="1800">
                <a:solidFill>
                  <a:schemeClr val="accent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D8DAEDC9-BD55-41C3-B0AC-CD827C3806FB}"/>
              </a:ext>
            </a:extLst>
          </p:cNvPr>
          <p:cNvSpPr>
            <a:spLocks noGrp="1"/>
          </p:cNvSpPr>
          <p:nvPr>
            <p:ph type="dt" sz="half" idx="10"/>
          </p:nvPr>
        </p:nvSpPr>
        <p:spPr/>
        <p:txBody>
          <a:bodyPr/>
          <a:lstStyle/>
          <a:p>
            <a:fld id="{EC486AD4-EE5D-4D17-9D95-CCE532F849EA}" type="datetimeFigureOut">
              <a:rPr lang="en-US" smtClean="0"/>
              <a:t>4/12/2023</a:t>
            </a:fld>
            <a:endParaRPr lang="en-US"/>
          </a:p>
        </p:txBody>
      </p:sp>
      <p:sp>
        <p:nvSpPr>
          <p:cNvPr id="5" name="Footer Placeholder 4">
            <a:extLst>
              <a:ext uri="{FF2B5EF4-FFF2-40B4-BE49-F238E27FC236}">
                <a16:creationId xmlns:a16="http://schemas.microsoft.com/office/drawing/2014/main" xmlns="" id="{385BA2B2-EBE8-4E19-904B-4461AC88E7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7FAB5CE-78F8-47DB-B9BE-3D0597A46421}"/>
              </a:ext>
            </a:extLst>
          </p:cNvPr>
          <p:cNvSpPr>
            <a:spLocks noGrp="1"/>
          </p:cNvSpPr>
          <p:nvPr>
            <p:ph type="sldNum" sz="quarter" idx="12"/>
          </p:nvPr>
        </p:nvSpPr>
        <p:spPr/>
        <p:txBody>
          <a:bodyPr/>
          <a:lstStyle/>
          <a:p>
            <a:fld id="{ADDEAECE-10C9-490D-AC72-7033805DADEA}" type="slidenum">
              <a:rPr lang="en-US" smtClean="0"/>
              <a:t>‹#›</a:t>
            </a:fld>
            <a:endParaRPr lang="en-US"/>
          </a:p>
        </p:txBody>
      </p:sp>
    </p:spTree>
    <p:extLst>
      <p:ext uri="{BB962C8B-B14F-4D97-AF65-F5344CB8AC3E}">
        <p14:creationId xmlns:p14="http://schemas.microsoft.com/office/powerpoint/2010/main" val="3386160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7E92F32C-0EA5-4805-B903-80E09D7D8397}"/>
              </a:ext>
            </a:extLst>
          </p:cNvPr>
          <p:cNvPicPr>
            <a:picLocks noChangeAspect="1"/>
          </p:cNvPicPr>
          <p:nvPr userDrawn="1"/>
        </p:nvPicPr>
        <p:blipFill>
          <a:blip r:embed="rId2"/>
          <a:stretch>
            <a:fillRect/>
          </a:stretch>
        </p:blipFill>
        <p:spPr>
          <a:xfrm>
            <a:off x="0" y="0"/>
            <a:ext cx="12192000" cy="6837757"/>
          </a:xfrm>
          <a:prstGeom prst="rect">
            <a:avLst/>
          </a:prstGeom>
        </p:spPr>
      </p:pic>
      <p:sp>
        <p:nvSpPr>
          <p:cNvPr id="2" name="Title 1">
            <a:extLst>
              <a:ext uri="{FF2B5EF4-FFF2-40B4-BE49-F238E27FC236}">
                <a16:creationId xmlns:a16="http://schemas.microsoft.com/office/drawing/2014/main" xmlns="" id="{5D56BC60-E00E-4BC6-997D-F4663DDB5BB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0F9A9EC-5D2B-4E84-AAD8-11BE2991CF5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4E19701-DD9D-478B-B3F3-EFEE1AA4B62B}"/>
              </a:ext>
            </a:extLst>
          </p:cNvPr>
          <p:cNvSpPr>
            <a:spLocks noGrp="1"/>
          </p:cNvSpPr>
          <p:nvPr>
            <p:ph type="dt" sz="half" idx="10"/>
          </p:nvPr>
        </p:nvSpPr>
        <p:spPr/>
        <p:txBody>
          <a:bodyPr/>
          <a:lstStyle/>
          <a:p>
            <a:fld id="{EC486AD4-EE5D-4D17-9D95-CCE532F849EA}" type="datetimeFigureOut">
              <a:rPr lang="en-US" smtClean="0"/>
              <a:t>4/12/2023</a:t>
            </a:fld>
            <a:endParaRPr lang="en-US"/>
          </a:p>
        </p:txBody>
      </p:sp>
      <p:sp>
        <p:nvSpPr>
          <p:cNvPr id="5" name="Footer Placeholder 4">
            <a:extLst>
              <a:ext uri="{FF2B5EF4-FFF2-40B4-BE49-F238E27FC236}">
                <a16:creationId xmlns:a16="http://schemas.microsoft.com/office/drawing/2014/main" xmlns="" id="{86C1A021-5AC7-46B2-9F52-81ED85FA5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110A9EA-DB9F-4815-94D5-110A529F4BCE}"/>
              </a:ext>
            </a:extLst>
          </p:cNvPr>
          <p:cNvSpPr>
            <a:spLocks noGrp="1"/>
          </p:cNvSpPr>
          <p:nvPr>
            <p:ph type="sldNum" sz="quarter" idx="12"/>
          </p:nvPr>
        </p:nvSpPr>
        <p:spPr/>
        <p:txBody>
          <a:bodyPr/>
          <a:lstStyle/>
          <a:p>
            <a:fld id="{ADDEAECE-10C9-490D-AC72-7033805DADEA}" type="slidenum">
              <a:rPr lang="en-US" smtClean="0"/>
              <a:t>‹#›</a:t>
            </a:fld>
            <a:endParaRPr lang="en-US"/>
          </a:p>
        </p:txBody>
      </p:sp>
    </p:spTree>
    <p:extLst>
      <p:ext uri="{BB962C8B-B14F-4D97-AF65-F5344CB8AC3E}">
        <p14:creationId xmlns:p14="http://schemas.microsoft.com/office/powerpoint/2010/main" val="3966296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9E66A2-F1C8-4CC7-9D07-714E35D139E4}"/>
              </a:ext>
            </a:extLst>
          </p:cNvPr>
          <p:cNvSpPr>
            <a:spLocks noGrp="1"/>
          </p:cNvSpPr>
          <p:nvPr>
            <p:ph type="title"/>
          </p:nvPr>
        </p:nvSpPr>
        <p:spPr>
          <a:xfrm>
            <a:off x="838200" y="365126"/>
            <a:ext cx="10515600" cy="966718"/>
          </a:xfrm>
          <a:prstGeom prst="rect">
            <a:avLst/>
          </a:prstGeom>
        </p:spPr>
        <p:txBody>
          <a:bodyPr/>
          <a:lstStyle>
            <a:lvl1pPr>
              <a:defRPr b="1">
                <a:solidFill>
                  <a:srgbClr val="7030A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BA4603A5-4306-40A6-B7E4-5FAF8578231A}"/>
              </a:ext>
            </a:extLst>
          </p:cNvPr>
          <p:cNvSpPr>
            <a:spLocks noGrp="1"/>
          </p:cNvSpPr>
          <p:nvPr>
            <p:ph sz="half" idx="1"/>
          </p:nvPr>
        </p:nvSpPr>
        <p:spPr>
          <a:xfrm>
            <a:off x="838200" y="1510748"/>
            <a:ext cx="5181600" cy="4666215"/>
          </a:xfrm>
          <a:prstGeom prst="rect">
            <a:avLst/>
          </a:prstGeom>
        </p:spPr>
        <p:txBody>
          <a:bodyPr/>
          <a:lstStyle>
            <a:lvl1pPr>
              <a:defRPr>
                <a:solidFill>
                  <a:srgbClr val="7030A0"/>
                </a:solidFill>
              </a:defRPr>
            </a:lvl1pPr>
            <a:lvl2pPr>
              <a:defRPr>
                <a:solidFill>
                  <a:srgbClr val="7030A0"/>
                </a:solidFill>
              </a:defRPr>
            </a:lvl2pPr>
            <a:lvl3pPr>
              <a:defRPr>
                <a:solidFill>
                  <a:srgbClr val="7030A0"/>
                </a:solidFill>
              </a:defRPr>
            </a:lvl3pPr>
            <a:lvl4pPr>
              <a:defRPr>
                <a:solidFill>
                  <a:srgbClr val="7030A0"/>
                </a:solidFill>
              </a:defRPr>
            </a:lvl4pPr>
            <a:lvl5pPr>
              <a:defRPr>
                <a:solidFill>
                  <a:srgbClr val="7030A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9543F9C-09DF-4A8C-9FA9-565E8818E9AE}"/>
              </a:ext>
            </a:extLst>
          </p:cNvPr>
          <p:cNvSpPr>
            <a:spLocks noGrp="1"/>
          </p:cNvSpPr>
          <p:nvPr>
            <p:ph sz="half" idx="2"/>
          </p:nvPr>
        </p:nvSpPr>
        <p:spPr>
          <a:xfrm>
            <a:off x="6172200" y="1510748"/>
            <a:ext cx="5181600" cy="4666215"/>
          </a:xfrm>
          <a:prstGeom prst="rect">
            <a:avLst/>
          </a:prstGeom>
        </p:spPr>
        <p:txBody>
          <a:bodyPr/>
          <a:lstStyle>
            <a:lvl1pPr>
              <a:defRPr>
                <a:solidFill>
                  <a:srgbClr val="7030A0"/>
                </a:solidFill>
              </a:defRPr>
            </a:lvl1pPr>
            <a:lvl2pPr>
              <a:defRPr>
                <a:solidFill>
                  <a:srgbClr val="7030A0"/>
                </a:solidFill>
              </a:defRPr>
            </a:lvl2pPr>
            <a:lvl3pPr>
              <a:defRPr>
                <a:solidFill>
                  <a:srgbClr val="7030A0"/>
                </a:solidFill>
              </a:defRPr>
            </a:lvl3pPr>
            <a:lvl4pPr>
              <a:defRPr>
                <a:solidFill>
                  <a:srgbClr val="7030A0"/>
                </a:solidFill>
              </a:defRPr>
            </a:lvl4pPr>
            <a:lvl5pPr>
              <a:defRPr>
                <a:solidFill>
                  <a:srgbClr val="7030A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89B3B0A-CA14-4D3B-9A20-B11C7CAD8D38}"/>
              </a:ext>
            </a:extLst>
          </p:cNvPr>
          <p:cNvSpPr>
            <a:spLocks noGrp="1"/>
          </p:cNvSpPr>
          <p:nvPr>
            <p:ph type="dt" sz="half" idx="10"/>
          </p:nvPr>
        </p:nvSpPr>
        <p:spPr/>
        <p:txBody>
          <a:bodyPr/>
          <a:lstStyle/>
          <a:p>
            <a:fld id="{EC486AD4-EE5D-4D17-9D95-CCE532F849EA}" type="datetimeFigureOut">
              <a:rPr lang="en-US" smtClean="0"/>
              <a:t>4/12/2023</a:t>
            </a:fld>
            <a:endParaRPr lang="en-US"/>
          </a:p>
        </p:txBody>
      </p:sp>
      <p:sp>
        <p:nvSpPr>
          <p:cNvPr id="6" name="Footer Placeholder 5">
            <a:extLst>
              <a:ext uri="{FF2B5EF4-FFF2-40B4-BE49-F238E27FC236}">
                <a16:creationId xmlns:a16="http://schemas.microsoft.com/office/drawing/2014/main" xmlns="" id="{157A83AA-63F6-49CD-BC6D-BC3C7BE452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E4E4C38-6740-46E4-9979-4DF9CE303C17}"/>
              </a:ext>
            </a:extLst>
          </p:cNvPr>
          <p:cNvSpPr>
            <a:spLocks noGrp="1"/>
          </p:cNvSpPr>
          <p:nvPr>
            <p:ph type="sldNum" sz="quarter" idx="12"/>
          </p:nvPr>
        </p:nvSpPr>
        <p:spPr/>
        <p:txBody>
          <a:bodyPr/>
          <a:lstStyle/>
          <a:p>
            <a:fld id="{ADDEAECE-10C9-490D-AC72-7033805DADEA}" type="slidenum">
              <a:rPr lang="en-US" smtClean="0"/>
              <a:t>‹#›</a:t>
            </a:fld>
            <a:endParaRPr lang="en-US"/>
          </a:p>
        </p:txBody>
      </p:sp>
    </p:spTree>
    <p:extLst>
      <p:ext uri="{BB962C8B-B14F-4D97-AF65-F5344CB8AC3E}">
        <p14:creationId xmlns:p14="http://schemas.microsoft.com/office/powerpoint/2010/main" val="1646043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32F3B0-521E-4A5B-B216-F57DC2D0CF4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DDE837D-4339-450F-BA2C-180DC919DFC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ABC034B-E850-4F14-B0E0-30A815D9687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8CC9DD9-7D35-4F23-BF1E-E89DD99C30B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DB39F03-8C61-4864-8F76-E5ED7C61439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40211F6-646A-467A-B6A2-98943CAC3356}"/>
              </a:ext>
            </a:extLst>
          </p:cNvPr>
          <p:cNvSpPr>
            <a:spLocks noGrp="1"/>
          </p:cNvSpPr>
          <p:nvPr>
            <p:ph type="dt" sz="half" idx="10"/>
          </p:nvPr>
        </p:nvSpPr>
        <p:spPr/>
        <p:txBody>
          <a:bodyPr/>
          <a:lstStyle/>
          <a:p>
            <a:fld id="{EC486AD4-EE5D-4D17-9D95-CCE532F849EA}" type="datetimeFigureOut">
              <a:rPr lang="en-US" smtClean="0"/>
              <a:t>4/12/2023</a:t>
            </a:fld>
            <a:endParaRPr lang="en-US"/>
          </a:p>
        </p:txBody>
      </p:sp>
      <p:sp>
        <p:nvSpPr>
          <p:cNvPr id="8" name="Footer Placeholder 7">
            <a:extLst>
              <a:ext uri="{FF2B5EF4-FFF2-40B4-BE49-F238E27FC236}">
                <a16:creationId xmlns:a16="http://schemas.microsoft.com/office/drawing/2014/main" xmlns="" id="{B8E76620-A852-47DA-8BFC-D473D10311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3F61805-7ABC-40BC-9118-703003324EA0}"/>
              </a:ext>
            </a:extLst>
          </p:cNvPr>
          <p:cNvSpPr>
            <a:spLocks noGrp="1"/>
          </p:cNvSpPr>
          <p:nvPr>
            <p:ph type="sldNum" sz="quarter" idx="12"/>
          </p:nvPr>
        </p:nvSpPr>
        <p:spPr/>
        <p:txBody>
          <a:bodyPr/>
          <a:lstStyle/>
          <a:p>
            <a:fld id="{ADDEAECE-10C9-490D-AC72-7033805DADEA}" type="slidenum">
              <a:rPr lang="en-US" smtClean="0"/>
              <a:t>‹#›</a:t>
            </a:fld>
            <a:endParaRPr lang="en-US"/>
          </a:p>
        </p:txBody>
      </p:sp>
    </p:spTree>
    <p:extLst>
      <p:ext uri="{BB962C8B-B14F-4D97-AF65-F5344CB8AC3E}">
        <p14:creationId xmlns:p14="http://schemas.microsoft.com/office/powerpoint/2010/main" val="4122668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EB67A9-BC8B-4FE2-9F34-DAA9B56BCFED}"/>
              </a:ext>
            </a:extLst>
          </p:cNvPr>
          <p:cNvSpPr>
            <a:spLocks noGrp="1"/>
          </p:cNvSpPr>
          <p:nvPr>
            <p:ph type="title"/>
          </p:nvPr>
        </p:nvSpPr>
        <p:spPr>
          <a:xfrm>
            <a:off x="838200" y="365125"/>
            <a:ext cx="10515600" cy="1177925"/>
          </a:xfrm>
          <a:prstGeom prst="rect">
            <a:avLst/>
          </a:prstGeom>
        </p:spPr>
        <p:txBody>
          <a:bodyPr anchor="ctr"/>
          <a:lstStyle>
            <a:lvl1pPr>
              <a:defRPr b="1">
                <a:solidFill>
                  <a:schemeClr val="accent1">
                    <a:lumMod val="75000"/>
                  </a:schemeClr>
                </a:solidFill>
              </a:defRPr>
            </a:lvl1pPr>
          </a:lstStyle>
          <a:p>
            <a:r>
              <a:rPr lang="en-US"/>
              <a:t>Click to edit Master title style</a:t>
            </a:r>
          </a:p>
        </p:txBody>
      </p:sp>
      <p:sp>
        <p:nvSpPr>
          <p:cNvPr id="3" name="Date Placeholder 2">
            <a:extLst>
              <a:ext uri="{FF2B5EF4-FFF2-40B4-BE49-F238E27FC236}">
                <a16:creationId xmlns:a16="http://schemas.microsoft.com/office/drawing/2014/main" xmlns="" id="{562804D3-1710-4923-87E5-E4E5A40D011A}"/>
              </a:ext>
            </a:extLst>
          </p:cNvPr>
          <p:cNvSpPr>
            <a:spLocks noGrp="1"/>
          </p:cNvSpPr>
          <p:nvPr>
            <p:ph type="dt" sz="half" idx="10"/>
          </p:nvPr>
        </p:nvSpPr>
        <p:spPr/>
        <p:txBody>
          <a:bodyPr/>
          <a:lstStyle/>
          <a:p>
            <a:fld id="{EC486AD4-EE5D-4D17-9D95-CCE532F849EA}" type="datetimeFigureOut">
              <a:rPr lang="en-US" smtClean="0"/>
              <a:t>4/12/2023</a:t>
            </a:fld>
            <a:endParaRPr lang="en-US"/>
          </a:p>
        </p:txBody>
      </p:sp>
      <p:sp>
        <p:nvSpPr>
          <p:cNvPr id="4" name="Footer Placeholder 3">
            <a:extLst>
              <a:ext uri="{FF2B5EF4-FFF2-40B4-BE49-F238E27FC236}">
                <a16:creationId xmlns:a16="http://schemas.microsoft.com/office/drawing/2014/main" xmlns="" id="{9C38FB9C-2AE9-449E-B606-4C9CB76C3E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E7915464-445F-425E-B74B-DBAD70667FDC}"/>
              </a:ext>
            </a:extLst>
          </p:cNvPr>
          <p:cNvSpPr>
            <a:spLocks noGrp="1"/>
          </p:cNvSpPr>
          <p:nvPr>
            <p:ph type="sldNum" sz="quarter" idx="12"/>
          </p:nvPr>
        </p:nvSpPr>
        <p:spPr/>
        <p:txBody>
          <a:bodyPr/>
          <a:lstStyle/>
          <a:p>
            <a:fld id="{ADDEAECE-10C9-490D-AC72-7033805DADEA}" type="slidenum">
              <a:rPr lang="en-US" smtClean="0"/>
              <a:t>‹#›</a:t>
            </a:fld>
            <a:endParaRPr lang="en-US"/>
          </a:p>
        </p:txBody>
      </p:sp>
    </p:spTree>
    <p:extLst>
      <p:ext uri="{BB962C8B-B14F-4D97-AF65-F5344CB8AC3E}">
        <p14:creationId xmlns:p14="http://schemas.microsoft.com/office/powerpoint/2010/main" val="3457294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9060808-CF38-470B-88E9-639F7DC632A2}"/>
              </a:ext>
            </a:extLst>
          </p:cNvPr>
          <p:cNvSpPr>
            <a:spLocks noGrp="1"/>
          </p:cNvSpPr>
          <p:nvPr>
            <p:ph type="dt" sz="half" idx="10"/>
          </p:nvPr>
        </p:nvSpPr>
        <p:spPr/>
        <p:txBody>
          <a:bodyPr/>
          <a:lstStyle/>
          <a:p>
            <a:fld id="{EC486AD4-EE5D-4D17-9D95-CCE532F849EA}" type="datetimeFigureOut">
              <a:rPr lang="en-US" smtClean="0"/>
              <a:t>4/12/2023</a:t>
            </a:fld>
            <a:endParaRPr lang="en-US"/>
          </a:p>
        </p:txBody>
      </p:sp>
      <p:sp>
        <p:nvSpPr>
          <p:cNvPr id="3" name="Footer Placeholder 2">
            <a:extLst>
              <a:ext uri="{FF2B5EF4-FFF2-40B4-BE49-F238E27FC236}">
                <a16:creationId xmlns:a16="http://schemas.microsoft.com/office/drawing/2014/main" xmlns="" id="{0893E700-9375-4811-B06B-BF29F89585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73F83A3-F679-4269-878E-DD602B79DC3A}"/>
              </a:ext>
            </a:extLst>
          </p:cNvPr>
          <p:cNvSpPr>
            <a:spLocks noGrp="1"/>
          </p:cNvSpPr>
          <p:nvPr>
            <p:ph type="sldNum" sz="quarter" idx="12"/>
          </p:nvPr>
        </p:nvSpPr>
        <p:spPr/>
        <p:txBody>
          <a:bodyPr/>
          <a:lstStyle/>
          <a:p>
            <a:fld id="{ADDEAECE-10C9-490D-AC72-7033805DADEA}" type="slidenum">
              <a:rPr lang="en-US" smtClean="0"/>
              <a:t>‹#›</a:t>
            </a:fld>
            <a:endParaRPr lang="en-US"/>
          </a:p>
        </p:txBody>
      </p:sp>
    </p:spTree>
    <p:extLst>
      <p:ext uri="{BB962C8B-B14F-4D97-AF65-F5344CB8AC3E}">
        <p14:creationId xmlns:p14="http://schemas.microsoft.com/office/powerpoint/2010/main" val="1249894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9204E7-7BF8-46A8-A23F-25EE79DA2FA2}"/>
              </a:ext>
            </a:extLst>
          </p:cNvPr>
          <p:cNvSpPr>
            <a:spLocks noGrp="1"/>
          </p:cNvSpPr>
          <p:nvPr>
            <p:ph type="title"/>
          </p:nvPr>
        </p:nvSpPr>
        <p:spPr>
          <a:xfrm>
            <a:off x="839788" y="457200"/>
            <a:ext cx="3932237" cy="1600200"/>
          </a:xfrm>
          <a:prstGeom prst="rect">
            <a:avLst/>
          </a:prstGeom>
        </p:spPr>
        <p:txBody>
          <a:bodyPr anchor="b"/>
          <a:lstStyle>
            <a:lvl1pPr>
              <a:defRPr sz="3200" b="0">
                <a:solidFill>
                  <a:srgbClr val="7030A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xmlns="" id="{F16966D1-2EDC-4BE0-9B87-866E77F6F562}"/>
              </a:ext>
            </a:extLst>
          </p:cNvPr>
          <p:cNvSpPr>
            <a:spLocks noGrp="1"/>
          </p:cNvSpPr>
          <p:nvPr>
            <p:ph idx="1"/>
          </p:nvPr>
        </p:nvSpPr>
        <p:spPr>
          <a:xfrm>
            <a:off x="5183188" y="987425"/>
            <a:ext cx="6172200" cy="4873625"/>
          </a:xfrm>
          <a:prstGeom prst="rect">
            <a:avLst/>
          </a:prstGeom>
        </p:spPr>
        <p:txBody>
          <a:bodyPr/>
          <a:lstStyle>
            <a:lvl1pPr>
              <a:defRPr sz="3200">
                <a:solidFill>
                  <a:srgbClr val="7030A0"/>
                </a:solidFill>
              </a:defRPr>
            </a:lvl1pPr>
            <a:lvl2pPr>
              <a:defRPr sz="2800">
                <a:solidFill>
                  <a:srgbClr val="7030A0"/>
                </a:solidFill>
              </a:defRPr>
            </a:lvl2pPr>
            <a:lvl3pPr>
              <a:defRPr sz="2400">
                <a:solidFill>
                  <a:srgbClr val="7030A0"/>
                </a:solidFill>
              </a:defRPr>
            </a:lvl3pPr>
            <a:lvl4pPr>
              <a:defRPr sz="2000">
                <a:solidFill>
                  <a:srgbClr val="7030A0"/>
                </a:solidFill>
              </a:defRPr>
            </a:lvl4pPr>
            <a:lvl5pPr>
              <a:defRPr sz="2000">
                <a:solidFill>
                  <a:srgbClr val="7030A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3D82CE7-F9A3-40E2-B241-84B52F28E3A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EA68902-2EC2-44C6-B018-E2BA7953C054}"/>
              </a:ext>
            </a:extLst>
          </p:cNvPr>
          <p:cNvSpPr>
            <a:spLocks noGrp="1"/>
          </p:cNvSpPr>
          <p:nvPr>
            <p:ph type="dt" sz="half" idx="10"/>
          </p:nvPr>
        </p:nvSpPr>
        <p:spPr/>
        <p:txBody>
          <a:bodyPr/>
          <a:lstStyle/>
          <a:p>
            <a:fld id="{EC486AD4-EE5D-4D17-9D95-CCE532F849EA}" type="datetimeFigureOut">
              <a:rPr lang="en-US" smtClean="0"/>
              <a:t>4/12/2023</a:t>
            </a:fld>
            <a:endParaRPr lang="en-US"/>
          </a:p>
        </p:txBody>
      </p:sp>
      <p:sp>
        <p:nvSpPr>
          <p:cNvPr id="6" name="Footer Placeholder 5">
            <a:extLst>
              <a:ext uri="{FF2B5EF4-FFF2-40B4-BE49-F238E27FC236}">
                <a16:creationId xmlns:a16="http://schemas.microsoft.com/office/drawing/2014/main" xmlns="" id="{B8992C6D-DA57-4802-8C6C-B694D7C249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75C0362-6C0A-4AEF-A4F7-7A4A4812E803}"/>
              </a:ext>
            </a:extLst>
          </p:cNvPr>
          <p:cNvSpPr>
            <a:spLocks noGrp="1"/>
          </p:cNvSpPr>
          <p:nvPr>
            <p:ph type="sldNum" sz="quarter" idx="12"/>
          </p:nvPr>
        </p:nvSpPr>
        <p:spPr/>
        <p:txBody>
          <a:bodyPr/>
          <a:lstStyle/>
          <a:p>
            <a:fld id="{ADDEAECE-10C9-490D-AC72-7033805DADEA}" type="slidenum">
              <a:rPr lang="en-US" smtClean="0"/>
              <a:t>‹#›</a:t>
            </a:fld>
            <a:endParaRPr lang="en-US"/>
          </a:p>
        </p:txBody>
      </p:sp>
    </p:spTree>
    <p:extLst>
      <p:ext uri="{BB962C8B-B14F-4D97-AF65-F5344CB8AC3E}">
        <p14:creationId xmlns:p14="http://schemas.microsoft.com/office/powerpoint/2010/main" val="2596966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2A0F50-C9D5-472E-86AF-C256FD7CC2D8}"/>
              </a:ext>
            </a:extLst>
          </p:cNvPr>
          <p:cNvSpPr>
            <a:spLocks noGrp="1"/>
          </p:cNvSpPr>
          <p:nvPr>
            <p:ph type="title"/>
          </p:nvPr>
        </p:nvSpPr>
        <p:spPr>
          <a:xfrm>
            <a:off x="838200" y="307068"/>
            <a:ext cx="10515600" cy="1054593"/>
          </a:xfrm>
          <a:prstGeom prst="rect">
            <a:avLst/>
          </a:prstGeom>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xmlns="" id="{021CF6DB-69A2-4CF3-A6DB-FD51FB8DE000}"/>
              </a:ext>
            </a:extLst>
          </p:cNvPr>
          <p:cNvSpPr>
            <a:spLocks noGrp="1"/>
          </p:cNvSpPr>
          <p:nvPr>
            <p:ph idx="1"/>
          </p:nvPr>
        </p:nvSpPr>
        <p:spPr>
          <a:xfrm>
            <a:off x="838200" y="1550504"/>
            <a:ext cx="10515600" cy="462645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0CD5A71-4750-4C47-BD2A-E87D26349722}"/>
              </a:ext>
            </a:extLst>
          </p:cNvPr>
          <p:cNvSpPr>
            <a:spLocks noGrp="1"/>
          </p:cNvSpPr>
          <p:nvPr>
            <p:ph type="dt" sz="half" idx="10"/>
          </p:nvPr>
        </p:nvSpPr>
        <p:spPr>
          <a:xfrm>
            <a:off x="838200" y="6356350"/>
            <a:ext cx="2743200" cy="365125"/>
          </a:xfrm>
          <a:prstGeom prst="rect">
            <a:avLst/>
          </a:prstGeom>
        </p:spPr>
        <p:txBody>
          <a:bodyPr/>
          <a:lstStyle/>
          <a:p>
            <a:fld id="{3CB22FB6-0F91-4E87-AEC1-D309BAA2CD52}" type="datetimeFigureOut">
              <a:rPr lang="en-US" smtClean="0"/>
              <a:t>4/12/2023</a:t>
            </a:fld>
            <a:endParaRPr lang="en-US"/>
          </a:p>
        </p:txBody>
      </p:sp>
      <p:sp>
        <p:nvSpPr>
          <p:cNvPr id="5" name="Footer Placeholder 4">
            <a:extLst>
              <a:ext uri="{FF2B5EF4-FFF2-40B4-BE49-F238E27FC236}">
                <a16:creationId xmlns:a16="http://schemas.microsoft.com/office/drawing/2014/main" xmlns="" id="{825DD82B-0375-4ED5-8132-98F0F5B67C9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F9BA5A54-D7E4-406D-B428-F1D23AB3BE02}"/>
              </a:ext>
            </a:extLst>
          </p:cNvPr>
          <p:cNvSpPr>
            <a:spLocks noGrp="1"/>
          </p:cNvSpPr>
          <p:nvPr>
            <p:ph type="sldNum" sz="quarter" idx="12"/>
          </p:nvPr>
        </p:nvSpPr>
        <p:spPr>
          <a:xfrm>
            <a:off x="8610600" y="6356350"/>
            <a:ext cx="2743200" cy="365125"/>
          </a:xfrm>
          <a:prstGeom prst="rect">
            <a:avLst/>
          </a:prstGeom>
        </p:spPr>
        <p:txBody>
          <a:bodyPr/>
          <a:lstStyle/>
          <a:p>
            <a:fld id="{6CC92040-8881-4B49-BCBB-1BF01F3FC976}" type="slidenum">
              <a:rPr lang="en-US" smtClean="0"/>
              <a:t>‹#›</a:t>
            </a:fld>
            <a:endParaRPr lang="en-US"/>
          </a:p>
        </p:txBody>
      </p:sp>
    </p:spTree>
    <p:extLst>
      <p:ext uri="{BB962C8B-B14F-4D97-AF65-F5344CB8AC3E}">
        <p14:creationId xmlns:p14="http://schemas.microsoft.com/office/powerpoint/2010/main" val="21267545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8C34F0-56E7-4176-BF12-3D8EFEE3C44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7A0528A-7735-4CF8-909A-3DDCB6F50AD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EE3587C3-C033-4333-8071-B4A76247875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393BBA8-F9CA-4653-92C1-CC633CACA919}"/>
              </a:ext>
            </a:extLst>
          </p:cNvPr>
          <p:cNvSpPr>
            <a:spLocks noGrp="1"/>
          </p:cNvSpPr>
          <p:nvPr>
            <p:ph type="dt" sz="half" idx="10"/>
          </p:nvPr>
        </p:nvSpPr>
        <p:spPr/>
        <p:txBody>
          <a:bodyPr/>
          <a:lstStyle/>
          <a:p>
            <a:fld id="{EC486AD4-EE5D-4D17-9D95-CCE532F849EA}" type="datetimeFigureOut">
              <a:rPr lang="en-US" smtClean="0"/>
              <a:t>4/12/2023</a:t>
            </a:fld>
            <a:endParaRPr lang="en-US"/>
          </a:p>
        </p:txBody>
      </p:sp>
      <p:sp>
        <p:nvSpPr>
          <p:cNvPr id="6" name="Footer Placeholder 5">
            <a:extLst>
              <a:ext uri="{FF2B5EF4-FFF2-40B4-BE49-F238E27FC236}">
                <a16:creationId xmlns:a16="http://schemas.microsoft.com/office/drawing/2014/main" xmlns="" id="{768C70BC-DCE3-4258-8EB8-E680A932F8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F886C62-CE42-4F6A-9FB9-E6F1B019E2B2}"/>
              </a:ext>
            </a:extLst>
          </p:cNvPr>
          <p:cNvSpPr>
            <a:spLocks noGrp="1"/>
          </p:cNvSpPr>
          <p:nvPr>
            <p:ph type="sldNum" sz="quarter" idx="12"/>
          </p:nvPr>
        </p:nvSpPr>
        <p:spPr/>
        <p:txBody>
          <a:bodyPr/>
          <a:lstStyle/>
          <a:p>
            <a:fld id="{ADDEAECE-10C9-490D-AC72-7033805DADEA}" type="slidenum">
              <a:rPr lang="en-US" smtClean="0"/>
              <a:t>‹#›</a:t>
            </a:fld>
            <a:endParaRPr lang="en-US"/>
          </a:p>
        </p:txBody>
      </p:sp>
    </p:spTree>
    <p:extLst>
      <p:ext uri="{BB962C8B-B14F-4D97-AF65-F5344CB8AC3E}">
        <p14:creationId xmlns:p14="http://schemas.microsoft.com/office/powerpoint/2010/main" val="927401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C58485-120B-46DB-A939-7A270783DED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7E8EA84-ADDA-4DD2-8352-73B0A0EF6D7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291E8DE-8F09-434D-A6A9-66116831A0C1}"/>
              </a:ext>
            </a:extLst>
          </p:cNvPr>
          <p:cNvSpPr>
            <a:spLocks noGrp="1"/>
          </p:cNvSpPr>
          <p:nvPr>
            <p:ph type="dt" sz="half" idx="10"/>
          </p:nvPr>
        </p:nvSpPr>
        <p:spPr/>
        <p:txBody>
          <a:bodyPr/>
          <a:lstStyle/>
          <a:p>
            <a:fld id="{EC486AD4-EE5D-4D17-9D95-CCE532F849EA}" type="datetimeFigureOut">
              <a:rPr lang="en-US" smtClean="0"/>
              <a:t>4/12/2023</a:t>
            </a:fld>
            <a:endParaRPr lang="en-US"/>
          </a:p>
        </p:txBody>
      </p:sp>
      <p:sp>
        <p:nvSpPr>
          <p:cNvPr id="5" name="Footer Placeholder 4">
            <a:extLst>
              <a:ext uri="{FF2B5EF4-FFF2-40B4-BE49-F238E27FC236}">
                <a16:creationId xmlns:a16="http://schemas.microsoft.com/office/drawing/2014/main" xmlns="" id="{87C8AEB1-D41F-41EC-AD01-06D4FA9BA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8B858A5-8135-47AB-9055-891FE1CB42EF}"/>
              </a:ext>
            </a:extLst>
          </p:cNvPr>
          <p:cNvSpPr>
            <a:spLocks noGrp="1"/>
          </p:cNvSpPr>
          <p:nvPr>
            <p:ph type="sldNum" sz="quarter" idx="12"/>
          </p:nvPr>
        </p:nvSpPr>
        <p:spPr/>
        <p:txBody>
          <a:bodyPr/>
          <a:lstStyle/>
          <a:p>
            <a:fld id="{ADDEAECE-10C9-490D-AC72-7033805DADEA}" type="slidenum">
              <a:rPr lang="en-US" smtClean="0"/>
              <a:t>‹#›</a:t>
            </a:fld>
            <a:endParaRPr lang="en-US"/>
          </a:p>
        </p:txBody>
      </p:sp>
    </p:spTree>
    <p:extLst>
      <p:ext uri="{BB962C8B-B14F-4D97-AF65-F5344CB8AC3E}">
        <p14:creationId xmlns:p14="http://schemas.microsoft.com/office/powerpoint/2010/main" val="23217105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BA5B6AC-2B07-48FF-8AEE-763B84D86CB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E8E1C83-86A9-4785-9DE3-94EB2E007E6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88378CF-E986-42E6-BDBE-E83D696C76CA}"/>
              </a:ext>
            </a:extLst>
          </p:cNvPr>
          <p:cNvSpPr>
            <a:spLocks noGrp="1"/>
          </p:cNvSpPr>
          <p:nvPr>
            <p:ph type="dt" sz="half" idx="10"/>
          </p:nvPr>
        </p:nvSpPr>
        <p:spPr/>
        <p:txBody>
          <a:bodyPr/>
          <a:lstStyle/>
          <a:p>
            <a:fld id="{EC486AD4-EE5D-4D17-9D95-CCE532F849EA}" type="datetimeFigureOut">
              <a:rPr lang="en-US" smtClean="0"/>
              <a:t>4/12/2023</a:t>
            </a:fld>
            <a:endParaRPr lang="en-US"/>
          </a:p>
        </p:txBody>
      </p:sp>
      <p:sp>
        <p:nvSpPr>
          <p:cNvPr id="5" name="Footer Placeholder 4">
            <a:extLst>
              <a:ext uri="{FF2B5EF4-FFF2-40B4-BE49-F238E27FC236}">
                <a16:creationId xmlns:a16="http://schemas.microsoft.com/office/drawing/2014/main" xmlns="" id="{A9A6CD61-2C71-4548-A25C-90440AF64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0D24D73-E8E5-41A7-B29B-DCBF4322AA5A}"/>
              </a:ext>
            </a:extLst>
          </p:cNvPr>
          <p:cNvSpPr>
            <a:spLocks noGrp="1"/>
          </p:cNvSpPr>
          <p:nvPr>
            <p:ph type="sldNum" sz="quarter" idx="12"/>
          </p:nvPr>
        </p:nvSpPr>
        <p:spPr/>
        <p:txBody>
          <a:bodyPr/>
          <a:lstStyle/>
          <a:p>
            <a:fld id="{ADDEAECE-10C9-490D-AC72-7033805DADEA}" type="slidenum">
              <a:rPr lang="en-US" smtClean="0"/>
              <a:t>‹#›</a:t>
            </a:fld>
            <a:endParaRPr lang="en-US"/>
          </a:p>
        </p:txBody>
      </p:sp>
    </p:spTree>
    <p:extLst>
      <p:ext uri="{BB962C8B-B14F-4D97-AF65-F5344CB8AC3E}">
        <p14:creationId xmlns:p14="http://schemas.microsoft.com/office/powerpoint/2010/main" val="2012103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84651B-FC87-448E-81E0-B65036D56574}"/>
              </a:ext>
            </a:extLst>
          </p:cNvPr>
          <p:cNvSpPr>
            <a:spLocks noGrp="1"/>
          </p:cNvSpPr>
          <p:nvPr>
            <p:ph type="title"/>
          </p:nvPr>
        </p:nvSpPr>
        <p:spPr>
          <a:xfrm>
            <a:off x="831850" y="1709738"/>
            <a:ext cx="10515600" cy="234542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B531465-F4E7-4592-B8C8-715BA3333887}"/>
              </a:ext>
            </a:extLst>
          </p:cNvPr>
          <p:cNvSpPr>
            <a:spLocks noGrp="1"/>
          </p:cNvSpPr>
          <p:nvPr>
            <p:ph type="body" idx="1"/>
          </p:nvPr>
        </p:nvSpPr>
        <p:spPr>
          <a:xfrm>
            <a:off x="838200" y="4124982"/>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6795A73-6104-4B09-8B3B-686B92872A78}"/>
              </a:ext>
            </a:extLst>
          </p:cNvPr>
          <p:cNvSpPr>
            <a:spLocks noGrp="1"/>
          </p:cNvSpPr>
          <p:nvPr>
            <p:ph type="dt" sz="half" idx="10"/>
          </p:nvPr>
        </p:nvSpPr>
        <p:spPr>
          <a:xfrm>
            <a:off x="838200" y="6356350"/>
            <a:ext cx="2743200" cy="365125"/>
          </a:xfrm>
          <a:prstGeom prst="rect">
            <a:avLst/>
          </a:prstGeom>
        </p:spPr>
        <p:txBody>
          <a:bodyPr/>
          <a:lstStyle/>
          <a:p>
            <a:fld id="{3CB22FB6-0F91-4E87-AEC1-D309BAA2CD52}" type="datetimeFigureOut">
              <a:rPr lang="en-US" smtClean="0"/>
              <a:t>4/12/2023</a:t>
            </a:fld>
            <a:endParaRPr lang="en-US"/>
          </a:p>
        </p:txBody>
      </p:sp>
      <p:sp>
        <p:nvSpPr>
          <p:cNvPr id="5" name="Footer Placeholder 4">
            <a:extLst>
              <a:ext uri="{FF2B5EF4-FFF2-40B4-BE49-F238E27FC236}">
                <a16:creationId xmlns:a16="http://schemas.microsoft.com/office/drawing/2014/main" xmlns="" id="{8FE58743-8E3D-47D9-A773-763A228B7B2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ADDA5E52-F983-4441-A65B-474F26F90D00}"/>
              </a:ext>
            </a:extLst>
          </p:cNvPr>
          <p:cNvSpPr>
            <a:spLocks noGrp="1"/>
          </p:cNvSpPr>
          <p:nvPr>
            <p:ph type="sldNum" sz="quarter" idx="12"/>
          </p:nvPr>
        </p:nvSpPr>
        <p:spPr>
          <a:xfrm>
            <a:off x="8610600" y="6356350"/>
            <a:ext cx="2743200" cy="365125"/>
          </a:xfrm>
          <a:prstGeom prst="rect">
            <a:avLst/>
          </a:prstGeom>
        </p:spPr>
        <p:txBody>
          <a:bodyPr/>
          <a:lstStyle/>
          <a:p>
            <a:fld id="{6CC92040-8881-4B49-BCBB-1BF01F3FC976}" type="slidenum">
              <a:rPr lang="en-US" smtClean="0"/>
              <a:t>‹#›</a:t>
            </a:fld>
            <a:endParaRPr lang="en-US"/>
          </a:p>
        </p:txBody>
      </p:sp>
    </p:spTree>
    <p:extLst>
      <p:ext uri="{BB962C8B-B14F-4D97-AF65-F5344CB8AC3E}">
        <p14:creationId xmlns:p14="http://schemas.microsoft.com/office/powerpoint/2010/main" val="2339768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99F5D0-9237-48BD-9B53-33A13342D6B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E71E628-024A-4323-9883-20204A93393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74F110C-DB6B-42A2-A9CE-C40FBAEAEAE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DA44F9CB-5D33-4800-981C-1E8903A49867}"/>
              </a:ext>
            </a:extLst>
          </p:cNvPr>
          <p:cNvSpPr>
            <a:spLocks noGrp="1"/>
          </p:cNvSpPr>
          <p:nvPr>
            <p:ph type="dt" sz="half" idx="10"/>
          </p:nvPr>
        </p:nvSpPr>
        <p:spPr>
          <a:xfrm>
            <a:off x="838200" y="6356350"/>
            <a:ext cx="2743200" cy="365125"/>
          </a:xfrm>
          <a:prstGeom prst="rect">
            <a:avLst/>
          </a:prstGeom>
        </p:spPr>
        <p:txBody>
          <a:bodyPr/>
          <a:lstStyle/>
          <a:p>
            <a:fld id="{3CB22FB6-0F91-4E87-AEC1-D309BAA2CD52}" type="datetimeFigureOut">
              <a:rPr lang="en-US" smtClean="0"/>
              <a:t>4/12/2023</a:t>
            </a:fld>
            <a:endParaRPr lang="en-US"/>
          </a:p>
        </p:txBody>
      </p:sp>
      <p:sp>
        <p:nvSpPr>
          <p:cNvPr id="6" name="Footer Placeholder 5">
            <a:extLst>
              <a:ext uri="{FF2B5EF4-FFF2-40B4-BE49-F238E27FC236}">
                <a16:creationId xmlns:a16="http://schemas.microsoft.com/office/drawing/2014/main" xmlns="" id="{03D01858-27CE-477A-A184-A84F213A00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D9840B14-2717-47E7-9039-415D54828298}"/>
              </a:ext>
            </a:extLst>
          </p:cNvPr>
          <p:cNvSpPr>
            <a:spLocks noGrp="1"/>
          </p:cNvSpPr>
          <p:nvPr>
            <p:ph type="sldNum" sz="quarter" idx="12"/>
          </p:nvPr>
        </p:nvSpPr>
        <p:spPr>
          <a:xfrm>
            <a:off x="8610600" y="6356350"/>
            <a:ext cx="2743200" cy="365125"/>
          </a:xfrm>
          <a:prstGeom prst="rect">
            <a:avLst/>
          </a:prstGeom>
        </p:spPr>
        <p:txBody>
          <a:bodyPr/>
          <a:lstStyle/>
          <a:p>
            <a:fld id="{6CC92040-8881-4B49-BCBB-1BF01F3FC976}" type="slidenum">
              <a:rPr lang="en-US" smtClean="0"/>
              <a:t>‹#›</a:t>
            </a:fld>
            <a:endParaRPr lang="en-US"/>
          </a:p>
        </p:txBody>
      </p:sp>
    </p:spTree>
    <p:extLst>
      <p:ext uri="{BB962C8B-B14F-4D97-AF65-F5344CB8AC3E}">
        <p14:creationId xmlns:p14="http://schemas.microsoft.com/office/powerpoint/2010/main" val="58406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F1ABC9-FA92-4516-BAC0-80B2399D5D2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DB546BE-2CC9-4303-B787-B5414730199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FC3F8F9-FAAD-4D5A-9A71-D8C4624025F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FC8DC63-35AA-425B-B1BB-1A37C961F4D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14CFA5F-5127-4C13-BBAB-D8C27E1D923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F6810BD-299D-474F-8A3A-5F8FBFA4FBB7}"/>
              </a:ext>
            </a:extLst>
          </p:cNvPr>
          <p:cNvSpPr>
            <a:spLocks noGrp="1"/>
          </p:cNvSpPr>
          <p:nvPr>
            <p:ph type="dt" sz="half" idx="10"/>
          </p:nvPr>
        </p:nvSpPr>
        <p:spPr>
          <a:xfrm>
            <a:off x="838200" y="6356350"/>
            <a:ext cx="2743200" cy="365125"/>
          </a:xfrm>
          <a:prstGeom prst="rect">
            <a:avLst/>
          </a:prstGeom>
        </p:spPr>
        <p:txBody>
          <a:bodyPr/>
          <a:lstStyle/>
          <a:p>
            <a:fld id="{3CB22FB6-0F91-4E87-AEC1-D309BAA2CD52}" type="datetimeFigureOut">
              <a:rPr lang="en-US" smtClean="0"/>
              <a:t>4/12/2023</a:t>
            </a:fld>
            <a:endParaRPr lang="en-US"/>
          </a:p>
        </p:txBody>
      </p:sp>
      <p:sp>
        <p:nvSpPr>
          <p:cNvPr id="8" name="Footer Placeholder 7">
            <a:extLst>
              <a:ext uri="{FF2B5EF4-FFF2-40B4-BE49-F238E27FC236}">
                <a16:creationId xmlns:a16="http://schemas.microsoft.com/office/drawing/2014/main" xmlns="" id="{7EAA752E-C5BC-429F-BCE4-7C7B853FE53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03713133-8FEA-4B19-94B0-961DB6A89B41}"/>
              </a:ext>
            </a:extLst>
          </p:cNvPr>
          <p:cNvSpPr>
            <a:spLocks noGrp="1"/>
          </p:cNvSpPr>
          <p:nvPr>
            <p:ph type="sldNum" sz="quarter" idx="12"/>
          </p:nvPr>
        </p:nvSpPr>
        <p:spPr>
          <a:xfrm>
            <a:off x="8610600" y="6356350"/>
            <a:ext cx="2743200" cy="365125"/>
          </a:xfrm>
          <a:prstGeom prst="rect">
            <a:avLst/>
          </a:prstGeom>
        </p:spPr>
        <p:txBody>
          <a:bodyPr/>
          <a:lstStyle/>
          <a:p>
            <a:fld id="{6CC92040-8881-4B49-BCBB-1BF01F3FC976}" type="slidenum">
              <a:rPr lang="en-US" smtClean="0"/>
              <a:t>‹#›</a:t>
            </a:fld>
            <a:endParaRPr lang="en-US"/>
          </a:p>
        </p:txBody>
      </p:sp>
    </p:spTree>
    <p:extLst>
      <p:ext uri="{BB962C8B-B14F-4D97-AF65-F5344CB8AC3E}">
        <p14:creationId xmlns:p14="http://schemas.microsoft.com/office/powerpoint/2010/main" val="3203008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2F956D-0C1D-408D-8B7B-FCB7770AB336}"/>
              </a:ext>
            </a:extLst>
          </p:cNvPr>
          <p:cNvSpPr>
            <a:spLocks noGrp="1"/>
          </p:cNvSpPr>
          <p:nvPr>
            <p:ph type="title"/>
          </p:nvPr>
        </p:nvSpPr>
        <p:spPr>
          <a:xfrm>
            <a:off x="838200" y="295551"/>
            <a:ext cx="10515600" cy="1195317"/>
          </a:xfrm>
          <a:prstGeom prst="rect">
            <a:avLst/>
          </a:prstGeom>
        </p:spPr>
        <p:txBody>
          <a:bodyPr/>
          <a:lstStyle>
            <a:lvl1pPr algn="ctr">
              <a:defRPr/>
            </a:lvl1pPr>
          </a:lstStyle>
          <a:p>
            <a:r>
              <a:rPr lang="en-US"/>
              <a:t>Click to edit Master title style</a:t>
            </a:r>
          </a:p>
        </p:txBody>
      </p:sp>
      <p:sp>
        <p:nvSpPr>
          <p:cNvPr id="3" name="Date Placeholder 2">
            <a:extLst>
              <a:ext uri="{FF2B5EF4-FFF2-40B4-BE49-F238E27FC236}">
                <a16:creationId xmlns:a16="http://schemas.microsoft.com/office/drawing/2014/main" xmlns="" id="{D3932857-6A03-4724-8098-FB5FC81134A1}"/>
              </a:ext>
            </a:extLst>
          </p:cNvPr>
          <p:cNvSpPr>
            <a:spLocks noGrp="1"/>
          </p:cNvSpPr>
          <p:nvPr>
            <p:ph type="dt" sz="half" idx="10"/>
          </p:nvPr>
        </p:nvSpPr>
        <p:spPr>
          <a:xfrm>
            <a:off x="838200" y="6356350"/>
            <a:ext cx="2743200" cy="365125"/>
          </a:xfrm>
          <a:prstGeom prst="rect">
            <a:avLst/>
          </a:prstGeom>
        </p:spPr>
        <p:txBody>
          <a:bodyPr/>
          <a:lstStyle/>
          <a:p>
            <a:fld id="{3CB22FB6-0F91-4E87-AEC1-D309BAA2CD52}" type="datetimeFigureOut">
              <a:rPr lang="en-US" smtClean="0"/>
              <a:t>4/12/2023</a:t>
            </a:fld>
            <a:endParaRPr lang="en-US"/>
          </a:p>
        </p:txBody>
      </p:sp>
      <p:sp>
        <p:nvSpPr>
          <p:cNvPr id="4" name="Footer Placeholder 3">
            <a:extLst>
              <a:ext uri="{FF2B5EF4-FFF2-40B4-BE49-F238E27FC236}">
                <a16:creationId xmlns:a16="http://schemas.microsoft.com/office/drawing/2014/main" xmlns="" id="{64CD11DD-16D8-4CAA-AEA5-560C2A641FA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97AC1CBA-618C-4714-ABC0-5DC069F60FB8}"/>
              </a:ext>
            </a:extLst>
          </p:cNvPr>
          <p:cNvSpPr>
            <a:spLocks noGrp="1"/>
          </p:cNvSpPr>
          <p:nvPr>
            <p:ph type="sldNum" sz="quarter" idx="12"/>
          </p:nvPr>
        </p:nvSpPr>
        <p:spPr>
          <a:xfrm>
            <a:off x="8610600" y="6356350"/>
            <a:ext cx="2743200" cy="365125"/>
          </a:xfrm>
          <a:prstGeom prst="rect">
            <a:avLst/>
          </a:prstGeom>
        </p:spPr>
        <p:txBody>
          <a:bodyPr/>
          <a:lstStyle/>
          <a:p>
            <a:fld id="{6CC92040-8881-4B49-BCBB-1BF01F3FC976}" type="slidenum">
              <a:rPr lang="en-US" smtClean="0"/>
              <a:t>‹#›</a:t>
            </a:fld>
            <a:endParaRPr lang="en-US"/>
          </a:p>
        </p:txBody>
      </p:sp>
    </p:spTree>
    <p:extLst>
      <p:ext uri="{BB962C8B-B14F-4D97-AF65-F5344CB8AC3E}">
        <p14:creationId xmlns:p14="http://schemas.microsoft.com/office/powerpoint/2010/main" val="1470388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4FAB49B-E973-412C-8509-2A67388D11D5}"/>
              </a:ext>
            </a:extLst>
          </p:cNvPr>
          <p:cNvSpPr>
            <a:spLocks noGrp="1"/>
          </p:cNvSpPr>
          <p:nvPr>
            <p:ph type="dt" sz="half" idx="10"/>
          </p:nvPr>
        </p:nvSpPr>
        <p:spPr>
          <a:xfrm>
            <a:off x="838200" y="6356350"/>
            <a:ext cx="2743200" cy="365125"/>
          </a:xfrm>
          <a:prstGeom prst="rect">
            <a:avLst/>
          </a:prstGeom>
        </p:spPr>
        <p:txBody>
          <a:bodyPr/>
          <a:lstStyle/>
          <a:p>
            <a:fld id="{3CB22FB6-0F91-4E87-AEC1-D309BAA2CD52}" type="datetimeFigureOut">
              <a:rPr lang="en-US" smtClean="0"/>
              <a:t>4/12/2023</a:t>
            </a:fld>
            <a:endParaRPr lang="en-US"/>
          </a:p>
        </p:txBody>
      </p:sp>
      <p:sp>
        <p:nvSpPr>
          <p:cNvPr id="3" name="Footer Placeholder 2">
            <a:extLst>
              <a:ext uri="{FF2B5EF4-FFF2-40B4-BE49-F238E27FC236}">
                <a16:creationId xmlns:a16="http://schemas.microsoft.com/office/drawing/2014/main" xmlns="" id="{353CDDF9-3BDA-474A-BC45-1978650F66E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8BF680C4-6FB5-483A-B0A2-0432AC6C2E5F}"/>
              </a:ext>
            </a:extLst>
          </p:cNvPr>
          <p:cNvSpPr>
            <a:spLocks noGrp="1"/>
          </p:cNvSpPr>
          <p:nvPr>
            <p:ph type="sldNum" sz="quarter" idx="12"/>
          </p:nvPr>
        </p:nvSpPr>
        <p:spPr>
          <a:xfrm>
            <a:off x="8610600" y="6356350"/>
            <a:ext cx="2743200" cy="365125"/>
          </a:xfrm>
          <a:prstGeom prst="rect">
            <a:avLst/>
          </a:prstGeom>
        </p:spPr>
        <p:txBody>
          <a:bodyPr/>
          <a:lstStyle/>
          <a:p>
            <a:fld id="{6CC92040-8881-4B49-BCBB-1BF01F3FC976}" type="slidenum">
              <a:rPr lang="en-US" smtClean="0"/>
              <a:t>‹#›</a:t>
            </a:fld>
            <a:endParaRPr lang="en-US"/>
          </a:p>
        </p:txBody>
      </p:sp>
    </p:spTree>
    <p:extLst>
      <p:ext uri="{BB962C8B-B14F-4D97-AF65-F5344CB8AC3E}">
        <p14:creationId xmlns:p14="http://schemas.microsoft.com/office/powerpoint/2010/main" val="3179934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EBA8A4-57F5-496D-A536-059F09FF666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17D84A8-B2B6-434A-8BF3-8EC014076AD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A0AF5EB1-FD31-4F63-B298-BD99F849187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DD9A811-0504-4C20-B4E5-2FC6A39BDA44}"/>
              </a:ext>
            </a:extLst>
          </p:cNvPr>
          <p:cNvSpPr>
            <a:spLocks noGrp="1"/>
          </p:cNvSpPr>
          <p:nvPr>
            <p:ph type="dt" sz="half" idx="10"/>
          </p:nvPr>
        </p:nvSpPr>
        <p:spPr>
          <a:xfrm>
            <a:off x="838200" y="6356350"/>
            <a:ext cx="2743200" cy="365125"/>
          </a:xfrm>
          <a:prstGeom prst="rect">
            <a:avLst/>
          </a:prstGeom>
        </p:spPr>
        <p:txBody>
          <a:bodyPr/>
          <a:lstStyle/>
          <a:p>
            <a:fld id="{3CB22FB6-0F91-4E87-AEC1-D309BAA2CD52}" type="datetimeFigureOut">
              <a:rPr lang="en-US" smtClean="0"/>
              <a:t>4/12/2023</a:t>
            </a:fld>
            <a:endParaRPr lang="en-US"/>
          </a:p>
        </p:txBody>
      </p:sp>
      <p:sp>
        <p:nvSpPr>
          <p:cNvPr id="6" name="Footer Placeholder 5">
            <a:extLst>
              <a:ext uri="{FF2B5EF4-FFF2-40B4-BE49-F238E27FC236}">
                <a16:creationId xmlns:a16="http://schemas.microsoft.com/office/drawing/2014/main" xmlns="" id="{520C9470-BD95-4021-BBBE-434B0AF923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6EE595FA-5096-4874-9F12-AC90FFE2EBCF}"/>
              </a:ext>
            </a:extLst>
          </p:cNvPr>
          <p:cNvSpPr>
            <a:spLocks noGrp="1"/>
          </p:cNvSpPr>
          <p:nvPr>
            <p:ph type="sldNum" sz="quarter" idx="12"/>
          </p:nvPr>
        </p:nvSpPr>
        <p:spPr>
          <a:xfrm>
            <a:off x="8610600" y="6356350"/>
            <a:ext cx="2743200" cy="365125"/>
          </a:xfrm>
          <a:prstGeom prst="rect">
            <a:avLst/>
          </a:prstGeom>
        </p:spPr>
        <p:txBody>
          <a:bodyPr/>
          <a:lstStyle/>
          <a:p>
            <a:fld id="{6CC92040-8881-4B49-BCBB-1BF01F3FC976}" type="slidenum">
              <a:rPr lang="en-US" smtClean="0"/>
              <a:t>‹#›</a:t>
            </a:fld>
            <a:endParaRPr lang="en-US"/>
          </a:p>
        </p:txBody>
      </p:sp>
    </p:spTree>
    <p:extLst>
      <p:ext uri="{BB962C8B-B14F-4D97-AF65-F5344CB8AC3E}">
        <p14:creationId xmlns:p14="http://schemas.microsoft.com/office/powerpoint/2010/main" val="1204726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00DCF5-7011-4C8E-BDDF-642D34854CE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FB3AD36-076A-4F9C-B525-FC93FFFD7B6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7071F21B-7E1E-4E19-96C4-218B99084C3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30B4003-A793-4547-937F-6C946C9DBC7A}"/>
              </a:ext>
            </a:extLst>
          </p:cNvPr>
          <p:cNvSpPr>
            <a:spLocks noGrp="1"/>
          </p:cNvSpPr>
          <p:nvPr>
            <p:ph type="dt" sz="half" idx="10"/>
          </p:nvPr>
        </p:nvSpPr>
        <p:spPr>
          <a:xfrm>
            <a:off x="838200" y="6356350"/>
            <a:ext cx="2743200" cy="365125"/>
          </a:xfrm>
          <a:prstGeom prst="rect">
            <a:avLst/>
          </a:prstGeom>
        </p:spPr>
        <p:txBody>
          <a:bodyPr/>
          <a:lstStyle/>
          <a:p>
            <a:fld id="{3CB22FB6-0F91-4E87-AEC1-D309BAA2CD52}" type="datetimeFigureOut">
              <a:rPr lang="en-US" smtClean="0"/>
              <a:t>4/12/2023</a:t>
            </a:fld>
            <a:endParaRPr lang="en-US"/>
          </a:p>
        </p:txBody>
      </p:sp>
      <p:sp>
        <p:nvSpPr>
          <p:cNvPr id="6" name="Footer Placeholder 5">
            <a:extLst>
              <a:ext uri="{FF2B5EF4-FFF2-40B4-BE49-F238E27FC236}">
                <a16:creationId xmlns:a16="http://schemas.microsoft.com/office/drawing/2014/main" xmlns="" id="{D226AB2A-D160-4356-9743-A49B211BBF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833A314F-A863-47CD-8280-DC26FFCDC440}"/>
              </a:ext>
            </a:extLst>
          </p:cNvPr>
          <p:cNvSpPr>
            <a:spLocks noGrp="1"/>
          </p:cNvSpPr>
          <p:nvPr>
            <p:ph type="sldNum" sz="quarter" idx="12"/>
          </p:nvPr>
        </p:nvSpPr>
        <p:spPr>
          <a:xfrm>
            <a:off x="8610600" y="6356350"/>
            <a:ext cx="2743200" cy="365125"/>
          </a:xfrm>
          <a:prstGeom prst="rect">
            <a:avLst/>
          </a:prstGeom>
        </p:spPr>
        <p:txBody>
          <a:bodyPr/>
          <a:lstStyle/>
          <a:p>
            <a:fld id="{6CC92040-8881-4B49-BCBB-1BF01F3FC976}" type="slidenum">
              <a:rPr lang="en-US" smtClean="0"/>
              <a:t>‹#›</a:t>
            </a:fld>
            <a:endParaRPr lang="en-US"/>
          </a:p>
        </p:txBody>
      </p:sp>
    </p:spTree>
    <p:extLst>
      <p:ext uri="{BB962C8B-B14F-4D97-AF65-F5344CB8AC3E}">
        <p14:creationId xmlns:p14="http://schemas.microsoft.com/office/powerpoint/2010/main" val="4014887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jp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BA710FB-EDBB-465B-ABE4-B08F18576B23}"/>
              </a:ext>
            </a:extLst>
          </p:cNvPr>
          <p:cNvPicPr>
            <a:picLocks noChangeAspect="1"/>
          </p:cNvPicPr>
          <p:nvPr userDrawn="1"/>
        </p:nvPicPr>
        <p:blipFill>
          <a:blip r:embed="rId15"/>
          <a:stretch>
            <a:fillRect/>
          </a:stretch>
        </p:blipFill>
        <p:spPr>
          <a:xfrm>
            <a:off x="0" y="0"/>
            <a:ext cx="12192000" cy="6837757"/>
          </a:xfrm>
          <a:prstGeom prst="rect">
            <a:avLst/>
          </a:prstGeom>
        </p:spPr>
      </p:pic>
      <p:sp>
        <p:nvSpPr>
          <p:cNvPr id="2" name="Title Placeholder 1">
            <a:extLst>
              <a:ext uri="{FF2B5EF4-FFF2-40B4-BE49-F238E27FC236}">
                <a16:creationId xmlns:a16="http://schemas.microsoft.com/office/drawing/2014/main" xmlns="" id="{3F8C024F-3683-41D8-BD1E-68C6176A02C9}"/>
              </a:ext>
            </a:extLst>
          </p:cNvPr>
          <p:cNvSpPr>
            <a:spLocks noGrp="1"/>
          </p:cNvSpPr>
          <p:nvPr>
            <p:ph type="title"/>
          </p:nvPr>
        </p:nvSpPr>
        <p:spPr>
          <a:xfrm>
            <a:off x="838200" y="365126"/>
            <a:ext cx="10515600" cy="104623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BF12D139-8F68-4314-886F-BD39C39E228A}"/>
              </a:ext>
            </a:extLst>
          </p:cNvPr>
          <p:cNvSpPr>
            <a:spLocks noGrp="1"/>
          </p:cNvSpPr>
          <p:nvPr>
            <p:ph type="body" idx="1"/>
          </p:nvPr>
        </p:nvSpPr>
        <p:spPr>
          <a:xfrm>
            <a:off x="838200" y="1520688"/>
            <a:ext cx="10515600" cy="46562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77BB0096-0805-4E71-B46A-602C768212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3CB22FB6-0F91-4E87-AEC1-D309BAA2CD52}" type="datetimeFigureOut">
              <a:rPr lang="en-US" smtClean="0"/>
              <a:pPr/>
              <a:t>4/12/2023</a:t>
            </a:fld>
            <a:endParaRPr lang="en-US"/>
          </a:p>
        </p:txBody>
      </p:sp>
      <p:sp>
        <p:nvSpPr>
          <p:cNvPr id="5" name="Footer Placeholder 4">
            <a:extLst>
              <a:ext uri="{FF2B5EF4-FFF2-40B4-BE49-F238E27FC236}">
                <a16:creationId xmlns:a16="http://schemas.microsoft.com/office/drawing/2014/main" xmlns="" id="{427930C4-B57F-4064-973D-DEFF0CEAA0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a:extLst>
              <a:ext uri="{FF2B5EF4-FFF2-40B4-BE49-F238E27FC236}">
                <a16:creationId xmlns:a16="http://schemas.microsoft.com/office/drawing/2014/main" xmlns="" id="{93FC1E54-527F-49C0-86C6-5FD09A3BE8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6CC92040-8881-4B49-BCBB-1BF01F3FC976}" type="slidenum">
              <a:rPr lang="en-US" smtClean="0"/>
              <a:pPr/>
              <a:t>‹#›</a:t>
            </a:fld>
            <a:endParaRPr lang="en-US"/>
          </a:p>
        </p:txBody>
      </p:sp>
    </p:spTree>
    <p:extLst>
      <p:ext uri="{BB962C8B-B14F-4D97-AF65-F5344CB8AC3E}">
        <p14:creationId xmlns:p14="http://schemas.microsoft.com/office/powerpoint/2010/main" val="3383582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lnSpc>
          <a:spcPct val="90000"/>
        </a:lnSpc>
        <a:spcBef>
          <a:spcPct val="0"/>
        </a:spcBef>
        <a:buNone/>
        <a:defRPr sz="44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B8DD0023-B968-4268-93CD-6CB4E7A04B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486AD4-EE5D-4D17-9D95-CCE532F849EA}" type="datetimeFigureOut">
              <a:rPr lang="en-US" smtClean="0"/>
              <a:t>4/12/2023</a:t>
            </a:fld>
            <a:endParaRPr lang="en-US"/>
          </a:p>
        </p:txBody>
      </p:sp>
      <p:sp>
        <p:nvSpPr>
          <p:cNvPr id="5" name="Footer Placeholder 4">
            <a:extLst>
              <a:ext uri="{FF2B5EF4-FFF2-40B4-BE49-F238E27FC236}">
                <a16:creationId xmlns:a16="http://schemas.microsoft.com/office/drawing/2014/main" xmlns="" id="{696A0B71-E982-421B-B5BE-5E3A8745D6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7F67ED34-5C03-4A7E-9CAA-EDC98C19D1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DEAECE-10C9-490D-AC72-7033805DADEA}" type="slidenum">
              <a:rPr lang="en-US" smtClean="0"/>
              <a:t>‹#›</a:t>
            </a:fld>
            <a:endParaRPr lang="en-US"/>
          </a:p>
        </p:txBody>
      </p:sp>
    </p:spTree>
    <p:extLst>
      <p:ext uri="{BB962C8B-B14F-4D97-AF65-F5344CB8AC3E}">
        <p14:creationId xmlns:p14="http://schemas.microsoft.com/office/powerpoint/2010/main" val="207343836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hyperlink" Target="../Van%20Ban-PhapQuy/201218-HuongDan-5512/PhuLuc1-Khung-KeHoach-DayHoc-MonHoc.pdf" TargetMode="External"/><Relationship Id="rId2" Type="http://schemas.openxmlformats.org/officeDocument/2006/relationships/hyperlink" Target="7-A-GoiY-PhanPhoi-ChuongTrinh.docx" TargetMode="External"/><Relationship Id="rId1" Type="http://schemas.openxmlformats.org/officeDocument/2006/relationships/slideLayout" Target="../slideLayouts/slideLayout17.xml"/><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hyperlink" Target="https://hanhtrangso.nxbgd.vn/"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hyperlink" Target="https://www.facebook.com/groups/716153755931767" TargetMode="External"/><Relationship Id="rId4" Type="http://schemas.openxmlformats.org/officeDocument/2006/relationships/hyperlink" Target="https://taphuan.nxbgd.v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8284" cy="6857999"/>
          </a:xfrm>
          <a:prstGeom prst="rect">
            <a:avLst/>
          </a:prstGeom>
        </p:spPr>
      </p:pic>
      <p:grpSp>
        <p:nvGrpSpPr>
          <p:cNvPr id="8" name="Group 7"/>
          <p:cNvGrpSpPr/>
          <p:nvPr/>
        </p:nvGrpSpPr>
        <p:grpSpPr>
          <a:xfrm>
            <a:off x="2508674" y="4760582"/>
            <a:ext cx="6765722" cy="1408452"/>
            <a:chOff x="2508674" y="1037667"/>
            <a:chExt cx="6765722" cy="1408452"/>
          </a:xfrm>
        </p:grpSpPr>
        <p:sp>
          <p:nvSpPr>
            <p:cNvPr id="5" name="TextBox 4">
              <a:extLst>
                <a:ext uri="{FF2B5EF4-FFF2-40B4-BE49-F238E27FC236}">
                  <a16:creationId xmlns:a16="http://schemas.microsoft.com/office/drawing/2014/main" xmlns="" id="{D3CBFF0F-280B-43A7-8C33-B7CBB41B455A}"/>
                </a:ext>
              </a:extLst>
            </p:cNvPr>
            <p:cNvSpPr txBox="1"/>
            <p:nvPr/>
          </p:nvSpPr>
          <p:spPr>
            <a:xfrm>
              <a:off x="2508674" y="1037667"/>
              <a:ext cx="6765722" cy="830997"/>
            </a:xfrm>
            <a:prstGeom prst="rect">
              <a:avLst/>
            </a:prstGeom>
            <a:noFill/>
          </p:spPr>
          <p:txBody>
            <a:bodyPr wrap="square" rtlCol="0">
              <a:spAutoFit/>
            </a:bodyPr>
            <a:lstStyle/>
            <a:p>
              <a:pPr algn="ctr"/>
              <a:r>
                <a:rPr lang="en-US" sz="2400" b="1" dirty="0">
                  <a:solidFill>
                    <a:srgbClr val="D0A955"/>
                  </a:solidFill>
                  <a:latin typeface="Tahoma" panose="020B0604030504040204" pitchFamily="34" charset="0"/>
                  <a:ea typeface="Tahoma" panose="020B0604030504040204" pitchFamily="34" charset="0"/>
                  <a:cs typeface="Tahoma" panose="020B0604030504040204" pitchFamily="34" charset="0"/>
                </a:rPr>
                <a:t>BỘ SÁCH GIÁO KHOA</a:t>
              </a:r>
            </a:p>
            <a:p>
              <a:pPr algn="ctr"/>
              <a:r>
                <a:rPr lang="en-US" sz="2400" b="1" dirty="0">
                  <a:solidFill>
                    <a:srgbClr val="72BE43"/>
                  </a:solidFill>
                  <a:latin typeface="Tahoma" panose="020B0604030504040204" pitchFamily="34" charset="0"/>
                  <a:ea typeface="Tahoma" panose="020B0604030504040204" pitchFamily="34" charset="0"/>
                  <a:cs typeface="Tahoma" panose="020B0604030504040204" pitchFamily="34" charset="0"/>
                </a:rPr>
                <a:t>KẾT NỐI TRI THỨC VỚI CUỘC SỐNG</a:t>
              </a:r>
            </a:p>
          </p:txBody>
        </p:sp>
        <p:pic>
          <p:nvPicPr>
            <p:cNvPr id="6" name="Picture 5">
              <a:extLst>
                <a:ext uri="{FF2B5EF4-FFF2-40B4-BE49-F238E27FC236}">
                  <a16:creationId xmlns:a16="http://schemas.microsoft.com/office/drawing/2014/main" xmlns="" id="{6A5C0F38-3988-40ED-A9FC-498110CEE9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5907" y="1951007"/>
              <a:ext cx="1371256" cy="495112"/>
            </a:xfrm>
            <a:prstGeom prst="rect">
              <a:avLst/>
            </a:prstGeom>
          </p:spPr>
        </p:pic>
        <p:sp>
          <p:nvSpPr>
            <p:cNvPr id="7" name="TextBox 6">
              <a:extLst>
                <a:ext uri="{FF2B5EF4-FFF2-40B4-BE49-F238E27FC236}">
                  <a16:creationId xmlns:a16="http://schemas.microsoft.com/office/drawing/2014/main" xmlns="" id="{18F602BB-E207-4B94-9870-1007948A2EA5}"/>
                </a:ext>
              </a:extLst>
            </p:cNvPr>
            <p:cNvSpPr txBox="1"/>
            <p:nvPr/>
          </p:nvSpPr>
          <p:spPr>
            <a:xfrm>
              <a:off x="5342056" y="1983119"/>
              <a:ext cx="1098958" cy="430887"/>
            </a:xfrm>
            <a:prstGeom prst="rect">
              <a:avLst/>
            </a:prstGeom>
            <a:noFill/>
          </p:spPr>
          <p:txBody>
            <a:bodyPr wrap="square" rtlCol="0">
              <a:spAutoFit/>
            </a:bodyPr>
            <a:lstStyle/>
            <a:p>
              <a:pPr algn="ctr"/>
              <a:r>
                <a:rPr 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LỚP 8</a:t>
              </a:r>
            </a:p>
          </p:txBody>
        </p:sp>
      </p:grpSp>
      <p:pic>
        <p:nvPicPr>
          <p:cNvPr id="3" name="Picture 2">
            <a:extLst>
              <a:ext uri="{FF2B5EF4-FFF2-40B4-BE49-F238E27FC236}">
                <a16:creationId xmlns:a16="http://schemas.microsoft.com/office/drawing/2014/main" xmlns="" id="{00C25626-14F4-4106-9218-31FA935923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9362" y="750684"/>
            <a:ext cx="7664344" cy="5418350"/>
          </a:xfrm>
          <a:prstGeom prst="rect">
            <a:avLst/>
          </a:prstGeom>
        </p:spPr>
      </p:pic>
      <p:sp>
        <p:nvSpPr>
          <p:cNvPr id="2" name="Rectangle 1"/>
          <p:cNvSpPr/>
          <p:nvPr/>
        </p:nvSpPr>
        <p:spPr>
          <a:xfrm>
            <a:off x="614601" y="1153458"/>
            <a:ext cx="10709983" cy="707886"/>
          </a:xfrm>
          <a:prstGeom prst="rect">
            <a:avLst/>
          </a:prstGeom>
        </p:spPr>
        <p:txBody>
          <a:bodyPr wrap="none">
            <a:spAutoFit/>
          </a:bodyPr>
          <a:lstStyle/>
          <a:p>
            <a:r>
              <a:rPr lang="en-US" altLang="en-US" sz="4000" b="1" smtClean="0">
                <a:solidFill>
                  <a:srgbClr val="B71B35"/>
                </a:solidFill>
                <a:latin typeface="Calibri" panose="020F0502020204030204" pitchFamily="34" charset="0"/>
                <a:cs typeface="Calibri" panose="020F0502020204030204" pitchFamily="34" charset="0"/>
              </a:rPr>
              <a:t>BỒI DƯỠNG GIÁO VIÊN SỬ DỤNG SGK TIN HỌC 8</a:t>
            </a:r>
            <a:r>
              <a:rPr lang="vi-VN" altLang="en-US" sz="4000" b="1" smtClean="0">
                <a:solidFill>
                  <a:srgbClr val="B71B35"/>
                </a:solidFill>
                <a:latin typeface="Calibri" panose="020F0502020204030204" pitchFamily="34" charset="0"/>
                <a:cs typeface="Calibri" panose="020F0502020204030204" pitchFamily="34" charset="0"/>
              </a:rPr>
              <a:t> </a:t>
            </a:r>
            <a:endParaRPr lang="en-US" altLang="en-US" sz="4000" b="1">
              <a:solidFill>
                <a:srgbClr val="B71B3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62769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03BB50-1C28-4FB7-860A-F2CB4AB20730}"/>
              </a:ext>
            </a:extLst>
          </p:cNvPr>
          <p:cNvSpPr>
            <a:spLocks noGrp="1"/>
          </p:cNvSpPr>
          <p:nvPr>
            <p:ph type="title"/>
          </p:nvPr>
        </p:nvSpPr>
        <p:spPr/>
        <p:txBody>
          <a:bodyPr>
            <a:normAutofit/>
          </a:bodyPr>
          <a:lstStyle/>
          <a:p>
            <a:r>
              <a:rPr lang="en-US">
                <a:solidFill>
                  <a:srgbClr val="2A5695"/>
                </a:solidFill>
              </a:rPr>
              <a:t>2.3. Cấu trúc bài học</a:t>
            </a:r>
          </a:p>
        </p:txBody>
      </p:sp>
      <p:sp>
        <p:nvSpPr>
          <p:cNvPr id="21" name="Google Shape;189;p8">
            <a:extLst>
              <a:ext uri="{FF2B5EF4-FFF2-40B4-BE49-F238E27FC236}">
                <a16:creationId xmlns:a16="http://schemas.microsoft.com/office/drawing/2014/main" xmlns="" id="{4ACF3253-C5EF-462C-B4C6-29A4DA4755D8}"/>
              </a:ext>
            </a:extLst>
          </p:cNvPr>
          <p:cNvSpPr/>
          <p:nvPr/>
        </p:nvSpPr>
        <p:spPr>
          <a:xfrm>
            <a:off x="1904095" y="2481643"/>
            <a:ext cx="1939851" cy="652446"/>
          </a:xfrm>
          <a:prstGeom prst="rect">
            <a:avLst/>
          </a:prstGeom>
          <a:noFill/>
          <a:ln>
            <a:noFill/>
          </a:ln>
        </p:spPr>
        <p:txBody>
          <a:bodyPr spcFirstLastPara="1" wrap="square" lIns="91425" tIns="45700" rIns="91425" bIns="45700" anchor="t" anchorCtr="0">
            <a:spAutoFit/>
          </a:bodyPr>
          <a:lstStyle/>
          <a:p>
            <a:pPr>
              <a:lnSpc>
                <a:spcPct val="130000"/>
              </a:lnSpc>
              <a:buClr>
                <a:srgbClr val="0070C0"/>
              </a:buClr>
              <a:buSzPts val="2800"/>
            </a:pPr>
            <a:r>
              <a:rPr lang="en-US" sz="2800">
                <a:solidFill>
                  <a:srgbClr val="2A5695"/>
                </a:solidFill>
                <a:latin typeface="Arial"/>
                <a:cs typeface="Arial"/>
                <a:sym typeface="Arial"/>
              </a:rPr>
              <a:t>Khởi động</a:t>
            </a:r>
            <a:endParaRPr sz="2800">
              <a:solidFill>
                <a:srgbClr val="2A5695"/>
              </a:solidFill>
              <a:latin typeface="Arial"/>
              <a:cs typeface="Arial"/>
              <a:sym typeface="Arial"/>
            </a:endParaRPr>
          </a:p>
        </p:txBody>
      </p:sp>
      <p:sp>
        <p:nvSpPr>
          <p:cNvPr id="22" name="Google Shape;190;p8">
            <a:extLst>
              <a:ext uri="{FF2B5EF4-FFF2-40B4-BE49-F238E27FC236}">
                <a16:creationId xmlns:a16="http://schemas.microsoft.com/office/drawing/2014/main" xmlns="" id="{7D468AAD-C487-4AF6-9A6E-A9A2842437B8}"/>
              </a:ext>
            </a:extLst>
          </p:cNvPr>
          <p:cNvSpPr/>
          <p:nvPr/>
        </p:nvSpPr>
        <p:spPr>
          <a:xfrm>
            <a:off x="5984402" y="3254743"/>
            <a:ext cx="5026497" cy="652446"/>
          </a:xfrm>
          <a:prstGeom prst="rect">
            <a:avLst/>
          </a:prstGeom>
          <a:noFill/>
          <a:ln>
            <a:noFill/>
          </a:ln>
        </p:spPr>
        <p:txBody>
          <a:bodyPr spcFirstLastPara="1" wrap="square" lIns="91425" tIns="45700" rIns="91425" bIns="45700" anchor="t" anchorCtr="0">
            <a:spAutoFit/>
          </a:bodyPr>
          <a:lstStyle/>
          <a:p>
            <a:pPr>
              <a:lnSpc>
                <a:spcPct val="130000"/>
              </a:lnSpc>
              <a:buClr>
                <a:srgbClr val="0070C0"/>
              </a:buClr>
              <a:buSzPts val="2800"/>
            </a:pPr>
            <a:r>
              <a:rPr lang="en-US" sz="2800" dirty="0" err="1">
                <a:solidFill>
                  <a:srgbClr val="2A5695"/>
                </a:solidFill>
                <a:latin typeface="Arial"/>
                <a:cs typeface="Arial"/>
                <a:sym typeface="Arial"/>
              </a:rPr>
              <a:t>Nội</a:t>
            </a:r>
            <a:r>
              <a:rPr lang="en-US" sz="2800" dirty="0">
                <a:solidFill>
                  <a:srgbClr val="2A5695"/>
                </a:solidFill>
                <a:latin typeface="Arial"/>
                <a:cs typeface="Arial"/>
                <a:sym typeface="Arial"/>
              </a:rPr>
              <a:t> dung </a:t>
            </a:r>
            <a:r>
              <a:rPr lang="en-US" sz="2800" dirty="0" err="1">
                <a:solidFill>
                  <a:srgbClr val="2A5695"/>
                </a:solidFill>
                <a:latin typeface="Arial"/>
                <a:cs typeface="Arial"/>
                <a:sym typeface="Arial"/>
              </a:rPr>
              <a:t>kiến</a:t>
            </a:r>
            <a:r>
              <a:rPr lang="en-US" sz="2800" dirty="0">
                <a:solidFill>
                  <a:srgbClr val="2A5695"/>
                </a:solidFill>
                <a:latin typeface="Arial"/>
                <a:cs typeface="Arial"/>
                <a:sym typeface="Arial"/>
              </a:rPr>
              <a:t> </a:t>
            </a:r>
            <a:r>
              <a:rPr lang="en-US" sz="2800" dirty="0" err="1">
                <a:solidFill>
                  <a:srgbClr val="2A5695"/>
                </a:solidFill>
                <a:latin typeface="Arial"/>
                <a:cs typeface="Arial"/>
                <a:sym typeface="Arial"/>
              </a:rPr>
              <a:t>thức</a:t>
            </a:r>
            <a:r>
              <a:rPr lang="en-US" sz="2800" dirty="0">
                <a:solidFill>
                  <a:srgbClr val="2A5695"/>
                </a:solidFill>
                <a:latin typeface="Arial"/>
                <a:cs typeface="Arial"/>
                <a:sym typeface="Arial"/>
              </a:rPr>
              <a:t> </a:t>
            </a:r>
            <a:r>
              <a:rPr lang="en-US" sz="2800" dirty="0" err="1">
                <a:solidFill>
                  <a:srgbClr val="2A5695"/>
                </a:solidFill>
                <a:latin typeface="Arial"/>
                <a:cs typeface="Arial"/>
                <a:sym typeface="Arial"/>
              </a:rPr>
              <a:t>trong</a:t>
            </a:r>
            <a:r>
              <a:rPr lang="en-US" sz="2800" dirty="0">
                <a:solidFill>
                  <a:srgbClr val="2A5695"/>
                </a:solidFill>
                <a:latin typeface="Arial"/>
                <a:cs typeface="Arial"/>
                <a:sym typeface="Arial"/>
              </a:rPr>
              <a:t> </a:t>
            </a:r>
            <a:r>
              <a:rPr lang="en-US" sz="2800" dirty="0" err="1">
                <a:solidFill>
                  <a:srgbClr val="2A5695"/>
                </a:solidFill>
                <a:latin typeface="Arial"/>
                <a:cs typeface="Arial"/>
                <a:sym typeface="Arial"/>
              </a:rPr>
              <a:t>mục</a:t>
            </a:r>
            <a:endParaRPr sz="2800" dirty="0">
              <a:solidFill>
                <a:srgbClr val="2A5695"/>
              </a:solidFill>
              <a:latin typeface="Arial"/>
              <a:cs typeface="Arial"/>
              <a:sym typeface="Arial"/>
            </a:endParaRPr>
          </a:p>
        </p:txBody>
      </p:sp>
      <p:sp>
        <p:nvSpPr>
          <p:cNvPr id="23" name="Google Shape;191;p8">
            <a:extLst>
              <a:ext uri="{FF2B5EF4-FFF2-40B4-BE49-F238E27FC236}">
                <a16:creationId xmlns:a16="http://schemas.microsoft.com/office/drawing/2014/main" xmlns="" id="{ECFABF7B-DA14-4CB8-A357-6F5DD166B9FB}"/>
              </a:ext>
            </a:extLst>
          </p:cNvPr>
          <p:cNvSpPr/>
          <p:nvPr/>
        </p:nvSpPr>
        <p:spPr>
          <a:xfrm>
            <a:off x="5984403" y="5426911"/>
            <a:ext cx="4731222" cy="652446"/>
          </a:xfrm>
          <a:prstGeom prst="rect">
            <a:avLst/>
          </a:prstGeom>
          <a:noFill/>
          <a:ln>
            <a:noFill/>
          </a:ln>
        </p:spPr>
        <p:txBody>
          <a:bodyPr spcFirstLastPara="1" wrap="square" lIns="91425" tIns="45700" rIns="91425" bIns="45700" anchor="t" anchorCtr="0">
            <a:spAutoFit/>
          </a:bodyPr>
          <a:lstStyle/>
          <a:p>
            <a:pPr>
              <a:lnSpc>
                <a:spcPct val="130000"/>
              </a:lnSpc>
              <a:buClr>
                <a:srgbClr val="0070C0"/>
              </a:buClr>
              <a:buSzPts val="2800"/>
            </a:pPr>
            <a:r>
              <a:rPr lang="en-US" sz="2800" dirty="0" err="1">
                <a:solidFill>
                  <a:srgbClr val="2A5695"/>
                </a:solidFill>
                <a:latin typeface="Arial"/>
                <a:cs typeface="Arial"/>
                <a:sym typeface="Arial"/>
              </a:rPr>
              <a:t>Câu</a:t>
            </a:r>
            <a:r>
              <a:rPr lang="en-US" sz="2800" dirty="0">
                <a:solidFill>
                  <a:srgbClr val="2A5695"/>
                </a:solidFill>
                <a:latin typeface="Arial"/>
                <a:cs typeface="Arial"/>
                <a:sym typeface="Arial"/>
              </a:rPr>
              <a:t> </a:t>
            </a:r>
            <a:r>
              <a:rPr lang="en-US" sz="2800" dirty="0" err="1">
                <a:solidFill>
                  <a:srgbClr val="2A5695"/>
                </a:solidFill>
                <a:latin typeface="Arial"/>
                <a:cs typeface="Arial"/>
                <a:sym typeface="Arial"/>
              </a:rPr>
              <a:t>hỏi</a:t>
            </a:r>
            <a:r>
              <a:rPr lang="en-US" sz="2800" dirty="0">
                <a:solidFill>
                  <a:srgbClr val="2A5695"/>
                </a:solidFill>
                <a:latin typeface="Arial"/>
                <a:cs typeface="Arial"/>
                <a:sym typeface="Arial"/>
              </a:rPr>
              <a:t> </a:t>
            </a:r>
            <a:r>
              <a:rPr lang="en-US" sz="2800" dirty="0" err="1">
                <a:solidFill>
                  <a:srgbClr val="2A5695"/>
                </a:solidFill>
                <a:latin typeface="Arial"/>
                <a:cs typeface="Arial"/>
                <a:sym typeface="Arial"/>
              </a:rPr>
              <a:t>củng</a:t>
            </a:r>
            <a:r>
              <a:rPr lang="en-US" sz="2800" dirty="0">
                <a:solidFill>
                  <a:srgbClr val="2A5695"/>
                </a:solidFill>
                <a:latin typeface="Arial"/>
                <a:cs typeface="Arial"/>
                <a:sym typeface="Arial"/>
              </a:rPr>
              <a:t> </a:t>
            </a:r>
            <a:r>
              <a:rPr lang="en-US" sz="2800" dirty="0" err="1">
                <a:solidFill>
                  <a:srgbClr val="2A5695"/>
                </a:solidFill>
                <a:latin typeface="Arial"/>
                <a:cs typeface="Arial"/>
                <a:sym typeface="Arial"/>
              </a:rPr>
              <a:t>cố</a:t>
            </a:r>
            <a:r>
              <a:rPr lang="en-US" sz="2800" dirty="0">
                <a:solidFill>
                  <a:srgbClr val="2A5695"/>
                </a:solidFill>
                <a:latin typeface="Arial"/>
                <a:cs typeface="Arial"/>
                <a:sym typeface="Arial"/>
              </a:rPr>
              <a:t> </a:t>
            </a:r>
            <a:r>
              <a:rPr lang="en-US" sz="2800" dirty="0" err="1">
                <a:solidFill>
                  <a:srgbClr val="2A5695"/>
                </a:solidFill>
                <a:latin typeface="Arial"/>
                <a:cs typeface="Arial"/>
                <a:sym typeface="Arial"/>
              </a:rPr>
              <a:t>theo</a:t>
            </a:r>
            <a:r>
              <a:rPr lang="en-US" sz="2800" dirty="0">
                <a:solidFill>
                  <a:srgbClr val="2A5695"/>
                </a:solidFill>
                <a:latin typeface="Arial"/>
                <a:cs typeface="Arial"/>
                <a:sym typeface="Arial"/>
              </a:rPr>
              <a:t> </a:t>
            </a:r>
            <a:r>
              <a:rPr lang="en-US" sz="2800" dirty="0" err="1">
                <a:solidFill>
                  <a:srgbClr val="2A5695"/>
                </a:solidFill>
                <a:latin typeface="Arial"/>
                <a:cs typeface="Arial"/>
                <a:sym typeface="Arial"/>
              </a:rPr>
              <a:t>mục</a:t>
            </a:r>
            <a:endParaRPr sz="2800" dirty="0">
              <a:solidFill>
                <a:srgbClr val="2A5695"/>
              </a:solidFill>
              <a:latin typeface="Arial"/>
              <a:cs typeface="Arial"/>
              <a:sym typeface="Arial"/>
            </a:endParaRPr>
          </a:p>
        </p:txBody>
      </p:sp>
      <p:sp>
        <p:nvSpPr>
          <p:cNvPr id="24" name="Google Shape;192;p8">
            <a:extLst>
              <a:ext uri="{FF2B5EF4-FFF2-40B4-BE49-F238E27FC236}">
                <a16:creationId xmlns:a16="http://schemas.microsoft.com/office/drawing/2014/main" xmlns="" id="{DC0F5EAE-5308-4CDE-BE12-080383A734BF}"/>
              </a:ext>
            </a:extLst>
          </p:cNvPr>
          <p:cNvSpPr/>
          <p:nvPr/>
        </p:nvSpPr>
        <p:spPr>
          <a:xfrm>
            <a:off x="1904095" y="4652992"/>
            <a:ext cx="2119298" cy="652446"/>
          </a:xfrm>
          <a:prstGeom prst="rect">
            <a:avLst/>
          </a:prstGeom>
          <a:noFill/>
          <a:ln>
            <a:noFill/>
          </a:ln>
        </p:spPr>
        <p:txBody>
          <a:bodyPr spcFirstLastPara="1" wrap="square" lIns="91425" tIns="45700" rIns="91425" bIns="45700" anchor="t" anchorCtr="0">
            <a:spAutoFit/>
          </a:bodyPr>
          <a:lstStyle/>
          <a:p>
            <a:pPr>
              <a:lnSpc>
                <a:spcPct val="130000"/>
              </a:lnSpc>
              <a:buClr>
                <a:srgbClr val="0070C0"/>
              </a:buClr>
              <a:buSzPts val="2800"/>
            </a:pPr>
            <a:r>
              <a:rPr lang="en-US" sz="2800">
                <a:solidFill>
                  <a:srgbClr val="2A5695"/>
                </a:solidFill>
                <a:latin typeface="Arial"/>
                <a:cs typeface="Arial"/>
                <a:sym typeface="Arial"/>
              </a:rPr>
              <a:t>Luyện tập</a:t>
            </a:r>
            <a:endParaRPr sz="2800">
              <a:solidFill>
                <a:srgbClr val="2A5695"/>
              </a:solidFill>
              <a:latin typeface="Arial"/>
              <a:cs typeface="Arial"/>
              <a:sym typeface="Arial"/>
            </a:endParaRPr>
          </a:p>
        </p:txBody>
      </p:sp>
      <p:sp>
        <p:nvSpPr>
          <p:cNvPr id="25" name="Google Shape;193;p8">
            <a:extLst>
              <a:ext uri="{FF2B5EF4-FFF2-40B4-BE49-F238E27FC236}">
                <a16:creationId xmlns:a16="http://schemas.microsoft.com/office/drawing/2014/main" xmlns="" id="{C13F08DC-6572-4266-AE7C-37560E534543}"/>
              </a:ext>
            </a:extLst>
          </p:cNvPr>
          <p:cNvSpPr/>
          <p:nvPr/>
        </p:nvSpPr>
        <p:spPr>
          <a:xfrm>
            <a:off x="1904095" y="5448227"/>
            <a:ext cx="1901653" cy="652446"/>
          </a:xfrm>
          <a:prstGeom prst="rect">
            <a:avLst/>
          </a:prstGeom>
          <a:noFill/>
          <a:ln>
            <a:noFill/>
          </a:ln>
        </p:spPr>
        <p:txBody>
          <a:bodyPr spcFirstLastPara="1" wrap="square" lIns="91425" tIns="45700" rIns="91425" bIns="45700" anchor="t" anchorCtr="0">
            <a:spAutoFit/>
          </a:bodyPr>
          <a:lstStyle/>
          <a:p>
            <a:pPr>
              <a:lnSpc>
                <a:spcPct val="130000"/>
              </a:lnSpc>
              <a:buClr>
                <a:srgbClr val="0070C0"/>
              </a:buClr>
              <a:buSzPts val="2800"/>
            </a:pPr>
            <a:r>
              <a:rPr lang="en-US" sz="2800">
                <a:solidFill>
                  <a:srgbClr val="2A5695"/>
                </a:solidFill>
                <a:latin typeface="Arial"/>
                <a:cs typeface="Arial"/>
                <a:sym typeface="Arial"/>
              </a:rPr>
              <a:t>Vận dụng</a:t>
            </a:r>
            <a:endParaRPr sz="2800">
              <a:solidFill>
                <a:srgbClr val="2A5695"/>
              </a:solidFill>
              <a:latin typeface="Arial"/>
              <a:cs typeface="Arial"/>
            </a:endParaRPr>
          </a:p>
        </p:txBody>
      </p:sp>
      <p:pic>
        <p:nvPicPr>
          <p:cNvPr id="7" name="Picture 6" descr="Icon&#10;&#10;Description automatically generated with medium confidence">
            <a:extLst>
              <a:ext uri="{FF2B5EF4-FFF2-40B4-BE49-F238E27FC236}">
                <a16:creationId xmlns:a16="http://schemas.microsoft.com/office/drawing/2014/main" xmlns="" id="{6ECC11A3-9384-42A9-916C-EA23941A41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3698" y="5127062"/>
            <a:ext cx="1119768" cy="1046161"/>
          </a:xfrm>
          <a:prstGeom prst="rect">
            <a:avLst/>
          </a:prstGeom>
        </p:spPr>
      </p:pic>
      <p:pic>
        <p:nvPicPr>
          <p:cNvPr id="11" name="Picture 10" descr="Icon&#10;&#10;Description automatically generated">
            <a:extLst>
              <a:ext uri="{FF2B5EF4-FFF2-40B4-BE49-F238E27FC236}">
                <a16:creationId xmlns:a16="http://schemas.microsoft.com/office/drawing/2014/main" xmlns="" id="{A4502FB8-AEC5-42BC-8404-5B063F9841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419" y="4340331"/>
            <a:ext cx="1119768" cy="1046161"/>
          </a:xfrm>
          <a:prstGeom prst="rect">
            <a:avLst/>
          </a:prstGeom>
        </p:spPr>
      </p:pic>
      <p:pic>
        <p:nvPicPr>
          <p:cNvPr id="13" name="Picture 12" descr="Icon&#10;&#10;Description automatically generated">
            <a:extLst>
              <a:ext uri="{FF2B5EF4-FFF2-40B4-BE49-F238E27FC236}">
                <a16:creationId xmlns:a16="http://schemas.microsoft.com/office/drawing/2014/main" xmlns="" id="{C3145BB8-53E6-4EEA-8666-8455C46B92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419" y="2271832"/>
            <a:ext cx="1119768" cy="1046161"/>
          </a:xfrm>
          <a:prstGeom prst="rect">
            <a:avLst/>
          </a:prstGeom>
        </p:spPr>
      </p:pic>
      <p:pic>
        <p:nvPicPr>
          <p:cNvPr id="28" name="Picture 27" descr="Icon&#10;&#10;Description automatically generated with medium confidence">
            <a:extLst>
              <a:ext uri="{FF2B5EF4-FFF2-40B4-BE49-F238E27FC236}">
                <a16:creationId xmlns:a16="http://schemas.microsoft.com/office/drawing/2014/main" xmlns="" id="{29B7BBE3-8EA6-4CA0-A086-BF74148234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9530" y="5230054"/>
            <a:ext cx="1152657" cy="1046161"/>
          </a:xfrm>
          <a:prstGeom prst="rect">
            <a:avLst/>
          </a:prstGeom>
        </p:spPr>
      </p:pic>
      <p:sp>
        <p:nvSpPr>
          <p:cNvPr id="27" name="Google Shape;189;p8">
            <a:extLst>
              <a:ext uri="{FF2B5EF4-FFF2-40B4-BE49-F238E27FC236}">
                <a16:creationId xmlns:a16="http://schemas.microsoft.com/office/drawing/2014/main" xmlns="" id="{8AB9E92D-7633-4C30-8086-F5CF60E6740C}"/>
              </a:ext>
            </a:extLst>
          </p:cNvPr>
          <p:cNvSpPr/>
          <p:nvPr/>
        </p:nvSpPr>
        <p:spPr>
          <a:xfrm>
            <a:off x="1904095" y="1798578"/>
            <a:ext cx="1939851" cy="652446"/>
          </a:xfrm>
          <a:prstGeom prst="rect">
            <a:avLst/>
          </a:prstGeom>
          <a:noFill/>
          <a:ln>
            <a:noFill/>
          </a:ln>
        </p:spPr>
        <p:txBody>
          <a:bodyPr spcFirstLastPara="1" wrap="square" lIns="91425" tIns="45700" rIns="91425" bIns="45700" anchor="t" anchorCtr="0">
            <a:spAutoFit/>
          </a:bodyPr>
          <a:lstStyle/>
          <a:p>
            <a:pPr>
              <a:lnSpc>
                <a:spcPct val="130000"/>
              </a:lnSpc>
              <a:buClr>
                <a:srgbClr val="0070C0"/>
              </a:buClr>
              <a:buSzPts val="2800"/>
            </a:pPr>
            <a:r>
              <a:rPr lang="en-US" sz="2800" dirty="0" err="1">
                <a:solidFill>
                  <a:srgbClr val="2A5695"/>
                </a:solidFill>
                <a:latin typeface="Arial"/>
                <a:cs typeface="Arial"/>
                <a:sym typeface="Arial"/>
              </a:rPr>
              <a:t>Mục</a:t>
            </a:r>
            <a:r>
              <a:rPr lang="en-US" sz="2800" dirty="0">
                <a:solidFill>
                  <a:srgbClr val="2A5695"/>
                </a:solidFill>
                <a:latin typeface="Arial"/>
                <a:cs typeface="Arial"/>
                <a:sym typeface="Arial"/>
              </a:rPr>
              <a:t> </a:t>
            </a:r>
            <a:r>
              <a:rPr lang="en-US" sz="2800" dirty="0" err="1">
                <a:solidFill>
                  <a:srgbClr val="2A5695"/>
                </a:solidFill>
                <a:latin typeface="Arial"/>
                <a:cs typeface="Arial"/>
                <a:sym typeface="Arial"/>
              </a:rPr>
              <a:t>tiêu</a:t>
            </a:r>
            <a:endParaRPr sz="2800" dirty="0">
              <a:solidFill>
                <a:srgbClr val="2A5695"/>
              </a:solidFill>
              <a:latin typeface="Arial"/>
              <a:cs typeface="Arial"/>
              <a:sym typeface="Arial"/>
            </a:endParaRPr>
          </a:p>
        </p:txBody>
      </p:sp>
      <p:sp>
        <p:nvSpPr>
          <p:cNvPr id="29" name="Google Shape;189;p8">
            <a:extLst>
              <a:ext uri="{FF2B5EF4-FFF2-40B4-BE49-F238E27FC236}">
                <a16:creationId xmlns:a16="http://schemas.microsoft.com/office/drawing/2014/main" xmlns="" id="{93E79C52-FB12-4A81-A6CB-B59E8504A349}"/>
              </a:ext>
            </a:extLst>
          </p:cNvPr>
          <p:cNvSpPr/>
          <p:nvPr/>
        </p:nvSpPr>
        <p:spPr>
          <a:xfrm>
            <a:off x="1904095" y="3523437"/>
            <a:ext cx="1939851" cy="652446"/>
          </a:xfrm>
          <a:prstGeom prst="rect">
            <a:avLst/>
          </a:prstGeom>
          <a:noFill/>
          <a:ln>
            <a:noFill/>
          </a:ln>
        </p:spPr>
        <p:txBody>
          <a:bodyPr spcFirstLastPara="1" wrap="square" lIns="91425" tIns="45700" rIns="91425" bIns="45700" anchor="t" anchorCtr="0">
            <a:spAutoFit/>
          </a:bodyPr>
          <a:lstStyle/>
          <a:p>
            <a:pPr>
              <a:lnSpc>
                <a:spcPct val="130000"/>
              </a:lnSpc>
              <a:buClr>
                <a:srgbClr val="0070C0"/>
              </a:buClr>
              <a:buSzPts val="2800"/>
            </a:pPr>
            <a:r>
              <a:rPr lang="en-US" sz="2800">
                <a:solidFill>
                  <a:srgbClr val="2A5695"/>
                </a:solidFill>
                <a:latin typeface="Arial"/>
                <a:cs typeface="Arial"/>
                <a:sym typeface="Arial"/>
              </a:rPr>
              <a:t>Nội dung</a:t>
            </a:r>
            <a:endParaRPr sz="2800">
              <a:solidFill>
                <a:srgbClr val="2A5695"/>
              </a:solidFill>
              <a:latin typeface="Arial"/>
              <a:cs typeface="Arial"/>
              <a:sym typeface="Arial"/>
            </a:endParaRPr>
          </a:p>
        </p:txBody>
      </p:sp>
      <p:pic>
        <p:nvPicPr>
          <p:cNvPr id="6" name="Picture 5">
            <a:extLst>
              <a:ext uri="{FF2B5EF4-FFF2-40B4-BE49-F238E27FC236}">
                <a16:creationId xmlns:a16="http://schemas.microsoft.com/office/drawing/2014/main" xmlns="" id="{E211FC48-E2A9-456B-B0AC-0C1B34F6DB15}"/>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5059288" y="1580127"/>
            <a:ext cx="6135307" cy="1400341"/>
          </a:xfrm>
          <a:prstGeom prst="rect">
            <a:avLst/>
          </a:prstGeom>
        </p:spPr>
      </p:pic>
      <p:pic>
        <p:nvPicPr>
          <p:cNvPr id="34" name="Picture 33" descr="Logo, icon&#10;&#10;Description automatically generated">
            <a:extLst>
              <a:ext uri="{FF2B5EF4-FFF2-40B4-BE49-F238E27FC236}">
                <a16:creationId xmlns:a16="http://schemas.microsoft.com/office/drawing/2014/main" xmlns="" id="{022CDA01-C298-4077-9A2F-31601CA7409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13698" y="2928459"/>
            <a:ext cx="1119768" cy="1046161"/>
          </a:xfrm>
          <a:prstGeom prst="rect">
            <a:avLst/>
          </a:prstGeom>
        </p:spPr>
      </p:pic>
      <p:pic>
        <p:nvPicPr>
          <p:cNvPr id="14" name="Picture 13">
            <a:extLst>
              <a:ext uri="{FF2B5EF4-FFF2-40B4-BE49-F238E27FC236}">
                <a16:creationId xmlns:a16="http://schemas.microsoft.com/office/drawing/2014/main" xmlns="" id="{BEFAA1DB-3580-45B7-82C3-AC900722F620}"/>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4976758" y="4004142"/>
            <a:ext cx="4899371" cy="1227882"/>
          </a:xfrm>
          <a:prstGeom prst="rect">
            <a:avLst/>
          </a:prstGeom>
        </p:spPr>
      </p:pic>
      <p:sp>
        <p:nvSpPr>
          <p:cNvPr id="16" name="Left Brace 15">
            <a:extLst>
              <a:ext uri="{FF2B5EF4-FFF2-40B4-BE49-F238E27FC236}">
                <a16:creationId xmlns:a16="http://schemas.microsoft.com/office/drawing/2014/main" xmlns="" id="{F6F143E8-4F0E-4593-A75B-9A8DDE80111F}"/>
              </a:ext>
            </a:extLst>
          </p:cNvPr>
          <p:cNvSpPr/>
          <p:nvPr/>
        </p:nvSpPr>
        <p:spPr>
          <a:xfrm>
            <a:off x="3682474" y="1957822"/>
            <a:ext cx="973017" cy="3898733"/>
          </a:xfrm>
          <a:prstGeom prst="leftBrace">
            <a:avLst>
              <a:gd name="adj1" fmla="val 40943"/>
              <a:gd name="adj2" fmla="val 49623"/>
            </a:avLst>
          </a:prstGeom>
          <a:ln w="38100">
            <a:solidFill>
              <a:srgbClr val="5BB7B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2A5695"/>
              </a:solidFill>
            </a:endParaRPr>
          </a:p>
        </p:txBody>
      </p:sp>
    </p:spTree>
    <p:extLst>
      <p:ext uri="{BB962C8B-B14F-4D97-AF65-F5344CB8AC3E}">
        <p14:creationId xmlns:p14="http://schemas.microsoft.com/office/powerpoint/2010/main" val="4223675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A94EED8-3E70-43A7-99A5-9BB3C32AB560}"/>
              </a:ext>
            </a:extLst>
          </p:cNvPr>
          <p:cNvSpPr>
            <a:spLocks noGrp="1"/>
          </p:cNvSpPr>
          <p:nvPr>
            <p:ph type="title"/>
          </p:nvPr>
        </p:nvSpPr>
        <p:spPr/>
        <p:txBody>
          <a:bodyPr/>
          <a:lstStyle/>
          <a:p>
            <a:r>
              <a:rPr lang="en-US"/>
              <a:t>3. THẢO LUẬN CÁC CHỦ ĐỀ</a:t>
            </a:r>
          </a:p>
        </p:txBody>
      </p:sp>
    </p:spTree>
    <p:extLst>
      <p:ext uri="{BB962C8B-B14F-4D97-AF65-F5344CB8AC3E}">
        <p14:creationId xmlns:p14="http://schemas.microsoft.com/office/powerpoint/2010/main" val="2630885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xmlns="" id="{DE266621-AAB3-72E4-FDF6-3146A8369930}"/>
              </a:ext>
            </a:extLst>
          </p:cNvPr>
          <p:cNvGraphicFramePr>
            <a:graphicFrameLocks noGrp="1"/>
          </p:cNvGraphicFramePr>
          <p:nvPr>
            <p:ph idx="1"/>
            <p:extLst>
              <p:ext uri="{D42A27DB-BD31-4B8C-83A1-F6EECF244321}">
                <p14:modId xmlns:p14="http://schemas.microsoft.com/office/powerpoint/2010/main" val="3000422759"/>
              </p:ext>
            </p:extLst>
          </p:nvPr>
        </p:nvGraphicFramePr>
        <p:xfrm>
          <a:off x="672662" y="1825624"/>
          <a:ext cx="10836168" cy="3702817"/>
        </p:xfrm>
        <a:graphic>
          <a:graphicData uri="http://schemas.openxmlformats.org/drawingml/2006/table">
            <a:tbl>
              <a:tblPr firstRow="1" bandRow="1">
                <a:tableStyleId>{5C22544A-7EE6-4342-B048-85BDC9FD1C3A}</a:tableStyleId>
              </a:tblPr>
              <a:tblGrid>
                <a:gridCol w="2709042">
                  <a:extLst>
                    <a:ext uri="{9D8B030D-6E8A-4147-A177-3AD203B41FA5}">
                      <a16:colId xmlns:a16="http://schemas.microsoft.com/office/drawing/2014/main" xmlns="" val="831491958"/>
                    </a:ext>
                  </a:extLst>
                </a:gridCol>
                <a:gridCol w="2709042">
                  <a:extLst>
                    <a:ext uri="{9D8B030D-6E8A-4147-A177-3AD203B41FA5}">
                      <a16:colId xmlns:a16="http://schemas.microsoft.com/office/drawing/2014/main" xmlns="" val="4195622488"/>
                    </a:ext>
                  </a:extLst>
                </a:gridCol>
                <a:gridCol w="2709042">
                  <a:extLst>
                    <a:ext uri="{9D8B030D-6E8A-4147-A177-3AD203B41FA5}">
                      <a16:colId xmlns:a16="http://schemas.microsoft.com/office/drawing/2014/main" xmlns="" val="916076428"/>
                    </a:ext>
                  </a:extLst>
                </a:gridCol>
                <a:gridCol w="2709042">
                  <a:extLst>
                    <a:ext uri="{9D8B030D-6E8A-4147-A177-3AD203B41FA5}">
                      <a16:colId xmlns:a16="http://schemas.microsoft.com/office/drawing/2014/main" xmlns="" val="865514077"/>
                    </a:ext>
                  </a:extLst>
                </a:gridCol>
              </a:tblGrid>
              <a:tr h="487213">
                <a:tc>
                  <a:txBody>
                    <a:bodyPr/>
                    <a:lstStyle/>
                    <a:p>
                      <a:pPr algn="ctr"/>
                      <a:r>
                        <a:rPr lang="en-US" sz="2400"/>
                        <a:t>Lớp 6</a:t>
                      </a:r>
                    </a:p>
                  </a:txBody>
                  <a:tcPr/>
                </a:tc>
                <a:tc>
                  <a:txBody>
                    <a:bodyPr/>
                    <a:lstStyle/>
                    <a:p>
                      <a:pPr algn="ctr"/>
                      <a:r>
                        <a:rPr lang="en-US" sz="2400"/>
                        <a:t>Lớp 7</a:t>
                      </a:r>
                    </a:p>
                  </a:txBody>
                  <a:tcPr/>
                </a:tc>
                <a:tc>
                  <a:txBody>
                    <a:bodyPr/>
                    <a:lstStyle/>
                    <a:p>
                      <a:pPr algn="ctr"/>
                      <a:r>
                        <a:rPr lang="en-US" sz="2400"/>
                        <a:t>Lớp 8</a:t>
                      </a:r>
                    </a:p>
                  </a:txBody>
                  <a:tcPr/>
                </a:tc>
                <a:tc>
                  <a:txBody>
                    <a:bodyPr/>
                    <a:lstStyle/>
                    <a:p>
                      <a:pPr algn="ctr"/>
                      <a:r>
                        <a:rPr lang="en-US" sz="2400"/>
                        <a:t>Lớp 9</a:t>
                      </a:r>
                    </a:p>
                  </a:txBody>
                  <a:tcPr/>
                </a:tc>
                <a:extLst>
                  <a:ext uri="{0D108BD9-81ED-4DB2-BD59-A6C34878D82A}">
                    <a16:rowId xmlns:a16="http://schemas.microsoft.com/office/drawing/2014/main" xmlns="" val="3676484943"/>
                  </a:ext>
                </a:extLst>
              </a:tr>
              <a:tr h="3215604">
                <a:tc>
                  <a:txBody>
                    <a:bodyPr/>
                    <a:lstStyle/>
                    <a:p>
                      <a:pPr marL="285750" indent="-285750">
                        <a:buFont typeface="Arial" panose="020B0604020202020204" pitchFamily="34" charset="0"/>
                        <a:buChar char="•"/>
                      </a:pPr>
                      <a:r>
                        <a:rPr lang="en-US" sz="2400"/>
                        <a:t>Thông tin và dữ liệu</a:t>
                      </a:r>
                    </a:p>
                    <a:p>
                      <a:pPr marL="285750" indent="-285750">
                        <a:buFont typeface="Arial" panose="020B0604020202020204" pitchFamily="34" charset="0"/>
                        <a:buChar char="•"/>
                      </a:pPr>
                      <a:r>
                        <a:rPr lang="en-US" sz="2400"/>
                        <a:t>Xử lí thông tin</a:t>
                      </a:r>
                    </a:p>
                    <a:p>
                      <a:pPr marL="285750" indent="-285750">
                        <a:buFont typeface="Arial" panose="020B0604020202020204" pitchFamily="34" charset="0"/>
                        <a:buChar char="•"/>
                      </a:pPr>
                      <a:r>
                        <a:rPr lang="en-US" sz="2400"/>
                        <a:t>Biểu diễn thông tin trong máy tính</a:t>
                      </a:r>
                    </a:p>
                    <a:p>
                      <a:pPr marL="285750" indent="-285750">
                        <a:buFont typeface="Arial" panose="020B0604020202020204" pitchFamily="34" charset="0"/>
                        <a:buChar char="•"/>
                      </a:pPr>
                      <a:r>
                        <a:rPr lang="en-US" sz="2400"/>
                        <a:t>Đơn vị lưu trữ thông tin</a:t>
                      </a:r>
                    </a:p>
                  </a:txBody>
                  <a:tcPr/>
                </a:tc>
                <a:tc>
                  <a:txBody>
                    <a:bodyPr/>
                    <a:lstStyle/>
                    <a:p>
                      <a:pPr marL="285750" indent="-285750">
                        <a:buFont typeface="Arial" panose="020B0604020202020204" pitchFamily="34" charset="0"/>
                        <a:buChar char="•"/>
                      </a:pPr>
                      <a:r>
                        <a:rPr lang="en-US" sz="2400"/>
                        <a:t>Thiết bị vào – ra </a:t>
                      </a:r>
                    </a:p>
                    <a:p>
                      <a:pPr marL="285750" indent="-285750">
                        <a:buFont typeface="Arial" panose="020B0604020202020204" pitchFamily="34" charset="0"/>
                        <a:buChar char="•"/>
                      </a:pPr>
                      <a:r>
                        <a:rPr lang="en-US" sz="2400"/>
                        <a:t>Hệ điều hành và Phần mềm ứng dụng</a:t>
                      </a:r>
                    </a:p>
                    <a:p>
                      <a:pPr marL="285750" indent="-285750">
                        <a:buFont typeface="Arial" panose="020B0604020202020204" pitchFamily="34" charset="0"/>
                        <a:buChar char="•"/>
                      </a:pPr>
                      <a:r>
                        <a:rPr lang="en-US" sz="2400"/>
                        <a:t>Quản lí dữ liệu trong máy tính. Tệp và thư mục.</a:t>
                      </a:r>
                    </a:p>
                  </a:txBody>
                  <a:tcPr/>
                </a:tc>
                <a:tc>
                  <a:txBody>
                    <a:bodyPr/>
                    <a:lstStyle/>
                    <a:p>
                      <a:pPr marL="285750" indent="-285750">
                        <a:buFont typeface="Arial" panose="020B0604020202020204" pitchFamily="34" charset="0"/>
                        <a:buChar char="•"/>
                      </a:pPr>
                      <a:r>
                        <a:rPr lang="en-US" sz="2400"/>
                        <a:t>Lược sử phát triển của máy tính</a:t>
                      </a:r>
                    </a:p>
                    <a:p>
                      <a:pPr marL="285750" indent="-285750">
                        <a:buFont typeface="Arial" panose="020B0604020202020204" pitchFamily="34" charset="0"/>
                        <a:buChar char="•"/>
                      </a:pPr>
                      <a:r>
                        <a:rPr lang="en-US" sz="2400"/>
                        <a:t>Tác động, tạo ra những thay đổi trong xã hội loài người</a:t>
                      </a:r>
                    </a:p>
                  </a:txBody>
                  <a:tcPr/>
                </a:tc>
                <a:tc>
                  <a:txBody>
                    <a:bodyPr/>
                    <a:lstStyle/>
                    <a:p>
                      <a:pPr marL="285750" indent="-285750">
                        <a:buFont typeface="Arial" panose="020B0604020202020204" pitchFamily="34" charset="0"/>
                        <a:buChar char="•"/>
                      </a:pPr>
                      <a:r>
                        <a:rPr lang="en-US" sz="2400"/>
                        <a:t>Sự hiện diện của máy tính trong mọi lĩnh vực</a:t>
                      </a:r>
                    </a:p>
                    <a:p>
                      <a:pPr marL="285750" indent="-285750">
                        <a:buFont typeface="Arial" panose="020B0604020202020204" pitchFamily="34" charset="0"/>
                        <a:buChar char="•"/>
                      </a:pPr>
                      <a:r>
                        <a:rPr lang="en-US" sz="2400"/>
                        <a:t>Khă năng của máy tính </a:t>
                      </a:r>
                    </a:p>
                    <a:p>
                      <a:pPr marL="285750" indent="-285750">
                        <a:buFont typeface="Arial" panose="020B0604020202020204" pitchFamily="34" charset="0"/>
                        <a:buChar char="•"/>
                      </a:pPr>
                      <a:r>
                        <a:rPr lang="en-US" sz="2400"/>
                        <a:t>Giải thích tác động của máy tính trong GD</a:t>
                      </a:r>
                    </a:p>
                  </a:txBody>
                  <a:tcPr/>
                </a:tc>
                <a:extLst>
                  <a:ext uri="{0D108BD9-81ED-4DB2-BD59-A6C34878D82A}">
                    <a16:rowId xmlns:a16="http://schemas.microsoft.com/office/drawing/2014/main" xmlns="" val="844006961"/>
                  </a:ext>
                </a:extLst>
              </a:tr>
            </a:tbl>
          </a:graphicData>
        </a:graphic>
      </p:graphicFrame>
      <p:sp>
        <p:nvSpPr>
          <p:cNvPr id="3" name="Title 2">
            <a:extLst>
              <a:ext uri="{FF2B5EF4-FFF2-40B4-BE49-F238E27FC236}">
                <a16:creationId xmlns:a16="http://schemas.microsoft.com/office/drawing/2014/main" xmlns="" id="{C219BC9E-A90D-A14E-BFC8-32F3AB88A214}"/>
              </a:ext>
            </a:extLst>
          </p:cNvPr>
          <p:cNvSpPr>
            <a:spLocks noGrp="1"/>
          </p:cNvSpPr>
          <p:nvPr>
            <p:ph type="title"/>
          </p:nvPr>
        </p:nvSpPr>
        <p:spPr/>
        <p:txBody>
          <a:bodyPr/>
          <a:lstStyle/>
          <a:p>
            <a:r>
              <a:rPr lang="en-US">
                <a:solidFill>
                  <a:srgbClr val="2A5695"/>
                </a:solidFill>
              </a:rPr>
              <a:t>Chủ đề 1. Máy tính và cộng đồng</a:t>
            </a:r>
          </a:p>
        </p:txBody>
      </p:sp>
    </p:spTree>
    <p:extLst>
      <p:ext uri="{BB962C8B-B14F-4D97-AF65-F5344CB8AC3E}">
        <p14:creationId xmlns:p14="http://schemas.microsoft.com/office/powerpoint/2010/main" val="454671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219BC9E-A90D-A14E-BFC8-32F3AB88A214}"/>
              </a:ext>
            </a:extLst>
          </p:cNvPr>
          <p:cNvSpPr>
            <a:spLocks noGrp="1"/>
          </p:cNvSpPr>
          <p:nvPr>
            <p:ph type="title"/>
          </p:nvPr>
        </p:nvSpPr>
        <p:spPr/>
        <p:txBody>
          <a:bodyPr/>
          <a:lstStyle/>
          <a:p>
            <a:r>
              <a:rPr lang="en-US">
                <a:solidFill>
                  <a:srgbClr val="2A5695"/>
                </a:solidFill>
              </a:rPr>
              <a:t>Chủ đề 1. Máy tính với cộng đồng</a:t>
            </a:r>
          </a:p>
        </p:txBody>
      </p:sp>
      <p:sp>
        <p:nvSpPr>
          <p:cNvPr id="5" name="Content Placeholder 4">
            <a:extLst>
              <a:ext uri="{FF2B5EF4-FFF2-40B4-BE49-F238E27FC236}">
                <a16:creationId xmlns:a16="http://schemas.microsoft.com/office/drawing/2014/main" xmlns="" id="{648A17DE-DBE3-3D49-05E1-7269E040411B}"/>
              </a:ext>
            </a:extLst>
          </p:cNvPr>
          <p:cNvSpPr>
            <a:spLocks noGrp="1"/>
          </p:cNvSpPr>
          <p:nvPr>
            <p:ph idx="1"/>
          </p:nvPr>
        </p:nvSpPr>
        <p:spPr>
          <a:xfrm>
            <a:off x="838200" y="1807779"/>
            <a:ext cx="10323786" cy="3678621"/>
          </a:xfrm>
        </p:spPr>
        <p:txBody>
          <a:bodyPr>
            <a:normAutofit/>
          </a:bodyPr>
          <a:lstStyle/>
          <a:p>
            <a:pPr marL="0" indent="0" algn="just">
              <a:lnSpc>
                <a:spcPct val="100000"/>
              </a:lnSpc>
              <a:buNone/>
            </a:pPr>
            <a:r>
              <a:rPr lang="en-US" sz="2400" b="1">
                <a:solidFill>
                  <a:schemeClr val="accent1">
                    <a:lumMod val="75000"/>
                  </a:schemeClr>
                </a:solidFill>
              </a:rPr>
              <a:t>Bài 1. Lược sử công cụ tính toán</a:t>
            </a:r>
          </a:p>
          <a:p>
            <a:pPr lvl="0" algn="just">
              <a:lnSpc>
                <a:spcPct val="100000"/>
              </a:lnSpc>
              <a:spcAft>
                <a:spcPts val="0"/>
              </a:spcAft>
            </a:pPr>
            <a:r>
              <a:rPr lang="en-US" sz="2400">
                <a:solidFill>
                  <a:schemeClr val="accent1">
                    <a:lumMod val="75000"/>
                  </a:schemeClr>
                </a:solidFill>
              </a:rPr>
              <a:t>Trình bày được sơ lược lịch sử phát triển máy tính.</a:t>
            </a:r>
          </a:p>
          <a:p>
            <a:pPr lvl="0" algn="just">
              <a:lnSpc>
                <a:spcPct val="100000"/>
              </a:lnSpc>
              <a:spcAft>
                <a:spcPts val="0"/>
              </a:spcAft>
            </a:pPr>
            <a:r>
              <a:rPr lang="en-US" sz="2400">
                <a:solidFill>
                  <a:schemeClr val="accent1">
                    <a:lumMod val="75000"/>
                  </a:schemeClr>
                </a:solidFill>
              </a:rPr>
              <a:t>Nêu được ví dụ cho thấy sự phát triển máy tính đã đem đến những thay đổi lớn lao cho xã hội loài người.</a:t>
            </a:r>
          </a:p>
        </p:txBody>
      </p:sp>
    </p:spTree>
    <p:extLst>
      <p:ext uri="{BB962C8B-B14F-4D97-AF65-F5344CB8AC3E}">
        <p14:creationId xmlns:p14="http://schemas.microsoft.com/office/powerpoint/2010/main" val="622470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F7B0CF3-7D4E-4762-B0D2-F761C66E048E}"/>
              </a:ext>
            </a:extLst>
          </p:cNvPr>
          <p:cNvSpPr>
            <a:spLocks noGrp="1"/>
          </p:cNvSpPr>
          <p:nvPr>
            <p:ph type="title"/>
          </p:nvPr>
        </p:nvSpPr>
        <p:spPr/>
        <p:txBody>
          <a:bodyPr/>
          <a:lstStyle/>
          <a:p>
            <a:r>
              <a:rPr lang="en-US"/>
              <a:t>Thảo luận</a:t>
            </a:r>
          </a:p>
        </p:txBody>
      </p:sp>
      <p:sp>
        <p:nvSpPr>
          <p:cNvPr id="5" name="Content Placeholder 4">
            <a:extLst>
              <a:ext uri="{FF2B5EF4-FFF2-40B4-BE49-F238E27FC236}">
                <a16:creationId xmlns:a16="http://schemas.microsoft.com/office/drawing/2014/main" xmlns="" id="{9ED4C33D-0867-42F4-B051-641CDD9EDC43}"/>
              </a:ext>
            </a:extLst>
          </p:cNvPr>
          <p:cNvSpPr>
            <a:spLocks noGrp="1"/>
          </p:cNvSpPr>
          <p:nvPr>
            <p:ph idx="1"/>
          </p:nvPr>
        </p:nvSpPr>
        <p:spPr>
          <a:xfrm>
            <a:off x="838200" y="1852598"/>
            <a:ext cx="10515600" cy="3195920"/>
          </a:xfrm>
        </p:spPr>
        <p:txBody>
          <a:bodyPr/>
          <a:lstStyle/>
          <a:p>
            <a:r>
              <a:rPr lang="en-US"/>
              <a:t>Tư tưởng cơ khí hoá và tự động hoá hoạt động tính toán.</a:t>
            </a:r>
          </a:p>
          <a:p>
            <a:r>
              <a:rPr lang="en-US"/>
              <a:t>Vai trò của công cụ tính toán thủ công và máy tính cơ khí.</a:t>
            </a:r>
          </a:p>
          <a:p>
            <a:r>
              <a:rPr lang="en-US"/>
              <a:t>Timeline.</a:t>
            </a:r>
          </a:p>
          <a:p>
            <a:r>
              <a:rPr lang="en-US"/>
              <a:t>Tiêu chí phân loại thế hệ máy tính.</a:t>
            </a:r>
          </a:p>
          <a:p>
            <a:r>
              <a:rPr lang="en-US"/>
              <a:t>Sự ra đời của khoa học máy tính là kết quả hội tụ của nhiều lĩnh vực khoa học. Chuỗi hội nghị Macy.</a:t>
            </a:r>
          </a:p>
        </p:txBody>
      </p:sp>
    </p:spTree>
    <p:extLst>
      <p:ext uri="{BB962C8B-B14F-4D97-AF65-F5344CB8AC3E}">
        <p14:creationId xmlns:p14="http://schemas.microsoft.com/office/powerpoint/2010/main" val="3212073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DDAC2C-E0CA-4056-879E-F1DEEE6D2642}"/>
              </a:ext>
            </a:extLst>
          </p:cNvPr>
          <p:cNvSpPr>
            <a:spLocks noGrp="1"/>
          </p:cNvSpPr>
          <p:nvPr>
            <p:ph type="title"/>
          </p:nvPr>
        </p:nvSpPr>
        <p:spPr/>
        <p:txBody>
          <a:bodyPr/>
          <a:lstStyle/>
          <a:p>
            <a:r>
              <a:rPr lang="en-US"/>
              <a:t>Câu hỏi vận dụng</a:t>
            </a:r>
          </a:p>
        </p:txBody>
      </p:sp>
      <p:pic>
        <p:nvPicPr>
          <p:cNvPr id="4" name="Picture 3">
            <a:extLst>
              <a:ext uri="{FF2B5EF4-FFF2-40B4-BE49-F238E27FC236}">
                <a16:creationId xmlns:a16="http://schemas.microsoft.com/office/drawing/2014/main" xmlns="" id="{177661D6-ACBC-4BC1-A82D-A36D51067F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58253"/>
            <a:ext cx="12192000" cy="2836843"/>
          </a:xfrm>
          <a:prstGeom prst="rect">
            <a:avLst/>
          </a:prstGeom>
        </p:spPr>
      </p:pic>
    </p:spTree>
    <p:extLst>
      <p:ext uri="{BB962C8B-B14F-4D97-AF65-F5344CB8AC3E}">
        <p14:creationId xmlns:p14="http://schemas.microsoft.com/office/powerpoint/2010/main" val="2588393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xmlns="" id="{DE266621-AAB3-72E4-FDF6-3146A8369930}"/>
              </a:ext>
            </a:extLst>
          </p:cNvPr>
          <p:cNvGraphicFramePr>
            <a:graphicFrameLocks noGrp="1"/>
          </p:cNvGraphicFramePr>
          <p:nvPr>
            <p:ph idx="1"/>
          </p:nvPr>
        </p:nvGraphicFramePr>
        <p:xfrm>
          <a:off x="672662" y="1825624"/>
          <a:ext cx="10836168" cy="3702817"/>
        </p:xfrm>
        <a:graphic>
          <a:graphicData uri="http://schemas.openxmlformats.org/drawingml/2006/table">
            <a:tbl>
              <a:tblPr firstRow="1" bandRow="1">
                <a:tableStyleId>{5C22544A-7EE6-4342-B048-85BDC9FD1C3A}</a:tableStyleId>
              </a:tblPr>
              <a:tblGrid>
                <a:gridCol w="2709042">
                  <a:extLst>
                    <a:ext uri="{9D8B030D-6E8A-4147-A177-3AD203B41FA5}">
                      <a16:colId xmlns:a16="http://schemas.microsoft.com/office/drawing/2014/main" xmlns="" val="831491958"/>
                    </a:ext>
                  </a:extLst>
                </a:gridCol>
                <a:gridCol w="2709042">
                  <a:extLst>
                    <a:ext uri="{9D8B030D-6E8A-4147-A177-3AD203B41FA5}">
                      <a16:colId xmlns:a16="http://schemas.microsoft.com/office/drawing/2014/main" xmlns="" val="4195622488"/>
                    </a:ext>
                  </a:extLst>
                </a:gridCol>
                <a:gridCol w="2709042">
                  <a:extLst>
                    <a:ext uri="{9D8B030D-6E8A-4147-A177-3AD203B41FA5}">
                      <a16:colId xmlns:a16="http://schemas.microsoft.com/office/drawing/2014/main" xmlns="" val="916076428"/>
                    </a:ext>
                  </a:extLst>
                </a:gridCol>
                <a:gridCol w="2709042">
                  <a:extLst>
                    <a:ext uri="{9D8B030D-6E8A-4147-A177-3AD203B41FA5}">
                      <a16:colId xmlns:a16="http://schemas.microsoft.com/office/drawing/2014/main" xmlns="" val="865514077"/>
                    </a:ext>
                  </a:extLst>
                </a:gridCol>
              </a:tblGrid>
              <a:tr h="487213">
                <a:tc>
                  <a:txBody>
                    <a:bodyPr/>
                    <a:lstStyle/>
                    <a:p>
                      <a:pPr algn="ctr"/>
                      <a:r>
                        <a:rPr lang="en-US" sz="2400"/>
                        <a:t>Lớp 6</a:t>
                      </a:r>
                    </a:p>
                  </a:txBody>
                  <a:tcPr/>
                </a:tc>
                <a:tc>
                  <a:txBody>
                    <a:bodyPr/>
                    <a:lstStyle/>
                    <a:p>
                      <a:pPr algn="ctr"/>
                      <a:r>
                        <a:rPr lang="en-US" sz="2400"/>
                        <a:t>Lớp 7</a:t>
                      </a:r>
                    </a:p>
                  </a:txBody>
                  <a:tcPr/>
                </a:tc>
                <a:tc>
                  <a:txBody>
                    <a:bodyPr/>
                    <a:lstStyle/>
                    <a:p>
                      <a:pPr algn="ctr"/>
                      <a:r>
                        <a:rPr lang="en-US" sz="2400"/>
                        <a:t>Lớp 8</a:t>
                      </a:r>
                    </a:p>
                  </a:txBody>
                  <a:tcPr/>
                </a:tc>
                <a:tc>
                  <a:txBody>
                    <a:bodyPr/>
                    <a:lstStyle/>
                    <a:p>
                      <a:pPr algn="ctr"/>
                      <a:r>
                        <a:rPr lang="en-US" sz="2400"/>
                        <a:t>Lớp 9</a:t>
                      </a:r>
                    </a:p>
                  </a:txBody>
                  <a:tcPr/>
                </a:tc>
                <a:extLst>
                  <a:ext uri="{0D108BD9-81ED-4DB2-BD59-A6C34878D82A}">
                    <a16:rowId xmlns:a16="http://schemas.microsoft.com/office/drawing/2014/main" xmlns="" val="3676484943"/>
                  </a:ext>
                </a:extLst>
              </a:tr>
              <a:tr h="3215604">
                <a:tc>
                  <a:txBody>
                    <a:bodyPr/>
                    <a:lstStyle/>
                    <a:p>
                      <a:pPr marL="285750" indent="-285750">
                        <a:buFont typeface="Arial" panose="020B0604020202020204" pitchFamily="34" charset="0"/>
                        <a:buChar char="•"/>
                      </a:pPr>
                      <a:r>
                        <a:rPr lang="en-US" sz="2400"/>
                        <a:t>Khái niệm và lợi ích của mạng máy tính</a:t>
                      </a:r>
                    </a:p>
                    <a:p>
                      <a:pPr marL="285750" indent="-285750">
                        <a:buFont typeface="Arial" panose="020B0604020202020204" pitchFamily="34" charset="0"/>
                        <a:buChar char="•"/>
                      </a:pPr>
                      <a:r>
                        <a:rPr lang="en-US" sz="2400"/>
                        <a:t>Thành phần của mạng máy tính</a:t>
                      </a:r>
                    </a:p>
                    <a:p>
                      <a:pPr marL="285750" indent="-285750">
                        <a:buFont typeface="Arial" panose="020B0604020202020204" pitchFamily="34" charset="0"/>
                        <a:buChar char="•"/>
                      </a:pPr>
                      <a:r>
                        <a:rPr lang="en-US" sz="2400"/>
                        <a:t>Internet</a:t>
                      </a:r>
                    </a:p>
                  </a:txBody>
                  <a:tcPr/>
                </a:tc>
                <a:tc>
                  <a:txBody>
                    <a:bodyPr/>
                    <a:lstStyle/>
                    <a:p>
                      <a:pPr marL="285750" indent="-285750">
                        <a:buFont typeface="Arial" panose="020B0604020202020204" pitchFamily="34" charset="0"/>
                        <a:buChar char="•"/>
                      </a:pPr>
                      <a:endParaRPr lang="en-US" sz="2400"/>
                    </a:p>
                  </a:txBody>
                  <a:tcPr/>
                </a:tc>
                <a:tc>
                  <a:txBody>
                    <a:bodyPr/>
                    <a:lstStyle/>
                    <a:p>
                      <a:pPr marL="285750" indent="-285750">
                        <a:buFont typeface="Arial" panose="020B0604020202020204" pitchFamily="34" charset="0"/>
                        <a:buChar char="•"/>
                      </a:pPr>
                      <a:endParaRPr lang="en-US" sz="2400"/>
                    </a:p>
                  </a:txBody>
                  <a:tcPr/>
                </a:tc>
                <a:tc>
                  <a:txBody>
                    <a:bodyPr/>
                    <a:lstStyle/>
                    <a:p>
                      <a:pPr marL="285750" indent="-285750">
                        <a:buFont typeface="Arial" panose="020B0604020202020204" pitchFamily="34" charset="0"/>
                        <a:buChar char="•"/>
                      </a:pPr>
                      <a:endParaRPr lang="en-US" sz="2400"/>
                    </a:p>
                  </a:txBody>
                  <a:tcPr/>
                </a:tc>
                <a:extLst>
                  <a:ext uri="{0D108BD9-81ED-4DB2-BD59-A6C34878D82A}">
                    <a16:rowId xmlns:a16="http://schemas.microsoft.com/office/drawing/2014/main" xmlns="" val="844006961"/>
                  </a:ext>
                </a:extLst>
              </a:tr>
            </a:tbl>
          </a:graphicData>
        </a:graphic>
      </p:graphicFrame>
      <p:sp>
        <p:nvSpPr>
          <p:cNvPr id="3" name="Title 2">
            <a:extLst>
              <a:ext uri="{FF2B5EF4-FFF2-40B4-BE49-F238E27FC236}">
                <a16:creationId xmlns:a16="http://schemas.microsoft.com/office/drawing/2014/main" xmlns="" id="{C219BC9E-A90D-A14E-BFC8-32F3AB88A214}"/>
              </a:ext>
            </a:extLst>
          </p:cNvPr>
          <p:cNvSpPr>
            <a:spLocks noGrp="1"/>
          </p:cNvSpPr>
          <p:nvPr>
            <p:ph type="title"/>
          </p:nvPr>
        </p:nvSpPr>
        <p:spPr/>
        <p:txBody>
          <a:bodyPr/>
          <a:lstStyle/>
          <a:p>
            <a:r>
              <a:rPr lang="en-US">
                <a:solidFill>
                  <a:srgbClr val="2A5695"/>
                </a:solidFill>
              </a:rPr>
              <a:t>Chủ đề B. Mạng máy tính và Internet</a:t>
            </a:r>
          </a:p>
        </p:txBody>
      </p:sp>
    </p:spTree>
    <p:extLst>
      <p:ext uri="{BB962C8B-B14F-4D97-AF65-F5344CB8AC3E}">
        <p14:creationId xmlns:p14="http://schemas.microsoft.com/office/powerpoint/2010/main" val="1575320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xmlns="" id="{DE266621-AAB3-72E4-FDF6-3146A8369930}"/>
              </a:ext>
            </a:extLst>
          </p:cNvPr>
          <p:cNvGraphicFramePr>
            <a:graphicFrameLocks noGrp="1"/>
          </p:cNvGraphicFramePr>
          <p:nvPr>
            <p:ph idx="1"/>
          </p:nvPr>
        </p:nvGraphicFramePr>
        <p:xfrm>
          <a:off x="672662" y="1825624"/>
          <a:ext cx="10836168" cy="4236253"/>
        </p:xfrm>
        <a:graphic>
          <a:graphicData uri="http://schemas.openxmlformats.org/drawingml/2006/table">
            <a:tbl>
              <a:tblPr firstRow="1" bandRow="1">
                <a:tableStyleId>{5C22544A-7EE6-4342-B048-85BDC9FD1C3A}</a:tableStyleId>
              </a:tblPr>
              <a:tblGrid>
                <a:gridCol w="2709042">
                  <a:extLst>
                    <a:ext uri="{9D8B030D-6E8A-4147-A177-3AD203B41FA5}">
                      <a16:colId xmlns:a16="http://schemas.microsoft.com/office/drawing/2014/main" xmlns="" val="831491958"/>
                    </a:ext>
                  </a:extLst>
                </a:gridCol>
                <a:gridCol w="2709042">
                  <a:extLst>
                    <a:ext uri="{9D8B030D-6E8A-4147-A177-3AD203B41FA5}">
                      <a16:colId xmlns:a16="http://schemas.microsoft.com/office/drawing/2014/main" xmlns="" val="4195622488"/>
                    </a:ext>
                  </a:extLst>
                </a:gridCol>
                <a:gridCol w="2709042">
                  <a:extLst>
                    <a:ext uri="{9D8B030D-6E8A-4147-A177-3AD203B41FA5}">
                      <a16:colId xmlns:a16="http://schemas.microsoft.com/office/drawing/2014/main" xmlns="" val="916076428"/>
                    </a:ext>
                  </a:extLst>
                </a:gridCol>
                <a:gridCol w="2709042">
                  <a:extLst>
                    <a:ext uri="{9D8B030D-6E8A-4147-A177-3AD203B41FA5}">
                      <a16:colId xmlns:a16="http://schemas.microsoft.com/office/drawing/2014/main" xmlns="" val="865514077"/>
                    </a:ext>
                  </a:extLst>
                </a:gridCol>
              </a:tblGrid>
              <a:tr h="487213">
                <a:tc>
                  <a:txBody>
                    <a:bodyPr/>
                    <a:lstStyle/>
                    <a:p>
                      <a:pPr algn="ctr"/>
                      <a:r>
                        <a:rPr lang="en-US" sz="2400"/>
                        <a:t>Lớp 6</a:t>
                      </a:r>
                    </a:p>
                  </a:txBody>
                  <a:tcPr/>
                </a:tc>
                <a:tc>
                  <a:txBody>
                    <a:bodyPr/>
                    <a:lstStyle/>
                    <a:p>
                      <a:pPr algn="ctr"/>
                      <a:r>
                        <a:rPr lang="en-US" sz="2400"/>
                        <a:t>Lớp 7</a:t>
                      </a:r>
                    </a:p>
                  </a:txBody>
                  <a:tcPr/>
                </a:tc>
                <a:tc>
                  <a:txBody>
                    <a:bodyPr/>
                    <a:lstStyle/>
                    <a:p>
                      <a:pPr algn="ctr"/>
                      <a:r>
                        <a:rPr lang="en-US" sz="2400"/>
                        <a:t>Lớp 8</a:t>
                      </a:r>
                    </a:p>
                  </a:txBody>
                  <a:tcPr/>
                </a:tc>
                <a:tc>
                  <a:txBody>
                    <a:bodyPr/>
                    <a:lstStyle/>
                    <a:p>
                      <a:pPr algn="ctr"/>
                      <a:r>
                        <a:rPr lang="en-US" sz="2400"/>
                        <a:t>Lớp 9</a:t>
                      </a:r>
                    </a:p>
                  </a:txBody>
                  <a:tcPr/>
                </a:tc>
                <a:extLst>
                  <a:ext uri="{0D108BD9-81ED-4DB2-BD59-A6C34878D82A}">
                    <a16:rowId xmlns:a16="http://schemas.microsoft.com/office/drawing/2014/main" xmlns="" val="3676484943"/>
                  </a:ext>
                </a:extLst>
              </a:tr>
              <a:tr h="3215604">
                <a:tc>
                  <a:txBody>
                    <a:bodyPr/>
                    <a:lstStyle/>
                    <a:p>
                      <a:pPr marL="285750" indent="-285750">
                        <a:buFont typeface="Arial" panose="020B0604020202020204" pitchFamily="34" charset="0"/>
                        <a:buChar char="•"/>
                      </a:pPr>
                      <a:r>
                        <a:rPr lang="en-US" sz="2400"/>
                        <a:t>WWW</a:t>
                      </a:r>
                    </a:p>
                    <a:p>
                      <a:pPr marL="285750" indent="-285750">
                        <a:buFont typeface="Arial" panose="020B0604020202020204" pitchFamily="34" charset="0"/>
                        <a:buChar char="•"/>
                      </a:pPr>
                      <a:r>
                        <a:rPr lang="en-US" sz="2400"/>
                        <a:t>Máy tìm kiếm</a:t>
                      </a:r>
                    </a:p>
                    <a:p>
                      <a:pPr marL="285750" indent="-285750">
                        <a:buFont typeface="Arial" panose="020B0604020202020204" pitchFamily="34" charset="0"/>
                        <a:buChar char="•"/>
                      </a:pPr>
                      <a:r>
                        <a:rPr lang="en-US" sz="2400"/>
                        <a:t>Thư điện tử</a:t>
                      </a:r>
                    </a:p>
                  </a:txBody>
                  <a:tcPr/>
                </a:tc>
                <a:tc>
                  <a:txBody>
                    <a:bodyPr/>
                    <a:lstStyle/>
                    <a:p>
                      <a:pPr marL="285750" indent="-285750">
                        <a:buFont typeface="Arial" panose="020B0604020202020204" pitchFamily="34" charset="0"/>
                        <a:buChar char="•"/>
                      </a:pPr>
                      <a:r>
                        <a:rPr lang="en-US" sz="2400"/>
                        <a:t>Mạng xã hội</a:t>
                      </a:r>
                    </a:p>
                    <a:p>
                      <a:pPr marL="285750" indent="-285750">
                        <a:buFont typeface="Arial" panose="020B0604020202020204" pitchFamily="34" charset="0"/>
                        <a:buChar char="•"/>
                      </a:pPr>
                      <a:r>
                        <a:rPr lang="en-US" sz="2400"/>
                        <a:t>Một số kênh trao đổi thông tin trên Internet</a:t>
                      </a:r>
                    </a:p>
                    <a:p>
                      <a:pPr marL="285750" indent="-285750">
                        <a:buFont typeface="Arial" panose="020B0604020202020204" pitchFamily="34" charset="0"/>
                        <a:buChar char="•"/>
                      </a:pPr>
                      <a:r>
                        <a:rPr lang="en-US" sz="2400"/>
                        <a:t>Mặt trái của việc sử dụng thông tin thiếu kiểm soát</a:t>
                      </a:r>
                    </a:p>
                  </a:txBody>
                  <a:tcPr/>
                </a:tc>
                <a:tc>
                  <a:txBody>
                    <a:bodyPr/>
                    <a:lstStyle/>
                    <a:p>
                      <a:pPr marL="285750" indent="-285750">
                        <a:buFont typeface="Arial" panose="020B0604020202020204" pitchFamily="34" charset="0"/>
                        <a:buChar char="•"/>
                      </a:pPr>
                      <a:r>
                        <a:rPr lang="en-US" sz="2400"/>
                        <a:t>Đặc điểm thông tin số</a:t>
                      </a:r>
                    </a:p>
                    <a:p>
                      <a:pPr marL="285750" indent="-285750">
                        <a:buFont typeface="Arial" panose="020B0604020202020204" pitchFamily="34" charset="0"/>
                        <a:buChar char="•"/>
                      </a:pPr>
                      <a:r>
                        <a:rPr lang="en-US" sz="2400"/>
                        <a:t>Thông tin đáng tin cậy</a:t>
                      </a:r>
                    </a:p>
                    <a:p>
                      <a:pPr marL="285750" indent="-285750">
                        <a:buFont typeface="Arial" panose="020B0604020202020204" pitchFamily="34" charset="0"/>
                        <a:buChar char="•"/>
                      </a:pPr>
                      <a:r>
                        <a:rPr lang="en-US" sz="2400"/>
                        <a:t>Tìm kiếm, xử lí và trao đổi thông tin số</a:t>
                      </a:r>
                    </a:p>
                    <a:p>
                      <a:pPr marL="285750" indent="-285750">
                        <a:buFont typeface="Arial" panose="020B0604020202020204" pitchFamily="34" charset="0"/>
                        <a:buChar char="•"/>
                      </a:pPr>
                      <a:r>
                        <a:rPr lang="en-US" sz="2400"/>
                        <a:t>Đánh giá lợi ích của thông tin</a:t>
                      </a:r>
                    </a:p>
                    <a:p>
                      <a:pPr marL="285750" indent="-285750">
                        <a:buFont typeface="Arial" panose="020B0604020202020204" pitchFamily="34" charset="0"/>
                        <a:buChar char="•"/>
                      </a:pPr>
                      <a:endParaRPr lang="en-US" sz="2400"/>
                    </a:p>
                  </a:txBody>
                  <a:tcPr/>
                </a:tc>
                <a:tc>
                  <a:txBody>
                    <a:bodyPr/>
                    <a:lstStyle/>
                    <a:p>
                      <a:pPr marL="285750" indent="-285750">
                        <a:buFont typeface="Arial" panose="020B0604020202020204" pitchFamily="34" charset="0"/>
                        <a:buChar char="•"/>
                      </a:pPr>
                      <a:r>
                        <a:rPr lang="en-US" sz="2400"/>
                        <a:t>Chất lượng của thông tin</a:t>
                      </a:r>
                    </a:p>
                    <a:p>
                      <a:pPr marL="285750" indent="-285750">
                        <a:buFont typeface="Arial" panose="020B0604020202020204" pitchFamily="34" charset="0"/>
                        <a:buChar char="•"/>
                      </a:pPr>
                      <a:r>
                        <a:rPr lang="en-US" sz="2400"/>
                        <a:t>Đặc điểm của thông tin hữu ích</a:t>
                      </a:r>
                    </a:p>
                  </a:txBody>
                  <a:tcPr/>
                </a:tc>
                <a:extLst>
                  <a:ext uri="{0D108BD9-81ED-4DB2-BD59-A6C34878D82A}">
                    <a16:rowId xmlns:a16="http://schemas.microsoft.com/office/drawing/2014/main" xmlns="" val="844006961"/>
                  </a:ext>
                </a:extLst>
              </a:tr>
            </a:tbl>
          </a:graphicData>
        </a:graphic>
      </p:graphicFrame>
      <p:sp>
        <p:nvSpPr>
          <p:cNvPr id="3" name="Title 2">
            <a:extLst>
              <a:ext uri="{FF2B5EF4-FFF2-40B4-BE49-F238E27FC236}">
                <a16:creationId xmlns:a16="http://schemas.microsoft.com/office/drawing/2014/main" xmlns="" id="{C219BC9E-A90D-A14E-BFC8-32F3AB88A214}"/>
              </a:ext>
            </a:extLst>
          </p:cNvPr>
          <p:cNvSpPr>
            <a:spLocks noGrp="1"/>
          </p:cNvSpPr>
          <p:nvPr>
            <p:ph type="title"/>
          </p:nvPr>
        </p:nvSpPr>
        <p:spPr/>
        <p:txBody>
          <a:bodyPr/>
          <a:lstStyle/>
          <a:p>
            <a:r>
              <a:rPr lang="en-US">
                <a:solidFill>
                  <a:srgbClr val="2A5695"/>
                </a:solidFill>
              </a:rPr>
              <a:t>Chủ đề 2. Tổ chức lưu trữ, tìm kiếm và trao đổi thông tin</a:t>
            </a:r>
          </a:p>
        </p:txBody>
      </p:sp>
    </p:spTree>
    <p:extLst>
      <p:ext uri="{BB962C8B-B14F-4D97-AF65-F5344CB8AC3E}">
        <p14:creationId xmlns:p14="http://schemas.microsoft.com/office/powerpoint/2010/main" val="3226661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219BC9E-A90D-A14E-BFC8-32F3AB88A214}"/>
              </a:ext>
            </a:extLst>
          </p:cNvPr>
          <p:cNvSpPr>
            <a:spLocks noGrp="1"/>
          </p:cNvSpPr>
          <p:nvPr>
            <p:ph type="title"/>
          </p:nvPr>
        </p:nvSpPr>
        <p:spPr>
          <a:xfrm>
            <a:off x="838200" y="365125"/>
            <a:ext cx="10515600" cy="1453165"/>
          </a:xfrm>
        </p:spPr>
        <p:txBody>
          <a:bodyPr/>
          <a:lstStyle/>
          <a:p>
            <a:r>
              <a:rPr lang="en-US">
                <a:solidFill>
                  <a:srgbClr val="2A5695"/>
                </a:solidFill>
              </a:rPr>
              <a:t>Chủ đề 2. Tổ chức lưu trữ, tìm kiếm và trao đổi thông tin</a:t>
            </a:r>
          </a:p>
        </p:txBody>
      </p:sp>
      <p:sp>
        <p:nvSpPr>
          <p:cNvPr id="5" name="Content Placeholder 4">
            <a:extLst>
              <a:ext uri="{FF2B5EF4-FFF2-40B4-BE49-F238E27FC236}">
                <a16:creationId xmlns:a16="http://schemas.microsoft.com/office/drawing/2014/main" xmlns="" id="{C381E28B-7CA4-BA9C-2B95-168A1705551B}"/>
              </a:ext>
            </a:extLst>
          </p:cNvPr>
          <p:cNvSpPr>
            <a:spLocks noGrp="1"/>
          </p:cNvSpPr>
          <p:nvPr>
            <p:ph idx="1"/>
          </p:nvPr>
        </p:nvSpPr>
        <p:spPr>
          <a:xfrm>
            <a:off x="838200" y="2239031"/>
            <a:ext cx="10515600" cy="3833157"/>
          </a:xfrm>
        </p:spPr>
        <p:txBody>
          <a:bodyPr/>
          <a:lstStyle/>
          <a:p>
            <a:pPr marL="0" indent="0">
              <a:lnSpc>
                <a:spcPct val="100000"/>
              </a:lnSpc>
              <a:buNone/>
            </a:pPr>
            <a:r>
              <a:rPr lang="en-US" sz="2800" b="1" dirty="0" err="1">
                <a:solidFill>
                  <a:schemeClr val="accent1">
                    <a:lumMod val="75000"/>
                  </a:schemeClr>
                </a:solidFill>
              </a:rPr>
              <a:t>Bài</a:t>
            </a:r>
            <a:r>
              <a:rPr lang="en-US" sz="2800" b="1" dirty="0">
                <a:solidFill>
                  <a:schemeClr val="accent1">
                    <a:lumMod val="75000"/>
                  </a:schemeClr>
                </a:solidFill>
              </a:rPr>
              <a:t> 2. </a:t>
            </a:r>
            <a:r>
              <a:rPr lang="en-US" sz="2800" b="1" dirty="0" err="1">
                <a:solidFill>
                  <a:schemeClr val="accent1">
                    <a:lumMod val="75000"/>
                  </a:schemeClr>
                </a:solidFill>
              </a:rPr>
              <a:t>Thông</a:t>
            </a:r>
            <a:r>
              <a:rPr lang="en-US" sz="2800" b="1" dirty="0">
                <a:solidFill>
                  <a:schemeClr val="accent1">
                    <a:lumMod val="75000"/>
                  </a:schemeClr>
                </a:solidFill>
              </a:rPr>
              <a:t> tin </a:t>
            </a:r>
            <a:r>
              <a:rPr lang="en-US" sz="2800" b="1" dirty="0" err="1">
                <a:solidFill>
                  <a:schemeClr val="accent1">
                    <a:lumMod val="75000"/>
                  </a:schemeClr>
                </a:solidFill>
              </a:rPr>
              <a:t>trong</a:t>
            </a:r>
            <a:r>
              <a:rPr lang="en-US" sz="2800" b="1" dirty="0">
                <a:solidFill>
                  <a:schemeClr val="accent1">
                    <a:lumMod val="75000"/>
                  </a:schemeClr>
                </a:solidFill>
              </a:rPr>
              <a:t> </a:t>
            </a:r>
            <a:r>
              <a:rPr lang="en-US" sz="2800" b="1" dirty="0" err="1">
                <a:solidFill>
                  <a:schemeClr val="accent1">
                    <a:lumMod val="75000"/>
                  </a:schemeClr>
                </a:solidFill>
              </a:rPr>
              <a:t>môi</a:t>
            </a:r>
            <a:r>
              <a:rPr lang="en-US" sz="2800" b="1" dirty="0">
                <a:solidFill>
                  <a:schemeClr val="accent1">
                    <a:lumMod val="75000"/>
                  </a:schemeClr>
                </a:solidFill>
              </a:rPr>
              <a:t> </a:t>
            </a:r>
            <a:r>
              <a:rPr lang="en-US" sz="2800" b="1" dirty="0" err="1">
                <a:solidFill>
                  <a:schemeClr val="accent1">
                    <a:lumMod val="75000"/>
                  </a:schemeClr>
                </a:solidFill>
              </a:rPr>
              <a:t>trường</a:t>
            </a:r>
            <a:r>
              <a:rPr lang="en-US" sz="2800" b="1" dirty="0">
                <a:solidFill>
                  <a:schemeClr val="accent1">
                    <a:lumMod val="75000"/>
                  </a:schemeClr>
                </a:solidFill>
              </a:rPr>
              <a:t> </a:t>
            </a:r>
            <a:r>
              <a:rPr lang="en-US" sz="2800" b="1" dirty="0" err="1">
                <a:solidFill>
                  <a:schemeClr val="accent1">
                    <a:lumMod val="75000"/>
                  </a:schemeClr>
                </a:solidFill>
              </a:rPr>
              <a:t>số</a:t>
            </a:r>
            <a:endParaRPr lang="en-US" sz="2800" b="1" dirty="0">
              <a:solidFill>
                <a:schemeClr val="accent1">
                  <a:lumMod val="75000"/>
                </a:schemeClr>
              </a:solidFill>
            </a:endParaRPr>
          </a:p>
          <a:p>
            <a:pPr lvl="0" algn="just">
              <a:lnSpc>
                <a:spcPct val="114000"/>
              </a:lnSpc>
              <a:spcBef>
                <a:spcPts val="1200"/>
              </a:spcBef>
              <a:spcAft>
                <a:spcPts val="0"/>
              </a:spcAft>
            </a:pPr>
            <a:r>
              <a:rPr lang="en-US" sz="2800" dirty="0" err="1">
                <a:solidFill>
                  <a:schemeClr val="accent1">
                    <a:lumMod val="75000"/>
                  </a:schemeClr>
                </a:solidFill>
              </a:rPr>
              <a:t>Nêu</a:t>
            </a:r>
            <a:r>
              <a:rPr lang="en-US" sz="2800" dirty="0">
                <a:solidFill>
                  <a:schemeClr val="accent1">
                    <a:lumMod val="75000"/>
                  </a:schemeClr>
                </a:solidFill>
              </a:rPr>
              <a:t> </a:t>
            </a:r>
            <a:r>
              <a:rPr lang="en-US" sz="2800" dirty="0" err="1">
                <a:solidFill>
                  <a:schemeClr val="accent1">
                    <a:lumMod val="75000"/>
                  </a:schemeClr>
                </a:solidFill>
              </a:rPr>
              <a:t>được</a:t>
            </a:r>
            <a:r>
              <a:rPr lang="en-US" sz="2800" dirty="0">
                <a:solidFill>
                  <a:schemeClr val="accent1">
                    <a:lumMod val="75000"/>
                  </a:schemeClr>
                </a:solidFill>
              </a:rPr>
              <a:t> </a:t>
            </a:r>
            <a:r>
              <a:rPr lang="en-US" sz="2800" dirty="0" err="1">
                <a:solidFill>
                  <a:schemeClr val="accent1">
                    <a:lumMod val="75000"/>
                  </a:schemeClr>
                </a:solidFill>
              </a:rPr>
              <a:t>các</a:t>
            </a:r>
            <a:r>
              <a:rPr lang="en-US" sz="2800" dirty="0">
                <a:solidFill>
                  <a:schemeClr val="accent1">
                    <a:lumMod val="75000"/>
                  </a:schemeClr>
                </a:solidFill>
              </a:rPr>
              <a:t> </a:t>
            </a:r>
            <a:r>
              <a:rPr lang="en-US" sz="2800" dirty="0" err="1">
                <a:solidFill>
                  <a:schemeClr val="accent1">
                    <a:lumMod val="75000"/>
                  </a:schemeClr>
                </a:solidFill>
              </a:rPr>
              <a:t>đặc</a:t>
            </a:r>
            <a:r>
              <a:rPr lang="en-US" sz="2800" dirty="0">
                <a:solidFill>
                  <a:schemeClr val="accent1">
                    <a:lumMod val="75000"/>
                  </a:schemeClr>
                </a:solidFill>
              </a:rPr>
              <a:t> </a:t>
            </a:r>
            <a:r>
              <a:rPr lang="en-US" sz="2800" dirty="0" err="1">
                <a:solidFill>
                  <a:schemeClr val="accent1">
                    <a:lumMod val="75000"/>
                  </a:schemeClr>
                </a:solidFill>
              </a:rPr>
              <a:t>điểm</a:t>
            </a:r>
            <a:r>
              <a:rPr lang="en-US" sz="2800" dirty="0">
                <a:solidFill>
                  <a:schemeClr val="accent1">
                    <a:lumMod val="75000"/>
                  </a:schemeClr>
                </a:solidFill>
              </a:rPr>
              <a:t> </a:t>
            </a:r>
            <a:r>
              <a:rPr lang="en-US" sz="2800" dirty="0" err="1">
                <a:solidFill>
                  <a:schemeClr val="accent1">
                    <a:lumMod val="75000"/>
                  </a:schemeClr>
                </a:solidFill>
              </a:rPr>
              <a:t>của</a:t>
            </a:r>
            <a:r>
              <a:rPr lang="en-US" sz="2800" dirty="0">
                <a:solidFill>
                  <a:schemeClr val="accent1">
                    <a:lumMod val="75000"/>
                  </a:schemeClr>
                </a:solidFill>
              </a:rPr>
              <a:t> </a:t>
            </a:r>
            <a:r>
              <a:rPr lang="en-US" sz="2800" dirty="0" err="1">
                <a:solidFill>
                  <a:schemeClr val="accent1">
                    <a:lumMod val="75000"/>
                  </a:schemeClr>
                </a:solidFill>
              </a:rPr>
              <a:t>thông</a:t>
            </a:r>
            <a:r>
              <a:rPr lang="en-US" sz="2800" dirty="0">
                <a:solidFill>
                  <a:schemeClr val="accent1">
                    <a:lumMod val="75000"/>
                  </a:schemeClr>
                </a:solidFill>
              </a:rPr>
              <a:t> tin </a:t>
            </a:r>
            <a:r>
              <a:rPr lang="en-US" sz="2800" dirty="0" err="1">
                <a:solidFill>
                  <a:schemeClr val="accent1">
                    <a:lumMod val="75000"/>
                  </a:schemeClr>
                </a:solidFill>
              </a:rPr>
              <a:t>số</a:t>
            </a:r>
            <a:r>
              <a:rPr lang="en-US" sz="2800" dirty="0">
                <a:solidFill>
                  <a:schemeClr val="accent1">
                    <a:lumMod val="75000"/>
                  </a:schemeClr>
                </a:solidFill>
              </a:rPr>
              <a:t>: </a:t>
            </a:r>
            <a:r>
              <a:rPr lang="en-US" sz="2800" dirty="0" err="1">
                <a:solidFill>
                  <a:schemeClr val="accent1">
                    <a:lumMod val="75000"/>
                  </a:schemeClr>
                </a:solidFill>
              </a:rPr>
              <a:t>đa</a:t>
            </a:r>
            <a:r>
              <a:rPr lang="en-US" sz="2800" dirty="0">
                <a:solidFill>
                  <a:schemeClr val="accent1">
                    <a:lumMod val="75000"/>
                  </a:schemeClr>
                </a:solidFill>
              </a:rPr>
              <a:t> </a:t>
            </a:r>
            <a:r>
              <a:rPr lang="en-US" sz="2800" dirty="0" err="1">
                <a:solidFill>
                  <a:schemeClr val="accent1">
                    <a:lumMod val="75000"/>
                  </a:schemeClr>
                </a:solidFill>
              </a:rPr>
              <a:t>dạng</a:t>
            </a:r>
            <a:r>
              <a:rPr lang="en-US" sz="2800" dirty="0">
                <a:solidFill>
                  <a:schemeClr val="accent1">
                    <a:lumMod val="75000"/>
                  </a:schemeClr>
                </a:solidFill>
              </a:rPr>
              <a:t>, </a:t>
            </a:r>
            <a:r>
              <a:rPr lang="en-US" sz="2800" dirty="0" err="1">
                <a:solidFill>
                  <a:schemeClr val="accent1">
                    <a:lumMod val="75000"/>
                  </a:schemeClr>
                </a:solidFill>
              </a:rPr>
              <a:t>được</a:t>
            </a:r>
            <a:r>
              <a:rPr lang="en-US" sz="2800" dirty="0">
                <a:solidFill>
                  <a:schemeClr val="accent1">
                    <a:lumMod val="75000"/>
                  </a:schemeClr>
                </a:solidFill>
              </a:rPr>
              <a:t> </a:t>
            </a:r>
            <a:r>
              <a:rPr lang="en-US" sz="2800" dirty="0" err="1">
                <a:solidFill>
                  <a:schemeClr val="accent1">
                    <a:lumMod val="75000"/>
                  </a:schemeClr>
                </a:solidFill>
              </a:rPr>
              <a:t>thu</a:t>
            </a:r>
            <a:r>
              <a:rPr lang="en-US" sz="2800" dirty="0">
                <a:solidFill>
                  <a:schemeClr val="accent1">
                    <a:lumMod val="75000"/>
                  </a:schemeClr>
                </a:solidFill>
              </a:rPr>
              <a:t> </a:t>
            </a:r>
            <a:r>
              <a:rPr lang="en-US" sz="2800" dirty="0" err="1">
                <a:solidFill>
                  <a:schemeClr val="accent1">
                    <a:lumMod val="75000"/>
                  </a:schemeClr>
                </a:solidFill>
              </a:rPr>
              <a:t>thập</a:t>
            </a:r>
            <a:r>
              <a:rPr lang="en-US" sz="2800" dirty="0">
                <a:solidFill>
                  <a:schemeClr val="accent1">
                    <a:lumMod val="75000"/>
                  </a:schemeClr>
                </a:solidFill>
              </a:rPr>
              <a:t> </a:t>
            </a:r>
            <a:r>
              <a:rPr lang="en-US" sz="2800" dirty="0" err="1">
                <a:solidFill>
                  <a:schemeClr val="accent1">
                    <a:lumMod val="75000"/>
                  </a:schemeClr>
                </a:solidFill>
              </a:rPr>
              <a:t>ngày</a:t>
            </a:r>
            <a:r>
              <a:rPr lang="en-US" sz="2800" dirty="0">
                <a:solidFill>
                  <a:schemeClr val="accent1">
                    <a:lumMod val="75000"/>
                  </a:schemeClr>
                </a:solidFill>
              </a:rPr>
              <a:t> </a:t>
            </a:r>
            <a:r>
              <a:rPr lang="en-US" sz="2800" dirty="0" err="1">
                <a:solidFill>
                  <a:schemeClr val="accent1">
                    <a:lumMod val="75000"/>
                  </a:schemeClr>
                </a:solidFill>
              </a:rPr>
              <a:t>càng</a:t>
            </a:r>
            <a:r>
              <a:rPr lang="en-US" sz="2800" dirty="0">
                <a:solidFill>
                  <a:schemeClr val="accent1">
                    <a:lumMod val="75000"/>
                  </a:schemeClr>
                </a:solidFill>
              </a:rPr>
              <a:t> </a:t>
            </a:r>
            <a:r>
              <a:rPr lang="en-US" sz="2800" dirty="0" err="1">
                <a:solidFill>
                  <a:schemeClr val="accent1">
                    <a:lumMod val="75000"/>
                  </a:schemeClr>
                </a:solidFill>
              </a:rPr>
              <a:t>nhanh</a:t>
            </a:r>
            <a:r>
              <a:rPr lang="en-US" sz="2800" dirty="0">
                <a:solidFill>
                  <a:schemeClr val="accent1">
                    <a:lumMod val="75000"/>
                  </a:schemeClr>
                </a:solidFill>
              </a:rPr>
              <a:t> </a:t>
            </a:r>
            <a:r>
              <a:rPr lang="en-US" sz="2800" dirty="0" err="1">
                <a:solidFill>
                  <a:schemeClr val="accent1">
                    <a:lumMod val="75000"/>
                  </a:schemeClr>
                </a:solidFill>
              </a:rPr>
              <a:t>và</a:t>
            </a:r>
            <a:r>
              <a:rPr lang="en-US" sz="2800" dirty="0">
                <a:solidFill>
                  <a:schemeClr val="accent1">
                    <a:lumMod val="75000"/>
                  </a:schemeClr>
                </a:solidFill>
              </a:rPr>
              <a:t> </a:t>
            </a:r>
            <a:r>
              <a:rPr lang="en-US" sz="2800" dirty="0" err="1">
                <a:solidFill>
                  <a:schemeClr val="accent1">
                    <a:lumMod val="75000"/>
                  </a:schemeClr>
                </a:solidFill>
              </a:rPr>
              <a:t>nhiều</a:t>
            </a:r>
            <a:r>
              <a:rPr lang="en-US" sz="2800" dirty="0">
                <a:solidFill>
                  <a:schemeClr val="accent1">
                    <a:lumMod val="75000"/>
                  </a:schemeClr>
                </a:solidFill>
              </a:rPr>
              <a:t>, </a:t>
            </a:r>
            <a:r>
              <a:rPr lang="en-US" sz="2800" dirty="0" err="1">
                <a:solidFill>
                  <a:schemeClr val="accent1">
                    <a:lumMod val="75000"/>
                  </a:schemeClr>
                </a:solidFill>
              </a:rPr>
              <a:t>được</a:t>
            </a:r>
            <a:r>
              <a:rPr lang="en-US" sz="2800" dirty="0">
                <a:solidFill>
                  <a:schemeClr val="accent1">
                    <a:lumMod val="75000"/>
                  </a:schemeClr>
                </a:solidFill>
              </a:rPr>
              <a:t> </a:t>
            </a:r>
            <a:r>
              <a:rPr lang="en-US" sz="2800" dirty="0" err="1">
                <a:solidFill>
                  <a:schemeClr val="accent1">
                    <a:lumMod val="75000"/>
                  </a:schemeClr>
                </a:solidFill>
              </a:rPr>
              <a:t>lưu</a:t>
            </a:r>
            <a:r>
              <a:rPr lang="en-US" sz="2800" dirty="0">
                <a:solidFill>
                  <a:schemeClr val="accent1">
                    <a:lumMod val="75000"/>
                  </a:schemeClr>
                </a:solidFill>
              </a:rPr>
              <a:t> </a:t>
            </a:r>
            <a:r>
              <a:rPr lang="en-US" sz="2800" dirty="0" err="1">
                <a:solidFill>
                  <a:schemeClr val="accent1">
                    <a:lumMod val="75000"/>
                  </a:schemeClr>
                </a:solidFill>
              </a:rPr>
              <a:t>trữ</a:t>
            </a:r>
            <a:r>
              <a:rPr lang="en-US" sz="2800" dirty="0">
                <a:solidFill>
                  <a:schemeClr val="accent1">
                    <a:lumMod val="75000"/>
                  </a:schemeClr>
                </a:solidFill>
              </a:rPr>
              <a:t> </a:t>
            </a:r>
            <a:r>
              <a:rPr lang="en-US" sz="2800" dirty="0" err="1">
                <a:solidFill>
                  <a:schemeClr val="accent1">
                    <a:lumMod val="75000"/>
                  </a:schemeClr>
                </a:solidFill>
              </a:rPr>
              <a:t>với</a:t>
            </a:r>
            <a:r>
              <a:rPr lang="en-US" sz="2800" dirty="0">
                <a:solidFill>
                  <a:schemeClr val="accent1">
                    <a:lumMod val="75000"/>
                  </a:schemeClr>
                </a:solidFill>
              </a:rPr>
              <a:t> dung </a:t>
            </a:r>
            <a:r>
              <a:rPr lang="en-US" sz="2800" dirty="0" err="1">
                <a:solidFill>
                  <a:schemeClr val="accent1">
                    <a:lumMod val="75000"/>
                  </a:schemeClr>
                </a:solidFill>
              </a:rPr>
              <a:t>lượng</a:t>
            </a:r>
            <a:r>
              <a:rPr lang="en-US" sz="2800" dirty="0">
                <a:solidFill>
                  <a:schemeClr val="accent1">
                    <a:lumMod val="75000"/>
                  </a:schemeClr>
                </a:solidFill>
              </a:rPr>
              <a:t> </a:t>
            </a:r>
            <a:r>
              <a:rPr lang="en-US" sz="2800" dirty="0" err="1">
                <a:solidFill>
                  <a:schemeClr val="accent1">
                    <a:lumMod val="75000"/>
                  </a:schemeClr>
                </a:solidFill>
              </a:rPr>
              <a:t>khổng</a:t>
            </a:r>
            <a:r>
              <a:rPr lang="en-US" sz="2800" dirty="0">
                <a:solidFill>
                  <a:schemeClr val="accent1">
                    <a:lumMod val="75000"/>
                  </a:schemeClr>
                </a:solidFill>
              </a:rPr>
              <a:t> </a:t>
            </a:r>
            <a:r>
              <a:rPr lang="en-US" sz="2800" dirty="0" err="1">
                <a:solidFill>
                  <a:schemeClr val="accent1">
                    <a:lumMod val="75000"/>
                  </a:schemeClr>
                </a:solidFill>
              </a:rPr>
              <a:t>lồ</a:t>
            </a:r>
            <a:r>
              <a:rPr lang="en-US" sz="2800" dirty="0">
                <a:solidFill>
                  <a:schemeClr val="accent1">
                    <a:lumMod val="75000"/>
                  </a:schemeClr>
                </a:solidFill>
              </a:rPr>
              <a:t> </a:t>
            </a:r>
            <a:r>
              <a:rPr lang="en-US" sz="2800" dirty="0" err="1">
                <a:solidFill>
                  <a:schemeClr val="accent1">
                    <a:lumMod val="75000"/>
                  </a:schemeClr>
                </a:solidFill>
              </a:rPr>
              <a:t>bởi</a:t>
            </a:r>
            <a:r>
              <a:rPr lang="en-US" sz="2800" dirty="0">
                <a:solidFill>
                  <a:schemeClr val="accent1">
                    <a:lumMod val="75000"/>
                  </a:schemeClr>
                </a:solidFill>
              </a:rPr>
              <a:t> </a:t>
            </a:r>
            <a:r>
              <a:rPr lang="en-US" sz="2800" dirty="0" err="1">
                <a:solidFill>
                  <a:schemeClr val="accent1">
                    <a:lumMod val="75000"/>
                  </a:schemeClr>
                </a:solidFill>
              </a:rPr>
              <a:t>nhiều</a:t>
            </a:r>
            <a:r>
              <a:rPr lang="en-US" sz="2800" dirty="0">
                <a:solidFill>
                  <a:schemeClr val="accent1">
                    <a:lumMod val="75000"/>
                  </a:schemeClr>
                </a:solidFill>
              </a:rPr>
              <a:t> </a:t>
            </a:r>
            <a:r>
              <a:rPr lang="en-US" sz="2800" dirty="0" err="1">
                <a:solidFill>
                  <a:schemeClr val="accent1">
                    <a:lumMod val="75000"/>
                  </a:schemeClr>
                </a:solidFill>
              </a:rPr>
              <a:t>tổ</a:t>
            </a:r>
            <a:r>
              <a:rPr lang="en-US" sz="2800" dirty="0">
                <a:solidFill>
                  <a:schemeClr val="accent1">
                    <a:lumMod val="75000"/>
                  </a:schemeClr>
                </a:solidFill>
              </a:rPr>
              <a:t> </a:t>
            </a:r>
            <a:r>
              <a:rPr lang="en-US" sz="2800" dirty="0" err="1">
                <a:solidFill>
                  <a:schemeClr val="accent1">
                    <a:lumMod val="75000"/>
                  </a:schemeClr>
                </a:solidFill>
              </a:rPr>
              <a:t>chức</a:t>
            </a:r>
            <a:r>
              <a:rPr lang="en-US" sz="2800" dirty="0">
                <a:solidFill>
                  <a:schemeClr val="accent1">
                    <a:lumMod val="75000"/>
                  </a:schemeClr>
                </a:solidFill>
              </a:rPr>
              <a:t> </a:t>
            </a:r>
            <a:r>
              <a:rPr lang="en-US" sz="2800" dirty="0" err="1">
                <a:solidFill>
                  <a:schemeClr val="accent1">
                    <a:lumMod val="75000"/>
                  </a:schemeClr>
                </a:solidFill>
              </a:rPr>
              <a:t>và</a:t>
            </a:r>
            <a:r>
              <a:rPr lang="en-US" sz="2800" dirty="0">
                <a:solidFill>
                  <a:schemeClr val="accent1">
                    <a:lumMod val="75000"/>
                  </a:schemeClr>
                </a:solidFill>
              </a:rPr>
              <a:t> </a:t>
            </a:r>
            <a:r>
              <a:rPr lang="en-US" sz="2800" dirty="0" err="1">
                <a:solidFill>
                  <a:schemeClr val="accent1">
                    <a:lumMod val="75000"/>
                  </a:schemeClr>
                </a:solidFill>
              </a:rPr>
              <a:t>cá</a:t>
            </a:r>
            <a:r>
              <a:rPr lang="en-US" sz="2800" dirty="0">
                <a:solidFill>
                  <a:schemeClr val="accent1">
                    <a:lumMod val="75000"/>
                  </a:schemeClr>
                </a:solidFill>
              </a:rPr>
              <a:t> </a:t>
            </a:r>
            <a:r>
              <a:rPr lang="en-US" sz="2800" dirty="0" err="1">
                <a:solidFill>
                  <a:schemeClr val="accent1">
                    <a:lumMod val="75000"/>
                  </a:schemeClr>
                </a:solidFill>
              </a:rPr>
              <a:t>nhân</a:t>
            </a:r>
            <a:r>
              <a:rPr lang="en-US" sz="2800" dirty="0">
                <a:solidFill>
                  <a:schemeClr val="accent1">
                    <a:lumMod val="75000"/>
                  </a:schemeClr>
                </a:solidFill>
              </a:rPr>
              <a:t>, </a:t>
            </a:r>
            <a:r>
              <a:rPr lang="en-US" sz="2800" dirty="0" err="1">
                <a:solidFill>
                  <a:schemeClr val="accent1">
                    <a:lumMod val="75000"/>
                  </a:schemeClr>
                </a:solidFill>
              </a:rPr>
              <a:t>có</a:t>
            </a:r>
            <a:r>
              <a:rPr lang="en-US" sz="2800" dirty="0">
                <a:solidFill>
                  <a:schemeClr val="accent1">
                    <a:lumMod val="75000"/>
                  </a:schemeClr>
                </a:solidFill>
              </a:rPr>
              <a:t> </a:t>
            </a:r>
            <a:r>
              <a:rPr lang="en-US" sz="2800" dirty="0" err="1">
                <a:solidFill>
                  <a:schemeClr val="accent1">
                    <a:lumMod val="75000"/>
                  </a:schemeClr>
                </a:solidFill>
              </a:rPr>
              <a:t>tính</a:t>
            </a:r>
            <a:r>
              <a:rPr lang="en-US" sz="2800" dirty="0">
                <a:solidFill>
                  <a:schemeClr val="accent1">
                    <a:lumMod val="75000"/>
                  </a:schemeClr>
                </a:solidFill>
              </a:rPr>
              <a:t> </a:t>
            </a:r>
            <a:r>
              <a:rPr lang="en-US" sz="2800" dirty="0" err="1">
                <a:solidFill>
                  <a:schemeClr val="accent1">
                    <a:lumMod val="75000"/>
                  </a:schemeClr>
                </a:solidFill>
              </a:rPr>
              <a:t>bản</a:t>
            </a:r>
            <a:r>
              <a:rPr lang="en-US" sz="2800" dirty="0">
                <a:solidFill>
                  <a:schemeClr val="accent1">
                    <a:lumMod val="75000"/>
                  </a:schemeClr>
                </a:solidFill>
              </a:rPr>
              <a:t> </a:t>
            </a:r>
            <a:r>
              <a:rPr lang="en-US" sz="2800" dirty="0" err="1">
                <a:solidFill>
                  <a:schemeClr val="accent1">
                    <a:lumMod val="75000"/>
                  </a:schemeClr>
                </a:solidFill>
              </a:rPr>
              <a:t>quyền</a:t>
            </a:r>
            <a:r>
              <a:rPr lang="en-US" sz="2800" dirty="0">
                <a:solidFill>
                  <a:schemeClr val="accent1">
                    <a:lumMod val="75000"/>
                  </a:schemeClr>
                </a:solidFill>
              </a:rPr>
              <a:t>, </a:t>
            </a:r>
            <a:r>
              <a:rPr lang="en-US" sz="2800" dirty="0" err="1">
                <a:solidFill>
                  <a:schemeClr val="accent1">
                    <a:lumMod val="75000"/>
                  </a:schemeClr>
                </a:solidFill>
              </a:rPr>
              <a:t>có</a:t>
            </a:r>
            <a:r>
              <a:rPr lang="en-US" sz="2800" dirty="0">
                <a:solidFill>
                  <a:schemeClr val="accent1">
                    <a:lumMod val="75000"/>
                  </a:schemeClr>
                </a:solidFill>
              </a:rPr>
              <a:t> </a:t>
            </a:r>
            <a:r>
              <a:rPr lang="en-US" sz="2800" dirty="0" err="1">
                <a:solidFill>
                  <a:schemeClr val="accent1">
                    <a:lumMod val="75000"/>
                  </a:schemeClr>
                </a:solidFill>
              </a:rPr>
              <a:t>độ</a:t>
            </a:r>
            <a:r>
              <a:rPr lang="en-US" sz="2800" dirty="0">
                <a:solidFill>
                  <a:schemeClr val="accent1">
                    <a:lumMod val="75000"/>
                  </a:schemeClr>
                </a:solidFill>
              </a:rPr>
              <a:t> tin </a:t>
            </a:r>
            <a:r>
              <a:rPr lang="en-US" sz="2800" dirty="0" err="1">
                <a:solidFill>
                  <a:schemeClr val="accent1">
                    <a:lumMod val="75000"/>
                  </a:schemeClr>
                </a:solidFill>
              </a:rPr>
              <a:t>cậy</a:t>
            </a:r>
            <a:r>
              <a:rPr lang="en-US" sz="2800" dirty="0">
                <a:solidFill>
                  <a:schemeClr val="accent1">
                    <a:lumMod val="75000"/>
                  </a:schemeClr>
                </a:solidFill>
              </a:rPr>
              <a:t> </a:t>
            </a:r>
            <a:r>
              <a:rPr lang="en-US" sz="2800" dirty="0" err="1">
                <a:solidFill>
                  <a:schemeClr val="accent1">
                    <a:lumMod val="75000"/>
                  </a:schemeClr>
                </a:solidFill>
              </a:rPr>
              <a:t>rất</a:t>
            </a:r>
            <a:r>
              <a:rPr lang="en-US" sz="2800" dirty="0">
                <a:solidFill>
                  <a:schemeClr val="accent1">
                    <a:lumMod val="75000"/>
                  </a:schemeClr>
                </a:solidFill>
              </a:rPr>
              <a:t> </a:t>
            </a:r>
            <a:r>
              <a:rPr lang="en-US" sz="2800" dirty="0" err="1">
                <a:solidFill>
                  <a:schemeClr val="accent1">
                    <a:lumMod val="75000"/>
                  </a:schemeClr>
                </a:solidFill>
              </a:rPr>
              <a:t>khác</a:t>
            </a:r>
            <a:r>
              <a:rPr lang="en-US" sz="2800" dirty="0">
                <a:solidFill>
                  <a:schemeClr val="accent1">
                    <a:lumMod val="75000"/>
                  </a:schemeClr>
                </a:solidFill>
              </a:rPr>
              <a:t> </a:t>
            </a:r>
            <a:r>
              <a:rPr lang="en-US" sz="2800" dirty="0" err="1">
                <a:solidFill>
                  <a:schemeClr val="accent1">
                    <a:lumMod val="75000"/>
                  </a:schemeClr>
                </a:solidFill>
              </a:rPr>
              <a:t>nhau</a:t>
            </a:r>
            <a:r>
              <a:rPr lang="en-US" sz="2800" dirty="0">
                <a:solidFill>
                  <a:schemeClr val="accent1">
                    <a:lumMod val="75000"/>
                  </a:schemeClr>
                </a:solidFill>
              </a:rPr>
              <a:t>, </a:t>
            </a:r>
            <a:r>
              <a:rPr lang="en-US" sz="2800" dirty="0" err="1">
                <a:solidFill>
                  <a:schemeClr val="accent1">
                    <a:lumMod val="75000"/>
                  </a:schemeClr>
                </a:solidFill>
              </a:rPr>
              <a:t>có</a:t>
            </a:r>
            <a:r>
              <a:rPr lang="en-US" sz="2800" dirty="0">
                <a:solidFill>
                  <a:schemeClr val="accent1">
                    <a:lumMod val="75000"/>
                  </a:schemeClr>
                </a:solidFill>
              </a:rPr>
              <a:t> </a:t>
            </a:r>
            <a:r>
              <a:rPr lang="en-US" sz="2800" dirty="0" err="1">
                <a:solidFill>
                  <a:schemeClr val="accent1">
                    <a:lumMod val="75000"/>
                  </a:schemeClr>
                </a:solidFill>
              </a:rPr>
              <a:t>các</a:t>
            </a:r>
            <a:r>
              <a:rPr lang="en-US" sz="2800" dirty="0">
                <a:solidFill>
                  <a:schemeClr val="accent1">
                    <a:lumMod val="75000"/>
                  </a:schemeClr>
                </a:solidFill>
              </a:rPr>
              <a:t> </a:t>
            </a:r>
            <a:r>
              <a:rPr lang="en-US" sz="2800" dirty="0" err="1">
                <a:solidFill>
                  <a:schemeClr val="accent1">
                    <a:lumMod val="75000"/>
                  </a:schemeClr>
                </a:solidFill>
              </a:rPr>
              <a:t>công</a:t>
            </a:r>
            <a:r>
              <a:rPr lang="en-US" sz="2800" dirty="0">
                <a:solidFill>
                  <a:schemeClr val="accent1">
                    <a:lumMod val="75000"/>
                  </a:schemeClr>
                </a:solidFill>
              </a:rPr>
              <a:t> </a:t>
            </a:r>
            <a:r>
              <a:rPr lang="en-US" sz="2800" dirty="0" err="1">
                <a:solidFill>
                  <a:schemeClr val="accent1">
                    <a:lumMod val="75000"/>
                  </a:schemeClr>
                </a:solidFill>
              </a:rPr>
              <a:t>cụ</a:t>
            </a:r>
            <a:r>
              <a:rPr lang="en-US" sz="2800" dirty="0">
                <a:solidFill>
                  <a:schemeClr val="accent1">
                    <a:lumMod val="75000"/>
                  </a:schemeClr>
                </a:solidFill>
              </a:rPr>
              <a:t> </a:t>
            </a:r>
            <a:r>
              <a:rPr lang="en-US" sz="2800" dirty="0" err="1">
                <a:solidFill>
                  <a:schemeClr val="accent1">
                    <a:lumMod val="75000"/>
                  </a:schemeClr>
                </a:solidFill>
              </a:rPr>
              <a:t>tìm</a:t>
            </a:r>
            <a:r>
              <a:rPr lang="en-US" sz="2800" dirty="0">
                <a:solidFill>
                  <a:schemeClr val="accent1">
                    <a:lumMod val="75000"/>
                  </a:schemeClr>
                </a:solidFill>
              </a:rPr>
              <a:t> </a:t>
            </a:r>
            <a:r>
              <a:rPr lang="en-US" sz="2800" dirty="0" err="1">
                <a:solidFill>
                  <a:schemeClr val="accent1">
                    <a:lumMod val="75000"/>
                  </a:schemeClr>
                </a:solidFill>
              </a:rPr>
              <a:t>kiếm</a:t>
            </a:r>
            <a:r>
              <a:rPr lang="en-US" sz="2800" dirty="0">
                <a:solidFill>
                  <a:schemeClr val="accent1">
                    <a:lumMod val="75000"/>
                  </a:schemeClr>
                </a:solidFill>
              </a:rPr>
              <a:t>, </a:t>
            </a:r>
            <a:r>
              <a:rPr lang="en-US" sz="2800" dirty="0" err="1">
                <a:solidFill>
                  <a:schemeClr val="accent1">
                    <a:lumMod val="75000"/>
                  </a:schemeClr>
                </a:solidFill>
              </a:rPr>
              <a:t>chuyển</a:t>
            </a:r>
            <a:r>
              <a:rPr lang="en-US" sz="2800" dirty="0">
                <a:solidFill>
                  <a:schemeClr val="accent1">
                    <a:lumMod val="75000"/>
                  </a:schemeClr>
                </a:solidFill>
              </a:rPr>
              <a:t> </a:t>
            </a:r>
            <a:r>
              <a:rPr lang="en-US" sz="2800" dirty="0" err="1">
                <a:solidFill>
                  <a:schemeClr val="accent1">
                    <a:lumMod val="75000"/>
                  </a:schemeClr>
                </a:solidFill>
              </a:rPr>
              <a:t>đổi</a:t>
            </a:r>
            <a:r>
              <a:rPr lang="en-US" sz="2800" dirty="0">
                <a:solidFill>
                  <a:schemeClr val="accent1">
                    <a:lumMod val="75000"/>
                  </a:schemeClr>
                </a:solidFill>
              </a:rPr>
              <a:t>, </a:t>
            </a:r>
            <a:r>
              <a:rPr lang="en-US" sz="2800" dirty="0" err="1">
                <a:solidFill>
                  <a:schemeClr val="accent1">
                    <a:lumMod val="75000"/>
                  </a:schemeClr>
                </a:solidFill>
              </a:rPr>
              <a:t>truyền</a:t>
            </a:r>
            <a:r>
              <a:rPr lang="en-US" sz="2800" dirty="0">
                <a:solidFill>
                  <a:schemeClr val="accent1">
                    <a:lumMod val="75000"/>
                  </a:schemeClr>
                </a:solidFill>
              </a:rPr>
              <a:t> </a:t>
            </a:r>
            <a:r>
              <a:rPr lang="en-US" sz="2800" dirty="0" err="1">
                <a:solidFill>
                  <a:schemeClr val="accent1">
                    <a:lumMod val="75000"/>
                  </a:schemeClr>
                </a:solidFill>
              </a:rPr>
              <a:t>và</a:t>
            </a:r>
            <a:r>
              <a:rPr lang="en-US" sz="2800" dirty="0">
                <a:solidFill>
                  <a:schemeClr val="accent1">
                    <a:lumMod val="75000"/>
                  </a:schemeClr>
                </a:solidFill>
              </a:rPr>
              <a:t> </a:t>
            </a:r>
            <a:r>
              <a:rPr lang="en-US" sz="2800" dirty="0" err="1">
                <a:solidFill>
                  <a:schemeClr val="accent1">
                    <a:lumMod val="75000"/>
                  </a:schemeClr>
                </a:solidFill>
              </a:rPr>
              <a:t>xử</a:t>
            </a:r>
            <a:r>
              <a:rPr lang="en-US" sz="2800" dirty="0">
                <a:solidFill>
                  <a:schemeClr val="accent1">
                    <a:lumMod val="75000"/>
                  </a:schemeClr>
                </a:solidFill>
              </a:rPr>
              <a:t> </a:t>
            </a:r>
            <a:r>
              <a:rPr lang="en-US" sz="2800" dirty="0" err="1">
                <a:solidFill>
                  <a:schemeClr val="accent1">
                    <a:lumMod val="75000"/>
                  </a:schemeClr>
                </a:solidFill>
              </a:rPr>
              <a:t>lí</a:t>
            </a:r>
            <a:r>
              <a:rPr lang="en-US" sz="2800" dirty="0">
                <a:solidFill>
                  <a:schemeClr val="accent1">
                    <a:lumMod val="75000"/>
                  </a:schemeClr>
                </a:solidFill>
              </a:rPr>
              <a:t> </a:t>
            </a:r>
            <a:r>
              <a:rPr lang="en-US" sz="2800" dirty="0" err="1">
                <a:solidFill>
                  <a:schemeClr val="accent1">
                    <a:lumMod val="75000"/>
                  </a:schemeClr>
                </a:solidFill>
              </a:rPr>
              <a:t>hiệu</a:t>
            </a:r>
            <a:r>
              <a:rPr lang="en-US" sz="2800" dirty="0">
                <a:solidFill>
                  <a:schemeClr val="accent1">
                    <a:lumMod val="75000"/>
                  </a:schemeClr>
                </a:solidFill>
              </a:rPr>
              <a:t> </a:t>
            </a:r>
            <a:r>
              <a:rPr lang="en-US" sz="2800" dirty="0" err="1">
                <a:solidFill>
                  <a:schemeClr val="accent1">
                    <a:lumMod val="75000"/>
                  </a:schemeClr>
                </a:solidFill>
              </a:rPr>
              <a:t>quả</a:t>
            </a:r>
            <a:r>
              <a:rPr lang="en-US" sz="2800" dirty="0">
                <a:solidFill>
                  <a:schemeClr val="accent1">
                    <a:lumMod val="75000"/>
                  </a:schemeClr>
                </a:solidFill>
              </a:rPr>
              <a:t>.</a:t>
            </a:r>
          </a:p>
          <a:p>
            <a:pPr lvl="0">
              <a:lnSpc>
                <a:spcPct val="114000"/>
              </a:lnSpc>
              <a:spcBef>
                <a:spcPts val="1200"/>
              </a:spcBef>
              <a:spcAft>
                <a:spcPts val="0"/>
              </a:spcAft>
            </a:pPr>
            <a:r>
              <a:rPr lang="en-US" sz="2800" dirty="0" err="1">
                <a:solidFill>
                  <a:schemeClr val="accent1">
                    <a:lumMod val="75000"/>
                  </a:schemeClr>
                </a:solidFill>
              </a:rPr>
              <a:t>Trình</a:t>
            </a:r>
            <a:r>
              <a:rPr lang="en-US" sz="2800" dirty="0">
                <a:solidFill>
                  <a:schemeClr val="accent1">
                    <a:lumMod val="75000"/>
                  </a:schemeClr>
                </a:solidFill>
              </a:rPr>
              <a:t> </a:t>
            </a:r>
            <a:r>
              <a:rPr lang="en-US" sz="2800" dirty="0" err="1">
                <a:solidFill>
                  <a:schemeClr val="accent1">
                    <a:lumMod val="75000"/>
                  </a:schemeClr>
                </a:solidFill>
              </a:rPr>
              <a:t>bày</a:t>
            </a:r>
            <a:r>
              <a:rPr lang="en-US" sz="2800" dirty="0">
                <a:solidFill>
                  <a:schemeClr val="accent1">
                    <a:lumMod val="75000"/>
                  </a:schemeClr>
                </a:solidFill>
              </a:rPr>
              <a:t> </a:t>
            </a:r>
            <a:r>
              <a:rPr lang="en-US" sz="2800" dirty="0" err="1">
                <a:solidFill>
                  <a:schemeClr val="accent1">
                    <a:lumMod val="75000"/>
                  </a:schemeClr>
                </a:solidFill>
              </a:rPr>
              <a:t>được</a:t>
            </a:r>
            <a:r>
              <a:rPr lang="en-US" sz="2800" dirty="0">
                <a:solidFill>
                  <a:schemeClr val="accent1">
                    <a:lumMod val="75000"/>
                  </a:schemeClr>
                </a:solidFill>
              </a:rPr>
              <a:t> </a:t>
            </a:r>
            <a:r>
              <a:rPr lang="en-US" sz="2800" dirty="0" err="1">
                <a:solidFill>
                  <a:schemeClr val="accent1">
                    <a:lumMod val="75000"/>
                  </a:schemeClr>
                </a:solidFill>
              </a:rPr>
              <a:t>tầm</a:t>
            </a:r>
            <a:r>
              <a:rPr lang="en-US" sz="2800" dirty="0">
                <a:solidFill>
                  <a:schemeClr val="accent1">
                    <a:lumMod val="75000"/>
                  </a:schemeClr>
                </a:solidFill>
              </a:rPr>
              <a:t> </a:t>
            </a:r>
            <a:r>
              <a:rPr lang="en-US" sz="2800" dirty="0" err="1">
                <a:solidFill>
                  <a:schemeClr val="accent1">
                    <a:lumMod val="75000"/>
                  </a:schemeClr>
                </a:solidFill>
              </a:rPr>
              <a:t>quan</a:t>
            </a:r>
            <a:r>
              <a:rPr lang="en-US" sz="2800" dirty="0">
                <a:solidFill>
                  <a:schemeClr val="accent1">
                    <a:lumMod val="75000"/>
                  </a:schemeClr>
                </a:solidFill>
              </a:rPr>
              <a:t> </a:t>
            </a:r>
            <a:r>
              <a:rPr lang="en-US" sz="2800" dirty="0" err="1">
                <a:solidFill>
                  <a:schemeClr val="accent1">
                    <a:lumMod val="75000"/>
                  </a:schemeClr>
                </a:solidFill>
              </a:rPr>
              <a:t>trọng</a:t>
            </a:r>
            <a:r>
              <a:rPr lang="en-US" sz="2800" dirty="0">
                <a:solidFill>
                  <a:schemeClr val="accent1">
                    <a:lumMod val="75000"/>
                  </a:schemeClr>
                </a:solidFill>
              </a:rPr>
              <a:t> </a:t>
            </a:r>
            <a:r>
              <a:rPr lang="en-US" sz="2800" dirty="0" err="1">
                <a:solidFill>
                  <a:schemeClr val="accent1">
                    <a:lumMod val="75000"/>
                  </a:schemeClr>
                </a:solidFill>
              </a:rPr>
              <a:t>của</a:t>
            </a:r>
            <a:r>
              <a:rPr lang="en-US" sz="2800" dirty="0">
                <a:solidFill>
                  <a:schemeClr val="accent1">
                    <a:lumMod val="75000"/>
                  </a:schemeClr>
                </a:solidFill>
              </a:rPr>
              <a:t> </a:t>
            </a:r>
            <a:r>
              <a:rPr lang="en-US" sz="2800" dirty="0" err="1">
                <a:solidFill>
                  <a:schemeClr val="accent1">
                    <a:lumMod val="75000"/>
                  </a:schemeClr>
                </a:solidFill>
              </a:rPr>
              <a:t>việc</a:t>
            </a:r>
            <a:r>
              <a:rPr lang="en-US" sz="2800" dirty="0">
                <a:solidFill>
                  <a:schemeClr val="accent1">
                    <a:lumMod val="75000"/>
                  </a:schemeClr>
                </a:solidFill>
              </a:rPr>
              <a:t> </a:t>
            </a:r>
            <a:r>
              <a:rPr lang="en-US" sz="2800" dirty="0" err="1">
                <a:solidFill>
                  <a:schemeClr val="accent1">
                    <a:lumMod val="75000"/>
                  </a:schemeClr>
                </a:solidFill>
              </a:rPr>
              <a:t>khai</a:t>
            </a:r>
            <a:r>
              <a:rPr lang="en-US" sz="2800" dirty="0">
                <a:solidFill>
                  <a:schemeClr val="accent1">
                    <a:lumMod val="75000"/>
                  </a:schemeClr>
                </a:solidFill>
              </a:rPr>
              <a:t> </a:t>
            </a:r>
            <a:r>
              <a:rPr lang="en-US" sz="2800" dirty="0" err="1">
                <a:solidFill>
                  <a:schemeClr val="accent1">
                    <a:lumMod val="75000"/>
                  </a:schemeClr>
                </a:solidFill>
              </a:rPr>
              <a:t>thác</a:t>
            </a:r>
            <a:r>
              <a:rPr lang="en-US" sz="2800" dirty="0">
                <a:solidFill>
                  <a:schemeClr val="accent1">
                    <a:lumMod val="75000"/>
                  </a:schemeClr>
                </a:solidFill>
              </a:rPr>
              <a:t> </a:t>
            </a:r>
            <a:r>
              <a:rPr lang="en-US" sz="2800" dirty="0" err="1">
                <a:solidFill>
                  <a:schemeClr val="accent1">
                    <a:lumMod val="75000"/>
                  </a:schemeClr>
                </a:solidFill>
              </a:rPr>
              <a:t>các</a:t>
            </a:r>
            <a:r>
              <a:rPr lang="en-US" sz="2800" dirty="0">
                <a:solidFill>
                  <a:schemeClr val="accent1">
                    <a:lumMod val="75000"/>
                  </a:schemeClr>
                </a:solidFill>
              </a:rPr>
              <a:t> </a:t>
            </a:r>
            <a:r>
              <a:rPr lang="en-US" sz="2800" dirty="0" err="1">
                <a:solidFill>
                  <a:schemeClr val="accent1">
                    <a:lumMod val="75000"/>
                  </a:schemeClr>
                </a:solidFill>
              </a:rPr>
              <a:t>nguồn</a:t>
            </a:r>
            <a:r>
              <a:rPr lang="en-US" sz="2800" dirty="0">
                <a:solidFill>
                  <a:schemeClr val="accent1">
                    <a:lumMod val="75000"/>
                  </a:schemeClr>
                </a:solidFill>
              </a:rPr>
              <a:t> </a:t>
            </a:r>
            <a:r>
              <a:rPr lang="en-US" sz="2800" dirty="0" err="1">
                <a:solidFill>
                  <a:schemeClr val="accent1">
                    <a:lumMod val="75000"/>
                  </a:schemeClr>
                </a:solidFill>
              </a:rPr>
              <a:t>thông</a:t>
            </a:r>
            <a:r>
              <a:rPr lang="en-US" sz="2800" dirty="0">
                <a:solidFill>
                  <a:schemeClr val="accent1">
                    <a:lumMod val="75000"/>
                  </a:schemeClr>
                </a:solidFill>
              </a:rPr>
              <a:t> tin </a:t>
            </a:r>
            <a:r>
              <a:rPr lang="en-US" sz="2800" dirty="0" err="1">
                <a:solidFill>
                  <a:schemeClr val="accent1">
                    <a:lumMod val="75000"/>
                  </a:schemeClr>
                </a:solidFill>
              </a:rPr>
              <a:t>đáng</a:t>
            </a:r>
            <a:r>
              <a:rPr lang="en-US" sz="2800" dirty="0">
                <a:solidFill>
                  <a:schemeClr val="accent1">
                    <a:lumMod val="75000"/>
                  </a:schemeClr>
                </a:solidFill>
              </a:rPr>
              <a:t> tin </a:t>
            </a:r>
            <a:r>
              <a:rPr lang="en-US" sz="2800" dirty="0" err="1">
                <a:solidFill>
                  <a:schemeClr val="accent1">
                    <a:lumMod val="75000"/>
                  </a:schemeClr>
                </a:solidFill>
              </a:rPr>
              <a:t>cậy</a:t>
            </a:r>
            <a:r>
              <a:rPr lang="en-US" sz="2800" dirty="0">
                <a:solidFill>
                  <a:schemeClr val="accent1">
                    <a:lumMod val="75000"/>
                  </a:schemeClr>
                </a:solidFill>
              </a:rPr>
              <a:t>, </a:t>
            </a:r>
            <a:r>
              <a:rPr lang="en-US" sz="2800" dirty="0" err="1">
                <a:solidFill>
                  <a:schemeClr val="accent1">
                    <a:lumMod val="75000"/>
                  </a:schemeClr>
                </a:solidFill>
              </a:rPr>
              <a:t>nêu</a:t>
            </a:r>
            <a:r>
              <a:rPr lang="en-US" sz="2800" dirty="0">
                <a:solidFill>
                  <a:schemeClr val="accent1">
                    <a:lumMod val="75000"/>
                  </a:schemeClr>
                </a:solidFill>
              </a:rPr>
              <a:t> </a:t>
            </a:r>
            <a:r>
              <a:rPr lang="en-US" sz="2800" dirty="0" err="1">
                <a:solidFill>
                  <a:schemeClr val="accent1">
                    <a:lumMod val="75000"/>
                  </a:schemeClr>
                </a:solidFill>
              </a:rPr>
              <a:t>được</a:t>
            </a:r>
            <a:r>
              <a:rPr lang="en-US" sz="2800" dirty="0">
                <a:solidFill>
                  <a:schemeClr val="accent1">
                    <a:lumMod val="75000"/>
                  </a:schemeClr>
                </a:solidFill>
              </a:rPr>
              <a:t> </a:t>
            </a:r>
            <a:r>
              <a:rPr lang="en-US" sz="2800" dirty="0" err="1">
                <a:solidFill>
                  <a:schemeClr val="accent1">
                    <a:lumMod val="75000"/>
                  </a:schemeClr>
                </a:solidFill>
              </a:rPr>
              <a:t>ví</a:t>
            </a:r>
            <a:r>
              <a:rPr lang="en-US" sz="2800" dirty="0">
                <a:solidFill>
                  <a:schemeClr val="accent1">
                    <a:lumMod val="75000"/>
                  </a:schemeClr>
                </a:solidFill>
              </a:rPr>
              <a:t> </a:t>
            </a:r>
            <a:r>
              <a:rPr lang="en-US" sz="2800" dirty="0" err="1">
                <a:solidFill>
                  <a:schemeClr val="accent1">
                    <a:lumMod val="75000"/>
                  </a:schemeClr>
                </a:solidFill>
              </a:rPr>
              <a:t>dụ</a:t>
            </a:r>
            <a:r>
              <a:rPr lang="en-US" sz="2800" dirty="0">
                <a:solidFill>
                  <a:schemeClr val="accent1">
                    <a:lumMod val="75000"/>
                  </a:schemeClr>
                </a:solidFill>
              </a:rPr>
              <a:t> </a:t>
            </a:r>
            <a:r>
              <a:rPr lang="en-US" sz="2800" dirty="0" err="1">
                <a:solidFill>
                  <a:schemeClr val="accent1">
                    <a:lumMod val="75000"/>
                  </a:schemeClr>
                </a:solidFill>
              </a:rPr>
              <a:t>minh</a:t>
            </a:r>
            <a:r>
              <a:rPr lang="en-US" sz="2800" dirty="0">
                <a:solidFill>
                  <a:schemeClr val="accent1">
                    <a:lumMod val="75000"/>
                  </a:schemeClr>
                </a:solidFill>
              </a:rPr>
              <a:t> </a:t>
            </a:r>
            <a:r>
              <a:rPr lang="en-US" sz="2800" dirty="0" err="1">
                <a:solidFill>
                  <a:schemeClr val="accent1">
                    <a:lumMod val="75000"/>
                  </a:schemeClr>
                </a:solidFill>
              </a:rPr>
              <a:t>hoạ</a:t>
            </a:r>
            <a:r>
              <a:rPr lang="en-US" sz="2800" dirty="0">
                <a:solidFill>
                  <a:schemeClr val="accent1">
                    <a:lumMod val="75000"/>
                  </a:schemeClr>
                </a:solidFill>
              </a:rPr>
              <a:t>. </a:t>
            </a:r>
          </a:p>
        </p:txBody>
      </p:sp>
    </p:spTree>
    <p:extLst>
      <p:ext uri="{BB962C8B-B14F-4D97-AF65-F5344CB8AC3E}">
        <p14:creationId xmlns:p14="http://schemas.microsoft.com/office/powerpoint/2010/main" val="4129860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219BC9E-A90D-A14E-BFC8-32F3AB88A214}"/>
              </a:ext>
            </a:extLst>
          </p:cNvPr>
          <p:cNvSpPr>
            <a:spLocks noGrp="1"/>
          </p:cNvSpPr>
          <p:nvPr>
            <p:ph type="title"/>
          </p:nvPr>
        </p:nvSpPr>
        <p:spPr>
          <a:xfrm>
            <a:off x="838200" y="365125"/>
            <a:ext cx="10515600" cy="1495206"/>
          </a:xfrm>
        </p:spPr>
        <p:txBody>
          <a:bodyPr/>
          <a:lstStyle/>
          <a:p>
            <a:r>
              <a:rPr lang="en-US">
                <a:solidFill>
                  <a:srgbClr val="2A5695"/>
                </a:solidFill>
              </a:rPr>
              <a:t>Chủ đề 2. Tổ chức lưu trữ, tìm kiếm và trao đổi thông tin</a:t>
            </a:r>
          </a:p>
        </p:txBody>
      </p:sp>
      <p:sp>
        <p:nvSpPr>
          <p:cNvPr id="5" name="Content Placeholder 4">
            <a:extLst>
              <a:ext uri="{FF2B5EF4-FFF2-40B4-BE49-F238E27FC236}">
                <a16:creationId xmlns:a16="http://schemas.microsoft.com/office/drawing/2014/main" xmlns="" id="{C381E28B-7CA4-BA9C-2B95-168A1705551B}"/>
              </a:ext>
            </a:extLst>
          </p:cNvPr>
          <p:cNvSpPr>
            <a:spLocks noGrp="1"/>
          </p:cNvSpPr>
          <p:nvPr>
            <p:ph idx="1"/>
          </p:nvPr>
        </p:nvSpPr>
        <p:spPr>
          <a:xfrm>
            <a:off x="838200" y="2301766"/>
            <a:ext cx="10515600" cy="3875197"/>
          </a:xfrm>
        </p:spPr>
        <p:txBody>
          <a:bodyPr/>
          <a:lstStyle/>
          <a:p>
            <a:pPr marL="0" lvl="0" indent="0">
              <a:lnSpc>
                <a:spcPct val="100000"/>
              </a:lnSpc>
              <a:spcAft>
                <a:spcPts val="0"/>
              </a:spcAft>
              <a:buNone/>
            </a:pPr>
            <a:r>
              <a:rPr lang="en-US" sz="2800" b="1" dirty="0" err="1">
                <a:solidFill>
                  <a:schemeClr val="accent1">
                    <a:lumMod val="75000"/>
                  </a:schemeClr>
                </a:solidFill>
              </a:rPr>
              <a:t>Bài</a:t>
            </a:r>
            <a:r>
              <a:rPr lang="en-US" sz="2800" b="1" dirty="0">
                <a:solidFill>
                  <a:schemeClr val="accent1">
                    <a:lumMod val="75000"/>
                  </a:schemeClr>
                </a:solidFill>
              </a:rPr>
              <a:t> 3. </a:t>
            </a:r>
            <a:r>
              <a:rPr lang="en-US" sz="2800" b="1" dirty="0" err="1">
                <a:solidFill>
                  <a:schemeClr val="accent1">
                    <a:lumMod val="75000"/>
                  </a:schemeClr>
                </a:solidFill>
              </a:rPr>
              <a:t>Thực</a:t>
            </a:r>
            <a:r>
              <a:rPr lang="en-US" sz="2800" b="1" dirty="0">
                <a:solidFill>
                  <a:schemeClr val="accent1">
                    <a:lumMod val="75000"/>
                  </a:schemeClr>
                </a:solidFill>
              </a:rPr>
              <a:t> </a:t>
            </a:r>
            <a:r>
              <a:rPr lang="en-US" sz="2800" b="1" dirty="0" err="1">
                <a:solidFill>
                  <a:schemeClr val="accent1">
                    <a:lumMod val="75000"/>
                  </a:schemeClr>
                </a:solidFill>
              </a:rPr>
              <a:t>hành</a:t>
            </a:r>
            <a:r>
              <a:rPr lang="en-US" sz="2800" b="1" dirty="0">
                <a:solidFill>
                  <a:schemeClr val="accent1">
                    <a:lumMod val="75000"/>
                  </a:schemeClr>
                </a:solidFill>
              </a:rPr>
              <a:t> </a:t>
            </a:r>
            <a:r>
              <a:rPr lang="en-US" sz="2800" b="1" dirty="0" err="1">
                <a:solidFill>
                  <a:schemeClr val="accent1">
                    <a:lumMod val="75000"/>
                  </a:schemeClr>
                </a:solidFill>
              </a:rPr>
              <a:t>khai</a:t>
            </a:r>
            <a:r>
              <a:rPr lang="en-US" sz="2800" b="1" dirty="0">
                <a:solidFill>
                  <a:schemeClr val="accent1">
                    <a:lumMod val="75000"/>
                  </a:schemeClr>
                </a:solidFill>
              </a:rPr>
              <a:t> </a:t>
            </a:r>
            <a:r>
              <a:rPr lang="en-US" sz="2800" b="1" dirty="0" err="1">
                <a:solidFill>
                  <a:schemeClr val="accent1">
                    <a:lumMod val="75000"/>
                  </a:schemeClr>
                </a:solidFill>
              </a:rPr>
              <a:t>thác</a:t>
            </a:r>
            <a:r>
              <a:rPr lang="en-US" sz="2800" b="1" dirty="0">
                <a:solidFill>
                  <a:schemeClr val="accent1">
                    <a:lumMod val="75000"/>
                  </a:schemeClr>
                </a:solidFill>
              </a:rPr>
              <a:t> </a:t>
            </a:r>
            <a:r>
              <a:rPr lang="en-US" sz="2800" b="1" dirty="0" err="1">
                <a:solidFill>
                  <a:schemeClr val="accent1">
                    <a:lumMod val="75000"/>
                  </a:schemeClr>
                </a:solidFill>
              </a:rPr>
              <a:t>thông</a:t>
            </a:r>
            <a:r>
              <a:rPr lang="en-US" sz="2800" b="1" dirty="0">
                <a:solidFill>
                  <a:schemeClr val="accent1">
                    <a:lumMod val="75000"/>
                  </a:schemeClr>
                </a:solidFill>
              </a:rPr>
              <a:t> tin </a:t>
            </a:r>
            <a:r>
              <a:rPr lang="en-US" sz="2800" b="1" dirty="0" err="1">
                <a:solidFill>
                  <a:schemeClr val="accent1">
                    <a:lumMod val="75000"/>
                  </a:schemeClr>
                </a:solidFill>
              </a:rPr>
              <a:t>số</a:t>
            </a:r>
            <a:endParaRPr lang="en-US" sz="2800" b="1" dirty="0">
              <a:solidFill>
                <a:schemeClr val="accent1">
                  <a:lumMod val="75000"/>
                </a:schemeClr>
              </a:solidFill>
            </a:endParaRPr>
          </a:p>
          <a:p>
            <a:pPr lvl="0">
              <a:lnSpc>
                <a:spcPct val="100000"/>
              </a:lnSpc>
              <a:spcAft>
                <a:spcPts val="0"/>
              </a:spcAft>
            </a:pPr>
            <a:r>
              <a:rPr lang="en-US" sz="2800" dirty="0" err="1">
                <a:solidFill>
                  <a:schemeClr val="accent1">
                    <a:lumMod val="75000"/>
                  </a:schemeClr>
                </a:solidFill>
              </a:rPr>
              <a:t>Sử</a:t>
            </a:r>
            <a:r>
              <a:rPr lang="en-US" sz="2800" dirty="0">
                <a:solidFill>
                  <a:schemeClr val="accent1">
                    <a:lumMod val="75000"/>
                  </a:schemeClr>
                </a:solidFill>
              </a:rPr>
              <a:t> </a:t>
            </a:r>
            <a:r>
              <a:rPr lang="en-US" sz="2800" dirty="0" err="1">
                <a:solidFill>
                  <a:schemeClr val="accent1">
                    <a:lumMod val="75000"/>
                  </a:schemeClr>
                </a:solidFill>
              </a:rPr>
              <a:t>dụng</a:t>
            </a:r>
            <a:r>
              <a:rPr lang="en-US" sz="2800" dirty="0">
                <a:solidFill>
                  <a:schemeClr val="accent1">
                    <a:lumMod val="75000"/>
                  </a:schemeClr>
                </a:solidFill>
              </a:rPr>
              <a:t> </a:t>
            </a:r>
            <a:r>
              <a:rPr lang="en-US" sz="2800" dirty="0" err="1">
                <a:solidFill>
                  <a:schemeClr val="accent1">
                    <a:lumMod val="75000"/>
                  </a:schemeClr>
                </a:solidFill>
              </a:rPr>
              <a:t>được</a:t>
            </a:r>
            <a:r>
              <a:rPr lang="en-US" sz="2800" dirty="0">
                <a:solidFill>
                  <a:schemeClr val="accent1">
                    <a:lumMod val="75000"/>
                  </a:schemeClr>
                </a:solidFill>
              </a:rPr>
              <a:t> </a:t>
            </a:r>
            <a:r>
              <a:rPr lang="en-US" sz="2800" dirty="0" err="1">
                <a:solidFill>
                  <a:schemeClr val="accent1">
                    <a:lumMod val="75000"/>
                  </a:schemeClr>
                </a:solidFill>
              </a:rPr>
              <a:t>công</a:t>
            </a:r>
            <a:r>
              <a:rPr lang="en-US" sz="2800" dirty="0">
                <a:solidFill>
                  <a:schemeClr val="accent1">
                    <a:lumMod val="75000"/>
                  </a:schemeClr>
                </a:solidFill>
              </a:rPr>
              <a:t> </a:t>
            </a:r>
            <a:r>
              <a:rPr lang="en-US" sz="2800" dirty="0" err="1">
                <a:solidFill>
                  <a:schemeClr val="accent1">
                    <a:lumMod val="75000"/>
                  </a:schemeClr>
                </a:solidFill>
              </a:rPr>
              <a:t>cụ</a:t>
            </a:r>
            <a:r>
              <a:rPr lang="en-US" sz="2800" dirty="0">
                <a:solidFill>
                  <a:schemeClr val="accent1">
                    <a:lumMod val="75000"/>
                  </a:schemeClr>
                </a:solidFill>
              </a:rPr>
              <a:t> </a:t>
            </a:r>
            <a:r>
              <a:rPr lang="en-US" sz="2800" dirty="0" err="1">
                <a:solidFill>
                  <a:schemeClr val="accent1">
                    <a:lumMod val="75000"/>
                  </a:schemeClr>
                </a:solidFill>
              </a:rPr>
              <a:t>tìm</a:t>
            </a:r>
            <a:r>
              <a:rPr lang="en-US" sz="2800" dirty="0">
                <a:solidFill>
                  <a:schemeClr val="accent1">
                    <a:lumMod val="75000"/>
                  </a:schemeClr>
                </a:solidFill>
              </a:rPr>
              <a:t> </a:t>
            </a:r>
            <a:r>
              <a:rPr lang="en-US" sz="2800" dirty="0" err="1">
                <a:solidFill>
                  <a:schemeClr val="accent1">
                    <a:lumMod val="75000"/>
                  </a:schemeClr>
                </a:solidFill>
              </a:rPr>
              <a:t>kiếm</a:t>
            </a:r>
            <a:r>
              <a:rPr lang="en-US" sz="2800" dirty="0">
                <a:solidFill>
                  <a:schemeClr val="accent1">
                    <a:lumMod val="75000"/>
                  </a:schemeClr>
                </a:solidFill>
              </a:rPr>
              <a:t>, </a:t>
            </a:r>
            <a:r>
              <a:rPr lang="en-US" sz="2800" dirty="0" err="1">
                <a:solidFill>
                  <a:schemeClr val="accent1">
                    <a:lumMod val="75000"/>
                  </a:schemeClr>
                </a:solidFill>
              </a:rPr>
              <a:t>xử</a:t>
            </a:r>
            <a:r>
              <a:rPr lang="en-US" sz="2800" dirty="0">
                <a:solidFill>
                  <a:schemeClr val="accent1">
                    <a:lumMod val="75000"/>
                  </a:schemeClr>
                </a:solidFill>
              </a:rPr>
              <a:t> </a:t>
            </a:r>
            <a:r>
              <a:rPr lang="en-US" sz="2800" dirty="0" err="1">
                <a:solidFill>
                  <a:schemeClr val="accent1">
                    <a:lumMod val="75000"/>
                  </a:schemeClr>
                </a:solidFill>
              </a:rPr>
              <a:t>lí</a:t>
            </a:r>
            <a:r>
              <a:rPr lang="en-US" sz="2800" dirty="0">
                <a:solidFill>
                  <a:schemeClr val="accent1">
                    <a:lumMod val="75000"/>
                  </a:schemeClr>
                </a:solidFill>
              </a:rPr>
              <a:t> </a:t>
            </a:r>
            <a:r>
              <a:rPr lang="en-US" sz="2800" dirty="0" err="1">
                <a:solidFill>
                  <a:schemeClr val="accent1">
                    <a:lumMod val="75000"/>
                  </a:schemeClr>
                </a:solidFill>
              </a:rPr>
              <a:t>và</a:t>
            </a:r>
            <a:r>
              <a:rPr lang="en-US" sz="2800" dirty="0">
                <a:solidFill>
                  <a:schemeClr val="accent1">
                    <a:lumMod val="75000"/>
                  </a:schemeClr>
                </a:solidFill>
              </a:rPr>
              <a:t> </a:t>
            </a:r>
            <a:r>
              <a:rPr lang="en-US" sz="2800" dirty="0" err="1">
                <a:solidFill>
                  <a:schemeClr val="accent1">
                    <a:lumMod val="75000"/>
                  </a:schemeClr>
                </a:solidFill>
              </a:rPr>
              <a:t>trao</a:t>
            </a:r>
            <a:r>
              <a:rPr lang="en-US" sz="2800" dirty="0">
                <a:solidFill>
                  <a:schemeClr val="accent1">
                    <a:lumMod val="75000"/>
                  </a:schemeClr>
                </a:solidFill>
              </a:rPr>
              <a:t> </a:t>
            </a:r>
            <a:r>
              <a:rPr lang="en-US" sz="2800" dirty="0" err="1">
                <a:solidFill>
                  <a:schemeClr val="accent1">
                    <a:lumMod val="75000"/>
                  </a:schemeClr>
                </a:solidFill>
              </a:rPr>
              <a:t>đổi</a:t>
            </a:r>
            <a:r>
              <a:rPr lang="en-US" sz="2800" dirty="0">
                <a:solidFill>
                  <a:schemeClr val="accent1">
                    <a:lumMod val="75000"/>
                  </a:schemeClr>
                </a:solidFill>
              </a:rPr>
              <a:t> </a:t>
            </a:r>
            <a:r>
              <a:rPr lang="en-US" sz="2800" dirty="0" err="1">
                <a:solidFill>
                  <a:schemeClr val="accent1">
                    <a:lumMod val="75000"/>
                  </a:schemeClr>
                </a:solidFill>
              </a:rPr>
              <a:t>thông</a:t>
            </a:r>
            <a:r>
              <a:rPr lang="en-US" sz="2800" dirty="0">
                <a:solidFill>
                  <a:schemeClr val="accent1">
                    <a:lumMod val="75000"/>
                  </a:schemeClr>
                </a:solidFill>
              </a:rPr>
              <a:t> tin </a:t>
            </a:r>
            <a:r>
              <a:rPr lang="en-US" sz="2800" dirty="0" err="1">
                <a:solidFill>
                  <a:schemeClr val="accent1">
                    <a:lumMod val="75000"/>
                  </a:schemeClr>
                </a:solidFill>
              </a:rPr>
              <a:t>trong</a:t>
            </a:r>
            <a:r>
              <a:rPr lang="en-US" sz="2800" dirty="0">
                <a:solidFill>
                  <a:schemeClr val="accent1">
                    <a:lumMod val="75000"/>
                  </a:schemeClr>
                </a:solidFill>
              </a:rPr>
              <a:t> </a:t>
            </a:r>
            <a:r>
              <a:rPr lang="en-US" sz="2800" dirty="0" err="1">
                <a:solidFill>
                  <a:schemeClr val="accent1">
                    <a:lumMod val="75000"/>
                  </a:schemeClr>
                </a:solidFill>
              </a:rPr>
              <a:t>môi</a:t>
            </a:r>
            <a:r>
              <a:rPr lang="en-US" sz="2800" dirty="0">
                <a:solidFill>
                  <a:schemeClr val="accent1">
                    <a:lumMod val="75000"/>
                  </a:schemeClr>
                </a:solidFill>
              </a:rPr>
              <a:t> </a:t>
            </a:r>
            <a:r>
              <a:rPr lang="en-US" sz="2800" dirty="0" err="1">
                <a:solidFill>
                  <a:schemeClr val="accent1">
                    <a:lumMod val="75000"/>
                  </a:schemeClr>
                </a:solidFill>
              </a:rPr>
              <a:t>trường</a:t>
            </a:r>
            <a:r>
              <a:rPr lang="en-US" sz="2800" dirty="0">
                <a:solidFill>
                  <a:schemeClr val="accent1">
                    <a:lumMod val="75000"/>
                  </a:schemeClr>
                </a:solidFill>
              </a:rPr>
              <a:t> </a:t>
            </a:r>
            <a:r>
              <a:rPr lang="en-US" sz="2800" dirty="0" err="1">
                <a:solidFill>
                  <a:schemeClr val="accent1">
                    <a:lumMod val="75000"/>
                  </a:schemeClr>
                </a:solidFill>
              </a:rPr>
              <a:t>số</a:t>
            </a:r>
            <a:r>
              <a:rPr lang="en-US" sz="2800" dirty="0">
                <a:solidFill>
                  <a:schemeClr val="accent1">
                    <a:lumMod val="75000"/>
                  </a:schemeClr>
                </a:solidFill>
              </a:rPr>
              <a:t>. </a:t>
            </a:r>
            <a:r>
              <a:rPr lang="en-US" sz="2800" dirty="0" err="1">
                <a:solidFill>
                  <a:schemeClr val="accent1">
                    <a:lumMod val="75000"/>
                  </a:schemeClr>
                </a:solidFill>
              </a:rPr>
              <a:t>Nêu</a:t>
            </a:r>
            <a:r>
              <a:rPr lang="en-US" sz="2800" dirty="0">
                <a:solidFill>
                  <a:schemeClr val="accent1">
                    <a:lumMod val="75000"/>
                  </a:schemeClr>
                </a:solidFill>
              </a:rPr>
              <a:t> </a:t>
            </a:r>
            <a:r>
              <a:rPr lang="en-US" sz="2800" dirty="0" err="1">
                <a:solidFill>
                  <a:schemeClr val="accent1">
                    <a:lumMod val="75000"/>
                  </a:schemeClr>
                </a:solidFill>
              </a:rPr>
              <a:t>được</a:t>
            </a:r>
            <a:r>
              <a:rPr lang="en-US" sz="2800" dirty="0">
                <a:solidFill>
                  <a:schemeClr val="accent1">
                    <a:lumMod val="75000"/>
                  </a:schemeClr>
                </a:solidFill>
              </a:rPr>
              <a:t> </a:t>
            </a:r>
            <a:r>
              <a:rPr lang="en-US" sz="2800" dirty="0" err="1">
                <a:solidFill>
                  <a:schemeClr val="accent1">
                    <a:lumMod val="75000"/>
                  </a:schemeClr>
                </a:solidFill>
              </a:rPr>
              <a:t>ví</a:t>
            </a:r>
            <a:r>
              <a:rPr lang="en-US" sz="2800" dirty="0">
                <a:solidFill>
                  <a:schemeClr val="accent1">
                    <a:lumMod val="75000"/>
                  </a:schemeClr>
                </a:solidFill>
              </a:rPr>
              <a:t> </a:t>
            </a:r>
            <a:r>
              <a:rPr lang="en-US" sz="2800" dirty="0" err="1">
                <a:solidFill>
                  <a:schemeClr val="accent1">
                    <a:lumMod val="75000"/>
                  </a:schemeClr>
                </a:solidFill>
              </a:rPr>
              <a:t>dụ</a:t>
            </a:r>
            <a:r>
              <a:rPr lang="en-US" sz="2800" dirty="0">
                <a:solidFill>
                  <a:schemeClr val="accent1">
                    <a:lumMod val="75000"/>
                  </a:schemeClr>
                </a:solidFill>
              </a:rPr>
              <a:t> </a:t>
            </a:r>
            <a:r>
              <a:rPr lang="en-US" sz="2800" dirty="0" err="1">
                <a:solidFill>
                  <a:schemeClr val="accent1">
                    <a:lumMod val="75000"/>
                  </a:schemeClr>
                </a:solidFill>
              </a:rPr>
              <a:t>minh</a:t>
            </a:r>
            <a:r>
              <a:rPr lang="en-US" sz="2800" dirty="0">
                <a:solidFill>
                  <a:schemeClr val="accent1">
                    <a:lumMod val="75000"/>
                  </a:schemeClr>
                </a:solidFill>
              </a:rPr>
              <a:t> </a:t>
            </a:r>
            <a:r>
              <a:rPr lang="en-US" sz="2800" dirty="0" err="1">
                <a:solidFill>
                  <a:schemeClr val="accent1">
                    <a:lumMod val="75000"/>
                  </a:schemeClr>
                </a:solidFill>
              </a:rPr>
              <a:t>hoạ</a:t>
            </a:r>
            <a:r>
              <a:rPr lang="en-US" sz="2800" dirty="0">
                <a:solidFill>
                  <a:schemeClr val="accent1">
                    <a:lumMod val="75000"/>
                  </a:schemeClr>
                </a:solidFill>
              </a:rPr>
              <a:t>. </a:t>
            </a:r>
          </a:p>
          <a:p>
            <a:pPr lvl="0">
              <a:lnSpc>
                <a:spcPct val="100000"/>
              </a:lnSpc>
              <a:spcAft>
                <a:spcPts val="0"/>
              </a:spcAft>
            </a:pPr>
            <a:r>
              <a:rPr lang="en-US" sz="2800" dirty="0" err="1">
                <a:solidFill>
                  <a:schemeClr val="accent1">
                    <a:lumMod val="75000"/>
                  </a:schemeClr>
                </a:solidFill>
              </a:rPr>
              <a:t>Chủ</a:t>
            </a:r>
            <a:r>
              <a:rPr lang="en-US" sz="2800" dirty="0">
                <a:solidFill>
                  <a:schemeClr val="accent1">
                    <a:lumMod val="75000"/>
                  </a:schemeClr>
                </a:solidFill>
              </a:rPr>
              <a:t> </a:t>
            </a:r>
            <a:r>
              <a:rPr lang="en-US" sz="2800" dirty="0" err="1">
                <a:solidFill>
                  <a:schemeClr val="accent1">
                    <a:lumMod val="75000"/>
                  </a:schemeClr>
                </a:solidFill>
              </a:rPr>
              <a:t>động</a:t>
            </a:r>
            <a:r>
              <a:rPr lang="en-US" sz="2800" dirty="0">
                <a:solidFill>
                  <a:schemeClr val="accent1">
                    <a:lumMod val="75000"/>
                  </a:schemeClr>
                </a:solidFill>
              </a:rPr>
              <a:t> </a:t>
            </a:r>
            <a:r>
              <a:rPr lang="en-US" sz="2800" dirty="0" err="1">
                <a:solidFill>
                  <a:schemeClr val="accent1">
                    <a:lumMod val="75000"/>
                  </a:schemeClr>
                </a:solidFill>
              </a:rPr>
              <a:t>tìm</a:t>
            </a:r>
            <a:r>
              <a:rPr lang="en-US" sz="2800" dirty="0">
                <a:solidFill>
                  <a:schemeClr val="accent1">
                    <a:lumMod val="75000"/>
                  </a:schemeClr>
                </a:solidFill>
              </a:rPr>
              <a:t> </a:t>
            </a:r>
            <a:r>
              <a:rPr lang="en-US" sz="2800" dirty="0" err="1">
                <a:solidFill>
                  <a:schemeClr val="accent1">
                    <a:lumMod val="75000"/>
                  </a:schemeClr>
                </a:solidFill>
              </a:rPr>
              <a:t>kiếm</a:t>
            </a:r>
            <a:r>
              <a:rPr lang="en-US" sz="2800" dirty="0">
                <a:solidFill>
                  <a:schemeClr val="accent1">
                    <a:lumMod val="75000"/>
                  </a:schemeClr>
                </a:solidFill>
              </a:rPr>
              <a:t> </a:t>
            </a:r>
            <a:r>
              <a:rPr lang="en-US" sz="2800" dirty="0" err="1">
                <a:solidFill>
                  <a:schemeClr val="accent1">
                    <a:lumMod val="75000"/>
                  </a:schemeClr>
                </a:solidFill>
              </a:rPr>
              <a:t>được</a:t>
            </a:r>
            <a:r>
              <a:rPr lang="en-US" sz="2800" dirty="0">
                <a:solidFill>
                  <a:schemeClr val="accent1">
                    <a:lumMod val="75000"/>
                  </a:schemeClr>
                </a:solidFill>
              </a:rPr>
              <a:t> </a:t>
            </a:r>
            <a:r>
              <a:rPr lang="en-US" sz="2800" dirty="0" err="1">
                <a:solidFill>
                  <a:schemeClr val="accent1">
                    <a:lumMod val="75000"/>
                  </a:schemeClr>
                </a:solidFill>
              </a:rPr>
              <a:t>thông</a:t>
            </a:r>
            <a:r>
              <a:rPr lang="en-US" sz="2800" dirty="0">
                <a:solidFill>
                  <a:schemeClr val="accent1">
                    <a:lumMod val="75000"/>
                  </a:schemeClr>
                </a:solidFill>
              </a:rPr>
              <a:t> tin </a:t>
            </a:r>
            <a:r>
              <a:rPr lang="en-US" sz="2800" dirty="0" err="1">
                <a:solidFill>
                  <a:schemeClr val="accent1">
                    <a:lumMod val="75000"/>
                  </a:schemeClr>
                </a:solidFill>
              </a:rPr>
              <a:t>để</a:t>
            </a:r>
            <a:r>
              <a:rPr lang="en-US" sz="2800" dirty="0">
                <a:solidFill>
                  <a:schemeClr val="accent1">
                    <a:lumMod val="75000"/>
                  </a:schemeClr>
                </a:solidFill>
              </a:rPr>
              <a:t> </a:t>
            </a:r>
            <a:r>
              <a:rPr lang="en-US" sz="2800" dirty="0" err="1">
                <a:solidFill>
                  <a:schemeClr val="accent1">
                    <a:lumMod val="75000"/>
                  </a:schemeClr>
                </a:solidFill>
              </a:rPr>
              <a:t>thực</a:t>
            </a:r>
            <a:r>
              <a:rPr lang="en-US" sz="2800" dirty="0">
                <a:solidFill>
                  <a:schemeClr val="accent1">
                    <a:lumMod val="75000"/>
                  </a:schemeClr>
                </a:solidFill>
              </a:rPr>
              <a:t> </a:t>
            </a:r>
            <a:r>
              <a:rPr lang="en-US" sz="2800" dirty="0" err="1">
                <a:solidFill>
                  <a:schemeClr val="accent1">
                    <a:lumMod val="75000"/>
                  </a:schemeClr>
                </a:solidFill>
              </a:rPr>
              <a:t>hiện</a:t>
            </a:r>
            <a:r>
              <a:rPr lang="en-US" sz="2800" dirty="0">
                <a:solidFill>
                  <a:schemeClr val="accent1">
                    <a:lumMod val="75000"/>
                  </a:schemeClr>
                </a:solidFill>
              </a:rPr>
              <a:t> </a:t>
            </a:r>
            <a:r>
              <a:rPr lang="en-US" sz="2800" dirty="0" err="1">
                <a:solidFill>
                  <a:schemeClr val="accent1">
                    <a:lumMod val="75000"/>
                  </a:schemeClr>
                </a:solidFill>
              </a:rPr>
              <a:t>nhiệm</a:t>
            </a:r>
            <a:r>
              <a:rPr lang="en-US" sz="2800" dirty="0">
                <a:solidFill>
                  <a:schemeClr val="accent1">
                    <a:lumMod val="75000"/>
                  </a:schemeClr>
                </a:solidFill>
              </a:rPr>
              <a:t> </a:t>
            </a:r>
            <a:r>
              <a:rPr lang="en-US" sz="2800" dirty="0" err="1">
                <a:solidFill>
                  <a:schemeClr val="accent1">
                    <a:lumMod val="75000"/>
                  </a:schemeClr>
                </a:solidFill>
              </a:rPr>
              <a:t>vụ</a:t>
            </a:r>
            <a:r>
              <a:rPr lang="en-US" sz="2800" dirty="0">
                <a:solidFill>
                  <a:schemeClr val="accent1">
                    <a:lumMod val="75000"/>
                  </a:schemeClr>
                </a:solidFill>
              </a:rPr>
              <a:t> (</a:t>
            </a:r>
            <a:r>
              <a:rPr lang="en-US" sz="2800" dirty="0" err="1">
                <a:solidFill>
                  <a:schemeClr val="accent1">
                    <a:lumMod val="75000"/>
                  </a:schemeClr>
                </a:solidFill>
              </a:rPr>
              <a:t>thông</a:t>
            </a:r>
            <a:r>
              <a:rPr lang="en-US" sz="2800" dirty="0">
                <a:solidFill>
                  <a:schemeClr val="accent1">
                    <a:lumMod val="75000"/>
                  </a:schemeClr>
                </a:solidFill>
              </a:rPr>
              <a:t> qua </a:t>
            </a:r>
            <a:r>
              <a:rPr lang="en-US" sz="2800" dirty="0" err="1">
                <a:solidFill>
                  <a:schemeClr val="accent1">
                    <a:lumMod val="75000"/>
                  </a:schemeClr>
                </a:solidFill>
              </a:rPr>
              <a:t>bài</a:t>
            </a:r>
            <a:r>
              <a:rPr lang="en-US" sz="2800" dirty="0">
                <a:solidFill>
                  <a:schemeClr val="accent1">
                    <a:lumMod val="75000"/>
                  </a:schemeClr>
                </a:solidFill>
              </a:rPr>
              <a:t> </a:t>
            </a:r>
            <a:r>
              <a:rPr lang="en-US" sz="2800" dirty="0" err="1">
                <a:solidFill>
                  <a:schemeClr val="accent1">
                    <a:lumMod val="75000"/>
                  </a:schemeClr>
                </a:solidFill>
              </a:rPr>
              <a:t>tập</a:t>
            </a:r>
            <a:r>
              <a:rPr lang="en-US" sz="2800" dirty="0">
                <a:solidFill>
                  <a:schemeClr val="accent1">
                    <a:lumMod val="75000"/>
                  </a:schemeClr>
                </a:solidFill>
              </a:rPr>
              <a:t> </a:t>
            </a:r>
            <a:r>
              <a:rPr lang="en-US" sz="2800" dirty="0" err="1">
                <a:solidFill>
                  <a:schemeClr val="accent1">
                    <a:lumMod val="75000"/>
                  </a:schemeClr>
                </a:solidFill>
              </a:rPr>
              <a:t>cụ</a:t>
            </a:r>
            <a:r>
              <a:rPr lang="en-US" sz="2800" dirty="0">
                <a:solidFill>
                  <a:schemeClr val="accent1">
                    <a:lumMod val="75000"/>
                  </a:schemeClr>
                </a:solidFill>
              </a:rPr>
              <a:t> </a:t>
            </a:r>
            <a:r>
              <a:rPr lang="en-US" sz="2800" dirty="0" err="1">
                <a:solidFill>
                  <a:schemeClr val="accent1">
                    <a:lumMod val="75000"/>
                  </a:schemeClr>
                </a:solidFill>
              </a:rPr>
              <a:t>thể</a:t>
            </a:r>
            <a:r>
              <a:rPr lang="en-US" sz="2800" dirty="0">
                <a:solidFill>
                  <a:schemeClr val="accent1">
                    <a:lumMod val="75000"/>
                  </a:schemeClr>
                </a:solidFill>
              </a:rPr>
              <a:t>).</a:t>
            </a:r>
          </a:p>
          <a:p>
            <a:pPr lvl="0">
              <a:lnSpc>
                <a:spcPct val="100000"/>
              </a:lnSpc>
              <a:spcAft>
                <a:spcPts val="0"/>
              </a:spcAft>
            </a:pPr>
            <a:r>
              <a:rPr lang="en-US" sz="2800" dirty="0" err="1">
                <a:solidFill>
                  <a:schemeClr val="accent1">
                    <a:lumMod val="75000"/>
                  </a:schemeClr>
                </a:solidFill>
              </a:rPr>
              <a:t>Đánh</a:t>
            </a:r>
            <a:r>
              <a:rPr lang="en-US" sz="2800" dirty="0">
                <a:solidFill>
                  <a:schemeClr val="accent1">
                    <a:lumMod val="75000"/>
                  </a:schemeClr>
                </a:solidFill>
              </a:rPr>
              <a:t> </a:t>
            </a:r>
            <a:r>
              <a:rPr lang="en-US" sz="2800" dirty="0" err="1">
                <a:solidFill>
                  <a:schemeClr val="accent1">
                    <a:lumMod val="75000"/>
                  </a:schemeClr>
                </a:solidFill>
              </a:rPr>
              <a:t>giá</a:t>
            </a:r>
            <a:r>
              <a:rPr lang="en-US" sz="2800" dirty="0">
                <a:solidFill>
                  <a:schemeClr val="accent1">
                    <a:lumMod val="75000"/>
                  </a:schemeClr>
                </a:solidFill>
              </a:rPr>
              <a:t> </a:t>
            </a:r>
            <a:r>
              <a:rPr lang="en-US" sz="2800" dirty="0" err="1">
                <a:solidFill>
                  <a:schemeClr val="accent1">
                    <a:lumMod val="75000"/>
                  </a:schemeClr>
                </a:solidFill>
              </a:rPr>
              <a:t>được</a:t>
            </a:r>
            <a:r>
              <a:rPr lang="en-US" sz="2800" dirty="0">
                <a:solidFill>
                  <a:schemeClr val="accent1">
                    <a:lumMod val="75000"/>
                  </a:schemeClr>
                </a:solidFill>
              </a:rPr>
              <a:t> </a:t>
            </a:r>
            <a:r>
              <a:rPr lang="en-US" sz="2800" dirty="0" err="1">
                <a:solidFill>
                  <a:schemeClr val="accent1">
                    <a:lumMod val="75000"/>
                  </a:schemeClr>
                </a:solidFill>
              </a:rPr>
              <a:t>lợi</a:t>
            </a:r>
            <a:r>
              <a:rPr lang="en-US" sz="2800" dirty="0">
                <a:solidFill>
                  <a:schemeClr val="accent1">
                    <a:lumMod val="75000"/>
                  </a:schemeClr>
                </a:solidFill>
              </a:rPr>
              <a:t> </a:t>
            </a:r>
            <a:r>
              <a:rPr lang="en-US" sz="2800" dirty="0" err="1">
                <a:solidFill>
                  <a:schemeClr val="accent1">
                    <a:lumMod val="75000"/>
                  </a:schemeClr>
                </a:solidFill>
              </a:rPr>
              <a:t>ích</a:t>
            </a:r>
            <a:r>
              <a:rPr lang="en-US" sz="2800" dirty="0">
                <a:solidFill>
                  <a:schemeClr val="accent1">
                    <a:lumMod val="75000"/>
                  </a:schemeClr>
                </a:solidFill>
              </a:rPr>
              <a:t> </a:t>
            </a:r>
            <a:r>
              <a:rPr lang="en-US" sz="2800" dirty="0" err="1">
                <a:solidFill>
                  <a:schemeClr val="accent1">
                    <a:lumMod val="75000"/>
                  </a:schemeClr>
                </a:solidFill>
              </a:rPr>
              <a:t>của</a:t>
            </a:r>
            <a:r>
              <a:rPr lang="en-US" sz="2800" dirty="0">
                <a:solidFill>
                  <a:schemeClr val="accent1">
                    <a:lumMod val="75000"/>
                  </a:schemeClr>
                </a:solidFill>
              </a:rPr>
              <a:t> </a:t>
            </a:r>
            <a:r>
              <a:rPr lang="en-US" sz="2800" dirty="0" err="1">
                <a:solidFill>
                  <a:schemeClr val="accent1">
                    <a:lumMod val="75000"/>
                  </a:schemeClr>
                </a:solidFill>
              </a:rPr>
              <a:t>thông</a:t>
            </a:r>
            <a:r>
              <a:rPr lang="en-US" sz="2800" dirty="0">
                <a:solidFill>
                  <a:schemeClr val="accent1">
                    <a:lumMod val="75000"/>
                  </a:schemeClr>
                </a:solidFill>
              </a:rPr>
              <a:t> tin </a:t>
            </a:r>
            <a:r>
              <a:rPr lang="en-US" sz="2800" dirty="0" err="1">
                <a:solidFill>
                  <a:schemeClr val="accent1">
                    <a:lumMod val="75000"/>
                  </a:schemeClr>
                </a:solidFill>
              </a:rPr>
              <a:t>tìm</a:t>
            </a:r>
            <a:r>
              <a:rPr lang="en-US" sz="2800" dirty="0">
                <a:solidFill>
                  <a:schemeClr val="accent1">
                    <a:lumMod val="75000"/>
                  </a:schemeClr>
                </a:solidFill>
              </a:rPr>
              <a:t> </a:t>
            </a:r>
            <a:r>
              <a:rPr lang="en-US" sz="2800" dirty="0" err="1">
                <a:solidFill>
                  <a:schemeClr val="accent1">
                    <a:lumMod val="75000"/>
                  </a:schemeClr>
                </a:solidFill>
              </a:rPr>
              <a:t>được</a:t>
            </a:r>
            <a:r>
              <a:rPr lang="en-US" sz="2800" dirty="0">
                <a:solidFill>
                  <a:schemeClr val="accent1">
                    <a:lumMod val="75000"/>
                  </a:schemeClr>
                </a:solidFill>
              </a:rPr>
              <a:t> </a:t>
            </a:r>
            <a:r>
              <a:rPr lang="en-US" sz="2800" dirty="0" err="1">
                <a:solidFill>
                  <a:schemeClr val="accent1">
                    <a:lumMod val="75000"/>
                  </a:schemeClr>
                </a:solidFill>
              </a:rPr>
              <a:t>trong</a:t>
            </a:r>
            <a:r>
              <a:rPr lang="en-US" sz="2800" dirty="0">
                <a:solidFill>
                  <a:schemeClr val="accent1">
                    <a:lumMod val="75000"/>
                  </a:schemeClr>
                </a:solidFill>
              </a:rPr>
              <a:t> </a:t>
            </a:r>
            <a:r>
              <a:rPr lang="en-US" sz="2800" dirty="0" err="1">
                <a:solidFill>
                  <a:schemeClr val="accent1">
                    <a:lumMod val="75000"/>
                  </a:schemeClr>
                </a:solidFill>
              </a:rPr>
              <a:t>giải</a:t>
            </a:r>
            <a:r>
              <a:rPr lang="en-US" sz="2800" dirty="0">
                <a:solidFill>
                  <a:schemeClr val="accent1">
                    <a:lumMod val="75000"/>
                  </a:schemeClr>
                </a:solidFill>
              </a:rPr>
              <a:t> </a:t>
            </a:r>
            <a:r>
              <a:rPr lang="en-US" sz="2800" dirty="0" err="1">
                <a:solidFill>
                  <a:schemeClr val="accent1">
                    <a:lumMod val="75000"/>
                  </a:schemeClr>
                </a:solidFill>
              </a:rPr>
              <a:t>quyết</a:t>
            </a:r>
            <a:r>
              <a:rPr lang="en-US" sz="2800" dirty="0">
                <a:solidFill>
                  <a:schemeClr val="accent1">
                    <a:lumMod val="75000"/>
                  </a:schemeClr>
                </a:solidFill>
              </a:rPr>
              <a:t> </a:t>
            </a:r>
            <a:r>
              <a:rPr lang="en-US" sz="2800" dirty="0" err="1">
                <a:solidFill>
                  <a:schemeClr val="accent1">
                    <a:lumMod val="75000"/>
                  </a:schemeClr>
                </a:solidFill>
              </a:rPr>
              <a:t>vấn</a:t>
            </a:r>
            <a:r>
              <a:rPr lang="en-US" sz="2800" dirty="0">
                <a:solidFill>
                  <a:schemeClr val="accent1">
                    <a:lumMod val="75000"/>
                  </a:schemeClr>
                </a:solidFill>
              </a:rPr>
              <a:t> </a:t>
            </a:r>
            <a:r>
              <a:rPr lang="en-US" sz="2800" dirty="0" err="1">
                <a:solidFill>
                  <a:schemeClr val="accent1">
                    <a:lumMod val="75000"/>
                  </a:schemeClr>
                </a:solidFill>
              </a:rPr>
              <a:t>đề</a:t>
            </a:r>
            <a:r>
              <a:rPr lang="en-US" sz="2800" dirty="0">
                <a:solidFill>
                  <a:schemeClr val="accent1">
                    <a:lumMod val="75000"/>
                  </a:schemeClr>
                </a:solidFill>
              </a:rPr>
              <a:t>, </a:t>
            </a:r>
            <a:r>
              <a:rPr lang="en-US" sz="2800" dirty="0" err="1">
                <a:solidFill>
                  <a:schemeClr val="accent1">
                    <a:lumMod val="75000"/>
                  </a:schemeClr>
                </a:solidFill>
              </a:rPr>
              <a:t>nêu</a:t>
            </a:r>
            <a:r>
              <a:rPr lang="en-US" sz="2800" dirty="0">
                <a:solidFill>
                  <a:schemeClr val="accent1">
                    <a:lumMod val="75000"/>
                  </a:schemeClr>
                </a:solidFill>
              </a:rPr>
              <a:t> </a:t>
            </a:r>
            <a:r>
              <a:rPr lang="en-US" sz="2800" dirty="0" err="1">
                <a:solidFill>
                  <a:schemeClr val="accent1">
                    <a:lumMod val="75000"/>
                  </a:schemeClr>
                </a:solidFill>
              </a:rPr>
              <a:t>được</a:t>
            </a:r>
            <a:r>
              <a:rPr lang="en-US" sz="2800" dirty="0">
                <a:solidFill>
                  <a:schemeClr val="accent1">
                    <a:lumMod val="75000"/>
                  </a:schemeClr>
                </a:solidFill>
              </a:rPr>
              <a:t> </a:t>
            </a:r>
            <a:r>
              <a:rPr lang="en-US" sz="2800" dirty="0" err="1">
                <a:solidFill>
                  <a:schemeClr val="accent1">
                    <a:lumMod val="75000"/>
                  </a:schemeClr>
                </a:solidFill>
              </a:rPr>
              <a:t>ví</a:t>
            </a:r>
            <a:r>
              <a:rPr lang="en-US" sz="2800" dirty="0">
                <a:solidFill>
                  <a:schemeClr val="accent1">
                    <a:lumMod val="75000"/>
                  </a:schemeClr>
                </a:solidFill>
              </a:rPr>
              <a:t> </a:t>
            </a:r>
            <a:r>
              <a:rPr lang="en-US" sz="2800" dirty="0" err="1">
                <a:solidFill>
                  <a:schemeClr val="accent1">
                    <a:lumMod val="75000"/>
                  </a:schemeClr>
                </a:solidFill>
              </a:rPr>
              <a:t>dụ</a:t>
            </a:r>
            <a:r>
              <a:rPr lang="en-US" sz="2800" dirty="0">
                <a:solidFill>
                  <a:schemeClr val="accent1">
                    <a:lumMod val="75000"/>
                  </a:schemeClr>
                </a:solidFill>
              </a:rPr>
              <a:t> </a:t>
            </a:r>
            <a:r>
              <a:rPr lang="en-US" sz="2800" dirty="0" err="1">
                <a:solidFill>
                  <a:schemeClr val="accent1">
                    <a:lumMod val="75000"/>
                  </a:schemeClr>
                </a:solidFill>
              </a:rPr>
              <a:t>minh</a:t>
            </a:r>
            <a:r>
              <a:rPr lang="en-US" sz="2800" dirty="0">
                <a:solidFill>
                  <a:schemeClr val="accent1">
                    <a:lumMod val="75000"/>
                  </a:schemeClr>
                </a:solidFill>
              </a:rPr>
              <a:t> </a:t>
            </a:r>
            <a:r>
              <a:rPr lang="en-US" sz="2800" dirty="0" err="1">
                <a:solidFill>
                  <a:schemeClr val="accent1">
                    <a:lumMod val="75000"/>
                  </a:schemeClr>
                </a:solidFill>
              </a:rPr>
              <a:t>hoạ</a:t>
            </a:r>
            <a:r>
              <a:rPr lang="en-US" sz="2800" dirty="0">
                <a:solidFill>
                  <a:schemeClr val="accent1">
                    <a:lumMod val="75000"/>
                  </a:schemeClr>
                </a:solidFill>
              </a:rPr>
              <a:t>. </a:t>
            </a:r>
          </a:p>
        </p:txBody>
      </p:sp>
    </p:spTree>
    <p:extLst>
      <p:ext uri="{BB962C8B-B14F-4D97-AF65-F5344CB8AC3E}">
        <p14:creationId xmlns:p14="http://schemas.microsoft.com/office/powerpoint/2010/main" val="2529459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10687B80-05C1-4E82-A7C2-C5CC41BAF1A0}"/>
              </a:ext>
            </a:extLst>
          </p:cNvPr>
          <p:cNvSpPr txBox="1">
            <a:spLocks/>
          </p:cNvSpPr>
          <p:nvPr/>
        </p:nvSpPr>
        <p:spPr>
          <a:xfrm>
            <a:off x="5520234" y="639543"/>
            <a:ext cx="5370373" cy="128616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rgbClr val="7030A0"/>
                </a:solidFill>
                <a:latin typeface="+mj-lt"/>
                <a:ea typeface="+mj-ea"/>
                <a:cs typeface="+mj-cs"/>
              </a:defRPr>
            </a:lvl1pPr>
          </a:lstStyle>
          <a:p>
            <a:pPr>
              <a:spcAft>
                <a:spcPts val="600"/>
              </a:spcAft>
            </a:pPr>
            <a:r>
              <a:rPr lang="en-US" b="1">
                <a:solidFill>
                  <a:schemeClr val="tx1"/>
                </a:solidFill>
              </a:rPr>
              <a:t>Tin học 8</a:t>
            </a:r>
          </a:p>
        </p:txBody>
      </p:sp>
      <p:sp>
        <p:nvSpPr>
          <p:cNvPr id="5" name="Content Placeholder 2">
            <a:extLst>
              <a:ext uri="{FF2B5EF4-FFF2-40B4-BE49-F238E27FC236}">
                <a16:creationId xmlns:a16="http://schemas.microsoft.com/office/drawing/2014/main" xmlns="" id="{94334EAB-F191-4D72-88BA-2F164844C431}"/>
              </a:ext>
            </a:extLst>
          </p:cNvPr>
          <p:cNvSpPr txBox="1">
            <a:spLocks/>
          </p:cNvSpPr>
          <p:nvPr/>
        </p:nvSpPr>
        <p:spPr>
          <a:xfrm>
            <a:off x="5520235" y="2448675"/>
            <a:ext cx="5370371" cy="37854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7030A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7030A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7030A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7030A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7030A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a:solidFill>
                  <a:schemeClr val="tx1"/>
                </a:solidFill>
              </a:rPr>
              <a:t>TS. Nguyễn Chí Công (Tổng chủ biên)</a:t>
            </a:r>
          </a:p>
          <a:p>
            <a:r>
              <a:rPr lang="en-US" sz="2000" b="1">
                <a:solidFill>
                  <a:schemeClr val="tx1"/>
                </a:solidFill>
              </a:rPr>
              <a:t>ThS. Hà Đặng Cao Tùng (Chủ biên)</a:t>
            </a:r>
          </a:p>
          <a:p>
            <a:r>
              <a:rPr lang="en-US" sz="2000" b="1">
                <a:solidFill>
                  <a:schemeClr val="tx1"/>
                </a:solidFill>
              </a:rPr>
              <a:t>ThS. Phan Anh</a:t>
            </a:r>
          </a:p>
          <a:p>
            <a:r>
              <a:rPr lang="en-US" sz="2000" b="1">
                <a:solidFill>
                  <a:schemeClr val="tx1"/>
                </a:solidFill>
              </a:rPr>
              <a:t>TS. Nguyễn Hải Châu</a:t>
            </a:r>
          </a:p>
          <a:p>
            <a:r>
              <a:rPr lang="en-US" sz="2000" b="1">
                <a:solidFill>
                  <a:schemeClr val="tx1"/>
                </a:solidFill>
              </a:rPr>
              <a:t>TS. Hoàng Thị Mai</a:t>
            </a:r>
          </a:p>
          <a:p>
            <a:r>
              <a:rPr lang="en-US" sz="2000" b="1">
                <a:solidFill>
                  <a:schemeClr val="tx1"/>
                </a:solidFill>
              </a:rPr>
              <a:t>CN. Nguyễn Thị Hoài Nam</a:t>
            </a:r>
          </a:p>
        </p:txBody>
      </p:sp>
      <p:cxnSp>
        <p:nvCxnSpPr>
          <p:cNvPr id="11" name="Straight Connector 10">
            <a:extLst>
              <a:ext uri="{FF2B5EF4-FFF2-40B4-BE49-F238E27FC236}">
                <a16:creationId xmlns:a16="http://schemas.microsoft.com/office/drawing/2014/main" xmlns=""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w="19050">
            <a:solidFill>
              <a:srgbClr val="87F300"/>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xmlns="" id="{161CA760-2DCC-F39C-6DD3-67001B5F07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101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195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84C8407-2F29-4F01-B9A6-6DC0C5830C42}"/>
              </a:ext>
            </a:extLst>
          </p:cNvPr>
          <p:cNvSpPr>
            <a:spLocks noGrp="1"/>
          </p:cNvSpPr>
          <p:nvPr>
            <p:ph type="title"/>
          </p:nvPr>
        </p:nvSpPr>
        <p:spPr/>
        <p:txBody>
          <a:bodyPr/>
          <a:lstStyle/>
          <a:p>
            <a:r>
              <a:rPr lang="en-US"/>
              <a:t>Nhận biết thông tin đáng tin cậy</a:t>
            </a:r>
          </a:p>
        </p:txBody>
      </p:sp>
      <p:sp>
        <p:nvSpPr>
          <p:cNvPr id="5" name="Content Placeholder 4">
            <a:extLst>
              <a:ext uri="{FF2B5EF4-FFF2-40B4-BE49-F238E27FC236}">
                <a16:creationId xmlns:a16="http://schemas.microsoft.com/office/drawing/2014/main" xmlns="" id="{41604B2B-E368-472D-9DC7-D362FB526F00}"/>
              </a:ext>
            </a:extLst>
          </p:cNvPr>
          <p:cNvSpPr>
            <a:spLocks noGrp="1"/>
          </p:cNvSpPr>
          <p:nvPr>
            <p:ph idx="1"/>
          </p:nvPr>
        </p:nvSpPr>
        <p:spPr/>
        <p:txBody>
          <a:bodyPr/>
          <a:lstStyle/>
          <a:p>
            <a:pPr marL="0" marR="0" algn="just">
              <a:lnSpc>
                <a:spcPct val="120000"/>
              </a:lnSpc>
              <a:spcBef>
                <a:spcPts val="600"/>
              </a:spcBef>
              <a:spcAft>
                <a:spcPts val="0"/>
              </a:spcAft>
            </a:pPr>
            <a:r>
              <a:rPr lang="en-US" b="1">
                <a:solidFill>
                  <a:srgbClr val="000000"/>
                </a:solidFill>
                <a:effectLst/>
                <a:latin typeface="Calibri" panose="020F0502020204030204" pitchFamily="34" charset="0"/>
                <a:ea typeface="Calibri" panose="020F0502020204030204" pitchFamily="34" charset="0"/>
              </a:rPr>
              <a:t>Nguồn tin</a:t>
            </a:r>
            <a:r>
              <a:rPr lang="en-US">
                <a:solidFill>
                  <a:srgbClr val="000000"/>
                </a:solidFill>
                <a:effectLst/>
                <a:latin typeface="Calibri" panose="020F0502020204030204" pitchFamily="34" charset="0"/>
                <a:ea typeface="Calibri" panose="020F0502020204030204" pitchFamily="34" charset="0"/>
              </a:rPr>
              <a:t>. Thẩm quyền và uy tín của tổ chức hay cá nhân cung cấp thông tin ảnh hưởng đến giá trị và độ tin cậy của thông tin. </a:t>
            </a:r>
            <a:endParaRPr lang="en-US">
              <a:effectLst/>
              <a:latin typeface="Calibri" panose="020F0502020204030204" pitchFamily="34" charset="0"/>
              <a:ea typeface="Calibri" panose="020F0502020204030204" pitchFamily="34" charset="0"/>
            </a:endParaRPr>
          </a:p>
          <a:p>
            <a:pPr marL="0" marR="0" algn="just">
              <a:lnSpc>
                <a:spcPct val="120000"/>
              </a:lnSpc>
              <a:spcBef>
                <a:spcPts val="600"/>
              </a:spcBef>
              <a:spcAft>
                <a:spcPts val="0"/>
              </a:spcAft>
            </a:pPr>
            <a:r>
              <a:rPr lang="en-US" b="1">
                <a:solidFill>
                  <a:srgbClr val="000000"/>
                </a:solidFill>
                <a:effectLst/>
                <a:latin typeface="Calibri" panose="020F0502020204030204" pitchFamily="34" charset="0"/>
                <a:ea typeface="Calibri" panose="020F0502020204030204" pitchFamily="34" charset="0"/>
              </a:rPr>
              <a:t>Sự kiện</a:t>
            </a:r>
            <a:r>
              <a:rPr lang="en-US">
                <a:solidFill>
                  <a:srgbClr val="000000"/>
                </a:solidFill>
                <a:effectLst/>
                <a:latin typeface="Calibri" panose="020F0502020204030204" pitchFamily="34" charset="0"/>
                <a:ea typeface="Calibri" panose="020F0502020204030204" pitchFamily="34" charset="0"/>
              </a:rPr>
              <a:t>. Ý kiến ​​là quan điểm, không phải sự kiện. Các ý kiến mang nhiều cảm xúc và định kiến của cá nhân.</a:t>
            </a:r>
            <a:endParaRPr lang="en-US">
              <a:effectLst/>
              <a:latin typeface="Calibri" panose="020F0502020204030204" pitchFamily="34" charset="0"/>
              <a:ea typeface="Calibri" panose="020F0502020204030204" pitchFamily="34" charset="0"/>
            </a:endParaRPr>
          </a:p>
          <a:p>
            <a:pPr marL="0" marR="0" algn="just">
              <a:lnSpc>
                <a:spcPct val="120000"/>
              </a:lnSpc>
              <a:spcBef>
                <a:spcPts val="600"/>
              </a:spcBef>
              <a:spcAft>
                <a:spcPts val="0"/>
              </a:spcAft>
            </a:pPr>
            <a:r>
              <a:rPr lang="en-US" b="1">
                <a:solidFill>
                  <a:srgbClr val="000000"/>
                </a:solidFill>
                <a:effectLst/>
                <a:latin typeface="Calibri" panose="020F0502020204030204" pitchFamily="34" charset="0"/>
                <a:ea typeface="Calibri" panose="020F0502020204030204" pitchFamily="34" charset="0"/>
              </a:rPr>
              <a:t>Chứng cứ</a:t>
            </a:r>
            <a:r>
              <a:rPr lang="en-US">
                <a:solidFill>
                  <a:srgbClr val="000000"/>
                </a:solidFill>
                <a:effectLst/>
                <a:latin typeface="Calibri" panose="020F0502020204030204" pitchFamily="34" charset="0"/>
                <a:ea typeface="Calibri" panose="020F0502020204030204" pitchFamily="34" charset="0"/>
              </a:rPr>
              <a:t>. Những kết luận không có chứng cứ, cũng giống như những ý kiến mang tính chất cá nhân nên có độ tin cậy rất thấp. </a:t>
            </a:r>
          </a:p>
          <a:p>
            <a:pPr marL="0" marR="0" algn="just">
              <a:lnSpc>
                <a:spcPct val="120000"/>
              </a:lnSpc>
              <a:spcBef>
                <a:spcPts val="600"/>
              </a:spcBef>
              <a:spcAft>
                <a:spcPts val="0"/>
              </a:spcAft>
            </a:pPr>
            <a:r>
              <a:rPr lang="en-US" b="1">
                <a:solidFill>
                  <a:srgbClr val="000000"/>
                </a:solidFill>
                <a:effectLst/>
                <a:latin typeface="Calibri" panose="020F0502020204030204" pitchFamily="34" charset="0"/>
                <a:ea typeface="Calibri" panose="020F0502020204030204" pitchFamily="34" charset="0"/>
              </a:rPr>
              <a:t>Thời gian</a:t>
            </a:r>
            <a:r>
              <a:rPr lang="en-US">
                <a:solidFill>
                  <a:srgbClr val="000000"/>
                </a:solidFill>
                <a:effectLst/>
                <a:latin typeface="Calibri" panose="020F0502020204030204" pitchFamily="34" charset="0"/>
                <a:ea typeface="Calibri" panose="020F0502020204030204" pitchFamily="34" charset="0"/>
              </a:rPr>
              <a:t>. Thời điểm công bố thông tin quan trọng vì nó quyết định, hiện tại thông tin còn có ý nghĩa không hay đã trở nên lỗi thời. </a:t>
            </a:r>
            <a:endParaRPr lang="en-US" sz="4000"/>
          </a:p>
        </p:txBody>
      </p:sp>
    </p:spTree>
    <p:extLst>
      <p:ext uri="{BB962C8B-B14F-4D97-AF65-F5344CB8AC3E}">
        <p14:creationId xmlns:p14="http://schemas.microsoft.com/office/powerpoint/2010/main" val="814057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CB42696-A5E2-4C56-A552-9874C4154F74}"/>
              </a:ext>
            </a:extLst>
          </p:cNvPr>
          <p:cNvSpPr>
            <a:spLocks noGrp="1"/>
          </p:cNvSpPr>
          <p:nvPr>
            <p:ph type="title"/>
          </p:nvPr>
        </p:nvSpPr>
        <p:spPr/>
        <p:txBody>
          <a:bodyPr/>
          <a:lstStyle/>
          <a:p>
            <a:r>
              <a:rPr lang="en-US" sz="4000"/>
              <a:t>Lập luận. Luận đề, luận điểm, luận cứ, luận chứng</a:t>
            </a:r>
            <a:endParaRPr lang="en-US" sz="4000" dirty="0"/>
          </a:p>
        </p:txBody>
      </p:sp>
      <p:sp>
        <p:nvSpPr>
          <p:cNvPr id="5" name="Content Placeholder 4">
            <a:extLst>
              <a:ext uri="{FF2B5EF4-FFF2-40B4-BE49-F238E27FC236}">
                <a16:creationId xmlns:a16="http://schemas.microsoft.com/office/drawing/2014/main" xmlns="" id="{E4719139-2DE8-4314-A3D8-119331EDB2DB}"/>
              </a:ext>
            </a:extLst>
          </p:cNvPr>
          <p:cNvSpPr>
            <a:spLocks noGrp="1"/>
          </p:cNvSpPr>
          <p:nvPr>
            <p:ph idx="1"/>
          </p:nvPr>
        </p:nvSpPr>
        <p:spPr>
          <a:xfrm>
            <a:off x="80962" y="1663976"/>
            <a:ext cx="12030075" cy="4646337"/>
          </a:xfrm>
        </p:spPr>
        <p:txBody>
          <a:bodyPr/>
          <a:lstStyle/>
          <a:p>
            <a:pPr marL="0" marR="0" indent="0" algn="just">
              <a:lnSpc>
                <a:spcPct val="120000"/>
              </a:lnSpc>
              <a:spcBef>
                <a:spcPts val="600"/>
              </a:spcBef>
              <a:buNone/>
            </a:pPr>
            <a:r>
              <a:rPr lang="en-US" sz="2600">
                <a:solidFill>
                  <a:srgbClr val="555555"/>
                </a:solidFill>
                <a:effectLst/>
                <a:latin typeface="Calibri" panose="020F0502020204030204" pitchFamily="34" charset="0"/>
                <a:ea typeface="Calibri" panose="020F0502020204030204" pitchFamily="34" charset="0"/>
                <a:cs typeface="Calibri" panose="020F0502020204030204" pitchFamily="34" charset="0"/>
              </a:rPr>
              <a:t>Lập luận là kĩ năng trong trao đổi thông tin ở nhiều cấp độ. Chất lượng của một báo cáo được đánh giá dựa trên luận đề, luận điểm, luận cứ và luận chứng của báo cáo đó.</a:t>
            </a:r>
            <a:endParaRPr lang="en-US" sz="2600">
              <a:effectLst/>
              <a:latin typeface="Calibri" panose="020F0502020204030204" pitchFamily="34" charset="0"/>
              <a:ea typeface="Calibri" panose="020F0502020204030204" pitchFamily="34" charset="0"/>
            </a:endParaRPr>
          </a:p>
          <a:p>
            <a:pPr algn="just">
              <a:lnSpc>
                <a:spcPct val="120000"/>
              </a:lnSpc>
              <a:spcBef>
                <a:spcPts val="600"/>
              </a:spcBef>
              <a:buClr>
                <a:srgbClr val="231F20"/>
              </a:buClr>
              <a:buSzPct val="100000"/>
            </a:pPr>
            <a:r>
              <a:rPr lang="en-US" sz="2600">
                <a:solidFill>
                  <a:srgbClr val="222222"/>
                </a:solidFill>
                <a:effectLst/>
                <a:latin typeface="Calibri" panose="020F0502020204030204" pitchFamily="34" charset="0"/>
                <a:ea typeface="Calibri" panose="020F0502020204030204" pitchFamily="34" charset="0"/>
                <a:cs typeface="Calibri" panose="020F0502020204030204" pitchFamily="34" charset="0"/>
              </a:rPr>
              <a:t>Luận đề là một giả thuyết, một phát biểu mà tính đúng đắn cần được chứng minh.</a:t>
            </a:r>
          </a:p>
          <a:p>
            <a:pPr algn="just">
              <a:lnSpc>
                <a:spcPct val="120000"/>
              </a:lnSpc>
              <a:spcBef>
                <a:spcPts val="600"/>
              </a:spcBef>
              <a:buClr>
                <a:srgbClr val="231F20"/>
              </a:buClr>
              <a:buSzPct val="100000"/>
            </a:pPr>
            <a:r>
              <a:rPr lang="en-US" sz="2600">
                <a:solidFill>
                  <a:srgbClr val="231F20"/>
                </a:solidFill>
                <a:latin typeface="Calibri" panose="020F0502020204030204" pitchFamily="34" charset="0"/>
                <a:ea typeface="Calibri" panose="020F0502020204030204" pitchFamily="34" charset="0"/>
                <a:cs typeface="Calibri" panose="020F0502020204030204" pitchFamily="34" charset="0"/>
              </a:rPr>
              <a:t>Luận điểm là những kiến giải, nhận định mà người viết đưa ra dựa trên suy diễn lôgic. </a:t>
            </a:r>
          </a:p>
          <a:p>
            <a:pPr algn="just">
              <a:lnSpc>
                <a:spcPct val="120000"/>
              </a:lnSpc>
              <a:spcBef>
                <a:spcPts val="600"/>
              </a:spcBef>
              <a:buClr>
                <a:srgbClr val="231F20"/>
              </a:buClr>
              <a:buSzPct val="100000"/>
            </a:pPr>
            <a:r>
              <a:rPr lang="en-US" sz="2600">
                <a:solidFill>
                  <a:srgbClr val="231F20"/>
                </a:solidFill>
                <a:effectLst/>
                <a:latin typeface="Calibri" panose="020F0502020204030204" pitchFamily="34" charset="0"/>
                <a:ea typeface="Calibri" panose="020F0502020204030204" pitchFamily="34" charset="0"/>
                <a:cs typeface="Calibri" panose="020F0502020204030204" pitchFamily="34" charset="0"/>
              </a:rPr>
              <a:t>Luận chứng là những dấu hiệu quan sát được, đảm bảo tính khách quan của lập luận.</a:t>
            </a:r>
            <a:endParaRPr lang="en-US" sz="2600">
              <a:effectLst/>
              <a:latin typeface="Calibri" panose="020F0502020204030204" pitchFamily="34" charset="0"/>
              <a:ea typeface="Calibri" panose="020F0502020204030204" pitchFamily="34" charset="0"/>
              <a:cs typeface="Calibri" panose="020F0502020204030204" pitchFamily="34" charset="0"/>
            </a:endParaRPr>
          </a:p>
          <a:p>
            <a:pPr algn="just">
              <a:lnSpc>
                <a:spcPct val="120000"/>
              </a:lnSpc>
              <a:spcBef>
                <a:spcPts val="600"/>
              </a:spcBef>
              <a:buClr>
                <a:srgbClr val="231F20"/>
              </a:buClr>
              <a:buSzPct val="100000"/>
            </a:pPr>
            <a:r>
              <a:rPr lang="en-US" sz="2600">
                <a:solidFill>
                  <a:srgbClr val="231F20"/>
                </a:solidFill>
                <a:effectLst/>
                <a:latin typeface="Calibri" panose="020F0502020204030204" pitchFamily="34" charset="0"/>
                <a:ea typeface="Calibri" panose="020F0502020204030204" pitchFamily="34" charset="0"/>
                <a:cs typeface="Calibri" panose="020F0502020204030204" pitchFamily="34" charset="0"/>
              </a:rPr>
              <a:t>Luận cứ là những yếu tố phi vật thể, được đưa ra để làm cơ sở (căn cứ) cho lập luận. </a:t>
            </a:r>
          </a:p>
          <a:p>
            <a:pPr marL="0" marR="0" lvl="0" indent="0" algn="just">
              <a:lnSpc>
                <a:spcPct val="120000"/>
              </a:lnSpc>
              <a:spcBef>
                <a:spcPts val="600"/>
              </a:spcBef>
              <a:buClr>
                <a:srgbClr val="231F20"/>
              </a:buClr>
              <a:buSzPts val="1100"/>
              <a:buNone/>
            </a:pPr>
            <a:r>
              <a:rPr lang="en-US" sz="2600">
                <a:solidFill>
                  <a:srgbClr val="231F20"/>
                </a:solidFill>
                <a:effectLst/>
                <a:latin typeface="Calibri" panose="020F0502020204030204" pitchFamily="34" charset="0"/>
                <a:ea typeface="Calibri" panose="020F0502020204030204" pitchFamily="34" charset="0"/>
                <a:cs typeface="Calibri" panose="020F0502020204030204" pitchFamily="34" charset="0"/>
              </a:rPr>
              <a:t>Luận điểm được các luận chứng và luận cứ bảo vệ. Mức độ tin cậy của luận điểm không vượt quá độ tin cậy của luận chứng và luận cứ.</a:t>
            </a:r>
            <a:endParaRPr lang="en-US" sz="2600">
              <a:effectLst/>
              <a:latin typeface="Calibri" panose="020F0502020204030204" pitchFamily="34" charset="0"/>
              <a:ea typeface="Calibri" panose="020F0502020204030204" pitchFamily="34" charset="0"/>
              <a:cs typeface="Calibri" panose="020F0502020204030204" pitchFamily="34" charset="0"/>
            </a:endParaRPr>
          </a:p>
          <a:p>
            <a:pPr>
              <a:spcBef>
                <a:spcPts val="600"/>
              </a:spcBef>
            </a:pPr>
            <a:endParaRPr lang="en-US" sz="2600"/>
          </a:p>
        </p:txBody>
      </p:sp>
    </p:spTree>
    <p:extLst>
      <p:ext uri="{BB962C8B-B14F-4D97-AF65-F5344CB8AC3E}">
        <p14:creationId xmlns:p14="http://schemas.microsoft.com/office/powerpoint/2010/main" val="761127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xmlns="" id="{DE266621-AAB3-72E4-FDF6-3146A8369930}"/>
              </a:ext>
            </a:extLst>
          </p:cNvPr>
          <p:cNvGraphicFramePr>
            <a:graphicFrameLocks noGrp="1"/>
          </p:cNvGraphicFramePr>
          <p:nvPr>
            <p:ph idx="1"/>
            <p:extLst>
              <p:ext uri="{D42A27DB-BD31-4B8C-83A1-F6EECF244321}">
                <p14:modId xmlns:p14="http://schemas.microsoft.com/office/powerpoint/2010/main" val="3416507089"/>
              </p:ext>
            </p:extLst>
          </p:nvPr>
        </p:nvGraphicFramePr>
        <p:xfrm>
          <a:off x="672662" y="1825624"/>
          <a:ext cx="10836168" cy="3702817"/>
        </p:xfrm>
        <a:graphic>
          <a:graphicData uri="http://schemas.openxmlformats.org/drawingml/2006/table">
            <a:tbl>
              <a:tblPr firstRow="1" bandRow="1">
                <a:tableStyleId>{5C22544A-7EE6-4342-B048-85BDC9FD1C3A}</a:tableStyleId>
              </a:tblPr>
              <a:tblGrid>
                <a:gridCol w="2709042">
                  <a:extLst>
                    <a:ext uri="{9D8B030D-6E8A-4147-A177-3AD203B41FA5}">
                      <a16:colId xmlns:a16="http://schemas.microsoft.com/office/drawing/2014/main" xmlns="" val="831491958"/>
                    </a:ext>
                  </a:extLst>
                </a:gridCol>
                <a:gridCol w="2709042">
                  <a:extLst>
                    <a:ext uri="{9D8B030D-6E8A-4147-A177-3AD203B41FA5}">
                      <a16:colId xmlns:a16="http://schemas.microsoft.com/office/drawing/2014/main" xmlns="" val="4195622488"/>
                    </a:ext>
                  </a:extLst>
                </a:gridCol>
                <a:gridCol w="2709042">
                  <a:extLst>
                    <a:ext uri="{9D8B030D-6E8A-4147-A177-3AD203B41FA5}">
                      <a16:colId xmlns:a16="http://schemas.microsoft.com/office/drawing/2014/main" xmlns="" val="916076428"/>
                    </a:ext>
                  </a:extLst>
                </a:gridCol>
                <a:gridCol w="2709042">
                  <a:extLst>
                    <a:ext uri="{9D8B030D-6E8A-4147-A177-3AD203B41FA5}">
                      <a16:colId xmlns:a16="http://schemas.microsoft.com/office/drawing/2014/main" xmlns="" val="865514077"/>
                    </a:ext>
                  </a:extLst>
                </a:gridCol>
              </a:tblGrid>
              <a:tr h="487213">
                <a:tc>
                  <a:txBody>
                    <a:bodyPr/>
                    <a:lstStyle/>
                    <a:p>
                      <a:pPr algn="ctr"/>
                      <a:r>
                        <a:rPr lang="en-US" sz="2400"/>
                        <a:t>Lớp 6</a:t>
                      </a:r>
                    </a:p>
                  </a:txBody>
                  <a:tcPr/>
                </a:tc>
                <a:tc>
                  <a:txBody>
                    <a:bodyPr/>
                    <a:lstStyle/>
                    <a:p>
                      <a:pPr algn="ctr"/>
                      <a:r>
                        <a:rPr lang="en-US" sz="2400"/>
                        <a:t>Lớp 7</a:t>
                      </a:r>
                    </a:p>
                  </a:txBody>
                  <a:tcPr/>
                </a:tc>
                <a:tc>
                  <a:txBody>
                    <a:bodyPr/>
                    <a:lstStyle/>
                    <a:p>
                      <a:pPr algn="ctr"/>
                      <a:r>
                        <a:rPr lang="en-US" sz="2400"/>
                        <a:t>Lớp 8</a:t>
                      </a:r>
                    </a:p>
                  </a:txBody>
                  <a:tcPr/>
                </a:tc>
                <a:tc>
                  <a:txBody>
                    <a:bodyPr/>
                    <a:lstStyle/>
                    <a:p>
                      <a:pPr algn="ctr"/>
                      <a:r>
                        <a:rPr lang="en-US" sz="2400"/>
                        <a:t>Lớp 9</a:t>
                      </a:r>
                    </a:p>
                  </a:txBody>
                  <a:tcPr/>
                </a:tc>
                <a:extLst>
                  <a:ext uri="{0D108BD9-81ED-4DB2-BD59-A6C34878D82A}">
                    <a16:rowId xmlns:a16="http://schemas.microsoft.com/office/drawing/2014/main" xmlns="" val="3676484943"/>
                  </a:ext>
                </a:extLst>
              </a:tr>
              <a:tr h="3215604">
                <a:tc>
                  <a:txBody>
                    <a:bodyPr/>
                    <a:lstStyle/>
                    <a:p>
                      <a:pPr marL="285750" indent="-285750">
                        <a:buFont typeface="Arial" panose="020B0604020202020204" pitchFamily="34" charset="0"/>
                        <a:buChar char="•"/>
                      </a:pPr>
                      <a:r>
                        <a:rPr lang="en-US" sz="2400"/>
                        <a:t>Nguy cơ và phòng ngừa khi tham gia Internet</a:t>
                      </a:r>
                    </a:p>
                    <a:p>
                      <a:pPr marL="285750" indent="-285750">
                        <a:buFont typeface="Arial" panose="020B0604020202020204" pitchFamily="34" charset="0"/>
                        <a:buChar char="•"/>
                      </a:pPr>
                      <a:r>
                        <a:rPr lang="en-US" sz="2400"/>
                        <a:t>An toàn thông tin cá nhân và tổ chức</a:t>
                      </a:r>
                    </a:p>
                    <a:p>
                      <a:pPr marL="285750" indent="-285750">
                        <a:buFont typeface="Arial" panose="020B0604020202020204" pitchFamily="34" charset="0"/>
                        <a:buChar char="•"/>
                      </a:pPr>
                      <a:r>
                        <a:rPr lang="en-US" sz="2400"/>
                        <a:t>Chia sẻ thông tin an toàn</a:t>
                      </a:r>
                    </a:p>
                  </a:txBody>
                  <a:tcPr/>
                </a:tc>
                <a:tc>
                  <a:txBody>
                    <a:bodyPr/>
                    <a:lstStyle/>
                    <a:p>
                      <a:pPr marL="285750" indent="-285750">
                        <a:buFont typeface="Arial" panose="020B0604020202020204" pitchFamily="34" charset="0"/>
                        <a:buChar char="•"/>
                      </a:pPr>
                      <a:r>
                        <a:rPr lang="en-US" sz="2400"/>
                        <a:t>Truy cập thông tin hợp lệ và không hợp lệ</a:t>
                      </a:r>
                    </a:p>
                    <a:p>
                      <a:pPr marL="285750" indent="-285750">
                        <a:buFont typeface="Arial" panose="020B0604020202020204" pitchFamily="34" charset="0"/>
                        <a:buChar char="•"/>
                      </a:pPr>
                      <a:r>
                        <a:rPr lang="en-US" sz="2400"/>
                        <a:t>Ứng xử an toàn và có trách nhiệm trên Internet</a:t>
                      </a:r>
                    </a:p>
                    <a:p>
                      <a:pPr marL="285750" indent="-285750">
                        <a:buFont typeface="Arial" panose="020B0604020202020204" pitchFamily="34" charset="0"/>
                        <a:buChar char="•"/>
                      </a:pPr>
                      <a:r>
                        <a:rPr lang="en-US" sz="2400"/>
                        <a:t>Tránh nghiện Internet</a:t>
                      </a:r>
                    </a:p>
                  </a:txBody>
                  <a:tcPr/>
                </a:tc>
                <a:tc>
                  <a:txBody>
                    <a:bodyPr/>
                    <a:lstStyle/>
                    <a:p>
                      <a:pPr marL="285750" indent="-285750">
                        <a:buFont typeface="Arial" panose="020B0604020202020204" pitchFamily="34" charset="0"/>
                        <a:buChar char="•"/>
                      </a:pPr>
                      <a:r>
                        <a:rPr lang="en-US" sz="2400"/>
                        <a:t>Nhận biết những biểu hiện vi phạm pháp luật, đạo đức và văn hoá</a:t>
                      </a:r>
                    </a:p>
                    <a:p>
                      <a:pPr marL="285750" indent="-285750">
                        <a:buFont typeface="Arial" panose="020B0604020202020204" pitchFamily="34" charset="0"/>
                        <a:buChar char="•"/>
                      </a:pPr>
                      <a:r>
                        <a:rPr lang="en-US" sz="2400"/>
                        <a:t>Bảo đảm sản phẩm số tuân thủ pháp luật, đạo đức và văn hoá</a:t>
                      </a:r>
                    </a:p>
                  </a:txBody>
                  <a:tcPr/>
                </a:tc>
                <a:tc>
                  <a:txBody>
                    <a:bodyPr/>
                    <a:lstStyle/>
                    <a:p>
                      <a:pPr marL="285750" indent="-285750">
                        <a:buFont typeface="Arial" panose="020B0604020202020204" pitchFamily="34" charset="0"/>
                        <a:buChar char="•"/>
                      </a:pPr>
                      <a:r>
                        <a:rPr lang="en-US" sz="2400"/>
                        <a:t>Tác động tiêu cực của công nghệ số tới xã hội</a:t>
                      </a:r>
                    </a:p>
                    <a:p>
                      <a:pPr marL="285750" indent="-285750">
                        <a:buFont typeface="Arial" panose="020B0604020202020204" pitchFamily="34" charset="0"/>
                        <a:buChar char="•"/>
                      </a:pPr>
                      <a:r>
                        <a:rPr lang="en-US" sz="2400"/>
                        <a:t>Quy định của pháp luật về Công nghệ Thông tin</a:t>
                      </a:r>
                    </a:p>
                    <a:p>
                      <a:pPr marL="285750" indent="-285750">
                        <a:buFont typeface="Arial" panose="020B0604020202020204" pitchFamily="34" charset="0"/>
                        <a:buChar char="•"/>
                      </a:pPr>
                      <a:r>
                        <a:rPr lang="en-US" sz="2400"/>
                        <a:t>Hành vi vi phạm</a:t>
                      </a:r>
                    </a:p>
                  </a:txBody>
                  <a:tcPr/>
                </a:tc>
                <a:extLst>
                  <a:ext uri="{0D108BD9-81ED-4DB2-BD59-A6C34878D82A}">
                    <a16:rowId xmlns:a16="http://schemas.microsoft.com/office/drawing/2014/main" xmlns="" val="844006961"/>
                  </a:ext>
                </a:extLst>
              </a:tr>
            </a:tbl>
          </a:graphicData>
        </a:graphic>
      </p:graphicFrame>
      <p:sp>
        <p:nvSpPr>
          <p:cNvPr id="3" name="Title 2">
            <a:extLst>
              <a:ext uri="{FF2B5EF4-FFF2-40B4-BE49-F238E27FC236}">
                <a16:creationId xmlns:a16="http://schemas.microsoft.com/office/drawing/2014/main" xmlns="" id="{C219BC9E-A90D-A14E-BFC8-32F3AB88A214}"/>
              </a:ext>
            </a:extLst>
          </p:cNvPr>
          <p:cNvSpPr>
            <a:spLocks noGrp="1"/>
          </p:cNvSpPr>
          <p:nvPr>
            <p:ph type="title"/>
          </p:nvPr>
        </p:nvSpPr>
        <p:spPr/>
        <p:txBody>
          <a:bodyPr/>
          <a:lstStyle/>
          <a:p>
            <a:r>
              <a:rPr lang="en-US">
                <a:solidFill>
                  <a:srgbClr val="2A5695"/>
                </a:solidFill>
              </a:rPr>
              <a:t>Chủ đề 3. Đạo đức, pháp luật và văn hoá trong môi trường số</a:t>
            </a:r>
          </a:p>
        </p:txBody>
      </p:sp>
    </p:spTree>
    <p:extLst>
      <p:ext uri="{BB962C8B-B14F-4D97-AF65-F5344CB8AC3E}">
        <p14:creationId xmlns:p14="http://schemas.microsoft.com/office/powerpoint/2010/main" val="34003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219BC9E-A90D-A14E-BFC8-32F3AB88A214}"/>
              </a:ext>
            </a:extLst>
          </p:cNvPr>
          <p:cNvSpPr>
            <a:spLocks noGrp="1"/>
          </p:cNvSpPr>
          <p:nvPr>
            <p:ph type="title"/>
          </p:nvPr>
        </p:nvSpPr>
        <p:spPr>
          <a:xfrm>
            <a:off x="838200" y="365125"/>
            <a:ext cx="10515600" cy="1337551"/>
          </a:xfrm>
        </p:spPr>
        <p:txBody>
          <a:bodyPr/>
          <a:lstStyle/>
          <a:p>
            <a:r>
              <a:rPr lang="en-US">
                <a:solidFill>
                  <a:srgbClr val="2A5695"/>
                </a:solidFill>
              </a:rPr>
              <a:t>Chủ đề 3. Đạo đức, pháp luật và văn hoá trong môi trường số</a:t>
            </a:r>
          </a:p>
        </p:txBody>
      </p:sp>
      <p:sp>
        <p:nvSpPr>
          <p:cNvPr id="5" name="Content Placeholder 4">
            <a:extLst>
              <a:ext uri="{FF2B5EF4-FFF2-40B4-BE49-F238E27FC236}">
                <a16:creationId xmlns:a16="http://schemas.microsoft.com/office/drawing/2014/main" xmlns="" id="{747A5EBB-CFC7-A51B-CBDF-8197943F870B}"/>
              </a:ext>
            </a:extLst>
          </p:cNvPr>
          <p:cNvSpPr>
            <a:spLocks noGrp="1"/>
          </p:cNvSpPr>
          <p:nvPr>
            <p:ph idx="1"/>
          </p:nvPr>
        </p:nvSpPr>
        <p:spPr>
          <a:xfrm>
            <a:off x="771525" y="1963791"/>
            <a:ext cx="10515600" cy="3927749"/>
          </a:xfrm>
        </p:spPr>
        <p:txBody>
          <a:bodyPr/>
          <a:lstStyle/>
          <a:p>
            <a:pPr marL="0" indent="0">
              <a:lnSpc>
                <a:spcPct val="100000"/>
              </a:lnSpc>
              <a:buNone/>
            </a:pPr>
            <a:r>
              <a:rPr lang="en-US" sz="2800" b="1" dirty="0" err="1">
                <a:solidFill>
                  <a:schemeClr val="accent1">
                    <a:lumMod val="75000"/>
                  </a:schemeClr>
                </a:solidFill>
              </a:rPr>
              <a:t>Bài</a:t>
            </a:r>
            <a:r>
              <a:rPr lang="en-US" sz="2800" b="1" dirty="0">
                <a:solidFill>
                  <a:schemeClr val="accent1">
                    <a:lumMod val="75000"/>
                  </a:schemeClr>
                </a:solidFill>
              </a:rPr>
              <a:t> 4. </a:t>
            </a:r>
            <a:r>
              <a:rPr lang="en-US" sz="2800" b="1" dirty="0" err="1"/>
              <a:t>Đạo</a:t>
            </a:r>
            <a:r>
              <a:rPr lang="en-US" sz="2800" b="1" dirty="0"/>
              <a:t> </a:t>
            </a:r>
            <a:r>
              <a:rPr lang="en-US" sz="2800" b="1" dirty="0" err="1"/>
              <a:t>đức</a:t>
            </a:r>
            <a:r>
              <a:rPr lang="en-US" sz="2800" b="1" dirty="0"/>
              <a:t> </a:t>
            </a:r>
            <a:r>
              <a:rPr lang="en-US" sz="2800" b="1" dirty="0" err="1"/>
              <a:t>và</a:t>
            </a:r>
            <a:r>
              <a:rPr lang="en-US" sz="2800" b="1" dirty="0"/>
              <a:t> </a:t>
            </a:r>
            <a:r>
              <a:rPr lang="en-US" sz="2800" b="1" err="1"/>
              <a:t>văn</a:t>
            </a:r>
            <a:r>
              <a:rPr lang="en-US" sz="2800" b="1"/>
              <a:t> hoá </a:t>
            </a:r>
            <a:r>
              <a:rPr lang="en-US" sz="2800" b="1" dirty="0" err="1"/>
              <a:t>trong</a:t>
            </a:r>
            <a:r>
              <a:rPr lang="en-US" sz="2800" b="1" dirty="0"/>
              <a:t> </a:t>
            </a:r>
            <a:r>
              <a:rPr lang="en-US" sz="2800" b="1" dirty="0" err="1"/>
              <a:t>sử</a:t>
            </a:r>
            <a:r>
              <a:rPr lang="en-US" sz="2800" b="1" dirty="0"/>
              <a:t> </a:t>
            </a:r>
            <a:r>
              <a:rPr lang="en-US" sz="2800" b="1" dirty="0" err="1"/>
              <a:t>dụng</a:t>
            </a:r>
            <a:r>
              <a:rPr lang="en-US" sz="2800" b="1" dirty="0"/>
              <a:t> </a:t>
            </a:r>
            <a:r>
              <a:rPr lang="en-US" sz="2800" b="1" dirty="0" err="1"/>
              <a:t>công</a:t>
            </a:r>
            <a:r>
              <a:rPr lang="en-US" sz="2800" b="1" dirty="0"/>
              <a:t> </a:t>
            </a:r>
            <a:r>
              <a:rPr lang="en-US" sz="2800" b="1" dirty="0" err="1"/>
              <a:t>nghệ</a:t>
            </a:r>
            <a:r>
              <a:rPr lang="en-US" sz="2800" b="1" dirty="0"/>
              <a:t> </a:t>
            </a:r>
            <a:r>
              <a:rPr lang="en-US" sz="2800" b="1" dirty="0" err="1"/>
              <a:t>kĩ</a:t>
            </a:r>
            <a:r>
              <a:rPr lang="en-US" sz="2800" b="1" dirty="0"/>
              <a:t> </a:t>
            </a:r>
            <a:r>
              <a:rPr lang="en-US" sz="2800" b="1" dirty="0" err="1"/>
              <a:t>thuật</a:t>
            </a:r>
            <a:r>
              <a:rPr lang="en-US" sz="2800" b="1" dirty="0"/>
              <a:t> </a:t>
            </a:r>
            <a:r>
              <a:rPr lang="en-US" sz="2800" b="1" dirty="0" err="1"/>
              <a:t>số</a:t>
            </a:r>
            <a:endParaRPr lang="en-US" sz="2800" b="1" dirty="0">
              <a:solidFill>
                <a:schemeClr val="accent1">
                  <a:lumMod val="75000"/>
                </a:schemeClr>
              </a:solidFill>
            </a:endParaRPr>
          </a:p>
          <a:p>
            <a:pPr algn="just">
              <a:lnSpc>
                <a:spcPct val="100000"/>
              </a:lnSpc>
            </a:pPr>
            <a:r>
              <a:rPr lang="en-US" sz="2800" dirty="0" err="1">
                <a:solidFill>
                  <a:schemeClr val="accent1">
                    <a:lumMod val="75000"/>
                  </a:schemeClr>
                </a:solidFill>
              </a:rPr>
              <a:t>Nhận</a:t>
            </a:r>
            <a:r>
              <a:rPr lang="en-US" sz="2800" dirty="0">
                <a:solidFill>
                  <a:schemeClr val="accent1">
                    <a:lumMod val="75000"/>
                  </a:schemeClr>
                </a:solidFill>
              </a:rPr>
              <a:t> </a:t>
            </a:r>
            <a:r>
              <a:rPr lang="en-US" sz="2800" dirty="0" err="1">
                <a:solidFill>
                  <a:schemeClr val="accent1">
                    <a:lumMod val="75000"/>
                  </a:schemeClr>
                </a:solidFill>
              </a:rPr>
              <a:t>biết</a:t>
            </a:r>
            <a:r>
              <a:rPr lang="en-US" sz="2800" dirty="0">
                <a:solidFill>
                  <a:schemeClr val="accent1">
                    <a:lumMod val="75000"/>
                  </a:schemeClr>
                </a:solidFill>
              </a:rPr>
              <a:t> </a:t>
            </a:r>
            <a:r>
              <a:rPr lang="en-US" sz="2800" dirty="0" err="1">
                <a:solidFill>
                  <a:schemeClr val="accent1">
                    <a:lumMod val="75000"/>
                  </a:schemeClr>
                </a:solidFill>
              </a:rPr>
              <a:t>và</a:t>
            </a:r>
            <a:r>
              <a:rPr lang="en-US" sz="2800" dirty="0">
                <a:solidFill>
                  <a:schemeClr val="accent1">
                    <a:lumMod val="75000"/>
                  </a:schemeClr>
                </a:solidFill>
              </a:rPr>
              <a:t> </a:t>
            </a:r>
            <a:r>
              <a:rPr lang="en-US" sz="2800" dirty="0" err="1">
                <a:solidFill>
                  <a:schemeClr val="accent1">
                    <a:lumMod val="75000"/>
                  </a:schemeClr>
                </a:solidFill>
              </a:rPr>
              <a:t>giải</a:t>
            </a:r>
            <a:r>
              <a:rPr lang="en-US" sz="2800" dirty="0">
                <a:solidFill>
                  <a:schemeClr val="accent1">
                    <a:lumMod val="75000"/>
                  </a:schemeClr>
                </a:solidFill>
              </a:rPr>
              <a:t> </a:t>
            </a:r>
            <a:r>
              <a:rPr lang="en-US" sz="2800" dirty="0" err="1">
                <a:solidFill>
                  <a:schemeClr val="accent1">
                    <a:lumMod val="75000"/>
                  </a:schemeClr>
                </a:solidFill>
              </a:rPr>
              <a:t>thích</a:t>
            </a:r>
            <a:r>
              <a:rPr lang="en-US" sz="2800" dirty="0">
                <a:solidFill>
                  <a:schemeClr val="accent1">
                    <a:lumMod val="75000"/>
                  </a:schemeClr>
                </a:solidFill>
              </a:rPr>
              <a:t> </a:t>
            </a:r>
            <a:r>
              <a:rPr lang="en-US" sz="2800" dirty="0" err="1">
                <a:solidFill>
                  <a:schemeClr val="accent1">
                    <a:lumMod val="75000"/>
                  </a:schemeClr>
                </a:solidFill>
              </a:rPr>
              <a:t>được</a:t>
            </a:r>
            <a:r>
              <a:rPr lang="en-US" sz="2800" dirty="0">
                <a:solidFill>
                  <a:schemeClr val="accent1">
                    <a:lumMod val="75000"/>
                  </a:schemeClr>
                </a:solidFill>
              </a:rPr>
              <a:t> </a:t>
            </a:r>
            <a:r>
              <a:rPr lang="en-US" sz="2800" dirty="0" err="1">
                <a:solidFill>
                  <a:schemeClr val="accent1">
                    <a:lumMod val="75000"/>
                  </a:schemeClr>
                </a:solidFill>
              </a:rPr>
              <a:t>một</a:t>
            </a:r>
            <a:r>
              <a:rPr lang="en-US" sz="2800" dirty="0">
                <a:solidFill>
                  <a:schemeClr val="accent1">
                    <a:lumMod val="75000"/>
                  </a:schemeClr>
                </a:solidFill>
              </a:rPr>
              <a:t> </a:t>
            </a:r>
            <a:r>
              <a:rPr lang="en-US" sz="2800" dirty="0" err="1">
                <a:solidFill>
                  <a:schemeClr val="accent1">
                    <a:lumMod val="75000"/>
                  </a:schemeClr>
                </a:solidFill>
              </a:rPr>
              <a:t>số</a:t>
            </a:r>
            <a:r>
              <a:rPr lang="en-US" sz="2800" dirty="0">
                <a:solidFill>
                  <a:schemeClr val="accent1">
                    <a:lumMod val="75000"/>
                  </a:schemeClr>
                </a:solidFill>
              </a:rPr>
              <a:t> </a:t>
            </a:r>
            <a:r>
              <a:rPr lang="en-US" sz="2800" dirty="0" err="1">
                <a:solidFill>
                  <a:schemeClr val="accent1">
                    <a:lumMod val="75000"/>
                  </a:schemeClr>
                </a:solidFill>
              </a:rPr>
              <a:t>biểu</a:t>
            </a:r>
            <a:r>
              <a:rPr lang="en-US" sz="2800" dirty="0">
                <a:solidFill>
                  <a:schemeClr val="accent1">
                    <a:lumMod val="75000"/>
                  </a:schemeClr>
                </a:solidFill>
              </a:rPr>
              <a:t> </a:t>
            </a:r>
            <a:r>
              <a:rPr lang="en-US" sz="2800" dirty="0" err="1">
                <a:solidFill>
                  <a:schemeClr val="accent1">
                    <a:lumMod val="75000"/>
                  </a:schemeClr>
                </a:solidFill>
              </a:rPr>
              <a:t>hiện</a:t>
            </a:r>
            <a:r>
              <a:rPr lang="en-US" sz="2800" dirty="0">
                <a:solidFill>
                  <a:schemeClr val="accent1">
                    <a:lumMod val="75000"/>
                  </a:schemeClr>
                </a:solidFill>
              </a:rPr>
              <a:t> vi </a:t>
            </a:r>
            <a:r>
              <a:rPr lang="en-US" sz="2800" dirty="0" err="1">
                <a:solidFill>
                  <a:schemeClr val="accent1">
                    <a:lumMod val="75000"/>
                  </a:schemeClr>
                </a:solidFill>
              </a:rPr>
              <a:t>phạm</a:t>
            </a:r>
            <a:r>
              <a:rPr lang="en-US" sz="2800" dirty="0">
                <a:solidFill>
                  <a:schemeClr val="accent1">
                    <a:lumMod val="75000"/>
                  </a:schemeClr>
                </a:solidFill>
              </a:rPr>
              <a:t> </a:t>
            </a:r>
            <a:r>
              <a:rPr lang="en-US" sz="2800" dirty="0" err="1">
                <a:solidFill>
                  <a:schemeClr val="accent1">
                    <a:lumMod val="75000"/>
                  </a:schemeClr>
                </a:solidFill>
              </a:rPr>
              <a:t>đạo</a:t>
            </a:r>
            <a:r>
              <a:rPr lang="en-US" sz="2800" dirty="0">
                <a:solidFill>
                  <a:schemeClr val="accent1">
                    <a:lumMod val="75000"/>
                  </a:schemeClr>
                </a:solidFill>
              </a:rPr>
              <a:t> </a:t>
            </a:r>
            <a:r>
              <a:rPr lang="en-US" sz="2800" dirty="0" err="1">
                <a:solidFill>
                  <a:schemeClr val="accent1">
                    <a:lumMod val="75000"/>
                  </a:schemeClr>
                </a:solidFill>
              </a:rPr>
              <a:t>đức</a:t>
            </a:r>
            <a:r>
              <a:rPr lang="en-US" sz="2800" dirty="0">
                <a:solidFill>
                  <a:schemeClr val="accent1">
                    <a:lumMod val="75000"/>
                  </a:schemeClr>
                </a:solidFill>
              </a:rPr>
              <a:t> </a:t>
            </a:r>
            <a:r>
              <a:rPr lang="en-US" sz="2800" dirty="0" err="1">
                <a:solidFill>
                  <a:schemeClr val="accent1">
                    <a:lumMod val="75000"/>
                  </a:schemeClr>
                </a:solidFill>
              </a:rPr>
              <a:t>và</a:t>
            </a:r>
            <a:r>
              <a:rPr lang="en-US" sz="2800" dirty="0">
                <a:solidFill>
                  <a:schemeClr val="accent1">
                    <a:lumMod val="75000"/>
                  </a:schemeClr>
                </a:solidFill>
              </a:rPr>
              <a:t> </a:t>
            </a:r>
            <a:r>
              <a:rPr lang="en-US" sz="2800" dirty="0" err="1">
                <a:solidFill>
                  <a:schemeClr val="accent1">
                    <a:lumMod val="75000"/>
                  </a:schemeClr>
                </a:solidFill>
              </a:rPr>
              <a:t>pháp</a:t>
            </a:r>
            <a:r>
              <a:rPr lang="en-US" sz="2800" dirty="0">
                <a:solidFill>
                  <a:schemeClr val="accent1">
                    <a:lumMod val="75000"/>
                  </a:schemeClr>
                </a:solidFill>
              </a:rPr>
              <a:t> </a:t>
            </a:r>
            <a:r>
              <a:rPr lang="en-US" sz="2800" dirty="0" err="1">
                <a:solidFill>
                  <a:schemeClr val="accent1">
                    <a:lumMod val="75000"/>
                  </a:schemeClr>
                </a:solidFill>
              </a:rPr>
              <a:t>luật</a:t>
            </a:r>
            <a:r>
              <a:rPr lang="en-US" sz="2800" dirty="0">
                <a:solidFill>
                  <a:schemeClr val="accent1">
                    <a:lumMod val="75000"/>
                  </a:schemeClr>
                </a:solidFill>
              </a:rPr>
              <a:t>, </a:t>
            </a:r>
            <a:r>
              <a:rPr lang="en-US" sz="2800" dirty="0" err="1">
                <a:solidFill>
                  <a:schemeClr val="accent1">
                    <a:lumMod val="75000"/>
                  </a:schemeClr>
                </a:solidFill>
              </a:rPr>
              <a:t>biểu</a:t>
            </a:r>
            <a:r>
              <a:rPr lang="en-US" sz="2800" dirty="0">
                <a:solidFill>
                  <a:schemeClr val="accent1">
                    <a:lumMod val="75000"/>
                  </a:schemeClr>
                </a:solidFill>
              </a:rPr>
              <a:t> </a:t>
            </a:r>
            <a:r>
              <a:rPr lang="en-US" sz="2800" dirty="0" err="1">
                <a:solidFill>
                  <a:schemeClr val="accent1">
                    <a:lumMod val="75000"/>
                  </a:schemeClr>
                </a:solidFill>
              </a:rPr>
              <a:t>hiện</a:t>
            </a:r>
            <a:r>
              <a:rPr lang="en-US" sz="2800" dirty="0">
                <a:solidFill>
                  <a:schemeClr val="accent1">
                    <a:lumMod val="75000"/>
                  </a:schemeClr>
                </a:solidFill>
              </a:rPr>
              <a:t> </a:t>
            </a:r>
            <a:r>
              <a:rPr lang="en-US" sz="2800" dirty="0" err="1">
                <a:solidFill>
                  <a:schemeClr val="accent1">
                    <a:lumMod val="75000"/>
                  </a:schemeClr>
                </a:solidFill>
              </a:rPr>
              <a:t>thiếu</a:t>
            </a:r>
            <a:r>
              <a:rPr lang="en-US" sz="2800" dirty="0">
                <a:solidFill>
                  <a:schemeClr val="accent1">
                    <a:lumMod val="75000"/>
                  </a:schemeClr>
                </a:solidFill>
              </a:rPr>
              <a:t> </a:t>
            </a:r>
            <a:r>
              <a:rPr lang="en-US" sz="2800" dirty="0" err="1">
                <a:solidFill>
                  <a:schemeClr val="accent1">
                    <a:lumMod val="75000"/>
                  </a:schemeClr>
                </a:solidFill>
              </a:rPr>
              <a:t>văn</a:t>
            </a:r>
            <a:r>
              <a:rPr lang="en-US" sz="2800" dirty="0">
                <a:solidFill>
                  <a:schemeClr val="accent1">
                    <a:lumMod val="75000"/>
                  </a:schemeClr>
                </a:solidFill>
              </a:rPr>
              <a:t> </a:t>
            </a:r>
            <a:r>
              <a:rPr lang="en-US" sz="2800" dirty="0" err="1">
                <a:solidFill>
                  <a:schemeClr val="accent1">
                    <a:lumMod val="75000"/>
                  </a:schemeClr>
                </a:solidFill>
              </a:rPr>
              <a:t>hoá</a:t>
            </a:r>
            <a:r>
              <a:rPr lang="en-US" sz="2800" dirty="0">
                <a:solidFill>
                  <a:schemeClr val="accent1">
                    <a:lumMod val="75000"/>
                  </a:schemeClr>
                </a:solidFill>
              </a:rPr>
              <a:t> </a:t>
            </a:r>
            <a:r>
              <a:rPr lang="en-US" sz="2800" dirty="0" err="1">
                <a:solidFill>
                  <a:schemeClr val="accent1">
                    <a:lumMod val="75000"/>
                  </a:schemeClr>
                </a:solidFill>
              </a:rPr>
              <a:t>khi</a:t>
            </a:r>
            <a:r>
              <a:rPr lang="en-US" sz="2800" dirty="0">
                <a:solidFill>
                  <a:schemeClr val="accent1">
                    <a:lumMod val="75000"/>
                  </a:schemeClr>
                </a:solidFill>
              </a:rPr>
              <a:t> </a:t>
            </a:r>
            <a:r>
              <a:rPr lang="en-US" sz="2800" dirty="0" err="1">
                <a:solidFill>
                  <a:schemeClr val="accent1">
                    <a:lumMod val="75000"/>
                  </a:schemeClr>
                </a:solidFill>
              </a:rPr>
              <a:t>sử</a:t>
            </a:r>
            <a:r>
              <a:rPr lang="en-US" sz="2800" dirty="0">
                <a:solidFill>
                  <a:schemeClr val="accent1">
                    <a:lumMod val="75000"/>
                  </a:schemeClr>
                </a:solidFill>
              </a:rPr>
              <a:t> </a:t>
            </a:r>
            <a:r>
              <a:rPr lang="en-US" sz="2800" dirty="0" err="1">
                <a:solidFill>
                  <a:schemeClr val="accent1">
                    <a:lumMod val="75000"/>
                  </a:schemeClr>
                </a:solidFill>
              </a:rPr>
              <a:t>dụng</a:t>
            </a:r>
            <a:r>
              <a:rPr lang="en-US" sz="2800" dirty="0">
                <a:solidFill>
                  <a:schemeClr val="accent1">
                    <a:lumMod val="75000"/>
                  </a:schemeClr>
                </a:solidFill>
              </a:rPr>
              <a:t> </a:t>
            </a:r>
            <a:r>
              <a:rPr lang="en-US" sz="2800" dirty="0" err="1">
                <a:solidFill>
                  <a:schemeClr val="accent1">
                    <a:lumMod val="75000"/>
                  </a:schemeClr>
                </a:solidFill>
              </a:rPr>
              <a:t>công</a:t>
            </a:r>
            <a:r>
              <a:rPr lang="en-US" sz="2800" dirty="0">
                <a:solidFill>
                  <a:schemeClr val="accent1">
                    <a:lumMod val="75000"/>
                  </a:schemeClr>
                </a:solidFill>
              </a:rPr>
              <a:t> </a:t>
            </a:r>
            <a:r>
              <a:rPr lang="en-US" sz="2800" dirty="0" err="1">
                <a:solidFill>
                  <a:schemeClr val="accent1">
                    <a:lumMod val="75000"/>
                  </a:schemeClr>
                </a:solidFill>
              </a:rPr>
              <a:t>nghệ</a:t>
            </a:r>
            <a:r>
              <a:rPr lang="en-US" sz="2800" dirty="0">
                <a:solidFill>
                  <a:schemeClr val="accent1">
                    <a:lumMod val="75000"/>
                  </a:schemeClr>
                </a:solidFill>
              </a:rPr>
              <a:t> </a:t>
            </a:r>
            <a:r>
              <a:rPr lang="en-US" sz="2800" dirty="0" err="1">
                <a:solidFill>
                  <a:schemeClr val="accent1">
                    <a:lumMod val="75000"/>
                  </a:schemeClr>
                </a:solidFill>
              </a:rPr>
              <a:t>kĩ</a:t>
            </a:r>
            <a:r>
              <a:rPr lang="en-US" sz="2800" dirty="0">
                <a:solidFill>
                  <a:schemeClr val="accent1">
                    <a:lumMod val="75000"/>
                  </a:schemeClr>
                </a:solidFill>
              </a:rPr>
              <a:t> </a:t>
            </a:r>
            <a:r>
              <a:rPr lang="en-US" sz="2800" dirty="0" err="1">
                <a:solidFill>
                  <a:schemeClr val="accent1">
                    <a:lumMod val="75000"/>
                  </a:schemeClr>
                </a:solidFill>
              </a:rPr>
              <a:t>thuật</a:t>
            </a:r>
            <a:r>
              <a:rPr lang="en-US" sz="2800" dirty="0">
                <a:solidFill>
                  <a:schemeClr val="accent1">
                    <a:lumMod val="75000"/>
                  </a:schemeClr>
                </a:solidFill>
              </a:rPr>
              <a:t> </a:t>
            </a:r>
            <a:r>
              <a:rPr lang="en-US" sz="2800" dirty="0" err="1">
                <a:solidFill>
                  <a:schemeClr val="accent1">
                    <a:lumMod val="75000"/>
                  </a:schemeClr>
                </a:solidFill>
              </a:rPr>
              <a:t>số</a:t>
            </a:r>
            <a:r>
              <a:rPr lang="en-US" sz="2800" dirty="0">
                <a:solidFill>
                  <a:schemeClr val="accent1">
                    <a:lumMod val="75000"/>
                  </a:schemeClr>
                </a:solidFill>
              </a:rPr>
              <a:t>. </a:t>
            </a:r>
            <a:r>
              <a:rPr lang="en-US" sz="2800" dirty="0" err="1">
                <a:solidFill>
                  <a:schemeClr val="accent1">
                    <a:lumMod val="75000"/>
                  </a:schemeClr>
                </a:solidFill>
              </a:rPr>
              <a:t>Ví</a:t>
            </a:r>
            <a:r>
              <a:rPr lang="en-US" sz="2800" dirty="0">
                <a:solidFill>
                  <a:schemeClr val="accent1">
                    <a:lumMod val="75000"/>
                  </a:schemeClr>
                </a:solidFill>
              </a:rPr>
              <a:t> </a:t>
            </a:r>
            <a:r>
              <a:rPr lang="en-US" sz="2800" dirty="0" err="1">
                <a:solidFill>
                  <a:schemeClr val="accent1">
                    <a:lumMod val="75000"/>
                  </a:schemeClr>
                </a:solidFill>
              </a:rPr>
              <a:t>dụ</a:t>
            </a:r>
            <a:r>
              <a:rPr lang="en-US" sz="2800" dirty="0">
                <a:solidFill>
                  <a:schemeClr val="accent1">
                    <a:lumMod val="75000"/>
                  </a:schemeClr>
                </a:solidFill>
              </a:rPr>
              <a:t>: </a:t>
            </a:r>
            <a:r>
              <a:rPr lang="en-US" sz="2800" dirty="0" err="1">
                <a:solidFill>
                  <a:schemeClr val="accent1">
                    <a:lumMod val="75000"/>
                  </a:schemeClr>
                </a:solidFill>
              </a:rPr>
              <a:t>thu</a:t>
            </a:r>
            <a:r>
              <a:rPr lang="en-US" sz="2800" dirty="0">
                <a:solidFill>
                  <a:schemeClr val="accent1">
                    <a:lumMod val="75000"/>
                  </a:schemeClr>
                </a:solidFill>
              </a:rPr>
              <a:t> </a:t>
            </a:r>
            <a:r>
              <a:rPr lang="en-US" sz="2800" dirty="0" err="1">
                <a:solidFill>
                  <a:schemeClr val="accent1">
                    <a:lumMod val="75000"/>
                  </a:schemeClr>
                </a:solidFill>
              </a:rPr>
              <a:t>âm</a:t>
            </a:r>
            <a:r>
              <a:rPr lang="en-US" sz="2800" dirty="0">
                <a:solidFill>
                  <a:schemeClr val="accent1">
                    <a:lumMod val="75000"/>
                  </a:schemeClr>
                </a:solidFill>
              </a:rPr>
              <a:t>, quay </a:t>
            </a:r>
            <a:r>
              <a:rPr lang="en-US" sz="2800" dirty="0" err="1">
                <a:solidFill>
                  <a:schemeClr val="accent1">
                    <a:lumMod val="75000"/>
                  </a:schemeClr>
                </a:solidFill>
              </a:rPr>
              <a:t>phim</a:t>
            </a:r>
            <a:r>
              <a:rPr lang="en-US" sz="2800" dirty="0">
                <a:solidFill>
                  <a:schemeClr val="accent1">
                    <a:lumMod val="75000"/>
                  </a:schemeClr>
                </a:solidFill>
              </a:rPr>
              <a:t>, </a:t>
            </a:r>
            <a:r>
              <a:rPr lang="en-US" sz="2800" dirty="0" err="1">
                <a:solidFill>
                  <a:schemeClr val="accent1">
                    <a:lumMod val="75000"/>
                  </a:schemeClr>
                </a:solidFill>
              </a:rPr>
              <a:t>chụp</a:t>
            </a:r>
            <a:r>
              <a:rPr lang="en-US" sz="2800" dirty="0">
                <a:solidFill>
                  <a:schemeClr val="accent1">
                    <a:lumMod val="75000"/>
                  </a:schemeClr>
                </a:solidFill>
              </a:rPr>
              <a:t> </a:t>
            </a:r>
            <a:r>
              <a:rPr lang="en-US" sz="2800" dirty="0" err="1">
                <a:solidFill>
                  <a:schemeClr val="accent1">
                    <a:lumMod val="75000"/>
                  </a:schemeClr>
                </a:solidFill>
              </a:rPr>
              <a:t>ảnh</a:t>
            </a:r>
            <a:r>
              <a:rPr lang="en-US" sz="2800" dirty="0">
                <a:solidFill>
                  <a:schemeClr val="accent1">
                    <a:lumMod val="75000"/>
                  </a:schemeClr>
                </a:solidFill>
              </a:rPr>
              <a:t> </a:t>
            </a:r>
            <a:r>
              <a:rPr lang="en-US" sz="2800" dirty="0" err="1">
                <a:solidFill>
                  <a:schemeClr val="accent1">
                    <a:lumMod val="75000"/>
                  </a:schemeClr>
                </a:solidFill>
              </a:rPr>
              <a:t>khi</a:t>
            </a:r>
            <a:r>
              <a:rPr lang="en-US" sz="2800" dirty="0">
                <a:solidFill>
                  <a:schemeClr val="accent1">
                    <a:lumMod val="75000"/>
                  </a:schemeClr>
                </a:solidFill>
              </a:rPr>
              <a:t> </a:t>
            </a:r>
            <a:r>
              <a:rPr lang="en-US" sz="2800" dirty="0" err="1">
                <a:solidFill>
                  <a:schemeClr val="accent1">
                    <a:lumMod val="75000"/>
                  </a:schemeClr>
                </a:solidFill>
              </a:rPr>
              <a:t>không</a:t>
            </a:r>
            <a:r>
              <a:rPr lang="en-US" sz="2800" dirty="0">
                <a:solidFill>
                  <a:schemeClr val="accent1">
                    <a:lumMod val="75000"/>
                  </a:schemeClr>
                </a:solidFill>
              </a:rPr>
              <a:t> </a:t>
            </a:r>
            <a:r>
              <a:rPr lang="en-US" sz="2800" dirty="0" err="1">
                <a:solidFill>
                  <a:schemeClr val="accent1">
                    <a:lumMod val="75000"/>
                  </a:schemeClr>
                </a:solidFill>
              </a:rPr>
              <a:t>được</a:t>
            </a:r>
            <a:r>
              <a:rPr lang="en-US" sz="2800" dirty="0">
                <a:solidFill>
                  <a:schemeClr val="accent1">
                    <a:lumMod val="75000"/>
                  </a:schemeClr>
                </a:solidFill>
              </a:rPr>
              <a:t> </a:t>
            </a:r>
            <a:r>
              <a:rPr lang="en-US" sz="2800" dirty="0" err="1">
                <a:solidFill>
                  <a:schemeClr val="accent1">
                    <a:lumMod val="75000"/>
                  </a:schemeClr>
                </a:solidFill>
              </a:rPr>
              <a:t>phép</a:t>
            </a:r>
            <a:r>
              <a:rPr lang="en-US" sz="2800" dirty="0">
                <a:solidFill>
                  <a:schemeClr val="accent1">
                    <a:lumMod val="75000"/>
                  </a:schemeClr>
                </a:solidFill>
              </a:rPr>
              <a:t>, </a:t>
            </a:r>
            <a:r>
              <a:rPr lang="en-US" sz="2800" dirty="0" err="1">
                <a:solidFill>
                  <a:schemeClr val="accent1">
                    <a:lumMod val="75000"/>
                  </a:schemeClr>
                </a:solidFill>
              </a:rPr>
              <a:t>dùng</a:t>
            </a:r>
            <a:r>
              <a:rPr lang="en-US" sz="2800" dirty="0">
                <a:solidFill>
                  <a:schemeClr val="accent1">
                    <a:lumMod val="75000"/>
                  </a:schemeClr>
                </a:solidFill>
              </a:rPr>
              <a:t> </a:t>
            </a:r>
            <a:r>
              <a:rPr lang="en-US" sz="2800" dirty="0" err="1">
                <a:solidFill>
                  <a:schemeClr val="accent1">
                    <a:lumMod val="75000"/>
                  </a:schemeClr>
                </a:solidFill>
              </a:rPr>
              <a:t>các</a:t>
            </a:r>
            <a:r>
              <a:rPr lang="en-US" sz="2800" dirty="0">
                <a:solidFill>
                  <a:schemeClr val="accent1">
                    <a:lumMod val="75000"/>
                  </a:schemeClr>
                </a:solidFill>
              </a:rPr>
              <a:t> </a:t>
            </a:r>
            <a:r>
              <a:rPr lang="en-US" sz="2800" dirty="0" err="1">
                <a:solidFill>
                  <a:schemeClr val="accent1">
                    <a:lumMod val="75000"/>
                  </a:schemeClr>
                </a:solidFill>
              </a:rPr>
              <a:t>sản</a:t>
            </a:r>
            <a:r>
              <a:rPr lang="en-US" sz="2800" dirty="0">
                <a:solidFill>
                  <a:schemeClr val="accent1">
                    <a:lumMod val="75000"/>
                  </a:schemeClr>
                </a:solidFill>
              </a:rPr>
              <a:t> </a:t>
            </a:r>
            <a:r>
              <a:rPr lang="en-US" sz="2800" dirty="0" err="1">
                <a:solidFill>
                  <a:schemeClr val="accent1">
                    <a:lumMod val="75000"/>
                  </a:schemeClr>
                </a:solidFill>
              </a:rPr>
              <a:t>phẩm</a:t>
            </a:r>
            <a:r>
              <a:rPr lang="en-US" sz="2800" dirty="0">
                <a:solidFill>
                  <a:schemeClr val="accent1">
                    <a:lumMod val="75000"/>
                  </a:schemeClr>
                </a:solidFill>
              </a:rPr>
              <a:t> </a:t>
            </a:r>
            <a:r>
              <a:rPr lang="en-US" sz="2800" dirty="0" err="1">
                <a:solidFill>
                  <a:schemeClr val="accent1">
                    <a:lumMod val="75000"/>
                  </a:schemeClr>
                </a:solidFill>
              </a:rPr>
              <a:t>văn</a:t>
            </a:r>
            <a:r>
              <a:rPr lang="en-US" sz="2800" dirty="0">
                <a:solidFill>
                  <a:schemeClr val="accent1">
                    <a:lumMod val="75000"/>
                  </a:schemeClr>
                </a:solidFill>
              </a:rPr>
              <a:t> </a:t>
            </a:r>
            <a:r>
              <a:rPr lang="en-US" sz="2800" dirty="0" err="1">
                <a:solidFill>
                  <a:schemeClr val="accent1">
                    <a:lumMod val="75000"/>
                  </a:schemeClr>
                </a:solidFill>
              </a:rPr>
              <a:t>hoá</a:t>
            </a:r>
            <a:r>
              <a:rPr lang="en-US" sz="2800" dirty="0">
                <a:solidFill>
                  <a:schemeClr val="accent1">
                    <a:lumMod val="75000"/>
                  </a:schemeClr>
                </a:solidFill>
              </a:rPr>
              <a:t> vi </a:t>
            </a:r>
            <a:r>
              <a:rPr lang="en-US" sz="2800" dirty="0" err="1">
                <a:solidFill>
                  <a:schemeClr val="accent1">
                    <a:lumMod val="75000"/>
                  </a:schemeClr>
                </a:solidFill>
              </a:rPr>
              <a:t>phạm</a:t>
            </a:r>
            <a:r>
              <a:rPr lang="en-US" sz="2800" dirty="0">
                <a:solidFill>
                  <a:schemeClr val="accent1">
                    <a:lumMod val="75000"/>
                  </a:schemeClr>
                </a:solidFill>
              </a:rPr>
              <a:t> </a:t>
            </a:r>
            <a:r>
              <a:rPr lang="en-US" sz="2800" dirty="0" err="1">
                <a:solidFill>
                  <a:schemeClr val="accent1">
                    <a:lumMod val="75000"/>
                  </a:schemeClr>
                </a:solidFill>
              </a:rPr>
              <a:t>bản</a:t>
            </a:r>
            <a:r>
              <a:rPr lang="en-US" sz="2800" dirty="0">
                <a:solidFill>
                  <a:schemeClr val="accent1">
                    <a:lumMod val="75000"/>
                  </a:schemeClr>
                </a:solidFill>
              </a:rPr>
              <a:t> </a:t>
            </a:r>
            <a:r>
              <a:rPr lang="en-US" sz="2800" dirty="0" err="1">
                <a:solidFill>
                  <a:schemeClr val="accent1">
                    <a:lumMod val="75000"/>
                  </a:schemeClr>
                </a:solidFill>
              </a:rPr>
              <a:t>quyền</a:t>
            </a:r>
            <a:r>
              <a:rPr lang="en-US" sz="2800" dirty="0">
                <a:solidFill>
                  <a:schemeClr val="accent1">
                    <a:lumMod val="75000"/>
                  </a:schemeClr>
                </a:solidFill>
              </a:rPr>
              <a:t>,...</a:t>
            </a:r>
          </a:p>
          <a:p>
            <a:pPr algn="just">
              <a:lnSpc>
                <a:spcPct val="100000"/>
              </a:lnSpc>
            </a:pPr>
            <a:r>
              <a:rPr lang="en-US" sz="2800" dirty="0" err="1">
                <a:solidFill>
                  <a:schemeClr val="accent1">
                    <a:lumMod val="75000"/>
                  </a:schemeClr>
                </a:solidFill>
              </a:rPr>
              <a:t>Bảo</a:t>
            </a:r>
            <a:r>
              <a:rPr lang="en-US" sz="2800" dirty="0">
                <a:solidFill>
                  <a:schemeClr val="accent1">
                    <a:lumMod val="75000"/>
                  </a:schemeClr>
                </a:solidFill>
              </a:rPr>
              <a:t> </a:t>
            </a:r>
            <a:r>
              <a:rPr lang="en-US" sz="2800" dirty="0" err="1">
                <a:solidFill>
                  <a:schemeClr val="accent1">
                    <a:lumMod val="75000"/>
                  </a:schemeClr>
                </a:solidFill>
              </a:rPr>
              <a:t>đảm</a:t>
            </a:r>
            <a:r>
              <a:rPr lang="en-US" sz="2800" dirty="0">
                <a:solidFill>
                  <a:schemeClr val="accent1">
                    <a:lumMod val="75000"/>
                  </a:schemeClr>
                </a:solidFill>
              </a:rPr>
              <a:t> </a:t>
            </a:r>
            <a:r>
              <a:rPr lang="en-US" sz="2800" dirty="0" err="1">
                <a:solidFill>
                  <a:schemeClr val="accent1">
                    <a:lumMod val="75000"/>
                  </a:schemeClr>
                </a:solidFill>
              </a:rPr>
              <a:t>được</a:t>
            </a:r>
            <a:r>
              <a:rPr lang="en-US" sz="2800" dirty="0">
                <a:solidFill>
                  <a:schemeClr val="accent1">
                    <a:lumMod val="75000"/>
                  </a:schemeClr>
                </a:solidFill>
              </a:rPr>
              <a:t> </a:t>
            </a:r>
            <a:r>
              <a:rPr lang="en-US" sz="2800" dirty="0" err="1">
                <a:solidFill>
                  <a:schemeClr val="accent1">
                    <a:lumMod val="75000"/>
                  </a:schemeClr>
                </a:solidFill>
              </a:rPr>
              <a:t>các</a:t>
            </a:r>
            <a:r>
              <a:rPr lang="en-US" sz="2800" dirty="0">
                <a:solidFill>
                  <a:schemeClr val="accent1">
                    <a:lumMod val="75000"/>
                  </a:schemeClr>
                </a:solidFill>
              </a:rPr>
              <a:t> </a:t>
            </a:r>
            <a:r>
              <a:rPr lang="en-US" sz="2800" dirty="0" err="1">
                <a:solidFill>
                  <a:schemeClr val="accent1">
                    <a:lumMod val="75000"/>
                  </a:schemeClr>
                </a:solidFill>
              </a:rPr>
              <a:t>sản</a:t>
            </a:r>
            <a:r>
              <a:rPr lang="en-US" sz="2800" dirty="0">
                <a:solidFill>
                  <a:schemeClr val="accent1">
                    <a:lumMod val="75000"/>
                  </a:schemeClr>
                </a:solidFill>
              </a:rPr>
              <a:t> </a:t>
            </a:r>
            <a:r>
              <a:rPr lang="en-US" sz="2800" dirty="0" err="1">
                <a:solidFill>
                  <a:schemeClr val="accent1">
                    <a:lumMod val="75000"/>
                  </a:schemeClr>
                </a:solidFill>
              </a:rPr>
              <a:t>phẩm</a:t>
            </a:r>
            <a:r>
              <a:rPr lang="en-US" sz="2800" dirty="0">
                <a:solidFill>
                  <a:schemeClr val="accent1">
                    <a:lumMod val="75000"/>
                  </a:schemeClr>
                </a:solidFill>
              </a:rPr>
              <a:t> </a:t>
            </a:r>
            <a:r>
              <a:rPr lang="en-US" sz="2800" dirty="0" err="1">
                <a:solidFill>
                  <a:schemeClr val="accent1">
                    <a:lumMod val="75000"/>
                  </a:schemeClr>
                </a:solidFill>
              </a:rPr>
              <a:t>số</a:t>
            </a:r>
            <a:r>
              <a:rPr lang="en-US" sz="2800" dirty="0">
                <a:solidFill>
                  <a:schemeClr val="accent1">
                    <a:lumMod val="75000"/>
                  </a:schemeClr>
                </a:solidFill>
              </a:rPr>
              <a:t> do </a:t>
            </a:r>
            <a:r>
              <a:rPr lang="en-US" sz="2800" dirty="0" err="1">
                <a:solidFill>
                  <a:schemeClr val="accent1">
                    <a:lumMod val="75000"/>
                  </a:schemeClr>
                </a:solidFill>
              </a:rPr>
              <a:t>bản</a:t>
            </a:r>
            <a:r>
              <a:rPr lang="en-US" sz="2800" dirty="0">
                <a:solidFill>
                  <a:schemeClr val="accent1">
                    <a:lumMod val="75000"/>
                  </a:schemeClr>
                </a:solidFill>
              </a:rPr>
              <a:t> </a:t>
            </a:r>
            <a:r>
              <a:rPr lang="en-US" sz="2800" dirty="0" err="1">
                <a:solidFill>
                  <a:schemeClr val="accent1">
                    <a:lumMod val="75000"/>
                  </a:schemeClr>
                </a:solidFill>
              </a:rPr>
              <a:t>thân</a:t>
            </a:r>
            <a:r>
              <a:rPr lang="en-US" sz="2800" dirty="0">
                <a:solidFill>
                  <a:schemeClr val="accent1">
                    <a:lumMod val="75000"/>
                  </a:schemeClr>
                </a:solidFill>
              </a:rPr>
              <a:t> </a:t>
            </a:r>
            <a:r>
              <a:rPr lang="en-US" sz="2800" dirty="0" err="1">
                <a:solidFill>
                  <a:schemeClr val="accent1">
                    <a:lumMod val="75000"/>
                  </a:schemeClr>
                </a:solidFill>
              </a:rPr>
              <a:t>tạo</a:t>
            </a:r>
            <a:r>
              <a:rPr lang="en-US" sz="2800" dirty="0">
                <a:solidFill>
                  <a:schemeClr val="accent1">
                    <a:lumMod val="75000"/>
                  </a:schemeClr>
                </a:solidFill>
              </a:rPr>
              <a:t> ra </a:t>
            </a:r>
            <a:r>
              <a:rPr lang="en-US" sz="2800" dirty="0" err="1">
                <a:solidFill>
                  <a:schemeClr val="accent1">
                    <a:lumMod val="75000"/>
                  </a:schemeClr>
                </a:solidFill>
              </a:rPr>
              <a:t>thể</a:t>
            </a:r>
            <a:r>
              <a:rPr lang="en-US" sz="2800" dirty="0">
                <a:solidFill>
                  <a:schemeClr val="accent1">
                    <a:lumMod val="75000"/>
                  </a:schemeClr>
                </a:solidFill>
              </a:rPr>
              <a:t> </a:t>
            </a:r>
            <a:r>
              <a:rPr lang="en-US" sz="2800" dirty="0" err="1">
                <a:solidFill>
                  <a:schemeClr val="accent1">
                    <a:lumMod val="75000"/>
                  </a:schemeClr>
                </a:solidFill>
              </a:rPr>
              <a:t>hiện</a:t>
            </a:r>
            <a:r>
              <a:rPr lang="en-US" sz="2800" dirty="0">
                <a:solidFill>
                  <a:schemeClr val="accent1">
                    <a:lumMod val="75000"/>
                  </a:schemeClr>
                </a:solidFill>
              </a:rPr>
              <a:t> </a:t>
            </a:r>
            <a:r>
              <a:rPr lang="en-US" sz="2800" dirty="0" err="1">
                <a:solidFill>
                  <a:schemeClr val="accent1">
                    <a:lumMod val="75000"/>
                  </a:schemeClr>
                </a:solidFill>
              </a:rPr>
              <a:t>được</a:t>
            </a:r>
            <a:r>
              <a:rPr lang="en-US" sz="2800" dirty="0">
                <a:solidFill>
                  <a:schemeClr val="accent1">
                    <a:lumMod val="75000"/>
                  </a:schemeClr>
                </a:solidFill>
              </a:rPr>
              <a:t> </a:t>
            </a:r>
            <a:r>
              <a:rPr lang="en-US" sz="2800" dirty="0" err="1">
                <a:solidFill>
                  <a:schemeClr val="accent1">
                    <a:lumMod val="75000"/>
                  </a:schemeClr>
                </a:solidFill>
              </a:rPr>
              <a:t>đạo</a:t>
            </a:r>
            <a:r>
              <a:rPr lang="en-US" sz="2800" dirty="0">
                <a:solidFill>
                  <a:schemeClr val="accent1">
                    <a:lumMod val="75000"/>
                  </a:schemeClr>
                </a:solidFill>
              </a:rPr>
              <a:t> </a:t>
            </a:r>
            <a:r>
              <a:rPr lang="en-US" sz="2800" dirty="0" err="1">
                <a:solidFill>
                  <a:schemeClr val="accent1">
                    <a:lumMod val="75000"/>
                  </a:schemeClr>
                </a:solidFill>
              </a:rPr>
              <a:t>đức</a:t>
            </a:r>
            <a:r>
              <a:rPr lang="en-US" sz="2800" dirty="0">
                <a:solidFill>
                  <a:schemeClr val="accent1">
                    <a:lumMod val="75000"/>
                  </a:schemeClr>
                </a:solidFill>
              </a:rPr>
              <a:t>, </a:t>
            </a:r>
            <a:r>
              <a:rPr lang="en-US" sz="2800" dirty="0" err="1">
                <a:solidFill>
                  <a:schemeClr val="accent1">
                    <a:lumMod val="75000"/>
                  </a:schemeClr>
                </a:solidFill>
              </a:rPr>
              <a:t>tính</a:t>
            </a:r>
            <a:r>
              <a:rPr lang="en-US" sz="2800" dirty="0">
                <a:solidFill>
                  <a:schemeClr val="accent1">
                    <a:lumMod val="75000"/>
                  </a:schemeClr>
                </a:solidFill>
              </a:rPr>
              <a:t> </a:t>
            </a:r>
            <a:r>
              <a:rPr lang="en-US" sz="2800" dirty="0" err="1">
                <a:solidFill>
                  <a:schemeClr val="accent1">
                    <a:lumMod val="75000"/>
                  </a:schemeClr>
                </a:solidFill>
              </a:rPr>
              <a:t>văn</a:t>
            </a:r>
            <a:r>
              <a:rPr lang="en-US" sz="2800" dirty="0">
                <a:solidFill>
                  <a:schemeClr val="accent1">
                    <a:lumMod val="75000"/>
                  </a:schemeClr>
                </a:solidFill>
              </a:rPr>
              <a:t> </a:t>
            </a:r>
            <a:r>
              <a:rPr lang="en-US" sz="2800" dirty="0" err="1">
                <a:solidFill>
                  <a:schemeClr val="accent1">
                    <a:lumMod val="75000"/>
                  </a:schemeClr>
                </a:solidFill>
              </a:rPr>
              <a:t>hoá</a:t>
            </a:r>
            <a:r>
              <a:rPr lang="en-US" sz="2800" dirty="0">
                <a:solidFill>
                  <a:schemeClr val="accent1">
                    <a:lumMod val="75000"/>
                  </a:schemeClr>
                </a:solidFill>
              </a:rPr>
              <a:t> </a:t>
            </a:r>
            <a:r>
              <a:rPr lang="en-US" sz="2800" dirty="0" err="1">
                <a:solidFill>
                  <a:schemeClr val="accent1">
                    <a:lumMod val="75000"/>
                  </a:schemeClr>
                </a:solidFill>
              </a:rPr>
              <a:t>và</a:t>
            </a:r>
            <a:r>
              <a:rPr lang="en-US" sz="2800" dirty="0">
                <a:solidFill>
                  <a:schemeClr val="accent1">
                    <a:lumMod val="75000"/>
                  </a:schemeClr>
                </a:solidFill>
              </a:rPr>
              <a:t> </a:t>
            </a:r>
            <a:r>
              <a:rPr lang="en-US" sz="2800" dirty="0" err="1">
                <a:solidFill>
                  <a:schemeClr val="accent1">
                    <a:lumMod val="75000"/>
                  </a:schemeClr>
                </a:solidFill>
              </a:rPr>
              <a:t>không</a:t>
            </a:r>
            <a:r>
              <a:rPr lang="en-US" sz="2800" dirty="0">
                <a:solidFill>
                  <a:schemeClr val="accent1">
                    <a:lumMod val="75000"/>
                  </a:schemeClr>
                </a:solidFill>
              </a:rPr>
              <a:t> vi </a:t>
            </a:r>
            <a:r>
              <a:rPr lang="en-US" sz="2800" dirty="0" err="1">
                <a:solidFill>
                  <a:schemeClr val="accent1">
                    <a:lumMod val="75000"/>
                  </a:schemeClr>
                </a:solidFill>
              </a:rPr>
              <a:t>phạm</a:t>
            </a:r>
            <a:r>
              <a:rPr lang="en-US" sz="2800" dirty="0">
                <a:solidFill>
                  <a:schemeClr val="accent1">
                    <a:lumMod val="75000"/>
                  </a:schemeClr>
                </a:solidFill>
              </a:rPr>
              <a:t> </a:t>
            </a:r>
            <a:r>
              <a:rPr lang="en-US" sz="2800" dirty="0" err="1">
                <a:solidFill>
                  <a:schemeClr val="accent1">
                    <a:lumMod val="75000"/>
                  </a:schemeClr>
                </a:solidFill>
              </a:rPr>
              <a:t>pháp</a:t>
            </a:r>
            <a:r>
              <a:rPr lang="en-US" sz="2800" dirty="0">
                <a:solidFill>
                  <a:schemeClr val="accent1">
                    <a:lumMod val="75000"/>
                  </a:schemeClr>
                </a:solidFill>
              </a:rPr>
              <a:t> </a:t>
            </a:r>
            <a:r>
              <a:rPr lang="en-US" sz="2800" dirty="0" err="1">
                <a:solidFill>
                  <a:schemeClr val="accent1">
                    <a:lumMod val="75000"/>
                  </a:schemeClr>
                </a:solidFill>
              </a:rPr>
              <a:t>luật</a:t>
            </a:r>
            <a:r>
              <a:rPr lang="en-US" sz="2800" dirty="0">
                <a:solidFill>
                  <a:schemeClr val="accent1">
                    <a:lumMod val="75000"/>
                  </a:schemeClr>
                </a:solidFill>
              </a:rPr>
              <a:t>.</a:t>
            </a:r>
          </a:p>
          <a:p>
            <a:pPr marL="0" indent="0">
              <a:buNone/>
            </a:pPr>
            <a:endParaRPr lang="en-US" sz="2800" dirty="0"/>
          </a:p>
        </p:txBody>
      </p:sp>
    </p:spTree>
    <p:extLst>
      <p:ext uri="{BB962C8B-B14F-4D97-AF65-F5344CB8AC3E}">
        <p14:creationId xmlns:p14="http://schemas.microsoft.com/office/powerpoint/2010/main" val="2564578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xmlns="" id="{DE266621-AAB3-72E4-FDF6-3146A8369930}"/>
              </a:ext>
            </a:extLst>
          </p:cNvPr>
          <p:cNvGraphicFramePr>
            <a:graphicFrameLocks noGrp="1"/>
          </p:cNvGraphicFramePr>
          <p:nvPr>
            <p:ph idx="1"/>
          </p:nvPr>
        </p:nvGraphicFramePr>
        <p:xfrm>
          <a:off x="672662" y="1825624"/>
          <a:ext cx="10836168" cy="3702817"/>
        </p:xfrm>
        <a:graphic>
          <a:graphicData uri="http://schemas.openxmlformats.org/drawingml/2006/table">
            <a:tbl>
              <a:tblPr firstRow="1" bandRow="1">
                <a:tableStyleId>{5C22544A-7EE6-4342-B048-85BDC9FD1C3A}</a:tableStyleId>
              </a:tblPr>
              <a:tblGrid>
                <a:gridCol w="2709042">
                  <a:extLst>
                    <a:ext uri="{9D8B030D-6E8A-4147-A177-3AD203B41FA5}">
                      <a16:colId xmlns:a16="http://schemas.microsoft.com/office/drawing/2014/main" xmlns="" val="831491958"/>
                    </a:ext>
                  </a:extLst>
                </a:gridCol>
                <a:gridCol w="2709042">
                  <a:extLst>
                    <a:ext uri="{9D8B030D-6E8A-4147-A177-3AD203B41FA5}">
                      <a16:colId xmlns:a16="http://schemas.microsoft.com/office/drawing/2014/main" xmlns="" val="4195622488"/>
                    </a:ext>
                  </a:extLst>
                </a:gridCol>
                <a:gridCol w="2709042">
                  <a:extLst>
                    <a:ext uri="{9D8B030D-6E8A-4147-A177-3AD203B41FA5}">
                      <a16:colId xmlns:a16="http://schemas.microsoft.com/office/drawing/2014/main" xmlns="" val="916076428"/>
                    </a:ext>
                  </a:extLst>
                </a:gridCol>
                <a:gridCol w="2709042">
                  <a:extLst>
                    <a:ext uri="{9D8B030D-6E8A-4147-A177-3AD203B41FA5}">
                      <a16:colId xmlns:a16="http://schemas.microsoft.com/office/drawing/2014/main" xmlns="" val="865514077"/>
                    </a:ext>
                  </a:extLst>
                </a:gridCol>
              </a:tblGrid>
              <a:tr h="487213">
                <a:tc>
                  <a:txBody>
                    <a:bodyPr/>
                    <a:lstStyle/>
                    <a:p>
                      <a:pPr algn="ctr"/>
                      <a:r>
                        <a:rPr lang="en-US" sz="2400"/>
                        <a:t>Lớp 6</a:t>
                      </a:r>
                    </a:p>
                  </a:txBody>
                  <a:tcPr/>
                </a:tc>
                <a:tc>
                  <a:txBody>
                    <a:bodyPr/>
                    <a:lstStyle/>
                    <a:p>
                      <a:pPr algn="ctr"/>
                      <a:r>
                        <a:rPr lang="en-US" sz="2400"/>
                        <a:t>Lớp 7</a:t>
                      </a:r>
                    </a:p>
                  </a:txBody>
                  <a:tcPr/>
                </a:tc>
                <a:tc>
                  <a:txBody>
                    <a:bodyPr/>
                    <a:lstStyle/>
                    <a:p>
                      <a:pPr algn="ctr"/>
                      <a:r>
                        <a:rPr lang="en-US" sz="2400"/>
                        <a:t>Lớp 8</a:t>
                      </a:r>
                    </a:p>
                  </a:txBody>
                  <a:tcPr/>
                </a:tc>
                <a:tc>
                  <a:txBody>
                    <a:bodyPr/>
                    <a:lstStyle/>
                    <a:p>
                      <a:pPr algn="ctr"/>
                      <a:r>
                        <a:rPr lang="en-US" sz="2400"/>
                        <a:t>Lớp 9</a:t>
                      </a:r>
                    </a:p>
                  </a:txBody>
                  <a:tcPr/>
                </a:tc>
                <a:extLst>
                  <a:ext uri="{0D108BD9-81ED-4DB2-BD59-A6C34878D82A}">
                    <a16:rowId xmlns:a16="http://schemas.microsoft.com/office/drawing/2014/main" xmlns="" val="3676484943"/>
                  </a:ext>
                </a:extLst>
              </a:tr>
              <a:tr h="3215604">
                <a:tc>
                  <a:txBody>
                    <a:bodyPr/>
                    <a:lstStyle/>
                    <a:p>
                      <a:pPr marL="285750" indent="-285750">
                        <a:buFont typeface="Arial" panose="020B0604020202020204" pitchFamily="34" charset="0"/>
                        <a:buChar char="•"/>
                      </a:pPr>
                      <a:r>
                        <a:rPr lang="en-US" sz="2400"/>
                        <a:t>Phần mềm xử lí văn bản</a:t>
                      </a:r>
                    </a:p>
                    <a:p>
                      <a:pPr marL="285750" indent="-285750">
                        <a:buFont typeface="Arial" panose="020B0604020202020204" pitchFamily="34" charset="0"/>
                        <a:buChar char="•"/>
                      </a:pPr>
                      <a:r>
                        <a:rPr lang="en-US" sz="2400"/>
                        <a:t>Phần mềm sơ đồ tư duy</a:t>
                      </a:r>
                    </a:p>
                  </a:txBody>
                  <a:tcPr/>
                </a:tc>
                <a:tc>
                  <a:txBody>
                    <a:bodyPr/>
                    <a:lstStyle/>
                    <a:p>
                      <a:pPr marL="285750" indent="-285750">
                        <a:buFont typeface="Arial" panose="020B0604020202020204" pitchFamily="34" charset="0"/>
                        <a:buChar char="•"/>
                      </a:pPr>
                      <a:r>
                        <a:rPr lang="en-US" sz="2400"/>
                        <a:t>Phần mềm bảng tính</a:t>
                      </a:r>
                    </a:p>
                    <a:p>
                      <a:pPr marL="285750" indent="-285750">
                        <a:buFont typeface="Arial" panose="020B0604020202020204" pitchFamily="34" charset="0"/>
                        <a:buChar char="•"/>
                      </a:pPr>
                      <a:r>
                        <a:rPr lang="en-US" sz="2400"/>
                        <a:t>Phần mềm trình chiếu</a:t>
                      </a:r>
                    </a:p>
                  </a:txBody>
                  <a:tcPr/>
                </a:tc>
                <a:tc>
                  <a:txBody>
                    <a:bodyPr/>
                    <a:lstStyle/>
                    <a:p>
                      <a:pPr marL="285750" indent="-285750">
                        <a:buFont typeface="Arial" panose="020B0604020202020204" pitchFamily="34" charset="0"/>
                        <a:buChar char="•"/>
                      </a:pPr>
                      <a:r>
                        <a:rPr lang="en-US" sz="2400"/>
                        <a:t>Phần mềm bảng tính</a:t>
                      </a:r>
                    </a:p>
                    <a:p>
                      <a:pPr marL="0" indent="0">
                        <a:buFont typeface="Arial" panose="020B0604020202020204" pitchFamily="34" charset="0"/>
                        <a:buNone/>
                      </a:pPr>
                      <a:r>
                        <a:rPr lang="en-US" sz="2400"/>
                        <a:t>Tự chọn</a:t>
                      </a:r>
                    </a:p>
                    <a:p>
                      <a:pPr marL="285750" indent="-285750" algn="l" defTabSz="914400" rtl="0" eaLnBrk="1" latinLnBrk="0" hangingPunct="1">
                        <a:buFont typeface="Arial" panose="020B0604020202020204" pitchFamily="34" charset="0"/>
                        <a:buChar char="•"/>
                      </a:pPr>
                      <a:r>
                        <a:rPr lang="en-US" sz="2400"/>
                        <a:t>Phần </a:t>
                      </a:r>
                      <a:r>
                        <a:rPr lang="en-US" sz="2400" kern="1200">
                          <a:solidFill>
                            <a:schemeClr val="dk1"/>
                          </a:solidFill>
                          <a:latin typeface="+mn-lt"/>
                          <a:ea typeface="+mn-ea"/>
                          <a:cs typeface="+mn-cs"/>
                        </a:rPr>
                        <a:t>mềm xử lí văn bản và trình chiếu</a:t>
                      </a:r>
                    </a:p>
                    <a:p>
                      <a:pPr marL="285750" indent="-285750" algn="l" defTabSz="914400" rtl="0" eaLnBrk="1" latinLnBrk="0" hangingPunct="1">
                        <a:buFont typeface="Arial" panose="020B0604020202020204" pitchFamily="34" charset="0"/>
                        <a:buChar char="•"/>
                      </a:pPr>
                      <a:r>
                        <a:rPr lang="en-US" sz="2400" kern="1200">
                          <a:solidFill>
                            <a:schemeClr val="dk1"/>
                          </a:solidFill>
                          <a:latin typeface="+mn-lt"/>
                          <a:ea typeface="+mn-ea"/>
                          <a:cs typeface="+mn-cs"/>
                        </a:rPr>
                        <a:t>Phần m</a:t>
                      </a:r>
                      <a:r>
                        <a:rPr lang="en-US" sz="2400"/>
                        <a:t>ềm đồ họa</a:t>
                      </a:r>
                    </a:p>
                  </a:txBody>
                  <a:tcPr/>
                </a:tc>
                <a:tc>
                  <a:txBody>
                    <a:bodyPr/>
                    <a:lstStyle/>
                    <a:p>
                      <a:pPr marL="285750" indent="-285750">
                        <a:buFont typeface="Arial" panose="020B0604020202020204" pitchFamily="34" charset="0"/>
                        <a:buChar char="•"/>
                      </a:pPr>
                      <a:r>
                        <a:rPr lang="en-US" sz="2400"/>
                        <a:t>Phần mềm mô phỏng</a:t>
                      </a:r>
                    </a:p>
                    <a:p>
                      <a:pPr marL="285750" indent="-285750">
                        <a:buFont typeface="Arial" panose="020B0604020202020204" pitchFamily="34" charset="0"/>
                        <a:buChar char="•"/>
                      </a:pPr>
                      <a:r>
                        <a:rPr lang="en-US" sz="2400"/>
                        <a:t>Trình bày thông tin</a:t>
                      </a:r>
                    </a:p>
                    <a:p>
                      <a:pPr marL="0" indent="0">
                        <a:buFont typeface="Arial" panose="020B0604020202020204" pitchFamily="34" charset="0"/>
                        <a:buNone/>
                      </a:pPr>
                      <a:r>
                        <a:rPr lang="en-US" sz="2400"/>
                        <a:t>Tự chọn</a:t>
                      </a:r>
                    </a:p>
                    <a:p>
                      <a:pPr marL="285750" indent="-285750">
                        <a:buFont typeface="Arial" panose="020B0604020202020204" pitchFamily="34" charset="0"/>
                        <a:buChar char="•"/>
                      </a:pPr>
                      <a:r>
                        <a:rPr lang="en-US" sz="2400"/>
                        <a:t>Bảng tính điện tử</a:t>
                      </a:r>
                    </a:p>
                    <a:p>
                      <a:pPr marL="285750" indent="-285750">
                        <a:buFont typeface="Arial" panose="020B0604020202020204" pitchFamily="34" charset="0"/>
                        <a:buChar char="•"/>
                      </a:pPr>
                      <a:r>
                        <a:rPr lang="en-US" sz="2400"/>
                        <a:t>Phần mềm xử lí video</a:t>
                      </a:r>
                    </a:p>
                  </a:txBody>
                  <a:tcPr/>
                </a:tc>
                <a:extLst>
                  <a:ext uri="{0D108BD9-81ED-4DB2-BD59-A6C34878D82A}">
                    <a16:rowId xmlns:a16="http://schemas.microsoft.com/office/drawing/2014/main" xmlns="" val="844006961"/>
                  </a:ext>
                </a:extLst>
              </a:tr>
            </a:tbl>
          </a:graphicData>
        </a:graphic>
      </p:graphicFrame>
      <p:sp>
        <p:nvSpPr>
          <p:cNvPr id="3" name="Title 2">
            <a:extLst>
              <a:ext uri="{FF2B5EF4-FFF2-40B4-BE49-F238E27FC236}">
                <a16:creationId xmlns:a16="http://schemas.microsoft.com/office/drawing/2014/main" xmlns="" id="{C219BC9E-A90D-A14E-BFC8-32F3AB88A214}"/>
              </a:ext>
            </a:extLst>
          </p:cNvPr>
          <p:cNvSpPr>
            <a:spLocks noGrp="1"/>
          </p:cNvSpPr>
          <p:nvPr>
            <p:ph type="title"/>
          </p:nvPr>
        </p:nvSpPr>
        <p:spPr/>
        <p:txBody>
          <a:bodyPr/>
          <a:lstStyle/>
          <a:p>
            <a:r>
              <a:rPr lang="en-US">
                <a:solidFill>
                  <a:srgbClr val="2A5695"/>
                </a:solidFill>
              </a:rPr>
              <a:t>Chủ đề 4. Ứng dụng Tin học </a:t>
            </a:r>
          </a:p>
        </p:txBody>
      </p:sp>
    </p:spTree>
    <p:extLst>
      <p:ext uri="{BB962C8B-B14F-4D97-AF65-F5344CB8AC3E}">
        <p14:creationId xmlns:p14="http://schemas.microsoft.com/office/powerpoint/2010/main" val="1766400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219BC9E-A90D-A14E-BFC8-32F3AB88A214}"/>
              </a:ext>
            </a:extLst>
          </p:cNvPr>
          <p:cNvSpPr>
            <a:spLocks noGrp="1"/>
          </p:cNvSpPr>
          <p:nvPr>
            <p:ph type="title"/>
          </p:nvPr>
        </p:nvSpPr>
        <p:spPr>
          <a:xfrm>
            <a:off x="838200" y="365125"/>
            <a:ext cx="10515600" cy="1022241"/>
          </a:xfrm>
        </p:spPr>
        <p:txBody>
          <a:bodyPr/>
          <a:lstStyle/>
          <a:p>
            <a:r>
              <a:rPr lang="en-US">
                <a:solidFill>
                  <a:srgbClr val="2A5695"/>
                </a:solidFill>
              </a:rPr>
              <a:t>Chủ đề 4. Ứng dụng Tin học </a:t>
            </a:r>
          </a:p>
        </p:txBody>
      </p:sp>
      <p:sp>
        <p:nvSpPr>
          <p:cNvPr id="5" name="Content Placeholder 4">
            <a:extLst>
              <a:ext uri="{FF2B5EF4-FFF2-40B4-BE49-F238E27FC236}">
                <a16:creationId xmlns:a16="http://schemas.microsoft.com/office/drawing/2014/main" xmlns="" id="{747A5EBB-CFC7-A51B-CBDF-8197943F870B}"/>
              </a:ext>
            </a:extLst>
          </p:cNvPr>
          <p:cNvSpPr>
            <a:spLocks noGrp="1"/>
          </p:cNvSpPr>
          <p:nvPr>
            <p:ph idx="1"/>
          </p:nvPr>
        </p:nvSpPr>
        <p:spPr>
          <a:xfrm>
            <a:off x="838200" y="1613941"/>
            <a:ext cx="10752786" cy="4894700"/>
          </a:xfrm>
        </p:spPr>
        <p:txBody>
          <a:bodyPr/>
          <a:lstStyle/>
          <a:p>
            <a:pPr marL="0" indent="0">
              <a:lnSpc>
                <a:spcPct val="100000"/>
              </a:lnSpc>
              <a:buNone/>
            </a:pPr>
            <a:r>
              <a:rPr lang="en-US" sz="2800" b="1" dirty="0" err="1">
                <a:solidFill>
                  <a:schemeClr val="accent1">
                    <a:lumMod val="75000"/>
                  </a:schemeClr>
                </a:solidFill>
              </a:rPr>
              <a:t>Bài</a:t>
            </a:r>
            <a:r>
              <a:rPr lang="en-US" sz="2800" b="1" dirty="0">
                <a:solidFill>
                  <a:schemeClr val="accent1">
                    <a:lumMod val="75000"/>
                  </a:schemeClr>
                </a:solidFill>
              </a:rPr>
              <a:t> 5. </a:t>
            </a:r>
            <a:r>
              <a:rPr lang="en-US" sz="2800" b="1" dirty="0" err="1">
                <a:solidFill>
                  <a:schemeClr val="accent1">
                    <a:lumMod val="75000"/>
                  </a:schemeClr>
                </a:solidFill>
              </a:rPr>
              <a:t>Sử</a:t>
            </a:r>
            <a:r>
              <a:rPr lang="en-US" sz="2800" b="1" dirty="0">
                <a:solidFill>
                  <a:schemeClr val="accent1">
                    <a:lumMod val="75000"/>
                  </a:schemeClr>
                </a:solidFill>
              </a:rPr>
              <a:t> </a:t>
            </a:r>
            <a:r>
              <a:rPr lang="en-US" sz="2800" b="1" dirty="0" err="1">
                <a:solidFill>
                  <a:schemeClr val="accent1">
                    <a:lumMod val="75000"/>
                  </a:schemeClr>
                </a:solidFill>
              </a:rPr>
              <a:t>dụng</a:t>
            </a:r>
            <a:r>
              <a:rPr lang="en-US" sz="2800" b="1" dirty="0">
                <a:solidFill>
                  <a:schemeClr val="accent1">
                    <a:lumMod val="75000"/>
                  </a:schemeClr>
                </a:solidFill>
              </a:rPr>
              <a:t> </a:t>
            </a:r>
            <a:r>
              <a:rPr lang="en-US" sz="2800" b="1" dirty="0" err="1">
                <a:solidFill>
                  <a:schemeClr val="accent1">
                    <a:lumMod val="75000"/>
                  </a:schemeClr>
                </a:solidFill>
              </a:rPr>
              <a:t>bảng</a:t>
            </a:r>
            <a:r>
              <a:rPr lang="en-US" sz="2800" b="1" dirty="0">
                <a:solidFill>
                  <a:schemeClr val="accent1">
                    <a:lumMod val="75000"/>
                  </a:schemeClr>
                </a:solidFill>
              </a:rPr>
              <a:t> </a:t>
            </a:r>
            <a:r>
              <a:rPr lang="en-US" sz="2800" b="1" dirty="0" err="1">
                <a:solidFill>
                  <a:schemeClr val="accent1">
                    <a:lumMod val="75000"/>
                  </a:schemeClr>
                </a:solidFill>
              </a:rPr>
              <a:t>tính</a:t>
            </a:r>
            <a:r>
              <a:rPr lang="en-US" sz="2800" b="1" dirty="0">
                <a:solidFill>
                  <a:schemeClr val="accent1">
                    <a:lumMod val="75000"/>
                  </a:schemeClr>
                </a:solidFill>
              </a:rPr>
              <a:t> </a:t>
            </a:r>
            <a:r>
              <a:rPr lang="en-US" sz="2800" b="1" dirty="0" err="1">
                <a:solidFill>
                  <a:schemeClr val="accent1">
                    <a:lumMod val="75000"/>
                  </a:schemeClr>
                </a:solidFill>
              </a:rPr>
              <a:t>giải</a:t>
            </a:r>
            <a:r>
              <a:rPr lang="en-US" sz="2800" b="1" dirty="0">
                <a:solidFill>
                  <a:schemeClr val="accent1">
                    <a:lumMod val="75000"/>
                  </a:schemeClr>
                </a:solidFill>
              </a:rPr>
              <a:t> </a:t>
            </a:r>
            <a:r>
              <a:rPr lang="en-US" sz="2800" b="1" dirty="0" err="1">
                <a:solidFill>
                  <a:schemeClr val="accent1">
                    <a:lumMod val="75000"/>
                  </a:schemeClr>
                </a:solidFill>
              </a:rPr>
              <a:t>quyết</a:t>
            </a:r>
            <a:r>
              <a:rPr lang="en-US" sz="2800" b="1" dirty="0">
                <a:solidFill>
                  <a:schemeClr val="accent1">
                    <a:lumMod val="75000"/>
                  </a:schemeClr>
                </a:solidFill>
              </a:rPr>
              <a:t> </a:t>
            </a:r>
            <a:r>
              <a:rPr lang="en-US" sz="2800" b="1" dirty="0" err="1">
                <a:solidFill>
                  <a:schemeClr val="accent1">
                    <a:lumMod val="75000"/>
                  </a:schemeClr>
                </a:solidFill>
              </a:rPr>
              <a:t>bài</a:t>
            </a:r>
            <a:r>
              <a:rPr lang="en-US" sz="2800" b="1" dirty="0">
                <a:solidFill>
                  <a:schemeClr val="accent1">
                    <a:lumMod val="75000"/>
                  </a:schemeClr>
                </a:solidFill>
              </a:rPr>
              <a:t> </a:t>
            </a:r>
            <a:r>
              <a:rPr lang="en-US" sz="2800" b="1" dirty="0" err="1">
                <a:solidFill>
                  <a:schemeClr val="accent1">
                    <a:lumMod val="75000"/>
                  </a:schemeClr>
                </a:solidFill>
              </a:rPr>
              <a:t>toán</a:t>
            </a:r>
            <a:r>
              <a:rPr lang="en-US" sz="2800" b="1" dirty="0">
                <a:solidFill>
                  <a:schemeClr val="accent1">
                    <a:lumMod val="75000"/>
                  </a:schemeClr>
                </a:solidFill>
              </a:rPr>
              <a:t> </a:t>
            </a:r>
            <a:r>
              <a:rPr lang="en-US" sz="2800" b="1" dirty="0" err="1">
                <a:solidFill>
                  <a:schemeClr val="accent1">
                    <a:lumMod val="75000"/>
                  </a:schemeClr>
                </a:solidFill>
              </a:rPr>
              <a:t>thực</a:t>
            </a:r>
            <a:r>
              <a:rPr lang="en-US" sz="2800" b="1" dirty="0">
                <a:solidFill>
                  <a:schemeClr val="accent1">
                    <a:lumMod val="75000"/>
                  </a:schemeClr>
                </a:solidFill>
              </a:rPr>
              <a:t> </a:t>
            </a:r>
            <a:r>
              <a:rPr lang="en-US" sz="2800" b="1" dirty="0" err="1">
                <a:solidFill>
                  <a:schemeClr val="accent1">
                    <a:lumMod val="75000"/>
                  </a:schemeClr>
                </a:solidFill>
              </a:rPr>
              <a:t>tế</a:t>
            </a:r>
            <a:endParaRPr lang="en-US" sz="2800" b="1" dirty="0">
              <a:solidFill>
                <a:schemeClr val="accent1">
                  <a:lumMod val="75000"/>
                </a:schemeClr>
              </a:solidFill>
            </a:endParaRPr>
          </a:p>
          <a:p>
            <a:pPr lvl="0">
              <a:lnSpc>
                <a:spcPct val="100000"/>
              </a:lnSpc>
              <a:spcAft>
                <a:spcPts val="0"/>
              </a:spcAft>
            </a:pPr>
            <a:r>
              <a:rPr lang="en-US" sz="2800" dirty="0" err="1">
                <a:solidFill>
                  <a:schemeClr val="accent1">
                    <a:lumMod val="75000"/>
                  </a:schemeClr>
                </a:solidFill>
              </a:rPr>
              <a:t>Giải</a:t>
            </a:r>
            <a:r>
              <a:rPr lang="en-US" sz="2800" dirty="0">
                <a:solidFill>
                  <a:schemeClr val="accent1">
                    <a:lumMod val="75000"/>
                  </a:schemeClr>
                </a:solidFill>
              </a:rPr>
              <a:t> </a:t>
            </a:r>
            <a:r>
              <a:rPr lang="en-US" sz="2800" dirty="0" err="1">
                <a:solidFill>
                  <a:schemeClr val="accent1">
                    <a:lumMod val="75000"/>
                  </a:schemeClr>
                </a:solidFill>
              </a:rPr>
              <a:t>thích</a:t>
            </a:r>
            <a:r>
              <a:rPr lang="en-US" sz="2800" dirty="0">
                <a:solidFill>
                  <a:schemeClr val="accent1">
                    <a:lumMod val="75000"/>
                  </a:schemeClr>
                </a:solidFill>
              </a:rPr>
              <a:t> </a:t>
            </a:r>
            <a:r>
              <a:rPr lang="en-US" sz="2800" dirty="0" err="1">
                <a:solidFill>
                  <a:schemeClr val="accent1">
                    <a:lumMod val="75000"/>
                  </a:schemeClr>
                </a:solidFill>
              </a:rPr>
              <a:t>được</a:t>
            </a:r>
            <a:r>
              <a:rPr lang="en-US" sz="2800" dirty="0">
                <a:solidFill>
                  <a:schemeClr val="accent1">
                    <a:lumMod val="75000"/>
                  </a:schemeClr>
                </a:solidFill>
              </a:rPr>
              <a:t> </a:t>
            </a:r>
            <a:r>
              <a:rPr lang="en-US" sz="2800" dirty="0" err="1">
                <a:solidFill>
                  <a:schemeClr val="accent1">
                    <a:lumMod val="75000"/>
                  </a:schemeClr>
                </a:solidFill>
              </a:rPr>
              <a:t>sự</a:t>
            </a:r>
            <a:r>
              <a:rPr lang="en-US" sz="2800" dirty="0">
                <a:solidFill>
                  <a:schemeClr val="accent1">
                    <a:lumMod val="75000"/>
                  </a:schemeClr>
                </a:solidFill>
              </a:rPr>
              <a:t> </a:t>
            </a:r>
            <a:r>
              <a:rPr lang="en-US" sz="2800" dirty="0" err="1">
                <a:solidFill>
                  <a:schemeClr val="accent1">
                    <a:lumMod val="75000"/>
                  </a:schemeClr>
                </a:solidFill>
              </a:rPr>
              <a:t>khác</a:t>
            </a:r>
            <a:r>
              <a:rPr lang="en-US" sz="2800" dirty="0">
                <a:solidFill>
                  <a:schemeClr val="accent1">
                    <a:lumMod val="75000"/>
                  </a:schemeClr>
                </a:solidFill>
              </a:rPr>
              <a:t> </a:t>
            </a:r>
            <a:r>
              <a:rPr lang="en-US" sz="2800" dirty="0" err="1">
                <a:solidFill>
                  <a:schemeClr val="accent1">
                    <a:lumMod val="75000"/>
                  </a:schemeClr>
                </a:solidFill>
              </a:rPr>
              <a:t>nhau</a:t>
            </a:r>
            <a:r>
              <a:rPr lang="en-US" sz="2800" dirty="0">
                <a:solidFill>
                  <a:schemeClr val="accent1">
                    <a:lumMod val="75000"/>
                  </a:schemeClr>
                </a:solidFill>
              </a:rPr>
              <a:t> </a:t>
            </a:r>
            <a:r>
              <a:rPr lang="en-US" sz="2800" dirty="0" err="1">
                <a:solidFill>
                  <a:schemeClr val="accent1">
                    <a:lumMod val="75000"/>
                  </a:schemeClr>
                </a:solidFill>
              </a:rPr>
              <a:t>giữa</a:t>
            </a:r>
            <a:r>
              <a:rPr lang="en-US" sz="2800" dirty="0">
                <a:solidFill>
                  <a:schemeClr val="accent1">
                    <a:lumMod val="75000"/>
                  </a:schemeClr>
                </a:solidFill>
              </a:rPr>
              <a:t> </a:t>
            </a:r>
            <a:r>
              <a:rPr lang="en-US" sz="2800" dirty="0" err="1">
                <a:solidFill>
                  <a:schemeClr val="accent1">
                    <a:lumMod val="75000"/>
                  </a:schemeClr>
                </a:solidFill>
              </a:rPr>
              <a:t>địa</a:t>
            </a:r>
            <a:r>
              <a:rPr lang="en-US" sz="2800" dirty="0">
                <a:solidFill>
                  <a:schemeClr val="accent1">
                    <a:lumMod val="75000"/>
                  </a:schemeClr>
                </a:solidFill>
              </a:rPr>
              <a:t> </a:t>
            </a:r>
            <a:r>
              <a:rPr lang="en-US" sz="2800" dirty="0" err="1">
                <a:solidFill>
                  <a:schemeClr val="accent1">
                    <a:lumMod val="75000"/>
                  </a:schemeClr>
                </a:solidFill>
              </a:rPr>
              <a:t>chỉ</a:t>
            </a:r>
            <a:r>
              <a:rPr lang="en-US" sz="2800" dirty="0">
                <a:solidFill>
                  <a:schemeClr val="accent1">
                    <a:lumMod val="75000"/>
                  </a:schemeClr>
                </a:solidFill>
              </a:rPr>
              <a:t> </a:t>
            </a:r>
            <a:r>
              <a:rPr lang="en-US" sz="2800" dirty="0" err="1">
                <a:solidFill>
                  <a:schemeClr val="accent1">
                    <a:lumMod val="75000"/>
                  </a:schemeClr>
                </a:solidFill>
              </a:rPr>
              <a:t>tương</a:t>
            </a:r>
            <a:r>
              <a:rPr lang="en-US" sz="2800" dirty="0">
                <a:solidFill>
                  <a:schemeClr val="accent1">
                    <a:lumMod val="75000"/>
                  </a:schemeClr>
                </a:solidFill>
              </a:rPr>
              <a:t> </a:t>
            </a:r>
            <a:r>
              <a:rPr lang="en-US" sz="2800" dirty="0" err="1">
                <a:solidFill>
                  <a:schemeClr val="accent1">
                    <a:lumMod val="75000"/>
                  </a:schemeClr>
                </a:solidFill>
              </a:rPr>
              <a:t>đối</a:t>
            </a:r>
            <a:r>
              <a:rPr lang="en-US" sz="2800" dirty="0">
                <a:solidFill>
                  <a:schemeClr val="accent1">
                    <a:lumMod val="75000"/>
                  </a:schemeClr>
                </a:solidFill>
              </a:rPr>
              <a:t> </a:t>
            </a:r>
            <a:r>
              <a:rPr lang="en-US" sz="2800" dirty="0" err="1">
                <a:solidFill>
                  <a:schemeClr val="accent1">
                    <a:lumMod val="75000"/>
                  </a:schemeClr>
                </a:solidFill>
              </a:rPr>
              <a:t>và</a:t>
            </a:r>
            <a:r>
              <a:rPr lang="en-US" sz="2800" dirty="0">
                <a:solidFill>
                  <a:schemeClr val="accent1">
                    <a:lumMod val="75000"/>
                  </a:schemeClr>
                </a:solidFill>
              </a:rPr>
              <a:t> </a:t>
            </a:r>
            <a:r>
              <a:rPr lang="en-US" sz="2800" dirty="0" err="1">
                <a:solidFill>
                  <a:schemeClr val="accent1">
                    <a:lumMod val="75000"/>
                  </a:schemeClr>
                </a:solidFill>
              </a:rPr>
              <a:t>địa</a:t>
            </a:r>
            <a:r>
              <a:rPr lang="en-US" sz="2800" dirty="0">
                <a:solidFill>
                  <a:schemeClr val="accent1">
                    <a:lumMod val="75000"/>
                  </a:schemeClr>
                </a:solidFill>
              </a:rPr>
              <a:t> </a:t>
            </a:r>
            <a:r>
              <a:rPr lang="en-US" sz="2800" dirty="0" err="1">
                <a:solidFill>
                  <a:schemeClr val="accent1">
                    <a:lumMod val="75000"/>
                  </a:schemeClr>
                </a:solidFill>
              </a:rPr>
              <a:t>chỉ</a:t>
            </a:r>
            <a:r>
              <a:rPr lang="en-US" sz="2800" dirty="0">
                <a:solidFill>
                  <a:schemeClr val="accent1">
                    <a:lumMod val="75000"/>
                  </a:schemeClr>
                </a:solidFill>
              </a:rPr>
              <a:t> </a:t>
            </a:r>
            <a:r>
              <a:rPr lang="en-US" sz="2800" dirty="0" err="1">
                <a:solidFill>
                  <a:schemeClr val="accent1">
                    <a:lumMod val="75000"/>
                  </a:schemeClr>
                </a:solidFill>
              </a:rPr>
              <a:t>tuyệt</a:t>
            </a:r>
            <a:r>
              <a:rPr lang="en-US" sz="2800" dirty="0">
                <a:solidFill>
                  <a:schemeClr val="accent1">
                    <a:lumMod val="75000"/>
                  </a:schemeClr>
                </a:solidFill>
              </a:rPr>
              <a:t> </a:t>
            </a:r>
            <a:r>
              <a:rPr lang="en-US" sz="2800" dirty="0" err="1"/>
              <a:t>đối</a:t>
            </a:r>
            <a:r>
              <a:rPr lang="en-US" sz="2800" dirty="0"/>
              <a:t> </a:t>
            </a:r>
            <a:r>
              <a:rPr lang="en-US" sz="2800" dirty="0" err="1"/>
              <a:t>của</a:t>
            </a:r>
            <a:r>
              <a:rPr lang="en-US" sz="2800" dirty="0"/>
              <a:t> </a:t>
            </a:r>
            <a:r>
              <a:rPr lang="en-US" sz="2800" dirty="0" err="1"/>
              <a:t>một</a:t>
            </a:r>
            <a:r>
              <a:rPr lang="en-US" sz="2800" dirty="0"/>
              <a:t> ô </a:t>
            </a:r>
            <a:r>
              <a:rPr lang="en-US" sz="2800" dirty="0" err="1"/>
              <a:t>tính</a:t>
            </a:r>
            <a:r>
              <a:rPr lang="en-US" sz="2800" dirty="0"/>
              <a:t>.</a:t>
            </a:r>
          </a:p>
          <a:p>
            <a:pPr lvl="0">
              <a:lnSpc>
                <a:spcPct val="100000"/>
              </a:lnSpc>
              <a:spcAft>
                <a:spcPts val="0"/>
              </a:spcAft>
            </a:pPr>
            <a:r>
              <a:rPr lang="en-US" sz="2800" dirty="0" err="1"/>
              <a:t>Giải</a:t>
            </a:r>
            <a:r>
              <a:rPr lang="en-US" sz="2800" dirty="0"/>
              <a:t> </a:t>
            </a:r>
            <a:r>
              <a:rPr lang="en-US" sz="2800" dirty="0" err="1"/>
              <a:t>thích</a:t>
            </a:r>
            <a:r>
              <a:rPr lang="en-US" sz="2800" dirty="0"/>
              <a:t> </a:t>
            </a:r>
            <a:r>
              <a:rPr lang="en-US" sz="2800" dirty="0" err="1"/>
              <a:t>được</a:t>
            </a:r>
            <a:r>
              <a:rPr lang="en-US" sz="2800" dirty="0"/>
              <a:t> </a:t>
            </a:r>
            <a:r>
              <a:rPr lang="en-US" sz="2800" dirty="0" err="1"/>
              <a:t>sự</a:t>
            </a:r>
            <a:r>
              <a:rPr lang="en-US" sz="2800" dirty="0"/>
              <a:t> </a:t>
            </a:r>
            <a:r>
              <a:rPr lang="en-US" sz="2800" dirty="0" err="1"/>
              <a:t>thay</a:t>
            </a:r>
            <a:r>
              <a:rPr lang="en-US" sz="2800" dirty="0"/>
              <a:t> </a:t>
            </a:r>
            <a:r>
              <a:rPr lang="en-US" sz="2800" dirty="0" err="1"/>
              <a:t>đổi</a:t>
            </a:r>
            <a:r>
              <a:rPr lang="en-US" sz="2800" dirty="0"/>
              <a:t> </a:t>
            </a:r>
            <a:r>
              <a:rPr lang="en-US" sz="2800" dirty="0" err="1"/>
              <a:t>địa</a:t>
            </a:r>
            <a:r>
              <a:rPr lang="en-US" sz="2800" dirty="0"/>
              <a:t> </a:t>
            </a:r>
            <a:r>
              <a:rPr lang="en-US" sz="2800" dirty="0" err="1"/>
              <a:t>chỉ</a:t>
            </a:r>
            <a:r>
              <a:rPr lang="en-US" sz="2800" dirty="0"/>
              <a:t> </a:t>
            </a:r>
            <a:r>
              <a:rPr lang="en-US" sz="2800" dirty="0" err="1"/>
              <a:t>tương</a:t>
            </a:r>
            <a:r>
              <a:rPr lang="en-US" sz="2800" dirty="0"/>
              <a:t> </a:t>
            </a:r>
            <a:r>
              <a:rPr lang="en-US" sz="2800" dirty="0" err="1"/>
              <a:t>đối</a:t>
            </a:r>
            <a:r>
              <a:rPr lang="en-US" sz="2800" dirty="0"/>
              <a:t> </a:t>
            </a:r>
            <a:r>
              <a:rPr lang="en-US" sz="2800" dirty="0" err="1"/>
              <a:t>trong</a:t>
            </a:r>
            <a:r>
              <a:rPr lang="en-US" sz="2800" dirty="0"/>
              <a:t> </a:t>
            </a:r>
            <a:r>
              <a:rPr lang="en-US" sz="2800" dirty="0" err="1"/>
              <a:t>công</a:t>
            </a:r>
            <a:r>
              <a:rPr lang="en-US" sz="2800" dirty="0"/>
              <a:t> </a:t>
            </a:r>
            <a:r>
              <a:rPr lang="en-US" sz="2800" dirty="0" err="1"/>
              <a:t>thức</a:t>
            </a:r>
            <a:r>
              <a:rPr lang="en-US" sz="2800" dirty="0"/>
              <a:t> </a:t>
            </a:r>
            <a:r>
              <a:rPr lang="en-US" sz="2800" dirty="0" err="1"/>
              <a:t>khi</a:t>
            </a:r>
            <a:r>
              <a:rPr lang="en-US" sz="2800" dirty="0"/>
              <a:t> </a:t>
            </a:r>
            <a:r>
              <a:rPr lang="en-US" sz="2800" dirty="0" err="1"/>
              <a:t>sao</a:t>
            </a:r>
            <a:r>
              <a:rPr lang="en-US" sz="2800" dirty="0"/>
              <a:t> </a:t>
            </a:r>
            <a:r>
              <a:rPr lang="en-US" sz="2800" dirty="0" err="1"/>
              <a:t>chép</a:t>
            </a:r>
            <a:r>
              <a:rPr lang="en-US" sz="2800" dirty="0"/>
              <a:t> </a:t>
            </a:r>
            <a:r>
              <a:rPr lang="en-US" sz="2800" dirty="0" err="1"/>
              <a:t>công</a:t>
            </a:r>
            <a:r>
              <a:rPr lang="en-US" sz="2800" dirty="0"/>
              <a:t> </a:t>
            </a:r>
            <a:r>
              <a:rPr lang="en-US" sz="2800" dirty="0" err="1"/>
              <a:t>thức</a:t>
            </a:r>
            <a:r>
              <a:rPr lang="en-US" sz="2800" dirty="0"/>
              <a:t>.</a:t>
            </a:r>
          </a:p>
          <a:p>
            <a:pPr>
              <a:lnSpc>
                <a:spcPct val="100000"/>
              </a:lnSpc>
            </a:pPr>
            <a:r>
              <a:rPr lang="en-US" sz="2800" dirty="0" err="1"/>
              <a:t>Sử</a:t>
            </a:r>
            <a:r>
              <a:rPr lang="en-US" sz="2800" dirty="0"/>
              <a:t> </a:t>
            </a:r>
            <a:r>
              <a:rPr lang="en-US" sz="2800" dirty="0" err="1"/>
              <a:t>dụng</a:t>
            </a:r>
            <a:r>
              <a:rPr lang="en-US" sz="2800" dirty="0"/>
              <a:t> </a:t>
            </a:r>
            <a:r>
              <a:rPr lang="en-US" sz="2800" dirty="0" err="1"/>
              <a:t>được</a:t>
            </a:r>
            <a:r>
              <a:rPr lang="en-US" sz="2800" dirty="0"/>
              <a:t> </a:t>
            </a:r>
            <a:r>
              <a:rPr lang="en-US" sz="2800" dirty="0" err="1"/>
              <a:t>phần</a:t>
            </a:r>
            <a:r>
              <a:rPr lang="en-US" sz="2800" dirty="0"/>
              <a:t> </a:t>
            </a:r>
            <a:r>
              <a:rPr lang="en-US" sz="2800" dirty="0" err="1"/>
              <a:t>mềm</a:t>
            </a:r>
            <a:r>
              <a:rPr lang="en-US" sz="2800" dirty="0"/>
              <a:t> </a:t>
            </a:r>
            <a:r>
              <a:rPr lang="en-US" sz="2800" dirty="0" err="1"/>
              <a:t>bảng</a:t>
            </a:r>
            <a:r>
              <a:rPr lang="en-US" sz="2800" dirty="0"/>
              <a:t> </a:t>
            </a:r>
            <a:r>
              <a:rPr lang="en-US" sz="2800" dirty="0" err="1"/>
              <a:t>tính</a:t>
            </a:r>
            <a:r>
              <a:rPr lang="en-US" sz="2800" dirty="0"/>
              <a:t> </a:t>
            </a:r>
            <a:r>
              <a:rPr lang="en-US" sz="2800" dirty="0" err="1"/>
              <a:t>trợ</a:t>
            </a:r>
            <a:r>
              <a:rPr lang="en-US" sz="2800" dirty="0"/>
              <a:t> </a:t>
            </a:r>
            <a:r>
              <a:rPr lang="en-US" sz="2800" dirty="0" err="1"/>
              <a:t>giúp</a:t>
            </a:r>
            <a:r>
              <a:rPr lang="en-US" sz="2800" dirty="0"/>
              <a:t> </a:t>
            </a:r>
            <a:r>
              <a:rPr lang="en-US" sz="2800" dirty="0" err="1"/>
              <a:t>giải</a:t>
            </a:r>
            <a:r>
              <a:rPr lang="en-US" sz="2800" dirty="0"/>
              <a:t> </a:t>
            </a:r>
            <a:r>
              <a:rPr lang="en-US" sz="2800" dirty="0" err="1"/>
              <a:t>quyết</a:t>
            </a:r>
            <a:r>
              <a:rPr lang="en-US" sz="2800" dirty="0"/>
              <a:t> </a:t>
            </a:r>
            <a:r>
              <a:rPr lang="en-US" sz="2800" dirty="0" err="1"/>
              <a:t>bài</a:t>
            </a:r>
            <a:r>
              <a:rPr lang="en-US" sz="2800" dirty="0"/>
              <a:t> </a:t>
            </a:r>
            <a:r>
              <a:rPr lang="en-US" sz="2800" dirty="0" err="1"/>
              <a:t>toán</a:t>
            </a:r>
            <a:r>
              <a:rPr lang="en-US" sz="2800" dirty="0"/>
              <a:t> </a:t>
            </a:r>
            <a:r>
              <a:rPr lang="en-US" sz="2800" dirty="0" err="1"/>
              <a:t>thực</a:t>
            </a:r>
            <a:r>
              <a:rPr lang="en-US" sz="2800" dirty="0"/>
              <a:t> </a:t>
            </a:r>
            <a:r>
              <a:rPr lang="en-US" sz="2800" dirty="0" err="1"/>
              <a:t>tế</a:t>
            </a:r>
            <a:r>
              <a:rPr lang="en-US" sz="2800" dirty="0"/>
              <a:t>.</a:t>
            </a:r>
          </a:p>
          <a:p>
            <a:pPr lvl="0">
              <a:lnSpc>
                <a:spcPct val="100000"/>
              </a:lnSpc>
              <a:spcAft>
                <a:spcPts val="0"/>
              </a:spcAft>
            </a:pPr>
            <a:r>
              <a:rPr lang="en-US" sz="2800" dirty="0"/>
              <a:t>Sao </a:t>
            </a:r>
            <a:r>
              <a:rPr lang="en-US" sz="2800" dirty="0" err="1"/>
              <a:t>chép</a:t>
            </a:r>
            <a:r>
              <a:rPr lang="en-US" sz="2800" dirty="0"/>
              <a:t> </a:t>
            </a:r>
            <a:r>
              <a:rPr lang="en-US" sz="2800" dirty="0" err="1"/>
              <a:t>được</a:t>
            </a:r>
            <a:r>
              <a:rPr lang="en-US" sz="2800" dirty="0"/>
              <a:t> </a:t>
            </a:r>
            <a:r>
              <a:rPr lang="en-US" sz="2800" dirty="0" err="1"/>
              <a:t>dữ</a:t>
            </a:r>
            <a:r>
              <a:rPr lang="en-US" sz="2800" dirty="0"/>
              <a:t> </a:t>
            </a:r>
            <a:r>
              <a:rPr lang="en-US" sz="2800" dirty="0" err="1"/>
              <a:t>liệu</a:t>
            </a:r>
            <a:r>
              <a:rPr lang="en-US" sz="2800" dirty="0"/>
              <a:t> </a:t>
            </a:r>
            <a:r>
              <a:rPr lang="en-US" sz="2800" dirty="0" err="1"/>
              <a:t>từ</a:t>
            </a:r>
            <a:r>
              <a:rPr lang="en-US" sz="2800" dirty="0"/>
              <a:t> </a:t>
            </a:r>
            <a:r>
              <a:rPr lang="en-US" sz="2800" dirty="0" err="1"/>
              <a:t>các</a:t>
            </a:r>
            <a:r>
              <a:rPr lang="en-US" sz="2800" dirty="0"/>
              <a:t> </a:t>
            </a:r>
            <a:r>
              <a:rPr lang="en-US" sz="2800" dirty="0" err="1"/>
              <a:t>tệp</a:t>
            </a:r>
            <a:r>
              <a:rPr lang="en-US" sz="2800" dirty="0"/>
              <a:t> </a:t>
            </a:r>
            <a:r>
              <a:rPr lang="en-US" sz="2800" dirty="0" err="1"/>
              <a:t>văn</a:t>
            </a:r>
            <a:r>
              <a:rPr lang="en-US" sz="2800" dirty="0"/>
              <a:t> </a:t>
            </a:r>
            <a:r>
              <a:rPr lang="en-US" sz="2800" dirty="0" err="1"/>
              <a:t>bản</a:t>
            </a:r>
            <a:r>
              <a:rPr lang="en-US" sz="2800" dirty="0"/>
              <a:t>, </a:t>
            </a:r>
            <a:r>
              <a:rPr lang="en-US" sz="2800" dirty="0" err="1"/>
              <a:t>trang</a:t>
            </a:r>
            <a:r>
              <a:rPr lang="en-US" sz="2800" dirty="0"/>
              <a:t> </a:t>
            </a:r>
            <a:r>
              <a:rPr lang="en-US" sz="2800" dirty="0" err="1"/>
              <a:t>trình</a:t>
            </a:r>
            <a:r>
              <a:rPr lang="en-US" sz="2800" dirty="0"/>
              <a:t> </a:t>
            </a:r>
            <a:r>
              <a:rPr lang="en-US" sz="2800" dirty="0" err="1"/>
              <a:t>chiếu</a:t>
            </a:r>
            <a:r>
              <a:rPr lang="en-US" sz="2800" dirty="0"/>
              <a:t> sang </a:t>
            </a:r>
            <a:r>
              <a:rPr lang="en-US" sz="2800" dirty="0" err="1"/>
              <a:t>trang</a:t>
            </a:r>
            <a:r>
              <a:rPr lang="en-US" sz="2800" dirty="0"/>
              <a:t> </a:t>
            </a:r>
            <a:r>
              <a:rPr lang="en-US" sz="2800" dirty="0" err="1"/>
              <a:t>tính</a:t>
            </a:r>
            <a:r>
              <a:rPr lang="en-US" sz="2800" dirty="0"/>
              <a:t>.</a:t>
            </a:r>
          </a:p>
        </p:txBody>
      </p:sp>
    </p:spTree>
    <p:extLst>
      <p:ext uri="{BB962C8B-B14F-4D97-AF65-F5344CB8AC3E}">
        <p14:creationId xmlns:p14="http://schemas.microsoft.com/office/powerpoint/2010/main" val="3874954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219BC9E-A90D-A14E-BFC8-32F3AB88A214}"/>
              </a:ext>
            </a:extLst>
          </p:cNvPr>
          <p:cNvSpPr>
            <a:spLocks noGrp="1"/>
          </p:cNvSpPr>
          <p:nvPr>
            <p:ph type="title"/>
          </p:nvPr>
        </p:nvSpPr>
        <p:spPr>
          <a:xfrm>
            <a:off x="838200" y="365125"/>
            <a:ext cx="10515600" cy="1022241"/>
          </a:xfrm>
        </p:spPr>
        <p:txBody>
          <a:bodyPr/>
          <a:lstStyle/>
          <a:p>
            <a:r>
              <a:rPr lang="en-US">
                <a:solidFill>
                  <a:srgbClr val="2A5695"/>
                </a:solidFill>
              </a:rPr>
              <a:t>Chủ đề 4. Ứng dụng Tin học </a:t>
            </a:r>
          </a:p>
        </p:txBody>
      </p:sp>
      <p:sp>
        <p:nvSpPr>
          <p:cNvPr id="5" name="Content Placeholder 4">
            <a:extLst>
              <a:ext uri="{FF2B5EF4-FFF2-40B4-BE49-F238E27FC236}">
                <a16:creationId xmlns:a16="http://schemas.microsoft.com/office/drawing/2014/main" xmlns="" id="{747A5EBB-CFC7-A51B-CBDF-8197943F870B}"/>
              </a:ext>
            </a:extLst>
          </p:cNvPr>
          <p:cNvSpPr>
            <a:spLocks noGrp="1"/>
          </p:cNvSpPr>
          <p:nvPr>
            <p:ph idx="1"/>
          </p:nvPr>
        </p:nvSpPr>
        <p:spPr>
          <a:xfrm>
            <a:off x="838199" y="1632991"/>
            <a:ext cx="10765665" cy="4377284"/>
          </a:xfrm>
        </p:spPr>
        <p:txBody>
          <a:bodyPr/>
          <a:lstStyle/>
          <a:p>
            <a:pPr marL="0" indent="0">
              <a:lnSpc>
                <a:spcPct val="100000"/>
              </a:lnSpc>
              <a:buNone/>
            </a:pPr>
            <a:r>
              <a:rPr lang="en-US" sz="2800" b="1" dirty="0" err="1">
                <a:solidFill>
                  <a:schemeClr val="accent1">
                    <a:lumMod val="75000"/>
                  </a:schemeClr>
                </a:solidFill>
              </a:rPr>
              <a:t>Bài</a:t>
            </a:r>
            <a:r>
              <a:rPr lang="en-US" sz="2800" b="1" dirty="0">
                <a:solidFill>
                  <a:schemeClr val="accent1">
                    <a:lumMod val="75000"/>
                  </a:schemeClr>
                </a:solidFill>
              </a:rPr>
              <a:t> 6. </a:t>
            </a:r>
            <a:r>
              <a:rPr lang="en-US" sz="2800" b="1" dirty="0" err="1">
                <a:solidFill>
                  <a:schemeClr val="accent1">
                    <a:lumMod val="75000"/>
                  </a:schemeClr>
                </a:solidFill>
              </a:rPr>
              <a:t>Sắp</a:t>
            </a:r>
            <a:r>
              <a:rPr lang="en-US" sz="2800" b="1" dirty="0">
                <a:solidFill>
                  <a:schemeClr val="accent1">
                    <a:lumMod val="75000"/>
                  </a:schemeClr>
                </a:solidFill>
              </a:rPr>
              <a:t> </a:t>
            </a:r>
            <a:r>
              <a:rPr lang="en-US" sz="2800" b="1" dirty="0" err="1">
                <a:solidFill>
                  <a:schemeClr val="accent1">
                    <a:lumMod val="75000"/>
                  </a:schemeClr>
                </a:solidFill>
              </a:rPr>
              <a:t>xếp</a:t>
            </a:r>
            <a:r>
              <a:rPr lang="en-US" sz="2800" b="1" dirty="0">
                <a:solidFill>
                  <a:schemeClr val="accent1">
                    <a:lumMod val="75000"/>
                  </a:schemeClr>
                </a:solidFill>
              </a:rPr>
              <a:t> </a:t>
            </a:r>
            <a:r>
              <a:rPr lang="en-US" sz="2800" b="1" dirty="0" err="1">
                <a:solidFill>
                  <a:schemeClr val="accent1">
                    <a:lumMod val="75000"/>
                  </a:schemeClr>
                </a:solidFill>
              </a:rPr>
              <a:t>và</a:t>
            </a:r>
            <a:r>
              <a:rPr lang="en-US" sz="2800" b="1" dirty="0">
                <a:solidFill>
                  <a:schemeClr val="accent1">
                    <a:lumMod val="75000"/>
                  </a:schemeClr>
                </a:solidFill>
              </a:rPr>
              <a:t> </a:t>
            </a:r>
            <a:r>
              <a:rPr lang="en-US" sz="2800" b="1" dirty="0" err="1">
                <a:solidFill>
                  <a:schemeClr val="accent1">
                    <a:lumMod val="75000"/>
                  </a:schemeClr>
                </a:solidFill>
              </a:rPr>
              <a:t>lọc</a:t>
            </a:r>
            <a:r>
              <a:rPr lang="en-US" sz="2800" b="1" dirty="0">
                <a:solidFill>
                  <a:schemeClr val="accent1">
                    <a:lumMod val="75000"/>
                  </a:schemeClr>
                </a:solidFill>
              </a:rPr>
              <a:t> </a:t>
            </a:r>
            <a:r>
              <a:rPr lang="en-US" sz="2800" b="1" dirty="0" err="1">
                <a:solidFill>
                  <a:schemeClr val="accent1">
                    <a:lumMod val="75000"/>
                  </a:schemeClr>
                </a:solidFill>
              </a:rPr>
              <a:t>dữ</a:t>
            </a:r>
            <a:r>
              <a:rPr lang="en-US" sz="2800" b="1" dirty="0">
                <a:solidFill>
                  <a:schemeClr val="accent1">
                    <a:lumMod val="75000"/>
                  </a:schemeClr>
                </a:solidFill>
              </a:rPr>
              <a:t> </a:t>
            </a:r>
            <a:r>
              <a:rPr lang="en-US" sz="2800" b="1" dirty="0" err="1">
                <a:solidFill>
                  <a:schemeClr val="accent1">
                    <a:lumMod val="75000"/>
                  </a:schemeClr>
                </a:solidFill>
              </a:rPr>
              <a:t>liệu</a:t>
            </a:r>
            <a:endParaRPr lang="en-US" sz="2800" b="1" dirty="0">
              <a:solidFill>
                <a:schemeClr val="accent1">
                  <a:lumMod val="75000"/>
                </a:schemeClr>
              </a:solidFill>
            </a:endParaRPr>
          </a:p>
          <a:p>
            <a:pPr>
              <a:lnSpc>
                <a:spcPct val="100000"/>
              </a:lnSpc>
            </a:pPr>
            <a:r>
              <a:rPr lang="en-US" sz="2800" dirty="0" err="1">
                <a:solidFill>
                  <a:schemeClr val="accent1">
                    <a:lumMod val="75000"/>
                  </a:schemeClr>
                </a:solidFill>
              </a:rPr>
              <a:t>Sử</a:t>
            </a:r>
            <a:r>
              <a:rPr lang="en-US" sz="2800" dirty="0">
                <a:solidFill>
                  <a:schemeClr val="accent1">
                    <a:lumMod val="75000"/>
                  </a:schemeClr>
                </a:solidFill>
              </a:rPr>
              <a:t> </a:t>
            </a:r>
            <a:r>
              <a:rPr lang="en-US" sz="2800" dirty="0" err="1">
                <a:solidFill>
                  <a:schemeClr val="accent1">
                    <a:lumMod val="75000"/>
                  </a:schemeClr>
                </a:solidFill>
              </a:rPr>
              <a:t>dụng</a:t>
            </a:r>
            <a:r>
              <a:rPr lang="en-US" sz="2800" dirty="0">
                <a:solidFill>
                  <a:schemeClr val="accent1">
                    <a:lumMod val="75000"/>
                  </a:schemeClr>
                </a:solidFill>
              </a:rPr>
              <a:t> </a:t>
            </a:r>
            <a:r>
              <a:rPr lang="en-US" sz="2800" dirty="0" err="1">
                <a:solidFill>
                  <a:schemeClr val="accent1">
                    <a:lumMod val="75000"/>
                  </a:schemeClr>
                </a:solidFill>
              </a:rPr>
              <a:t>được</a:t>
            </a:r>
            <a:r>
              <a:rPr lang="en-US" sz="2800" dirty="0">
                <a:solidFill>
                  <a:schemeClr val="accent1">
                    <a:lumMod val="75000"/>
                  </a:schemeClr>
                </a:solidFill>
              </a:rPr>
              <a:t> </a:t>
            </a:r>
            <a:r>
              <a:rPr lang="en-US" sz="2800" dirty="0" err="1">
                <a:solidFill>
                  <a:schemeClr val="accent1">
                    <a:lumMod val="75000"/>
                  </a:schemeClr>
                </a:solidFill>
              </a:rPr>
              <a:t>phần</a:t>
            </a:r>
            <a:r>
              <a:rPr lang="en-US" sz="2800" dirty="0">
                <a:solidFill>
                  <a:schemeClr val="accent1">
                    <a:lumMod val="75000"/>
                  </a:schemeClr>
                </a:solidFill>
              </a:rPr>
              <a:t> </a:t>
            </a:r>
            <a:r>
              <a:rPr lang="en-US" sz="2800" dirty="0" err="1">
                <a:solidFill>
                  <a:schemeClr val="accent1">
                    <a:lumMod val="75000"/>
                  </a:schemeClr>
                </a:solidFill>
              </a:rPr>
              <a:t>mềm</a:t>
            </a:r>
            <a:r>
              <a:rPr lang="en-US" sz="2800" dirty="0">
                <a:solidFill>
                  <a:schemeClr val="accent1">
                    <a:lumMod val="75000"/>
                  </a:schemeClr>
                </a:solidFill>
              </a:rPr>
              <a:t> </a:t>
            </a:r>
            <a:r>
              <a:rPr lang="en-US" sz="2800" dirty="0" err="1">
                <a:solidFill>
                  <a:schemeClr val="accent1">
                    <a:lumMod val="75000"/>
                  </a:schemeClr>
                </a:solidFill>
              </a:rPr>
              <a:t>bảng</a:t>
            </a:r>
            <a:r>
              <a:rPr lang="en-US" sz="2800" dirty="0">
                <a:solidFill>
                  <a:schemeClr val="accent1">
                    <a:lumMod val="75000"/>
                  </a:schemeClr>
                </a:solidFill>
              </a:rPr>
              <a:t> </a:t>
            </a:r>
            <a:r>
              <a:rPr lang="en-US" sz="2800" dirty="0" err="1">
                <a:solidFill>
                  <a:schemeClr val="accent1">
                    <a:lumMod val="75000"/>
                  </a:schemeClr>
                </a:solidFill>
              </a:rPr>
              <a:t>tính</a:t>
            </a:r>
            <a:r>
              <a:rPr lang="en-US" sz="2800" dirty="0">
                <a:solidFill>
                  <a:schemeClr val="accent1">
                    <a:lumMod val="75000"/>
                  </a:schemeClr>
                </a:solidFill>
              </a:rPr>
              <a:t> </a:t>
            </a:r>
            <a:r>
              <a:rPr lang="en-US" sz="2800" dirty="0" err="1">
                <a:solidFill>
                  <a:schemeClr val="accent1">
                    <a:lumMod val="75000"/>
                  </a:schemeClr>
                </a:solidFill>
              </a:rPr>
              <a:t>trợ</a:t>
            </a:r>
            <a:r>
              <a:rPr lang="en-US" sz="2800" dirty="0">
                <a:solidFill>
                  <a:schemeClr val="accent1">
                    <a:lumMod val="75000"/>
                  </a:schemeClr>
                </a:solidFill>
              </a:rPr>
              <a:t> </a:t>
            </a:r>
            <a:r>
              <a:rPr lang="en-US" sz="2800" dirty="0" err="1">
                <a:solidFill>
                  <a:schemeClr val="accent1">
                    <a:lumMod val="75000"/>
                  </a:schemeClr>
                </a:solidFill>
              </a:rPr>
              <a:t>giúp</a:t>
            </a:r>
            <a:r>
              <a:rPr lang="en-US" sz="2800" dirty="0">
                <a:solidFill>
                  <a:schemeClr val="accent1">
                    <a:lumMod val="75000"/>
                  </a:schemeClr>
                </a:solidFill>
              </a:rPr>
              <a:t> </a:t>
            </a:r>
            <a:r>
              <a:rPr lang="en-US" sz="2800" dirty="0" err="1">
                <a:solidFill>
                  <a:schemeClr val="accent1">
                    <a:lumMod val="75000"/>
                  </a:schemeClr>
                </a:solidFill>
              </a:rPr>
              <a:t>giải</a:t>
            </a:r>
            <a:r>
              <a:rPr lang="en-US" sz="2800" dirty="0">
                <a:solidFill>
                  <a:schemeClr val="accent1">
                    <a:lumMod val="75000"/>
                  </a:schemeClr>
                </a:solidFill>
              </a:rPr>
              <a:t> </a:t>
            </a:r>
            <a:r>
              <a:rPr lang="en-US" sz="2800" dirty="0" err="1">
                <a:solidFill>
                  <a:schemeClr val="accent1">
                    <a:lumMod val="75000"/>
                  </a:schemeClr>
                </a:solidFill>
              </a:rPr>
              <a:t>quyết</a:t>
            </a:r>
            <a:r>
              <a:rPr lang="en-US" sz="2800" dirty="0">
                <a:solidFill>
                  <a:schemeClr val="accent1">
                    <a:lumMod val="75000"/>
                  </a:schemeClr>
                </a:solidFill>
              </a:rPr>
              <a:t> </a:t>
            </a:r>
            <a:r>
              <a:rPr lang="en-US" sz="2800" dirty="0" err="1">
                <a:solidFill>
                  <a:schemeClr val="accent1">
                    <a:lumMod val="75000"/>
                  </a:schemeClr>
                </a:solidFill>
              </a:rPr>
              <a:t>bài</a:t>
            </a:r>
            <a:r>
              <a:rPr lang="en-US" sz="2800" dirty="0">
                <a:solidFill>
                  <a:schemeClr val="accent1">
                    <a:lumMod val="75000"/>
                  </a:schemeClr>
                </a:solidFill>
              </a:rPr>
              <a:t> </a:t>
            </a:r>
            <a:r>
              <a:rPr lang="en-US" sz="2800" dirty="0" err="1">
                <a:solidFill>
                  <a:schemeClr val="accent1">
                    <a:lumMod val="75000"/>
                  </a:schemeClr>
                </a:solidFill>
              </a:rPr>
              <a:t>toán</a:t>
            </a:r>
            <a:r>
              <a:rPr lang="en-US" sz="2800" dirty="0">
                <a:solidFill>
                  <a:schemeClr val="accent1">
                    <a:lumMod val="75000"/>
                  </a:schemeClr>
                </a:solidFill>
              </a:rPr>
              <a:t> </a:t>
            </a:r>
            <a:r>
              <a:rPr lang="en-US" sz="2800" dirty="0" err="1">
                <a:solidFill>
                  <a:schemeClr val="accent1">
                    <a:lumMod val="75000"/>
                  </a:schemeClr>
                </a:solidFill>
              </a:rPr>
              <a:t>thực</a:t>
            </a:r>
            <a:r>
              <a:rPr lang="en-US" sz="2800" dirty="0">
                <a:solidFill>
                  <a:schemeClr val="accent1">
                    <a:lumMod val="75000"/>
                  </a:schemeClr>
                </a:solidFill>
              </a:rPr>
              <a:t> </a:t>
            </a:r>
            <a:r>
              <a:rPr lang="en-US" sz="2800" dirty="0" err="1">
                <a:solidFill>
                  <a:schemeClr val="accent1">
                    <a:lumMod val="75000"/>
                  </a:schemeClr>
                </a:solidFill>
              </a:rPr>
              <a:t>tế</a:t>
            </a:r>
            <a:r>
              <a:rPr lang="en-US" sz="2800" dirty="0">
                <a:solidFill>
                  <a:schemeClr val="accent1">
                    <a:lumMod val="75000"/>
                  </a:schemeClr>
                </a:solidFill>
              </a:rPr>
              <a:t>.</a:t>
            </a:r>
          </a:p>
          <a:p>
            <a:pPr>
              <a:lnSpc>
                <a:spcPct val="100000"/>
              </a:lnSpc>
            </a:pPr>
            <a:r>
              <a:rPr lang="en-US" sz="2800" dirty="0" err="1">
                <a:solidFill>
                  <a:schemeClr val="accent1">
                    <a:lumMod val="75000"/>
                  </a:schemeClr>
                </a:solidFill>
              </a:rPr>
              <a:t>Nêu</a:t>
            </a:r>
            <a:r>
              <a:rPr lang="en-US" sz="2800" dirty="0">
                <a:solidFill>
                  <a:schemeClr val="accent1">
                    <a:lumMod val="75000"/>
                  </a:schemeClr>
                </a:solidFill>
              </a:rPr>
              <a:t> </a:t>
            </a:r>
            <a:r>
              <a:rPr lang="en-US" sz="2800" dirty="0" err="1">
                <a:solidFill>
                  <a:schemeClr val="accent1">
                    <a:lumMod val="75000"/>
                  </a:schemeClr>
                </a:solidFill>
              </a:rPr>
              <a:t>được</a:t>
            </a:r>
            <a:r>
              <a:rPr lang="en-US" sz="2800" dirty="0">
                <a:solidFill>
                  <a:schemeClr val="accent1">
                    <a:lumMod val="75000"/>
                  </a:schemeClr>
                </a:solidFill>
              </a:rPr>
              <a:t> </a:t>
            </a:r>
            <a:r>
              <a:rPr lang="en-US" sz="2800" dirty="0" err="1">
                <a:solidFill>
                  <a:schemeClr val="accent1">
                    <a:lumMod val="75000"/>
                  </a:schemeClr>
                </a:solidFill>
              </a:rPr>
              <a:t>một</a:t>
            </a:r>
            <a:r>
              <a:rPr lang="en-US" sz="2800" dirty="0">
                <a:solidFill>
                  <a:schemeClr val="accent1">
                    <a:lumMod val="75000"/>
                  </a:schemeClr>
                </a:solidFill>
              </a:rPr>
              <a:t> </a:t>
            </a:r>
            <a:r>
              <a:rPr lang="en-US" sz="2800" dirty="0" err="1">
                <a:solidFill>
                  <a:schemeClr val="accent1">
                    <a:lumMod val="75000"/>
                  </a:schemeClr>
                </a:solidFill>
              </a:rPr>
              <a:t>số</a:t>
            </a:r>
            <a:r>
              <a:rPr lang="en-US" sz="2800" dirty="0">
                <a:solidFill>
                  <a:schemeClr val="accent1">
                    <a:lumMod val="75000"/>
                  </a:schemeClr>
                </a:solidFill>
              </a:rPr>
              <a:t> </a:t>
            </a:r>
            <a:r>
              <a:rPr lang="en-US" sz="2800" dirty="0" err="1">
                <a:solidFill>
                  <a:schemeClr val="accent1">
                    <a:lumMod val="75000"/>
                  </a:schemeClr>
                </a:solidFill>
              </a:rPr>
              <a:t>tình</a:t>
            </a:r>
            <a:r>
              <a:rPr lang="en-US" sz="2800" dirty="0">
                <a:solidFill>
                  <a:schemeClr val="accent1">
                    <a:lumMod val="75000"/>
                  </a:schemeClr>
                </a:solidFill>
              </a:rPr>
              <a:t> </a:t>
            </a:r>
            <a:r>
              <a:rPr lang="en-US" sz="2800" dirty="0" err="1">
                <a:solidFill>
                  <a:schemeClr val="accent1">
                    <a:lumMod val="75000"/>
                  </a:schemeClr>
                </a:solidFill>
              </a:rPr>
              <a:t>huống</a:t>
            </a:r>
            <a:r>
              <a:rPr lang="en-US" sz="2800" dirty="0">
                <a:solidFill>
                  <a:schemeClr val="accent1">
                    <a:lumMod val="75000"/>
                  </a:schemeClr>
                </a:solidFill>
              </a:rPr>
              <a:t> </a:t>
            </a:r>
            <a:r>
              <a:rPr lang="en-US" sz="2800" dirty="0" err="1">
                <a:solidFill>
                  <a:schemeClr val="accent1">
                    <a:lumMod val="75000"/>
                  </a:schemeClr>
                </a:solidFill>
              </a:rPr>
              <a:t>thực</a:t>
            </a:r>
            <a:r>
              <a:rPr lang="en-US" sz="2800" dirty="0">
                <a:solidFill>
                  <a:schemeClr val="accent1">
                    <a:lumMod val="75000"/>
                  </a:schemeClr>
                </a:solidFill>
              </a:rPr>
              <a:t> </a:t>
            </a:r>
            <a:r>
              <a:rPr lang="en-US" sz="2800" dirty="0" err="1">
                <a:solidFill>
                  <a:schemeClr val="accent1">
                    <a:lumMod val="75000"/>
                  </a:schemeClr>
                </a:solidFill>
              </a:rPr>
              <a:t>tế</a:t>
            </a:r>
            <a:r>
              <a:rPr lang="en-US" sz="2800" dirty="0">
                <a:solidFill>
                  <a:schemeClr val="accent1">
                    <a:lumMod val="75000"/>
                  </a:schemeClr>
                </a:solidFill>
              </a:rPr>
              <a:t> </a:t>
            </a:r>
            <a:r>
              <a:rPr lang="en-US" sz="2800" dirty="0" err="1">
                <a:solidFill>
                  <a:schemeClr val="accent1">
                    <a:lumMod val="75000"/>
                  </a:schemeClr>
                </a:solidFill>
              </a:rPr>
              <a:t>cần</a:t>
            </a:r>
            <a:r>
              <a:rPr lang="en-US" sz="2800" dirty="0">
                <a:solidFill>
                  <a:schemeClr val="accent1">
                    <a:lumMod val="75000"/>
                  </a:schemeClr>
                </a:solidFill>
              </a:rPr>
              <a:t> </a:t>
            </a:r>
            <a:r>
              <a:rPr lang="en-US" sz="2800" dirty="0" err="1">
                <a:solidFill>
                  <a:schemeClr val="accent1">
                    <a:lumMod val="75000"/>
                  </a:schemeClr>
                </a:solidFill>
              </a:rPr>
              <a:t>sử</a:t>
            </a:r>
            <a:r>
              <a:rPr lang="en-US" sz="2800" dirty="0">
                <a:solidFill>
                  <a:schemeClr val="accent1">
                    <a:lumMod val="75000"/>
                  </a:schemeClr>
                </a:solidFill>
              </a:rPr>
              <a:t> </a:t>
            </a:r>
            <a:r>
              <a:rPr lang="en-US" sz="2800" dirty="0" err="1">
                <a:solidFill>
                  <a:schemeClr val="accent1">
                    <a:lumMod val="75000"/>
                  </a:schemeClr>
                </a:solidFill>
              </a:rPr>
              <a:t>dụng</a:t>
            </a:r>
            <a:r>
              <a:rPr lang="en-US" sz="2800" dirty="0">
                <a:solidFill>
                  <a:schemeClr val="accent1">
                    <a:lumMod val="75000"/>
                  </a:schemeClr>
                </a:solidFill>
              </a:rPr>
              <a:t> </a:t>
            </a:r>
            <a:r>
              <a:rPr lang="en-US" sz="2800" dirty="0" err="1">
                <a:solidFill>
                  <a:schemeClr val="accent1">
                    <a:lumMod val="75000"/>
                  </a:schemeClr>
                </a:solidFill>
              </a:rPr>
              <a:t>chức</a:t>
            </a:r>
            <a:r>
              <a:rPr lang="en-US" sz="2800" dirty="0">
                <a:solidFill>
                  <a:schemeClr val="accent1">
                    <a:lumMod val="75000"/>
                  </a:schemeClr>
                </a:solidFill>
              </a:rPr>
              <a:t> </a:t>
            </a:r>
            <a:r>
              <a:rPr lang="en-US" sz="2800" dirty="0" err="1">
                <a:solidFill>
                  <a:schemeClr val="accent1">
                    <a:lumMod val="75000"/>
                  </a:schemeClr>
                </a:solidFill>
              </a:rPr>
              <a:t>năng</a:t>
            </a:r>
            <a:r>
              <a:rPr lang="en-US" sz="2800" dirty="0">
                <a:solidFill>
                  <a:schemeClr val="accent1">
                    <a:lumMod val="75000"/>
                  </a:schemeClr>
                </a:solidFill>
              </a:rPr>
              <a:t> </a:t>
            </a:r>
            <a:r>
              <a:rPr lang="en-US" sz="2800" dirty="0" err="1">
                <a:solidFill>
                  <a:schemeClr val="accent1">
                    <a:lumMod val="75000"/>
                  </a:schemeClr>
                </a:solidFill>
              </a:rPr>
              <a:t>lọc</a:t>
            </a:r>
            <a:r>
              <a:rPr lang="en-US" sz="2800" dirty="0">
                <a:solidFill>
                  <a:schemeClr val="accent1">
                    <a:lumMod val="75000"/>
                  </a:schemeClr>
                </a:solidFill>
              </a:rPr>
              <a:t> </a:t>
            </a:r>
            <a:r>
              <a:rPr lang="en-US" sz="2800" dirty="0" err="1">
                <a:solidFill>
                  <a:schemeClr val="accent1">
                    <a:lumMod val="75000"/>
                  </a:schemeClr>
                </a:solidFill>
              </a:rPr>
              <a:t>và</a:t>
            </a:r>
            <a:r>
              <a:rPr lang="en-US" sz="2800" dirty="0">
                <a:solidFill>
                  <a:schemeClr val="accent1">
                    <a:lumMod val="75000"/>
                  </a:schemeClr>
                </a:solidFill>
              </a:rPr>
              <a:t> </a:t>
            </a:r>
            <a:r>
              <a:rPr lang="en-US" sz="2800" dirty="0" err="1">
                <a:solidFill>
                  <a:schemeClr val="accent1">
                    <a:lumMod val="75000"/>
                  </a:schemeClr>
                </a:solidFill>
              </a:rPr>
              <a:t>sắp</a:t>
            </a:r>
            <a:r>
              <a:rPr lang="en-US" sz="2800" dirty="0">
                <a:solidFill>
                  <a:schemeClr val="accent1">
                    <a:lumMod val="75000"/>
                  </a:schemeClr>
                </a:solidFill>
              </a:rPr>
              <a:t> </a:t>
            </a:r>
            <a:r>
              <a:rPr lang="en-US" sz="2800" dirty="0" err="1">
                <a:solidFill>
                  <a:schemeClr val="accent1">
                    <a:lumMod val="75000"/>
                  </a:schemeClr>
                </a:solidFill>
              </a:rPr>
              <a:t>xếp</a:t>
            </a:r>
            <a:r>
              <a:rPr lang="en-US" sz="2800" dirty="0">
                <a:solidFill>
                  <a:schemeClr val="accent1">
                    <a:lumMod val="75000"/>
                  </a:schemeClr>
                </a:solidFill>
              </a:rPr>
              <a:t> </a:t>
            </a:r>
            <a:r>
              <a:rPr lang="en-US" sz="2800" dirty="0" err="1">
                <a:solidFill>
                  <a:schemeClr val="accent1">
                    <a:lumMod val="75000"/>
                  </a:schemeClr>
                </a:solidFill>
              </a:rPr>
              <a:t>dữ</a:t>
            </a:r>
            <a:r>
              <a:rPr lang="en-US" sz="2800" dirty="0">
                <a:solidFill>
                  <a:schemeClr val="accent1">
                    <a:lumMod val="75000"/>
                  </a:schemeClr>
                </a:solidFill>
              </a:rPr>
              <a:t> </a:t>
            </a:r>
            <a:r>
              <a:rPr lang="en-US" sz="2800" dirty="0" err="1">
                <a:solidFill>
                  <a:schemeClr val="accent1">
                    <a:lumMod val="75000"/>
                  </a:schemeClr>
                </a:solidFill>
              </a:rPr>
              <a:t>liệu</a:t>
            </a:r>
            <a:r>
              <a:rPr lang="en-US" sz="2800" dirty="0">
                <a:solidFill>
                  <a:schemeClr val="accent1">
                    <a:lumMod val="75000"/>
                  </a:schemeClr>
                </a:solidFill>
              </a:rPr>
              <a:t>.</a:t>
            </a:r>
          </a:p>
          <a:p>
            <a:pPr>
              <a:lnSpc>
                <a:spcPct val="100000"/>
              </a:lnSpc>
            </a:pPr>
            <a:r>
              <a:rPr lang="en-US" sz="2800" dirty="0" err="1">
                <a:solidFill>
                  <a:schemeClr val="accent1">
                    <a:lumMod val="75000"/>
                  </a:schemeClr>
                </a:solidFill>
              </a:rPr>
              <a:t>Thực</a:t>
            </a:r>
            <a:r>
              <a:rPr lang="en-US" sz="2800" dirty="0">
                <a:solidFill>
                  <a:schemeClr val="accent1">
                    <a:lumMod val="75000"/>
                  </a:schemeClr>
                </a:solidFill>
              </a:rPr>
              <a:t> </a:t>
            </a:r>
            <a:r>
              <a:rPr lang="en-US" sz="2800" dirty="0" err="1">
                <a:solidFill>
                  <a:schemeClr val="accent1">
                    <a:lumMod val="75000"/>
                  </a:schemeClr>
                </a:solidFill>
              </a:rPr>
              <a:t>hiện</a:t>
            </a:r>
            <a:r>
              <a:rPr lang="en-US" sz="2800" dirty="0">
                <a:solidFill>
                  <a:schemeClr val="accent1">
                    <a:lumMod val="75000"/>
                  </a:schemeClr>
                </a:solidFill>
              </a:rPr>
              <a:t> </a:t>
            </a:r>
            <a:r>
              <a:rPr lang="en-US" sz="2800" dirty="0" err="1">
                <a:solidFill>
                  <a:schemeClr val="accent1">
                    <a:lumMod val="75000"/>
                  </a:schemeClr>
                </a:solidFill>
              </a:rPr>
              <a:t>được</a:t>
            </a:r>
            <a:r>
              <a:rPr lang="en-US" sz="2800" dirty="0">
                <a:solidFill>
                  <a:schemeClr val="accent1">
                    <a:lumMod val="75000"/>
                  </a:schemeClr>
                </a:solidFill>
              </a:rPr>
              <a:t> </a:t>
            </a:r>
            <a:r>
              <a:rPr lang="en-US" sz="2800" dirty="0" err="1">
                <a:solidFill>
                  <a:schemeClr val="accent1">
                    <a:lumMod val="75000"/>
                  </a:schemeClr>
                </a:solidFill>
              </a:rPr>
              <a:t>các</a:t>
            </a:r>
            <a:r>
              <a:rPr lang="en-US" sz="2800" dirty="0">
                <a:solidFill>
                  <a:schemeClr val="accent1">
                    <a:lumMod val="75000"/>
                  </a:schemeClr>
                </a:solidFill>
              </a:rPr>
              <a:t> </a:t>
            </a:r>
            <a:r>
              <a:rPr lang="en-US" sz="2800" dirty="0" err="1">
                <a:solidFill>
                  <a:schemeClr val="accent1">
                    <a:lumMod val="75000"/>
                  </a:schemeClr>
                </a:solidFill>
              </a:rPr>
              <a:t>thao</a:t>
            </a:r>
            <a:r>
              <a:rPr lang="en-US" sz="2800" dirty="0">
                <a:solidFill>
                  <a:schemeClr val="accent1">
                    <a:lumMod val="75000"/>
                  </a:schemeClr>
                </a:solidFill>
              </a:rPr>
              <a:t> </a:t>
            </a:r>
            <a:r>
              <a:rPr lang="en-US" sz="2800" dirty="0" err="1">
                <a:solidFill>
                  <a:schemeClr val="accent1">
                    <a:lumMod val="75000"/>
                  </a:schemeClr>
                </a:solidFill>
              </a:rPr>
              <a:t>tác</a:t>
            </a:r>
            <a:r>
              <a:rPr lang="en-US" sz="2800" dirty="0">
                <a:solidFill>
                  <a:schemeClr val="accent1">
                    <a:lumMod val="75000"/>
                  </a:schemeClr>
                </a:solidFill>
              </a:rPr>
              <a:t> </a:t>
            </a:r>
            <a:r>
              <a:rPr lang="en-US" sz="2800" dirty="0" err="1">
                <a:solidFill>
                  <a:schemeClr val="accent1">
                    <a:lumMod val="75000"/>
                  </a:schemeClr>
                </a:solidFill>
              </a:rPr>
              <a:t>lọc</a:t>
            </a:r>
            <a:r>
              <a:rPr lang="en-US" sz="2800" dirty="0">
                <a:solidFill>
                  <a:schemeClr val="accent1">
                    <a:lumMod val="75000"/>
                  </a:schemeClr>
                </a:solidFill>
              </a:rPr>
              <a:t> </a:t>
            </a:r>
            <a:r>
              <a:rPr lang="en-US" sz="2800" dirty="0" err="1">
                <a:solidFill>
                  <a:schemeClr val="accent1">
                    <a:lumMod val="75000"/>
                  </a:schemeClr>
                </a:solidFill>
              </a:rPr>
              <a:t>và</a:t>
            </a:r>
            <a:r>
              <a:rPr lang="en-US" sz="2800" dirty="0">
                <a:solidFill>
                  <a:schemeClr val="accent1">
                    <a:lumMod val="75000"/>
                  </a:schemeClr>
                </a:solidFill>
              </a:rPr>
              <a:t> </a:t>
            </a:r>
            <a:r>
              <a:rPr lang="en-US" sz="2800" dirty="0" err="1">
                <a:solidFill>
                  <a:schemeClr val="accent1">
                    <a:lumMod val="75000"/>
                  </a:schemeClr>
                </a:solidFill>
              </a:rPr>
              <a:t>sắp</a:t>
            </a:r>
            <a:r>
              <a:rPr lang="en-US" sz="2800" dirty="0">
                <a:solidFill>
                  <a:schemeClr val="accent1">
                    <a:lumMod val="75000"/>
                  </a:schemeClr>
                </a:solidFill>
              </a:rPr>
              <a:t> </a:t>
            </a:r>
            <a:r>
              <a:rPr lang="en-US" sz="2800" dirty="0" err="1">
                <a:solidFill>
                  <a:schemeClr val="accent1">
                    <a:lumMod val="75000"/>
                  </a:schemeClr>
                </a:solidFill>
              </a:rPr>
              <a:t>xếp</a:t>
            </a:r>
            <a:r>
              <a:rPr lang="en-US" sz="2800" dirty="0">
                <a:solidFill>
                  <a:schemeClr val="accent1">
                    <a:lumMod val="75000"/>
                  </a:schemeClr>
                </a:solidFill>
              </a:rPr>
              <a:t> </a:t>
            </a:r>
            <a:r>
              <a:rPr lang="en-US" sz="2800" dirty="0" err="1">
                <a:solidFill>
                  <a:schemeClr val="accent1">
                    <a:lumMod val="75000"/>
                  </a:schemeClr>
                </a:solidFill>
              </a:rPr>
              <a:t>dữ</a:t>
            </a:r>
            <a:r>
              <a:rPr lang="en-US" sz="2800" dirty="0">
                <a:solidFill>
                  <a:schemeClr val="accent1">
                    <a:lumMod val="75000"/>
                  </a:schemeClr>
                </a:solidFill>
              </a:rPr>
              <a:t> </a:t>
            </a:r>
            <a:r>
              <a:rPr lang="en-US" sz="2800" dirty="0" err="1">
                <a:solidFill>
                  <a:schemeClr val="accent1">
                    <a:lumMod val="75000"/>
                  </a:schemeClr>
                </a:solidFill>
              </a:rPr>
              <a:t>liệu</a:t>
            </a:r>
            <a:r>
              <a:rPr lang="en-US" sz="2800" dirty="0">
                <a:solidFill>
                  <a:schemeClr val="accent1">
                    <a:lumMod val="75000"/>
                  </a:schemeClr>
                </a:solidFill>
              </a:rPr>
              <a:t>.</a:t>
            </a:r>
          </a:p>
          <a:p>
            <a:pPr>
              <a:lnSpc>
                <a:spcPct val="100000"/>
              </a:lnSpc>
            </a:pPr>
            <a:r>
              <a:rPr lang="en-US" sz="2800" dirty="0" err="1">
                <a:solidFill>
                  <a:schemeClr val="accent1">
                    <a:lumMod val="75000"/>
                  </a:schemeClr>
                </a:solidFill>
              </a:rPr>
              <a:t>Nêu</a:t>
            </a:r>
            <a:r>
              <a:rPr lang="en-US" sz="2800" dirty="0">
                <a:solidFill>
                  <a:schemeClr val="accent1">
                    <a:lumMod val="75000"/>
                  </a:schemeClr>
                </a:solidFill>
              </a:rPr>
              <a:t> </a:t>
            </a:r>
            <a:r>
              <a:rPr lang="en-US" sz="2800" dirty="0" err="1">
                <a:solidFill>
                  <a:schemeClr val="accent1">
                    <a:lumMod val="75000"/>
                  </a:schemeClr>
                </a:solidFill>
              </a:rPr>
              <a:t>được</a:t>
            </a:r>
            <a:r>
              <a:rPr lang="en-US" sz="2800" dirty="0">
                <a:solidFill>
                  <a:schemeClr val="accent1">
                    <a:lumMod val="75000"/>
                  </a:schemeClr>
                </a:solidFill>
              </a:rPr>
              <a:t> </a:t>
            </a:r>
            <a:r>
              <a:rPr lang="en-US" sz="2800" dirty="0" err="1">
                <a:solidFill>
                  <a:schemeClr val="accent1">
                    <a:lumMod val="75000"/>
                  </a:schemeClr>
                </a:solidFill>
              </a:rPr>
              <a:t>một</a:t>
            </a:r>
            <a:r>
              <a:rPr lang="en-US" sz="2800" dirty="0">
                <a:solidFill>
                  <a:schemeClr val="accent1">
                    <a:lumMod val="75000"/>
                  </a:schemeClr>
                </a:solidFill>
              </a:rPr>
              <a:t> </a:t>
            </a:r>
            <a:r>
              <a:rPr lang="en-US" sz="2800" dirty="0" err="1">
                <a:solidFill>
                  <a:schemeClr val="accent1">
                    <a:lumMod val="75000"/>
                  </a:schemeClr>
                </a:solidFill>
              </a:rPr>
              <a:t>số</a:t>
            </a:r>
            <a:r>
              <a:rPr lang="en-US" sz="2800" dirty="0">
                <a:solidFill>
                  <a:schemeClr val="accent1">
                    <a:lumMod val="75000"/>
                  </a:schemeClr>
                </a:solidFill>
              </a:rPr>
              <a:t> </a:t>
            </a:r>
            <a:r>
              <a:rPr lang="en-US" sz="2800" dirty="0" err="1">
                <a:solidFill>
                  <a:schemeClr val="accent1">
                    <a:lumMod val="75000"/>
                  </a:schemeClr>
                </a:solidFill>
              </a:rPr>
              <a:t>tình</a:t>
            </a:r>
            <a:r>
              <a:rPr lang="en-US" sz="2800" dirty="0">
                <a:solidFill>
                  <a:schemeClr val="accent1">
                    <a:lumMod val="75000"/>
                  </a:schemeClr>
                </a:solidFill>
              </a:rPr>
              <a:t> </a:t>
            </a:r>
            <a:r>
              <a:rPr lang="en-US" sz="2800" dirty="0" err="1">
                <a:solidFill>
                  <a:schemeClr val="accent1">
                    <a:lumMod val="75000"/>
                  </a:schemeClr>
                </a:solidFill>
              </a:rPr>
              <a:t>huống</a:t>
            </a:r>
            <a:r>
              <a:rPr lang="en-US" sz="2800" dirty="0">
                <a:solidFill>
                  <a:schemeClr val="accent1">
                    <a:lumMod val="75000"/>
                  </a:schemeClr>
                </a:solidFill>
              </a:rPr>
              <a:t> </a:t>
            </a:r>
            <a:r>
              <a:rPr lang="en-US" sz="2800" dirty="0" err="1">
                <a:solidFill>
                  <a:schemeClr val="accent1">
                    <a:lumMod val="75000"/>
                  </a:schemeClr>
                </a:solidFill>
              </a:rPr>
              <a:t>thực</a:t>
            </a:r>
            <a:r>
              <a:rPr lang="en-US" sz="2800" dirty="0">
                <a:solidFill>
                  <a:schemeClr val="accent1">
                    <a:lumMod val="75000"/>
                  </a:schemeClr>
                </a:solidFill>
              </a:rPr>
              <a:t> </a:t>
            </a:r>
            <a:r>
              <a:rPr lang="en-US" sz="2800" dirty="0" err="1">
                <a:solidFill>
                  <a:schemeClr val="accent1">
                    <a:lumMod val="75000"/>
                  </a:schemeClr>
                </a:solidFill>
              </a:rPr>
              <a:t>tế</a:t>
            </a:r>
            <a:r>
              <a:rPr lang="en-US" sz="2800" dirty="0">
                <a:solidFill>
                  <a:schemeClr val="accent1">
                    <a:lumMod val="75000"/>
                  </a:schemeClr>
                </a:solidFill>
              </a:rPr>
              <a:t> </a:t>
            </a:r>
            <a:r>
              <a:rPr lang="en-US" sz="2800" dirty="0" err="1">
                <a:solidFill>
                  <a:schemeClr val="accent1">
                    <a:lumMod val="75000"/>
                  </a:schemeClr>
                </a:solidFill>
              </a:rPr>
              <a:t>cần</a:t>
            </a:r>
            <a:r>
              <a:rPr lang="en-US" sz="2800" dirty="0">
                <a:solidFill>
                  <a:schemeClr val="accent1">
                    <a:lumMod val="75000"/>
                  </a:schemeClr>
                </a:solidFill>
              </a:rPr>
              <a:t> </a:t>
            </a:r>
            <a:r>
              <a:rPr lang="en-US" sz="2800" dirty="0" err="1">
                <a:solidFill>
                  <a:schemeClr val="accent1">
                    <a:lumMod val="75000"/>
                  </a:schemeClr>
                </a:solidFill>
              </a:rPr>
              <a:t>sử</a:t>
            </a:r>
            <a:r>
              <a:rPr lang="en-US" sz="2800" dirty="0">
                <a:solidFill>
                  <a:schemeClr val="accent1">
                    <a:lumMod val="75000"/>
                  </a:schemeClr>
                </a:solidFill>
              </a:rPr>
              <a:t> </a:t>
            </a:r>
            <a:r>
              <a:rPr lang="en-US" sz="2800" dirty="0" err="1">
                <a:solidFill>
                  <a:schemeClr val="accent1">
                    <a:lumMod val="75000"/>
                  </a:schemeClr>
                </a:solidFill>
              </a:rPr>
              <a:t>dụng</a:t>
            </a:r>
            <a:r>
              <a:rPr lang="en-US" sz="2800" dirty="0">
                <a:solidFill>
                  <a:schemeClr val="accent1">
                    <a:lumMod val="75000"/>
                  </a:schemeClr>
                </a:solidFill>
              </a:rPr>
              <a:t> </a:t>
            </a:r>
            <a:r>
              <a:rPr lang="en-US" sz="2800" dirty="0" err="1">
                <a:solidFill>
                  <a:schemeClr val="accent1">
                    <a:lumMod val="75000"/>
                  </a:schemeClr>
                </a:solidFill>
              </a:rPr>
              <a:t>các</a:t>
            </a:r>
            <a:r>
              <a:rPr lang="en-US" sz="2800" dirty="0">
                <a:solidFill>
                  <a:schemeClr val="accent1">
                    <a:lumMod val="75000"/>
                  </a:schemeClr>
                </a:solidFill>
              </a:rPr>
              <a:t> </a:t>
            </a:r>
            <a:r>
              <a:rPr lang="en-US" sz="2800" dirty="0" err="1">
                <a:solidFill>
                  <a:schemeClr val="accent1">
                    <a:lumMod val="75000"/>
                  </a:schemeClr>
                </a:solidFill>
              </a:rPr>
              <a:t>chức</a:t>
            </a:r>
            <a:r>
              <a:rPr lang="en-US" sz="2800" dirty="0">
                <a:solidFill>
                  <a:schemeClr val="accent1">
                    <a:lumMod val="75000"/>
                  </a:schemeClr>
                </a:solidFill>
              </a:rPr>
              <a:t> </a:t>
            </a:r>
            <a:r>
              <a:rPr lang="en-US" sz="2800" dirty="0" err="1">
                <a:solidFill>
                  <a:schemeClr val="accent1">
                    <a:lumMod val="75000"/>
                  </a:schemeClr>
                </a:solidFill>
              </a:rPr>
              <a:t>năng</a:t>
            </a:r>
            <a:r>
              <a:rPr lang="en-US" sz="2800" dirty="0">
                <a:solidFill>
                  <a:schemeClr val="accent1">
                    <a:lumMod val="75000"/>
                  </a:schemeClr>
                </a:solidFill>
              </a:rPr>
              <a:t> </a:t>
            </a:r>
            <a:r>
              <a:rPr lang="en-US" sz="2800" dirty="0" err="1">
                <a:solidFill>
                  <a:schemeClr val="accent1">
                    <a:lumMod val="75000"/>
                  </a:schemeClr>
                </a:solidFill>
              </a:rPr>
              <a:t>đó</a:t>
            </a:r>
            <a:r>
              <a:rPr lang="en-US" sz="2800" dirty="0">
                <a:solidFill>
                  <a:schemeClr val="accent1">
                    <a:lumMod val="75000"/>
                  </a:schemeClr>
                </a:solidFill>
              </a:rPr>
              <a:t> </a:t>
            </a:r>
            <a:r>
              <a:rPr lang="en-US" sz="2800" dirty="0" err="1">
                <a:solidFill>
                  <a:schemeClr val="accent1">
                    <a:lumMod val="75000"/>
                  </a:schemeClr>
                </a:solidFill>
              </a:rPr>
              <a:t>của</a:t>
            </a:r>
            <a:r>
              <a:rPr lang="en-US" sz="2800" dirty="0">
                <a:solidFill>
                  <a:schemeClr val="accent1">
                    <a:lumMod val="75000"/>
                  </a:schemeClr>
                </a:solidFill>
              </a:rPr>
              <a:t> </a:t>
            </a:r>
            <a:r>
              <a:rPr lang="en-US" sz="2800" dirty="0" err="1">
                <a:solidFill>
                  <a:schemeClr val="accent1">
                    <a:lumMod val="75000"/>
                  </a:schemeClr>
                </a:solidFill>
              </a:rPr>
              <a:t>phần</a:t>
            </a:r>
            <a:r>
              <a:rPr lang="en-US" sz="2800" dirty="0">
                <a:solidFill>
                  <a:schemeClr val="accent1">
                    <a:lumMod val="75000"/>
                  </a:schemeClr>
                </a:solidFill>
              </a:rPr>
              <a:t> </a:t>
            </a:r>
            <a:r>
              <a:rPr lang="en-US" sz="2800" dirty="0" err="1">
                <a:solidFill>
                  <a:schemeClr val="accent1">
                    <a:lumMod val="75000"/>
                  </a:schemeClr>
                </a:solidFill>
              </a:rPr>
              <a:t>mềm</a:t>
            </a:r>
            <a:r>
              <a:rPr lang="en-US" sz="2800" dirty="0">
                <a:solidFill>
                  <a:schemeClr val="accent1">
                    <a:lumMod val="75000"/>
                  </a:schemeClr>
                </a:solidFill>
              </a:rPr>
              <a:t> </a:t>
            </a:r>
            <a:r>
              <a:rPr lang="en-US" sz="2800" dirty="0" err="1">
                <a:solidFill>
                  <a:schemeClr val="accent1">
                    <a:lumMod val="75000"/>
                  </a:schemeClr>
                </a:solidFill>
              </a:rPr>
              <a:t>bảng</a:t>
            </a:r>
            <a:r>
              <a:rPr lang="en-US" sz="2800" dirty="0">
                <a:solidFill>
                  <a:schemeClr val="accent1">
                    <a:lumMod val="75000"/>
                  </a:schemeClr>
                </a:solidFill>
              </a:rPr>
              <a:t> </a:t>
            </a:r>
            <a:r>
              <a:rPr lang="en-US" sz="2800" dirty="0" err="1">
                <a:solidFill>
                  <a:schemeClr val="accent1">
                    <a:lumMod val="75000"/>
                  </a:schemeClr>
                </a:solidFill>
              </a:rPr>
              <a:t>tính</a:t>
            </a:r>
            <a:r>
              <a:rPr lang="en-US" sz="2800" dirty="0">
                <a:solidFill>
                  <a:schemeClr val="accent1">
                    <a:lumMod val="75000"/>
                  </a:schemeClr>
                </a:solidFill>
              </a:rPr>
              <a:t>.</a:t>
            </a:r>
          </a:p>
          <a:p>
            <a:pPr marL="0" indent="0">
              <a:buNone/>
            </a:pPr>
            <a:endParaRPr lang="en-US" sz="2800" dirty="0"/>
          </a:p>
        </p:txBody>
      </p:sp>
    </p:spTree>
    <p:extLst>
      <p:ext uri="{BB962C8B-B14F-4D97-AF65-F5344CB8AC3E}">
        <p14:creationId xmlns:p14="http://schemas.microsoft.com/office/powerpoint/2010/main" val="78739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219BC9E-A90D-A14E-BFC8-32F3AB88A214}"/>
              </a:ext>
            </a:extLst>
          </p:cNvPr>
          <p:cNvSpPr>
            <a:spLocks noGrp="1"/>
          </p:cNvSpPr>
          <p:nvPr>
            <p:ph type="title"/>
          </p:nvPr>
        </p:nvSpPr>
        <p:spPr>
          <a:xfrm>
            <a:off x="838200" y="365125"/>
            <a:ext cx="10515600" cy="1022241"/>
          </a:xfrm>
        </p:spPr>
        <p:txBody>
          <a:bodyPr/>
          <a:lstStyle/>
          <a:p>
            <a:r>
              <a:rPr lang="en-US">
                <a:solidFill>
                  <a:srgbClr val="2A5695"/>
                </a:solidFill>
              </a:rPr>
              <a:t>Chủ đề 4. Ứng dụng Tin học </a:t>
            </a:r>
          </a:p>
        </p:txBody>
      </p:sp>
      <p:sp>
        <p:nvSpPr>
          <p:cNvPr id="5" name="Content Placeholder 4">
            <a:extLst>
              <a:ext uri="{FF2B5EF4-FFF2-40B4-BE49-F238E27FC236}">
                <a16:creationId xmlns:a16="http://schemas.microsoft.com/office/drawing/2014/main" xmlns="" id="{747A5EBB-CFC7-A51B-CBDF-8197943F870B}"/>
              </a:ext>
            </a:extLst>
          </p:cNvPr>
          <p:cNvSpPr>
            <a:spLocks noGrp="1"/>
          </p:cNvSpPr>
          <p:nvPr>
            <p:ph idx="1"/>
          </p:nvPr>
        </p:nvSpPr>
        <p:spPr>
          <a:xfrm>
            <a:off x="838200" y="1768366"/>
            <a:ext cx="10095963" cy="4251434"/>
          </a:xfrm>
        </p:spPr>
        <p:txBody>
          <a:bodyPr/>
          <a:lstStyle/>
          <a:p>
            <a:pPr marL="0" indent="0">
              <a:lnSpc>
                <a:spcPct val="100000"/>
              </a:lnSpc>
              <a:buNone/>
            </a:pPr>
            <a:r>
              <a:rPr lang="en-US" sz="2800" b="1" dirty="0" err="1">
                <a:solidFill>
                  <a:schemeClr val="accent1">
                    <a:lumMod val="75000"/>
                  </a:schemeClr>
                </a:solidFill>
              </a:rPr>
              <a:t>Bài</a:t>
            </a:r>
            <a:r>
              <a:rPr lang="en-US" sz="2800" b="1" dirty="0">
                <a:solidFill>
                  <a:schemeClr val="accent1">
                    <a:lumMod val="75000"/>
                  </a:schemeClr>
                </a:solidFill>
              </a:rPr>
              <a:t> 7</a:t>
            </a:r>
            <a:r>
              <a:rPr lang="en-US" sz="2800" b="1">
                <a:solidFill>
                  <a:schemeClr val="accent1">
                    <a:lumMod val="75000"/>
                  </a:schemeClr>
                </a:solidFill>
              </a:rPr>
              <a:t>. Trình bày dữ liệu bằng biểu đồ</a:t>
            </a:r>
            <a:endParaRPr lang="en-US" sz="2800" b="1" dirty="0">
              <a:solidFill>
                <a:schemeClr val="accent1">
                  <a:lumMod val="75000"/>
                </a:schemeClr>
              </a:solidFill>
            </a:endParaRPr>
          </a:p>
          <a:p>
            <a:pPr lvl="0">
              <a:lnSpc>
                <a:spcPct val="100000"/>
              </a:lnSpc>
              <a:spcAft>
                <a:spcPts val="0"/>
              </a:spcAft>
            </a:pPr>
            <a:r>
              <a:rPr lang="en-US" sz="2800" dirty="0" err="1">
                <a:solidFill>
                  <a:schemeClr val="accent1">
                    <a:lumMod val="75000"/>
                  </a:schemeClr>
                </a:solidFill>
              </a:rPr>
              <a:t>Nêu</a:t>
            </a:r>
            <a:r>
              <a:rPr lang="en-US" sz="2800" dirty="0">
                <a:solidFill>
                  <a:schemeClr val="accent1">
                    <a:lumMod val="75000"/>
                  </a:schemeClr>
                </a:solidFill>
              </a:rPr>
              <a:t> </a:t>
            </a:r>
            <a:r>
              <a:rPr lang="en-US" sz="2800" dirty="0" err="1">
                <a:solidFill>
                  <a:schemeClr val="accent1">
                    <a:lumMod val="75000"/>
                  </a:schemeClr>
                </a:solidFill>
              </a:rPr>
              <a:t>được</a:t>
            </a:r>
            <a:r>
              <a:rPr lang="en-US" sz="2800" dirty="0">
                <a:solidFill>
                  <a:schemeClr val="accent1">
                    <a:lumMod val="75000"/>
                  </a:schemeClr>
                </a:solidFill>
              </a:rPr>
              <a:t> </a:t>
            </a:r>
            <a:r>
              <a:rPr lang="en-US" sz="2800" dirty="0" err="1">
                <a:solidFill>
                  <a:schemeClr val="accent1">
                    <a:lumMod val="75000"/>
                  </a:schemeClr>
                </a:solidFill>
              </a:rPr>
              <a:t>một</a:t>
            </a:r>
            <a:r>
              <a:rPr lang="en-US" sz="2800" dirty="0">
                <a:solidFill>
                  <a:schemeClr val="accent1">
                    <a:lumMod val="75000"/>
                  </a:schemeClr>
                </a:solidFill>
              </a:rPr>
              <a:t> </a:t>
            </a:r>
            <a:r>
              <a:rPr lang="en-US" sz="2800" dirty="0" err="1">
                <a:solidFill>
                  <a:schemeClr val="accent1">
                    <a:lumMod val="75000"/>
                  </a:schemeClr>
                </a:solidFill>
              </a:rPr>
              <a:t>số</a:t>
            </a:r>
            <a:r>
              <a:rPr lang="en-US" sz="2800" dirty="0">
                <a:solidFill>
                  <a:schemeClr val="accent1">
                    <a:lumMod val="75000"/>
                  </a:schemeClr>
                </a:solidFill>
              </a:rPr>
              <a:t> </a:t>
            </a:r>
            <a:r>
              <a:rPr lang="en-US" sz="2800" dirty="0" err="1">
                <a:solidFill>
                  <a:schemeClr val="accent1">
                    <a:lumMod val="75000"/>
                  </a:schemeClr>
                </a:solidFill>
              </a:rPr>
              <a:t>tình</a:t>
            </a:r>
            <a:r>
              <a:rPr lang="en-US" sz="2800" dirty="0">
                <a:solidFill>
                  <a:schemeClr val="accent1">
                    <a:lumMod val="75000"/>
                  </a:schemeClr>
                </a:solidFill>
              </a:rPr>
              <a:t> </a:t>
            </a:r>
            <a:r>
              <a:rPr lang="en-US" sz="2800" dirty="0" err="1">
                <a:solidFill>
                  <a:schemeClr val="accent1">
                    <a:lumMod val="75000"/>
                  </a:schemeClr>
                </a:solidFill>
              </a:rPr>
              <a:t>huống</a:t>
            </a:r>
            <a:r>
              <a:rPr lang="en-US" sz="2800" dirty="0">
                <a:solidFill>
                  <a:schemeClr val="accent1">
                    <a:lumMod val="75000"/>
                  </a:schemeClr>
                </a:solidFill>
              </a:rPr>
              <a:t> </a:t>
            </a:r>
            <a:r>
              <a:rPr lang="en-US" sz="2800" dirty="0" err="1">
                <a:solidFill>
                  <a:schemeClr val="accent1">
                    <a:lumMod val="75000"/>
                  </a:schemeClr>
                </a:solidFill>
              </a:rPr>
              <a:t>thực</a:t>
            </a:r>
            <a:r>
              <a:rPr lang="en-US" sz="2800" dirty="0">
                <a:solidFill>
                  <a:schemeClr val="accent1">
                    <a:lumMod val="75000"/>
                  </a:schemeClr>
                </a:solidFill>
              </a:rPr>
              <a:t> </a:t>
            </a:r>
            <a:r>
              <a:rPr lang="en-US" sz="2800" dirty="0" err="1">
                <a:solidFill>
                  <a:schemeClr val="accent1">
                    <a:lumMod val="75000"/>
                  </a:schemeClr>
                </a:solidFill>
              </a:rPr>
              <a:t>tế</a:t>
            </a:r>
            <a:r>
              <a:rPr lang="en-US" sz="2800" dirty="0">
                <a:solidFill>
                  <a:schemeClr val="accent1">
                    <a:lumMod val="75000"/>
                  </a:schemeClr>
                </a:solidFill>
              </a:rPr>
              <a:t> </a:t>
            </a:r>
            <a:r>
              <a:rPr lang="en-US" sz="2800" dirty="0" err="1">
                <a:solidFill>
                  <a:schemeClr val="accent1">
                    <a:lumMod val="75000"/>
                  </a:schemeClr>
                </a:solidFill>
              </a:rPr>
              <a:t>cần</a:t>
            </a:r>
            <a:r>
              <a:rPr lang="en-US" sz="2800" dirty="0">
                <a:solidFill>
                  <a:schemeClr val="accent1">
                    <a:lumMod val="75000"/>
                  </a:schemeClr>
                </a:solidFill>
              </a:rPr>
              <a:t> </a:t>
            </a:r>
            <a:r>
              <a:rPr lang="en-US" sz="2800" dirty="0" err="1">
                <a:solidFill>
                  <a:schemeClr val="accent1">
                    <a:lumMod val="75000"/>
                  </a:schemeClr>
                </a:solidFill>
              </a:rPr>
              <a:t>sử</a:t>
            </a:r>
            <a:r>
              <a:rPr lang="en-US" sz="2800" dirty="0">
                <a:solidFill>
                  <a:schemeClr val="accent1">
                    <a:lumMod val="75000"/>
                  </a:schemeClr>
                </a:solidFill>
              </a:rPr>
              <a:t> </a:t>
            </a:r>
            <a:r>
              <a:rPr lang="en-US" sz="2800" dirty="0" err="1">
                <a:solidFill>
                  <a:schemeClr val="accent1">
                    <a:lumMod val="75000"/>
                  </a:schemeClr>
                </a:solidFill>
              </a:rPr>
              <a:t>dụng</a:t>
            </a:r>
            <a:r>
              <a:rPr lang="en-US" sz="2800" dirty="0">
                <a:solidFill>
                  <a:schemeClr val="accent1">
                    <a:lumMod val="75000"/>
                  </a:schemeClr>
                </a:solidFill>
              </a:rPr>
              <a:t> </a:t>
            </a:r>
            <a:r>
              <a:rPr lang="en-US" sz="2800" dirty="0" err="1">
                <a:solidFill>
                  <a:schemeClr val="accent1">
                    <a:lumMod val="75000"/>
                  </a:schemeClr>
                </a:solidFill>
              </a:rPr>
              <a:t>chức</a:t>
            </a:r>
            <a:r>
              <a:rPr lang="en-US" sz="2800" dirty="0">
                <a:solidFill>
                  <a:schemeClr val="accent1">
                    <a:lumMod val="75000"/>
                  </a:schemeClr>
                </a:solidFill>
              </a:rPr>
              <a:t> </a:t>
            </a:r>
            <a:r>
              <a:rPr lang="en-US" sz="2800" dirty="0" err="1">
                <a:solidFill>
                  <a:schemeClr val="accent1">
                    <a:lumMod val="75000"/>
                  </a:schemeClr>
                </a:solidFill>
              </a:rPr>
              <a:t>năng</a:t>
            </a:r>
            <a:r>
              <a:rPr lang="en-US" sz="2800" dirty="0">
                <a:solidFill>
                  <a:schemeClr val="accent1">
                    <a:lumMod val="75000"/>
                  </a:schemeClr>
                </a:solidFill>
              </a:rPr>
              <a:t> </a:t>
            </a:r>
            <a:r>
              <a:rPr lang="en-US" sz="2800" dirty="0" err="1">
                <a:solidFill>
                  <a:schemeClr val="accent1">
                    <a:lumMod val="75000"/>
                  </a:schemeClr>
                </a:solidFill>
              </a:rPr>
              <a:t>tạo</a:t>
            </a:r>
            <a:r>
              <a:rPr lang="en-US" sz="2800" dirty="0">
                <a:solidFill>
                  <a:schemeClr val="accent1">
                    <a:lumMod val="75000"/>
                  </a:schemeClr>
                </a:solidFill>
              </a:rPr>
              <a:t> </a:t>
            </a:r>
            <a:r>
              <a:rPr lang="en-US" sz="2800" dirty="0" err="1">
                <a:solidFill>
                  <a:schemeClr val="accent1">
                    <a:lumMod val="75000"/>
                  </a:schemeClr>
                </a:solidFill>
              </a:rPr>
              <a:t>biểu</a:t>
            </a:r>
            <a:r>
              <a:rPr lang="en-US" sz="2800" dirty="0">
                <a:solidFill>
                  <a:schemeClr val="accent1">
                    <a:lumMod val="75000"/>
                  </a:schemeClr>
                </a:solidFill>
              </a:rPr>
              <a:t> </a:t>
            </a:r>
            <a:r>
              <a:rPr lang="en-US" sz="2800" dirty="0" err="1">
                <a:solidFill>
                  <a:schemeClr val="accent1">
                    <a:lumMod val="75000"/>
                  </a:schemeClr>
                </a:solidFill>
              </a:rPr>
              <a:t>đồ</a:t>
            </a:r>
            <a:r>
              <a:rPr lang="en-US" sz="2800" dirty="0">
                <a:solidFill>
                  <a:schemeClr val="accent1">
                    <a:lumMod val="75000"/>
                  </a:schemeClr>
                </a:solidFill>
              </a:rPr>
              <a:t>.</a:t>
            </a:r>
          </a:p>
          <a:p>
            <a:pPr lvl="0">
              <a:lnSpc>
                <a:spcPct val="100000"/>
              </a:lnSpc>
              <a:spcAft>
                <a:spcPts val="0"/>
              </a:spcAft>
            </a:pPr>
            <a:r>
              <a:rPr lang="en-US" sz="2800" dirty="0" err="1">
                <a:solidFill>
                  <a:schemeClr val="accent1">
                    <a:lumMod val="75000"/>
                  </a:schemeClr>
                </a:solidFill>
              </a:rPr>
              <a:t>Thực</a:t>
            </a:r>
            <a:r>
              <a:rPr lang="en-US" sz="2800" dirty="0">
                <a:solidFill>
                  <a:schemeClr val="accent1">
                    <a:lumMod val="75000"/>
                  </a:schemeClr>
                </a:solidFill>
              </a:rPr>
              <a:t> </a:t>
            </a:r>
            <a:r>
              <a:rPr lang="en-US" sz="2800" dirty="0" err="1">
                <a:solidFill>
                  <a:schemeClr val="accent1">
                    <a:lumMod val="75000"/>
                  </a:schemeClr>
                </a:solidFill>
              </a:rPr>
              <a:t>hiện</a:t>
            </a:r>
            <a:r>
              <a:rPr lang="en-US" sz="2800" dirty="0">
                <a:solidFill>
                  <a:schemeClr val="accent1">
                    <a:lumMod val="75000"/>
                  </a:schemeClr>
                </a:solidFill>
              </a:rPr>
              <a:t> </a:t>
            </a:r>
            <a:r>
              <a:rPr lang="en-US" sz="2800" dirty="0" err="1">
                <a:solidFill>
                  <a:schemeClr val="accent1">
                    <a:lumMod val="75000"/>
                  </a:schemeClr>
                </a:solidFill>
              </a:rPr>
              <a:t>được</a:t>
            </a:r>
            <a:r>
              <a:rPr lang="en-US" sz="2800" dirty="0">
                <a:solidFill>
                  <a:schemeClr val="accent1">
                    <a:lumMod val="75000"/>
                  </a:schemeClr>
                </a:solidFill>
              </a:rPr>
              <a:t> </a:t>
            </a:r>
            <a:r>
              <a:rPr lang="en-US" sz="2800" dirty="0" err="1">
                <a:solidFill>
                  <a:schemeClr val="accent1">
                    <a:lumMod val="75000"/>
                  </a:schemeClr>
                </a:solidFill>
              </a:rPr>
              <a:t>thao</a:t>
            </a:r>
            <a:r>
              <a:rPr lang="en-US" sz="2800" dirty="0">
                <a:solidFill>
                  <a:schemeClr val="accent1">
                    <a:lumMod val="75000"/>
                  </a:schemeClr>
                </a:solidFill>
              </a:rPr>
              <a:t> </a:t>
            </a:r>
            <a:r>
              <a:rPr lang="en-US" sz="2800" dirty="0" err="1">
                <a:solidFill>
                  <a:schemeClr val="accent1">
                    <a:lumMod val="75000"/>
                  </a:schemeClr>
                </a:solidFill>
              </a:rPr>
              <a:t>tác</a:t>
            </a:r>
            <a:r>
              <a:rPr lang="en-US" sz="2800" dirty="0">
                <a:solidFill>
                  <a:schemeClr val="accent1">
                    <a:lumMod val="75000"/>
                  </a:schemeClr>
                </a:solidFill>
              </a:rPr>
              <a:t> </a:t>
            </a:r>
            <a:r>
              <a:rPr lang="en-US" sz="2800" dirty="0" err="1">
                <a:solidFill>
                  <a:schemeClr val="accent1">
                    <a:lumMod val="75000"/>
                  </a:schemeClr>
                </a:solidFill>
              </a:rPr>
              <a:t>tạo</a:t>
            </a:r>
            <a:r>
              <a:rPr lang="en-US" sz="2800" dirty="0">
                <a:solidFill>
                  <a:schemeClr val="accent1">
                    <a:lumMod val="75000"/>
                  </a:schemeClr>
                </a:solidFill>
              </a:rPr>
              <a:t> </a:t>
            </a:r>
            <a:r>
              <a:rPr lang="en-US" sz="2800" dirty="0" err="1">
                <a:solidFill>
                  <a:schemeClr val="accent1">
                    <a:lumMod val="75000"/>
                  </a:schemeClr>
                </a:solidFill>
              </a:rPr>
              <a:t>biểu</a:t>
            </a:r>
            <a:r>
              <a:rPr lang="en-US" sz="2800" dirty="0">
                <a:solidFill>
                  <a:schemeClr val="accent1">
                    <a:lumMod val="75000"/>
                  </a:schemeClr>
                </a:solidFill>
              </a:rPr>
              <a:t> </a:t>
            </a:r>
            <a:r>
              <a:rPr lang="en-US" sz="2800" dirty="0" err="1">
                <a:solidFill>
                  <a:schemeClr val="accent1">
                    <a:lumMod val="75000"/>
                  </a:schemeClr>
                </a:solidFill>
              </a:rPr>
              <a:t>đồ</a:t>
            </a:r>
            <a:r>
              <a:rPr lang="en-US" sz="2800" dirty="0">
                <a:solidFill>
                  <a:schemeClr val="accent1">
                    <a:lumMod val="75000"/>
                  </a:schemeClr>
                </a:solidFill>
              </a:rPr>
              <a:t> </a:t>
            </a:r>
            <a:r>
              <a:rPr lang="en-US" sz="2800" dirty="0" err="1">
                <a:solidFill>
                  <a:schemeClr val="accent1">
                    <a:lumMod val="75000"/>
                  </a:schemeClr>
                </a:solidFill>
              </a:rPr>
              <a:t>của</a:t>
            </a:r>
            <a:r>
              <a:rPr lang="en-US" sz="2800" dirty="0">
                <a:solidFill>
                  <a:schemeClr val="accent1">
                    <a:lumMod val="75000"/>
                  </a:schemeClr>
                </a:solidFill>
              </a:rPr>
              <a:t> </a:t>
            </a:r>
            <a:r>
              <a:rPr lang="en-US" sz="2800" dirty="0" err="1">
                <a:solidFill>
                  <a:schemeClr val="accent1">
                    <a:lumMod val="75000"/>
                  </a:schemeClr>
                </a:solidFill>
              </a:rPr>
              <a:t>bảng</a:t>
            </a:r>
            <a:r>
              <a:rPr lang="en-US" sz="2800" dirty="0">
                <a:solidFill>
                  <a:schemeClr val="accent1">
                    <a:lumMod val="75000"/>
                  </a:schemeClr>
                </a:solidFill>
              </a:rPr>
              <a:t> </a:t>
            </a:r>
            <a:r>
              <a:rPr lang="en-US" sz="2800" dirty="0" err="1">
                <a:solidFill>
                  <a:schemeClr val="accent1">
                    <a:lumMod val="75000"/>
                  </a:schemeClr>
                </a:solidFill>
              </a:rPr>
              <a:t>tính</a:t>
            </a:r>
            <a:r>
              <a:rPr lang="en-US" sz="2800" dirty="0">
                <a:solidFill>
                  <a:schemeClr val="accent1">
                    <a:lumMod val="75000"/>
                  </a:schemeClr>
                </a:solidFill>
              </a:rPr>
              <a:t>.</a:t>
            </a:r>
          </a:p>
          <a:p>
            <a:pPr marL="0" indent="0">
              <a:buNone/>
            </a:pPr>
            <a:endParaRPr lang="en-US" sz="2800" dirty="0"/>
          </a:p>
        </p:txBody>
      </p:sp>
    </p:spTree>
    <p:extLst>
      <p:ext uri="{BB962C8B-B14F-4D97-AF65-F5344CB8AC3E}">
        <p14:creationId xmlns:p14="http://schemas.microsoft.com/office/powerpoint/2010/main" val="460727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78A7A4-1BF1-44D4-91E3-FF3E8A9489C6}"/>
              </a:ext>
            </a:extLst>
          </p:cNvPr>
          <p:cNvSpPr>
            <a:spLocks noGrp="1"/>
          </p:cNvSpPr>
          <p:nvPr>
            <p:ph type="title"/>
          </p:nvPr>
        </p:nvSpPr>
        <p:spPr>
          <a:xfrm>
            <a:off x="838200" y="488950"/>
            <a:ext cx="10515600" cy="854075"/>
          </a:xfrm>
        </p:spPr>
        <p:txBody>
          <a:bodyPr/>
          <a:lstStyle/>
          <a:p>
            <a:pPr>
              <a:lnSpc>
                <a:spcPct val="100000"/>
              </a:lnSpc>
            </a:pPr>
            <a:r>
              <a:rPr lang="en-US" dirty="0" err="1"/>
              <a:t>Thảo</a:t>
            </a:r>
            <a:r>
              <a:rPr lang="en-US" dirty="0"/>
              <a:t> </a:t>
            </a:r>
            <a:r>
              <a:rPr lang="en-US" dirty="0" err="1"/>
              <a:t>luận</a:t>
            </a:r>
            <a:endParaRPr lang="en-US" dirty="0"/>
          </a:p>
        </p:txBody>
      </p:sp>
      <p:sp>
        <p:nvSpPr>
          <p:cNvPr id="3" name="Content Placeholder 2">
            <a:extLst>
              <a:ext uri="{FF2B5EF4-FFF2-40B4-BE49-F238E27FC236}">
                <a16:creationId xmlns:a16="http://schemas.microsoft.com/office/drawing/2014/main" xmlns="" id="{6B749496-84F7-40AD-A5A1-969F665051AC}"/>
              </a:ext>
            </a:extLst>
          </p:cNvPr>
          <p:cNvSpPr>
            <a:spLocks noGrp="1"/>
          </p:cNvSpPr>
          <p:nvPr>
            <p:ph idx="1"/>
          </p:nvPr>
        </p:nvSpPr>
        <p:spPr/>
        <p:txBody>
          <a:bodyPr/>
          <a:lstStyle/>
          <a:p>
            <a:pPr marL="0" indent="0">
              <a:lnSpc>
                <a:spcPct val="100000"/>
              </a:lnSpc>
              <a:buNone/>
            </a:pPr>
            <a:r>
              <a:rPr lang="en-US" sz="2800" dirty="0" err="1"/>
              <a:t>Tham</a:t>
            </a:r>
            <a:r>
              <a:rPr lang="en-US" sz="2800" dirty="0"/>
              <a:t> </a:t>
            </a:r>
            <a:r>
              <a:rPr lang="en-US" sz="2800" dirty="0" err="1"/>
              <a:t>khảo</a:t>
            </a:r>
            <a:r>
              <a:rPr lang="en-US" sz="2800" dirty="0"/>
              <a:t> </a:t>
            </a:r>
            <a:r>
              <a:rPr lang="en-US" sz="2800" dirty="0" err="1"/>
              <a:t>tương</a:t>
            </a:r>
            <a:r>
              <a:rPr lang="en-US" sz="2800" dirty="0"/>
              <a:t> </a:t>
            </a:r>
            <a:r>
              <a:rPr lang="en-US" sz="2800" dirty="0" err="1"/>
              <a:t>đối</a:t>
            </a:r>
            <a:r>
              <a:rPr lang="en-US" sz="2800" dirty="0"/>
              <a:t> </a:t>
            </a:r>
            <a:r>
              <a:rPr lang="en-US" sz="2800" dirty="0" err="1"/>
              <a:t>và</a:t>
            </a:r>
            <a:r>
              <a:rPr lang="en-US" sz="2800" dirty="0"/>
              <a:t> </a:t>
            </a:r>
            <a:r>
              <a:rPr lang="en-US" sz="2800" dirty="0" err="1"/>
              <a:t>tuyệt</a:t>
            </a:r>
            <a:r>
              <a:rPr lang="en-US" sz="2800" dirty="0"/>
              <a:t> </a:t>
            </a:r>
            <a:r>
              <a:rPr lang="en-US" sz="2800" dirty="0" err="1"/>
              <a:t>đối</a:t>
            </a:r>
            <a:endParaRPr lang="en-US" sz="2800" b="1" dirty="0">
              <a:latin typeface="Calibri" panose="020F0502020204030204" pitchFamily="34" charset="0"/>
              <a:cs typeface="Calibri" panose="020F0502020204030204" pitchFamily="34" charset="0"/>
            </a:endParaRPr>
          </a:p>
          <a:p>
            <a:pPr algn="just">
              <a:lnSpc>
                <a:spcPct val="100000"/>
              </a:lnSpc>
            </a:pPr>
            <a:r>
              <a:rPr lang="vi-VN" sz="2800" b="1" dirty="0" err="1">
                <a:latin typeface="Calibri" panose="020F0502020204030204" pitchFamily="34" charset="0"/>
                <a:cs typeface="Calibri" panose="020F0502020204030204" pitchFamily="34" charset="0"/>
              </a:rPr>
              <a:t>Địa</a:t>
            </a:r>
            <a:r>
              <a:rPr lang="vi-VN" sz="2800" b="1" dirty="0">
                <a:latin typeface="Calibri" panose="020F0502020204030204" pitchFamily="34" charset="0"/>
                <a:cs typeface="Calibri" panose="020F0502020204030204" pitchFamily="34" charset="0"/>
              </a:rPr>
              <a:t> </a:t>
            </a:r>
            <a:r>
              <a:rPr lang="en-US" sz="2800" b="1" dirty="0">
                <a:latin typeface="Calibri" panose="020F0502020204030204" pitchFamily="34" charset="0"/>
                <a:cs typeface="Calibri" panose="020F0502020204030204" pitchFamily="34" charset="0"/>
              </a:rPr>
              <a:t>c</a:t>
            </a:r>
            <a:r>
              <a:rPr lang="vi-VN" sz="2800" b="1" dirty="0" err="1">
                <a:latin typeface="Calibri" panose="020F0502020204030204" pitchFamily="34" charset="0"/>
                <a:cs typeface="Calibri" panose="020F0502020204030204" pitchFamily="34" charset="0"/>
              </a:rPr>
              <a:t>hỉ</a:t>
            </a:r>
            <a:r>
              <a:rPr lang="en-US" sz="2800" b="1" dirty="0">
                <a:latin typeface="Calibri" panose="020F0502020204030204" pitchFamily="34" charset="0"/>
                <a:cs typeface="Calibri" panose="020F0502020204030204" pitchFamily="34" charset="0"/>
              </a:rPr>
              <a:t> ô</a:t>
            </a:r>
            <a:r>
              <a:rPr lang="vi-VN" sz="2800" b="1" dirty="0">
                <a:latin typeface="Calibri" panose="020F0502020204030204" pitchFamily="34" charset="0"/>
                <a:cs typeface="Calibri" panose="020F0502020204030204" pitchFamily="34" charset="0"/>
              </a:rPr>
              <a:t> </a:t>
            </a:r>
            <a:r>
              <a:rPr lang="vi-VN" sz="2800" dirty="0" err="1">
                <a:latin typeface="Calibri" panose="020F0502020204030204" pitchFamily="34" charset="0"/>
                <a:cs typeface="Calibri" panose="020F0502020204030204" pitchFamily="34" charset="0"/>
              </a:rPr>
              <a:t>xác</a:t>
            </a:r>
            <a:r>
              <a:rPr lang="vi-VN" sz="2800" dirty="0">
                <a:latin typeface="Calibri" panose="020F0502020204030204" pitchFamily="34" charset="0"/>
                <a:cs typeface="Calibri" panose="020F0502020204030204" pitchFamily="34" charset="0"/>
              </a:rPr>
              <a:t> </a:t>
            </a:r>
            <a:r>
              <a:rPr lang="vi-VN" sz="2800" dirty="0" err="1">
                <a:latin typeface="Calibri" panose="020F0502020204030204" pitchFamily="34" charset="0"/>
                <a:cs typeface="Calibri" panose="020F0502020204030204" pitchFamily="34" charset="0"/>
              </a:rPr>
              <a:t>định</a:t>
            </a:r>
            <a:r>
              <a:rPr lang="vi-VN" sz="2800" dirty="0">
                <a:latin typeface="Calibri" panose="020F0502020204030204" pitchFamily="34" charset="0"/>
                <a:cs typeface="Calibri" panose="020F0502020204030204" pitchFamily="34" charset="0"/>
              </a:rPr>
              <a:t> </a:t>
            </a:r>
            <a:r>
              <a:rPr lang="vi-VN" sz="2800" dirty="0" err="1">
                <a:latin typeface="Calibri" panose="020F0502020204030204" pitchFamily="34" charset="0"/>
                <a:cs typeface="Calibri" panose="020F0502020204030204" pitchFamily="34" charset="0"/>
              </a:rPr>
              <a:t>vị</a:t>
            </a:r>
            <a:r>
              <a:rPr lang="vi-VN" sz="2800" dirty="0">
                <a:latin typeface="Calibri" panose="020F0502020204030204" pitchFamily="34" charset="0"/>
                <a:cs typeface="Calibri" panose="020F0502020204030204" pitchFamily="34" charset="0"/>
              </a:rPr>
              <a:t> </a:t>
            </a:r>
            <a:r>
              <a:rPr lang="vi-VN" sz="2800" dirty="0" err="1">
                <a:latin typeface="Calibri" panose="020F0502020204030204" pitchFamily="34" charset="0"/>
                <a:cs typeface="Calibri" panose="020F0502020204030204" pitchFamily="34" charset="0"/>
              </a:rPr>
              <a:t>trí</a:t>
            </a:r>
            <a:r>
              <a:rPr lang="vi-VN" sz="2800" dirty="0">
                <a:latin typeface="Calibri" panose="020F0502020204030204" pitchFamily="34" charset="0"/>
                <a:cs typeface="Calibri" panose="020F0502020204030204" pitchFamily="34" charset="0"/>
              </a:rPr>
              <a:t> </a:t>
            </a:r>
            <a:r>
              <a:rPr lang="vi-VN" sz="2800" dirty="0" err="1">
                <a:latin typeface="Calibri" panose="020F0502020204030204" pitchFamily="34" charset="0"/>
                <a:cs typeface="Calibri" panose="020F0502020204030204" pitchFamily="34" charset="0"/>
              </a:rPr>
              <a:t>của</a:t>
            </a:r>
            <a:r>
              <a:rPr lang="vi-VN" sz="2800" dirty="0">
                <a:latin typeface="Calibri" panose="020F0502020204030204" pitchFamily="34" charset="0"/>
                <a:cs typeface="Calibri" panose="020F0502020204030204" pitchFamily="34" charset="0"/>
              </a:rPr>
              <a:t> </a:t>
            </a:r>
            <a:r>
              <a:rPr lang="vi-VN" sz="2800" dirty="0" err="1">
                <a:latin typeface="Calibri" panose="020F0502020204030204" pitchFamily="34" charset="0"/>
                <a:cs typeface="Calibri" panose="020F0502020204030204" pitchFamily="34" charset="0"/>
              </a:rPr>
              <a:t>một</a:t>
            </a:r>
            <a:r>
              <a:rPr lang="vi-VN" sz="2800" dirty="0">
                <a:latin typeface="Calibri" panose="020F0502020204030204" pitchFamily="34" charset="0"/>
                <a:cs typeface="Calibri" panose="020F0502020204030204" pitchFamily="34" charset="0"/>
              </a:rPr>
              <a:t> ô </a:t>
            </a:r>
            <a:r>
              <a:rPr lang="vi-VN" sz="2800" dirty="0" err="1">
                <a:latin typeface="Calibri" panose="020F0502020204030204" pitchFamily="34" charset="0"/>
                <a:cs typeface="Calibri" panose="020F0502020204030204" pitchFamily="34" charset="0"/>
              </a:rPr>
              <a:t>tính</a:t>
            </a:r>
            <a:r>
              <a:rPr lang="vi-VN" sz="2800">
                <a:latin typeface="Calibri" panose="020F0502020204030204" pitchFamily="34" charset="0"/>
                <a:cs typeface="Calibri" panose="020F0502020204030204" pitchFamily="34" charset="0"/>
              </a:rPr>
              <a:t>. </a:t>
            </a:r>
            <a:endParaRPr lang="en-US" sz="2800">
              <a:latin typeface="Calibri" panose="020F0502020204030204" pitchFamily="34" charset="0"/>
              <a:cs typeface="Calibri" panose="020F0502020204030204" pitchFamily="34" charset="0"/>
            </a:endParaRPr>
          </a:p>
          <a:p>
            <a:pPr algn="just">
              <a:lnSpc>
                <a:spcPct val="100000"/>
              </a:lnSpc>
            </a:pPr>
            <a:r>
              <a:rPr lang="en-US" sz="2800">
                <a:latin typeface="Calibri" panose="020F0502020204030204" pitchFamily="34" charset="0"/>
                <a:cs typeface="Calibri" panose="020F0502020204030204" pitchFamily="34" charset="0"/>
              </a:rPr>
              <a:t>Trong công thức, địa chỉ ô được gọi là </a:t>
            </a:r>
            <a:r>
              <a:rPr lang="en-US" sz="2800" b="1">
                <a:latin typeface="Calibri" panose="020F0502020204030204" pitchFamily="34" charset="0"/>
                <a:cs typeface="Calibri" panose="020F0502020204030204" pitchFamily="34" charset="0"/>
              </a:rPr>
              <a:t>tham khảo ô</a:t>
            </a:r>
            <a:r>
              <a:rPr lang="en-US" b="1">
                <a:latin typeface="Calibri" panose="020F0502020204030204" pitchFamily="34" charset="0"/>
                <a:cs typeface="Calibri" panose="020F0502020204030204" pitchFamily="34" charset="0"/>
              </a:rPr>
              <a:t> </a:t>
            </a:r>
            <a:r>
              <a:rPr lang="en-US">
                <a:latin typeface="Calibri" panose="020F0502020204030204" pitchFamily="34" charset="0"/>
                <a:cs typeface="Calibri" panose="020F0502020204030204" pitchFamily="34" charset="0"/>
              </a:rPr>
              <a:t>vì nó cho biết </a:t>
            </a:r>
            <a:r>
              <a:rPr lang="vi-VN" sz="2800">
                <a:latin typeface="Calibri" panose="020F0502020204030204" pitchFamily="34" charset="0"/>
                <a:cs typeface="Calibri" panose="020F0502020204030204" pitchFamily="34" charset="0"/>
              </a:rPr>
              <a:t>vị trí</a:t>
            </a:r>
            <a:r>
              <a:rPr lang="en-US" sz="2800">
                <a:latin typeface="Calibri" panose="020F0502020204030204" pitchFamily="34" charset="0"/>
                <a:cs typeface="Calibri" panose="020F0502020204030204" pitchFamily="34" charset="0"/>
              </a:rPr>
              <a:t> tương đối</a:t>
            </a:r>
            <a:r>
              <a:rPr lang="vi-VN" sz="2800">
                <a:latin typeface="Calibri" panose="020F0502020204030204" pitchFamily="34" charset="0"/>
                <a:cs typeface="Calibri" panose="020F0502020204030204" pitchFamily="34" charset="0"/>
              </a:rPr>
              <a:t> </a:t>
            </a:r>
            <a:r>
              <a:rPr lang="en-US" sz="2800">
                <a:latin typeface="Calibri" panose="020F0502020204030204" pitchFamily="34" charset="0"/>
                <a:cs typeface="Calibri" panose="020F0502020204030204" pitchFamily="34" charset="0"/>
              </a:rPr>
              <a:t>của </a:t>
            </a:r>
            <a:r>
              <a:rPr lang="vi-VN" sz="2800">
                <a:solidFill>
                  <a:schemeClr val="accent2">
                    <a:lumMod val="75000"/>
                  </a:schemeClr>
                </a:solidFill>
                <a:latin typeface="Calibri" panose="020F0502020204030204" pitchFamily="34" charset="0"/>
                <a:cs typeface="Calibri" panose="020F0502020204030204" pitchFamily="34" charset="0"/>
              </a:rPr>
              <a:t>ô tính trong công thức </a:t>
            </a:r>
            <a:r>
              <a:rPr lang="vi-VN" sz="2800">
                <a:latin typeface="Calibri" panose="020F0502020204030204" pitchFamily="34" charset="0"/>
                <a:cs typeface="Calibri" panose="020F0502020204030204" pitchFamily="34" charset="0"/>
              </a:rPr>
              <a:t>với </a:t>
            </a:r>
            <a:r>
              <a:rPr lang="vi-VN" sz="2800">
                <a:solidFill>
                  <a:schemeClr val="accent2">
                    <a:lumMod val="75000"/>
                  </a:schemeClr>
                </a:solidFill>
                <a:latin typeface="Calibri" panose="020F0502020204030204" pitchFamily="34" charset="0"/>
                <a:cs typeface="Calibri" panose="020F0502020204030204" pitchFamily="34" charset="0"/>
              </a:rPr>
              <a:t>ô tính chứa công thức đó</a:t>
            </a:r>
            <a:r>
              <a:rPr lang="vi-VN" sz="2800">
                <a:latin typeface="Calibri" panose="020F0502020204030204" pitchFamily="34" charset="0"/>
                <a:cs typeface="Calibri" panose="020F0502020204030204" pitchFamily="34" charset="0"/>
              </a:rPr>
              <a:t>.</a:t>
            </a:r>
            <a:r>
              <a:rPr lang="en-US">
                <a:latin typeface="Calibri" panose="020F0502020204030204" pitchFamily="34" charset="0"/>
                <a:cs typeface="Calibri" panose="020F0502020204030204" pitchFamily="34" charset="0"/>
              </a:rPr>
              <a:t> Đó là tham khảo tương đối.</a:t>
            </a:r>
            <a:endParaRPr lang="en-US" sz="2800" dirty="0">
              <a:latin typeface="Calibri" panose="020F0502020204030204" pitchFamily="34" charset="0"/>
              <a:cs typeface="Calibri" panose="020F0502020204030204" pitchFamily="34" charset="0"/>
            </a:endParaRPr>
          </a:p>
          <a:p>
            <a:pPr algn="just">
              <a:lnSpc>
                <a:spcPct val="100000"/>
              </a:lnSpc>
            </a:pPr>
            <a:r>
              <a:rPr lang="en-US" sz="2800" b="1">
                <a:latin typeface="Calibri" panose="020F0502020204030204" pitchFamily="34" charset="0"/>
                <a:cs typeface="Calibri" panose="020F0502020204030204" pitchFamily="34" charset="0"/>
              </a:rPr>
              <a:t>T</a:t>
            </a:r>
            <a:r>
              <a:rPr lang="vi-VN" sz="2800" b="1">
                <a:latin typeface="Calibri" panose="020F0502020204030204" pitchFamily="34" charset="0"/>
                <a:cs typeface="Calibri" panose="020F0502020204030204" pitchFamily="34" charset="0"/>
              </a:rPr>
              <a:t>ham </a:t>
            </a:r>
            <a:r>
              <a:rPr lang="en-US" sz="2800" b="1" dirty="0" err="1">
                <a:latin typeface="Calibri" panose="020F0502020204030204" pitchFamily="34" charset="0"/>
                <a:cs typeface="Calibri" panose="020F0502020204030204" pitchFamily="34" charset="0"/>
              </a:rPr>
              <a:t>khảo</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tuyệt</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đối</a:t>
            </a:r>
            <a:r>
              <a:rPr lang="vi-VN" sz="2800" b="1" dirty="0">
                <a:latin typeface="Calibri" panose="020F0502020204030204" pitchFamily="34" charset="0"/>
                <a:cs typeface="Calibri" panose="020F0502020204030204" pitchFamily="34" charset="0"/>
              </a:rPr>
              <a:t> </a:t>
            </a:r>
            <a:r>
              <a:rPr lang="vi-VN" sz="2800" dirty="0" err="1">
                <a:latin typeface="Calibri" panose="020F0502020204030204" pitchFamily="34" charset="0"/>
                <a:cs typeface="Calibri" panose="020F0502020204030204" pitchFamily="34" charset="0"/>
              </a:rPr>
              <a:t>là</a:t>
            </a:r>
            <a:r>
              <a:rPr lang="vi-VN" sz="2800" dirty="0">
                <a:latin typeface="Calibri" panose="020F0502020204030204" pitchFamily="34" charset="0"/>
                <a:cs typeface="Calibri" panose="020F0502020204030204" pitchFamily="34" charset="0"/>
              </a:rPr>
              <a:t> tham </a:t>
            </a:r>
            <a:r>
              <a:rPr lang="en-US" sz="2800" err="1">
                <a:latin typeface="Calibri" panose="020F0502020204030204" pitchFamily="34" charset="0"/>
                <a:cs typeface="Calibri" panose="020F0502020204030204" pitchFamily="34" charset="0"/>
              </a:rPr>
              <a:t>khảo</a:t>
            </a:r>
            <a:r>
              <a:rPr lang="vi-VN" sz="2800">
                <a:latin typeface="Calibri" panose="020F0502020204030204" pitchFamily="34" charset="0"/>
                <a:cs typeface="Calibri" panose="020F0502020204030204" pitchFamily="34" charset="0"/>
              </a:rPr>
              <a:t> ô</a:t>
            </a:r>
            <a:r>
              <a:rPr lang="en-US" sz="2800">
                <a:latin typeface="Calibri" panose="020F0502020204030204" pitchFamily="34" charset="0"/>
                <a:cs typeface="Calibri" panose="020F0502020204030204" pitchFamily="34" charset="0"/>
              </a:rPr>
              <a:t>,</a:t>
            </a:r>
            <a:r>
              <a:rPr lang="vi-VN" sz="280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trong </a:t>
            </a:r>
            <a:r>
              <a:rPr lang="vi-VN" sz="2800" err="1">
                <a:latin typeface="Calibri" panose="020F0502020204030204" pitchFamily="34" charset="0"/>
                <a:cs typeface="Calibri" panose="020F0502020204030204" pitchFamily="34" charset="0"/>
              </a:rPr>
              <a:t>đó</a:t>
            </a:r>
            <a:r>
              <a:rPr lang="vi-VN" sz="2800">
                <a:latin typeface="Calibri" panose="020F0502020204030204" pitchFamily="34" charset="0"/>
                <a:cs typeface="Calibri" panose="020F0502020204030204" pitchFamily="34" charset="0"/>
              </a:rPr>
              <a:t> toạ </a:t>
            </a:r>
            <a:r>
              <a:rPr lang="vi-VN" sz="2800" dirty="0" err="1">
                <a:latin typeface="Calibri" panose="020F0502020204030204" pitchFamily="34" charset="0"/>
                <a:cs typeface="Calibri" panose="020F0502020204030204" pitchFamily="34" charset="0"/>
              </a:rPr>
              <a:t>độ</a:t>
            </a:r>
            <a:r>
              <a:rPr lang="vi-VN" sz="2800" dirty="0">
                <a:latin typeface="Calibri" panose="020F0502020204030204" pitchFamily="34" charset="0"/>
                <a:cs typeface="Calibri" panose="020F0502020204030204" pitchFamily="34" charset="0"/>
              </a:rPr>
              <a:t> </a:t>
            </a:r>
            <a:r>
              <a:rPr lang="vi-VN" sz="2800" dirty="0" err="1">
                <a:latin typeface="Calibri" panose="020F0502020204030204" pitchFamily="34" charset="0"/>
                <a:cs typeface="Calibri" panose="020F0502020204030204" pitchFamily="34" charset="0"/>
              </a:rPr>
              <a:t>cột</a:t>
            </a:r>
            <a:r>
              <a:rPr lang="vi-VN" sz="2800" dirty="0">
                <a:latin typeface="Calibri" panose="020F0502020204030204" pitchFamily="34" charset="0"/>
                <a:cs typeface="Calibri" panose="020F0502020204030204" pitchFamily="34" charset="0"/>
              </a:rPr>
              <a:t> </a:t>
            </a:r>
            <a:r>
              <a:rPr lang="vi-VN" sz="2800" dirty="0" err="1">
                <a:latin typeface="Calibri" panose="020F0502020204030204" pitchFamily="34" charset="0"/>
                <a:cs typeface="Calibri" panose="020F0502020204030204" pitchFamily="34" charset="0"/>
              </a:rPr>
              <a:t>và</a:t>
            </a:r>
            <a:r>
              <a:rPr lang="vi-VN" sz="2800" dirty="0">
                <a:latin typeface="Calibri" panose="020F0502020204030204" pitchFamily="34" charset="0"/>
                <a:cs typeface="Calibri" panose="020F0502020204030204" pitchFamily="34" charset="0"/>
              </a:rPr>
              <a:t> </a:t>
            </a:r>
            <a:r>
              <a:rPr lang="vi-VN" sz="2800" dirty="0" err="1">
                <a:latin typeface="Calibri" panose="020F0502020204030204" pitchFamily="34" charset="0"/>
                <a:cs typeface="Calibri" panose="020F0502020204030204" pitchFamily="34" charset="0"/>
              </a:rPr>
              <a:t>hàng</a:t>
            </a:r>
            <a:r>
              <a:rPr lang="vi-VN" sz="2800" dirty="0">
                <a:latin typeface="Calibri" panose="020F0502020204030204" pitchFamily="34" charset="0"/>
                <a:cs typeface="Calibri" panose="020F0502020204030204" pitchFamily="34" charset="0"/>
              </a:rPr>
              <a:t> không </a:t>
            </a:r>
            <a:r>
              <a:rPr lang="vi-VN" sz="2800" err="1">
                <a:latin typeface="Calibri" panose="020F0502020204030204" pitchFamily="34" charset="0"/>
                <a:cs typeface="Calibri" panose="020F0502020204030204" pitchFamily="34" charset="0"/>
              </a:rPr>
              <a:t>đổi</a:t>
            </a:r>
            <a:r>
              <a:rPr lang="vi-VN" sz="2800">
                <a:latin typeface="Calibri" panose="020F0502020204030204" pitchFamily="34" charset="0"/>
                <a:cs typeface="Calibri" panose="020F0502020204030204" pitchFamily="34" charset="0"/>
              </a:rPr>
              <a:t> khi công thức</a:t>
            </a:r>
            <a:r>
              <a:rPr lang="en-US" sz="2800">
                <a:latin typeface="Calibri" panose="020F0502020204030204" pitchFamily="34" charset="0"/>
                <a:cs typeface="Calibri" panose="020F0502020204030204" pitchFamily="34" charset="0"/>
              </a:rPr>
              <a:t> được </a:t>
            </a:r>
            <a:r>
              <a:rPr lang="vi-VN" sz="2800">
                <a:latin typeface="Calibri" panose="020F0502020204030204" pitchFamily="34" charset="0"/>
                <a:cs typeface="Calibri" panose="020F0502020204030204" pitchFamily="34" charset="0"/>
              </a:rPr>
              <a:t>sao chép </a:t>
            </a:r>
            <a:r>
              <a:rPr lang="vi-VN" sz="2800" dirty="0" err="1">
                <a:latin typeface="Calibri" panose="020F0502020204030204" pitchFamily="34" charset="0"/>
                <a:cs typeface="Calibri" panose="020F0502020204030204" pitchFamily="34" charset="0"/>
              </a:rPr>
              <a:t>từ</a:t>
            </a:r>
            <a:r>
              <a:rPr lang="vi-VN" sz="2800" dirty="0">
                <a:latin typeface="Calibri" panose="020F0502020204030204" pitchFamily="34" charset="0"/>
                <a:cs typeface="Calibri" panose="020F0502020204030204" pitchFamily="34" charset="0"/>
              </a:rPr>
              <a:t> ô </a:t>
            </a:r>
            <a:r>
              <a:rPr lang="vi-VN" sz="2800" dirty="0" err="1">
                <a:latin typeface="Calibri" panose="020F0502020204030204" pitchFamily="34" charset="0"/>
                <a:cs typeface="Calibri" panose="020F0502020204030204" pitchFamily="34" charset="0"/>
              </a:rPr>
              <a:t>này</a:t>
            </a:r>
            <a:r>
              <a:rPr lang="vi-VN" sz="2800" dirty="0">
                <a:latin typeface="Calibri" panose="020F0502020204030204" pitchFamily="34" charset="0"/>
                <a:cs typeface="Calibri" panose="020F0502020204030204" pitchFamily="34" charset="0"/>
              </a:rPr>
              <a:t> sang ô </a:t>
            </a:r>
            <a:r>
              <a:rPr lang="vi-VN" sz="2800" dirty="0" err="1">
                <a:latin typeface="Calibri" panose="020F0502020204030204" pitchFamily="34" charset="0"/>
                <a:cs typeface="Calibri" panose="020F0502020204030204" pitchFamily="34" charset="0"/>
              </a:rPr>
              <a:t>khác</a:t>
            </a:r>
            <a:r>
              <a:rPr lang="vi-VN" sz="2800">
                <a:latin typeface="Calibri" panose="020F0502020204030204" pitchFamily="34" charset="0"/>
                <a:cs typeface="Calibri" panose="020F0502020204030204" pitchFamily="34" charset="0"/>
              </a:rPr>
              <a:t>. </a:t>
            </a:r>
            <a:endParaRPr lang="en-US" sz="2800">
              <a:latin typeface="Calibri" panose="020F0502020204030204" pitchFamily="34" charset="0"/>
              <a:cs typeface="Calibri" panose="020F0502020204030204" pitchFamily="34" charset="0"/>
            </a:endParaRPr>
          </a:p>
          <a:p>
            <a:pPr algn="just">
              <a:lnSpc>
                <a:spcPct val="100000"/>
              </a:lnSpc>
            </a:pPr>
            <a:r>
              <a:rPr lang="vi-VN" sz="2800">
                <a:latin typeface="Calibri" panose="020F0502020204030204" pitchFamily="34" charset="0"/>
                <a:cs typeface="Calibri" panose="020F0502020204030204" pitchFamily="34" charset="0"/>
              </a:rPr>
              <a:t>K</a:t>
            </a:r>
            <a:r>
              <a:rPr lang="en-US">
                <a:latin typeface="Calibri" panose="020F0502020204030204" pitchFamily="34" charset="0"/>
                <a:cs typeface="Calibri" panose="020F0502020204030204" pitchFamily="34" charset="0"/>
              </a:rPr>
              <a:t>í</a:t>
            </a:r>
            <a:r>
              <a:rPr lang="vi-VN" sz="2800">
                <a:latin typeface="Calibri" panose="020F0502020204030204" pitchFamily="34" charset="0"/>
                <a:cs typeface="Calibri" panose="020F0502020204030204" pitchFamily="34" charset="0"/>
              </a:rPr>
              <a:t> </a:t>
            </a:r>
            <a:r>
              <a:rPr lang="vi-VN" sz="2800" dirty="0" err="1">
                <a:latin typeface="Calibri" panose="020F0502020204030204" pitchFamily="34" charset="0"/>
                <a:cs typeface="Calibri" panose="020F0502020204030204" pitchFamily="34" charset="0"/>
              </a:rPr>
              <a:t>hiệu</a:t>
            </a:r>
            <a:r>
              <a:rPr lang="vi-VN" sz="2800" dirty="0">
                <a:latin typeface="Calibri" panose="020F0502020204030204" pitchFamily="34" charset="0"/>
                <a:cs typeface="Calibri" panose="020F0502020204030204" pitchFamily="34" charset="0"/>
              </a:rPr>
              <a:t> đô la </a:t>
            </a:r>
            <a:r>
              <a:rPr lang="vi-VN" sz="2800">
                <a:latin typeface="Calibri" panose="020F0502020204030204" pitchFamily="34" charset="0"/>
                <a:cs typeface="Calibri" panose="020F0502020204030204" pitchFamily="34" charset="0"/>
              </a:rPr>
              <a:t>($) trước toạ </a:t>
            </a:r>
            <a:r>
              <a:rPr lang="vi-VN" sz="2800" err="1">
                <a:latin typeface="Calibri" panose="020F0502020204030204" pitchFamily="34" charset="0"/>
                <a:cs typeface="Calibri" panose="020F0502020204030204" pitchFamily="34" charset="0"/>
              </a:rPr>
              <a:t>độ</a:t>
            </a:r>
            <a:r>
              <a:rPr lang="vi-VN" sz="2800">
                <a:latin typeface="Calibri" panose="020F0502020204030204" pitchFamily="34" charset="0"/>
                <a:cs typeface="Calibri" panose="020F0502020204030204" pitchFamily="34" charset="0"/>
              </a:rPr>
              <a:t> được sử dụng để </a:t>
            </a:r>
            <a:r>
              <a:rPr lang="en-US" sz="2800" err="1">
                <a:latin typeface="Calibri" panose="020F0502020204030204" pitchFamily="34" charset="0"/>
                <a:cs typeface="Calibri" panose="020F0502020204030204" pitchFamily="34" charset="0"/>
              </a:rPr>
              <a:t>phân</a:t>
            </a:r>
            <a:r>
              <a:rPr lang="en-US" sz="2800">
                <a:latin typeface="Calibri" panose="020F0502020204030204" pitchFamily="34" charset="0"/>
                <a:cs typeface="Calibri" panose="020F0502020204030204" pitchFamily="34" charset="0"/>
              </a:rPr>
              <a:t> biệt tham khảo tuyệt đối với tham khảo tương đối.</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4254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78A7A4-1BF1-44D4-91E3-FF3E8A9489C6}"/>
              </a:ext>
            </a:extLst>
          </p:cNvPr>
          <p:cNvSpPr>
            <a:spLocks noGrp="1"/>
          </p:cNvSpPr>
          <p:nvPr>
            <p:ph type="title"/>
          </p:nvPr>
        </p:nvSpPr>
        <p:spPr>
          <a:xfrm>
            <a:off x="838200" y="488950"/>
            <a:ext cx="10515600" cy="854075"/>
          </a:xfrm>
        </p:spPr>
        <p:txBody>
          <a:bodyPr/>
          <a:lstStyle/>
          <a:p>
            <a:pPr>
              <a:lnSpc>
                <a:spcPct val="100000"/>
              </a:lnSpc>
            </a:pPr>
            <a:r>
              <a:rPr lang="en-US" dirty="0" err="1"/>
              <a:t>Thảo</a:t>
            </a:r>
            <a:r>
              <a:rPr lang="en-US" dirty="0"/>
              <a:t> </a:t>
            </a:r>
            <a:r>
              <a:rPr lang="en-US" dirty="0" err="1"/>
              <a:t>luận</a:t>
            </a:r>
            <a:endParaRPr lang="en-US" dirty="0"/>
          </a:p>
        </p:txBody>
      </p:sp>
      <p:sp>
        <p:nvSpPr>
          <p:cNvPr id="3" name="Content Placeholder 2">
            <a:extLst>
              <a:ext uri="{FF2B5EF4-FFF2-40B4-BE49-F238E27FC236}">
                <a16:creationId xmlns:a16="http://schemas.microsoft.com/office/drawing/2014/main" xmlns="" id="{6B749496-84F7-40AD-A5A1-969F665051AC}"/>
              </a:ext>
            </a:extLst>
          </p:cNvPr>
          <p:cNvSpPr>
            <a:spLocks noGrp="1"/>
          </p:cNvSpPr>
          <p:nvPr>
            <p:ph idx="1"/>
          </p:nvPr>
        </p:nvSpPr>
        <p:spPr/>
        <p:txBody>
          <a:bodyPr/>
          <a:lstStyle/>
          <a:p>
            <a:pPr marL="0" indent="0">
              <a:lnSpc>
                <a:spcPct val="100000"/>
              </a:lnSpc>
              <a:buNone/>
            </a:pPr>
            <a:r>
              <a:rPr lang="en-US" sz="2800"/>
              <a:t>Trực quan hoá dữ liệu</a:t>
            </a:r>
            <a:endParaRPr lang="en-US" sz="2800" b="1" dirty="0">
              <a:latin typeface="Calibri" panose="020F0502020204030204" pitchFamily="34" charset="0"/>
              <a:cs typeface="Calibri" panose="020F0502020204030204" pitchFamily="34" charset="0"/>
            </a:endParaRPr>
          </a:p>
          <a:p>
            <a:pPr algn="just">
              <a:lnSpc>
                <a:spcPct val="100000"/>
              </a:lnSpc>
            </a:pPr>
            <a:r>
              <a:rPr lang="en-US" sz="2800">
                <a:latin typeface="Calibri" panose="020F0502020204030204" pitchFamily="34" charset="0"/>
                <a:cs typeface="Calibri" panose="020F0502020204030204" pitchFamily="34" charset="0"/>
              </a:rPr>
              <a:t>Sử dụng những loại biểu đồ khác nhau một cách hiệu quả.</a:t>
            </a:r>
          </a:p>
          <a:p>
            <a:pPr algn="just">
              <a:lnSpc>
                <a:spcPct val="100000"/>
              </a:lnSpc>
            </a:pP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35305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2FBA0FA-6EAB-4E4A-A14E-274E976A8AD5}"/>
              </a:ext>
            </a:extLst>
          </p:cNvPr>
          <p:cNvSpPr>
            <a:spLocks noGrp="1"/>
          </p:cNvSpPr>
          <p:nvPr>
            <p:ph type="title"/>
          </p:nvPr>
        </p:nvSpPr>
        <p:spPr/>
        <p:txBody>
          <a:bodyPr>
            <a:normAutofit/>
          </a:bodyPr>
          <a:lstStyle/>
          <a:p>
            <a:r>
              <a:rPr lang="en-US" sz="4800"/>
              <a:t>Dàn ý</a:t>
            </a:r>
          </a:p>
        </p:txBody>
      </p:sp>
      <p:sp>
        <p:nvSpPr>
          <p:cNvPr id="5" name="Content Placeholder 4">
            <a:extLst>
              <a:ext uri="{FF2B5EF4-FFF2-40B4-BE49-F238E27FC236}">
                <a16:creationId xmlns:a16="http://schemas.microsoft.com/office/drawing/2014/main" xmlns="" id="{00B79997-D3EF-4D97-A5E1-A025462C1AC3}"/>
              </a:ext>
            </a:extLst>
          </p:cNvPr>
          <p:cNvSpPr>
            <a:spLocks noGrp="1"/>
          </p:cNvSpPr>
          <p:nvPr>
            <p:ph idx="1"/>
          </p:nvPr>
        </p:nvSpPr>
        <p:spPr/>
        <p:txBody>
          <a:bodyPr>
            <a:normAutofit/>
          </a:bodyPr>
          <a:lstStyle/>
          <a:p>
            <a:pPr marL="514350" indent="-514350">
              <a:lnSpc>
                <a:spcPct val="120000"/>
              </a:lnSpc>
              <a:spcBef>
                <a:spcPts val="1200"/>
              </a:spcBef>
              <a:buFont typeface="+mj-lt"/>
              <a:buAutoNum type="arabicPeriod"/>
            </a:pPr>
            <a:r>
              <a:rPr lang="en-US" sz="3200"/>
              <a:t>Quan điểm biên soạn</a:t>
            </a:r>
          </a:p>
          <a:p>
            <a:pPr marL="514350" indent="-514350">
              <a:lnSpc>
                <a:spcPct val="120000"/>
              </a:lnSpc>
              <a:spcBef>
                <a:spcPts val="1200"/>
              </a:spcBef>
              <a:buFont typeface="+mj-lt"/>
              <a:buAutoNum type="arabicPeriod"/>
            </a:pPr>
            <a:r>
              <a:rPr lang="en-US" sz="3200"/>
              <a:t>Giới thiệu chung</a:t>
            </a:r>
          </a:p>
          <a:p>
            <a:pPr marL="514350" indent="-514350">
              <a:lnSpc>
                <a:spcPct val="120000"/>
              </a:lnSpc>
              <a:spcBef>
                <a:spcPts val="1200"/>
              </a:spcBef>
              <a:buFont typeface="+mj-lt"/>
              <a:buAutoNum type="arabicPeriod"/>
            </a:pPr>
            <a:r>
              <a:rPr lang="en-US" sz="3200"/>
              <a:t>Thảo luận các chủ đề</a:t>
            </a:r>
          </a:p>
          <a:p>
            <a:pPr marL="514350" indent="-514350">
              <a:lnSpc>
                <a:spcPct val="120000"/>
              </a:lnSpc>
              <a:spcBef>
                <a:spcPts val="1200"/>
              </a:spcBef>
              <a:buFont typeface="+mj-lt"/>
              <a:buAutoNum type="arabicPeriod"/>
            </a:pPr>
            <a:r>
              <a:rPr lang="en-US" sz="3200"/>
              <a:t>Kế hoạch dạy học</a:t>
            </a:r>
          </a:p>
          <a:p>
            <a:pPr marL="514350" indent="-514350">
              <a:lnSpc>
                <a:spcPct val="120000"/>
              </a:lnSpc>
              <a:spcBef>
                <a:spcPts val="1200"/>
              </a:spcBef>
              <a:buFont typeface="+mj-lt"/>
              <a:buAutoNum type="arabicPeriod"/>
            </a:pPr>
            <a:r>
              <a:rPr lang="en-US" sz="3200"/>
              <a:t>Kế hoạch bài dạy</a:t>
            </a:r>
          </a:p>
          <a:p>
            <a:pPr marL="514350" indent="-514350">
              <a:lnSpc>
                <a:spcPct val="120000"/>
              </a:lnSpc>
              <a:spcBef>
                <a:spcPts val="1200"/>
              </a:spcBef>
              <a:buFont typeface="+mj-lt"/>
              <a:buAutoNum type="arabicPeriod"/>
            </a:pPr>
            <a:r>
              <a:rPr lang="en-US" sz="3200"/>
              <a:t>Kiểm tra, đánh giá</a:t>
            </a:r>
          </a:p>
          <a:p>
            <a:pPr marL="514350" indent="-514350">
              <a:lnSpc>
                <a:spcPct val="120000"/>
              </a:lnSpc>
              <a:spcBef>
                <a:spcPts val="1200"/>
              </a:spcBef>
              <a:buFont typeface="+mj-lt"/>
              <a:buAutoNum type="arabicPeriod"/>
            </a:pPr>
            <a:endParaRPr lang="en-US" sz="3200"/>
          </a:p>
        </p:txBody>
      </p:sp>
    </p:spTree>
    <p:extLst>
      <p:ext uri="{BB962C8B-B14F-4D97-AF65-F5344CB8AC3E}">
        <p14:creationId xmlns:p14="http://schemas.microsoft.com/office/powerpoint/2010/main" val="42313989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6583B8-DCD3-4A76-BA5E-E0B55D0874B3}"/>
              </a:ext>
            </a:extLst>
          </p:cNvPr>
          <p:cNvSpPr>
            <a:spLocks noGrp="1"/>
          </p:cNvSpPr>
          <p:nvPr>
            <p:ph type="title"/>
          </p:nvPr>
        </p:nvSpPr>
        <p:spPr/>
        <p:txBody>
          <a:bodyPr>
            <a:normAutofit/>
          </a:bodyPr>
          <a:lstStyle/>
          <a:p>
            <a:r>
              <a:rPr lang="en-US">
                <a:solidFill>
                  <a:schemeClr val="accent1">
                    <a:lumMod val="75000"/>
                  </a:schemeClr>
                </a:solidFill>
              </a:rPr>
              <a:t>Bài tập dự án</a:t>
            </a:r>
          </a:p>
        </p:txBody>
      </p:sp>
      <p:sp>
        <p:nvSpPr>
          <p:cNvPr id="3" name="Content Placeholder 2">
            <a:extLst>
              <a:ext uri="{FF2B5EF4-FFF2-40B4-BE49-F238E27FC236}">
                <a16:creationId xmlns:a16="http://schemas.microsoft.com/office/drawing/2014/main" xmlns="" id="{5838A901-89F9-4BE1-8797-154596D22714}"/>
              </a:ext>
            </a:extLst>
          </p:cNvPr>
          <p:cNvSpPr>
            <a:spLocks noGrp="1"/>
          </p:cNvSpPr>
          <p:nvPr>
            <p:ph idx="1"/>
          </p:nvPr>
        </p:nvSpPr>
        <p:spPr>
          <a:xfrm>
            <a:off x="838200" y="1612265"/>
            <a:ext cx="10515600" cy="4351338"/>
          </a:xfrm>
        </p:spPr>
        <p:txBody>
          <a:bodyPr>
            <a:normAutofit/>
          </a:bodyPr>
          <a:lstStyle/>
          <a:p>
            <a:pPr algn="just"/>
            <a:r>
              <a:rPr lang="en-US">
                <a:solidFill>
                  <a:srgbClr val="2A5695"/>
                </a:solidFill>
                <a:latin typeface="Arial" panose="020B0604020202020204" pitchFamily="34" charset="0"/>
                <a:cs typeface="Times New Roman" panose="02020603050405020304" pitchFamily="18" charset="0"/>
              </a:rPr>
              <a:t>Dự </a:t>
            </a:r>
            <a:r>
              <a:rPr lang="en-US" dirty="0" err="1">
                <a:solidFill>
                  <a:srgbClr val="2A5695"/>
                </a:solidFill>
                <a:latin typeface="Arial" panose="020B0604020202020204" pitchFamily="34" charset="0"/>
                <a:cs typeface="Times New Roman" panose="02020603050405020304" pitchFamily="18" charset="0"/>
              </a:rPr>
              <a:t>án</a:t>
            </a:r>
            <a:r>
              <a:rPr lang="en-US" dirty="0">
                <a:solidFill>
                  <a:srgbClr val="2A5695"/>
                </a:solidFill>
                <a:latin typeface="Arial" panose="020B0604020202020204" pitchFamily="34" charset="0"/>
                <a:cs typeface="Times New Roman" panose="02020603050405020304" pitchFamily="18" charset="0"/>
              </a:rPr>
              <a:t> “</a:t>
            </a:r>
            <a:r>
              <a:rPr lang="en-US" dirty="0" err="1">
                <a:solidFill>
                  <a:srgbClr val="2A5695"/>
                </a:solidFill>
                <a:latin typeface="Arial" panose="020B0604020202020204" pitchFamily="34" charset="0"/>
                <a:cs typeface="Times New Roman" panose="02020603050405020304" pitchFamily="18" charset="0"/>
              </a:rPr>
              <a:t>Thành</a:t>
            </a:r>
            <a:r>
              <a:rPr lang="en-US" dirty="0">
                <a:solidFill>
                  <a:srgbClr val="2A5695"/>
                </a:solidFill>
                <a:latin typeface="Arial" panose="020B0604020202020204" pitchFamily="34" charset="0"/>
                <a:cs typeface="Times New Roman" panose="02020603050405020304" pitchFamily="18" charset="0"/>
              </a:rPr>
              <a:t> </a:t>
            </a:r>
            <a:r>
              <a:rPr lang="en-US" dirty="0" err="1">
                <a:solidFill>
                  <a:srgbClr val="2A5695"/>
                </a:solidFill>
                <a:latin typeface="Arial" panose="020B0604020202020204" pitchFamily="34" charset="0"/>
                <a:cs typeface="Times New Roman" panose="02020603050405020304" pitchFamily="18" charset="0"/>
              </a:rPr>
              <a:t>lập</a:t>
            </a:r>
            <a:r>
              <a:rPr lang="en-US" dirty="0">
                <a:solidFill>
                  <a:srgbClr val="2A5695"/>
                </a:solidFill>
                <a:latin typeface="Arial" panose="020B0604020202020204" pitchFamily="34" charset="0"/>
                <a:cs typeface="Times New Roman" panose="02020603050405020304" pitchFamily="18" charset="0"/>
              </a:rPr>
              <a:t> CLB Tin </a:t>
            </a:r>
            <a:r>
              <a:rPr lang="en-US" dirty="0" err="1">
                <a:solidFill>
                  <a:srgbClr val="2A5695"/>
                </a:solidFill>
                <a:latin typeface="Arial" panose="020B0604020202020204" pitchFamily="34" charset="0"/>
                <a:cs typeface="Times New Roman" panose="02020603050405020304" pitchFamily="18" charset="0"/>
              </a:rPr>
              <a:t>học</a:t>
            </a:r>
            <a:r>
              <a:rPr lang="en-US" dirty="0">
                <a:solidFill>
                  <a:srgbClr val="2A5695"/>
                </a:solidFill>
                <a:latin typeface="Arial" panose="020B0604020202020204" pitchFamily="34" charset="0"/>
                <a:cs typeface="Times New Roman" panose="02020603050405020304" pitchFamily="18" charset="0"/>
              </a:rPr>
              <a:t>” </a:t>
            </a:r>
            <a:r>
              <a:rPr lang="en-US" dirty="0" err="1">
                <a:solidFill>
                  <a:srgbClr val="2A5695"/>
                </a:solidFill>
                <a:latin typeface="Arial" panose="020B0604020202020204" pitchFamily="34" charset="0"/>
                <a:cs typeface="Times New Roman" panose="02020603050405020304" pitchFamily="18" charset="0"/>
              </a:rPr>
              <a:t>giúp</a:t>
            </a:r>
            <a:r>
              <a:rPr lang="en-US" dirty="0">
                <a:solidFill>
                  <a:srgbClr val="2A5695"/>
                </a:solidFill>
                <a:latin typeface="Arial" panose="020B0604020202020204" pitchFamily="34" charset="0"/>
                <a:cs typeface="Times New Roman" panose="02020603050405020304" pitchFamily="18" charset="0"/>
              </a:rPr>
              <a:t> </a:t>
            </a:r>
            <a:r>
              <a:rPr lang="en-US" dirty="0" err="1">
                <a:solidFill>
                  <a:srgbClr val="2A5695"/>
                </a:solidFill>
                <a:latin typeface="Arial" panose="020B0604020202020204" pitchFamily="34" charset="0"/>
                <a:cs typeface="Times New Roman" panose="02020603050405020304" pitchFamily="18" charset="0"/>
              </a:rPr>
              <a:t>cho</a:t>
            </a:r>
            <a:r>
              <a:rPr lang="en-US" dirty="0">
                <a:solidFill>
                  <a:srgbClr val="2A5695"/>
                </a:solidFill>
                <a:latin typeface="Arial" panose="020B0604020202020204" pitchFamily="34" charset="0"/>
                <a:cs typeface="Times New Roman" panose="02020603050405020304" pitchFamily="18" charset="0"/>
              </a:rPr>
              <a:t> HS </a:t>
            </a:r>
            <a:r>
              <a:rPr lang="en-US" dirty="0" err="1">
                <a:solidFill>
                  <a:srgbClr val="2A5695"/>
                </a:solidFill>
                <a:latin typeface="Arial" panose="020B0604020202020204" pitchFamily="34" charset="0"/>
                <a:cs typeface="Times New Roman" panose="02020603050405020304" pitchFamily="18" charset="0"/>
              </a:rPr>
              <a:t>có</a:t>
            </a:r>
            <a:r>
              <a:rPr lang="en-US" dirty="0">
                <a:solidFill>
                  <a:srgbClr val="2A5695"/>
                </a:solidFill>
                <a:latin typeface="Arial" panose="020B0604020202020204" pitchFamily="34" charset="0"/>
                <a:cs typeface="Times New Roman" panose="02020603050405020304" pitchFamily="18" charset="0"/>
              </a:rPr>
              <a:t> </a:t>
            </a:r>
            <a:r>
              <a:rPr lang="en-US" dirty="0" err="1">
                <a:solidFill>
                  <a:srgbClr val="2A5695"/>
                </a:solidFill>
                <a:latin typeface="Arial" panose="020B0604020202020204" pitchFamily="34" charset="0"/>
                <a:cs typeface="Times New Roman" panose="02020603050405020304" pitchFamily="18" charset="0"/>
              </a:rPr>
              <a:t>đủ</a:t>
            </a:r>
            <a:r>
              <a:rPr lang="en-US" dirty="0">
                <a:solidFill>
                  <a:srgbClr val="2A5695"/>
                </a:solidFill>
                <a:latin typeface="Arial" panose="020B0604020202020204" pitchFamily="34" charset="0"/>
                <a:cs typeface="Times New Roman" panose="02020603050405020304" pitchFamily="18" charset="0"/>
              </a:rPr>
              <a:t> </a:t>
            </a:r>
            <a:r>
              <a:rPr lang="en-US" dirty="0" err="1">
                <a:solidFill>
                  <a:srgbClr val="2A5695"/>
                </a:solidFill>
                <a:latin typeface="Arial" panose="020B0604020202020204" pitchFamily="34" charset="0"/>
                <a:cs typeface="Times New Roman" panose="02020603050405020304" pitchFamily="18" charset="0"/>
              </a:rPr>
              <a:t>thời</a:t>
            </a:r>
            <a:r>
              <a:rPr lang="en-US" dirty="0">
                <a:solidFill>
                  <a:srgbClr val="2A5695"/>
                </a:solidFill>
                <a:latin typeface="Arial" panose="020B0604020202020204" pitchFamily="34" charset="0"/>
                <a:cs typeface="Times New Roman" panose="02020603050405020304" pitchFamily="18" charset="0"/>
              </a:rPr>
              <a:t> </a:t>
            </a:r>
            <a:r>
              <a:rPr lang="en-US" dirty="0" err="1">
                <a:solidFill>
                  <a:srgbClr val="2A5695"/>
                </a:solidFill>
                <a:latin typeface="Arial" panose="020B0604020202020204" pitchFamily="34" charset="0"/>
                <a:cs typeface="Times New Roman" panose="02020603050405020304" pitchFamily="18" charset="0"/>
              </a:rPr>
              <a:t>gian</a:t>
            </a:r>
            <a:r>
              <a:rPr lang="en-US" dirty="0">
                <a:solidFill>
                  <a:srgbClr val="2A5695"/>
                </a:solidFill>
                <a:latin typeface="Arial" panose="020B0604020202020204" pitchFamily="34" charset="0"/>
                <a:cs typeface="Times New Roman" panose="02020603050405020304" pitchFamily="18" charset="0"/>
              </a:rPr>
              <a:t> </a:t>
            </a:r>
            <a:r>
              <a:rPr lang="en-US" dirty="0" err="1">
                <a:solidFill>
                  <a:srgbClr val="2A5695"/>
                </a:solidFill>
                <a:latin typeface="Arial" panose="020B0604020202020204" pitchFamily="34" charset="0"/>
                <a:cs typeface="Times New Roman" panose="02020603050405020304" pitchFamily="18" charset="0"/>
              </a:rPr>
              <a:t>hình</a:t>
            </a:r>
            <a:r>
              <a:rPr lang="en-US" dirty="0">
                <a:solidFill>
                  <a:srgbClr val="2A5695"/>
                </a:solidFill>
                <a:latin typeface="Arial" panose="020B0604020202020204" pitchFamily="34" charset="0"/>
                <a:cs typeface="Times New Roman" panose="02020603050405020304" pitchFamily="18" charset="0"/>
              </a:rPr>
              <a:t> </a:t>
            </a:r>
            <a:r>
              <a:rPr lang="en-US" dirty="0" err="1">
                <a:solidFill>
                  <a:srgbClr val="2A5695"/>
                </a:solidFill>
                <a:latin typeface="Arial" panose="020B0604020202020204" pitchFamily="34" charset="0"/>
                <a:cs typeface="Times New Roman" panose="02020603050405020304" pitchFamily="18" charset="0"/>
              </a:rPr>
              <a:t>thành</a:t>
            </a:r>
            <a:r>
              <a:rPr lang="en-US" dirty="0">
                <a:solidFill>
                  <a:srgbClr val="2A5695"/>
                </a:solidFill>
                <a:latin typeface="Arial" panose="020B0604020202020204" pitchFamily="34" charset="0"/>
                <a:cs typeface="Times New Roman" panose="02020603050405020304" pitchFamily="18" charset="0"/>
              </a:rPr>
              <a:t> </a:t>
            </a:r>
            <a:r>
              <a:rPr lang="en-US" dirty="0" err="1">
                <a:solidFill>
                  <a:srgbClr val="2A5695"/>
                </a:solidFill>
                <a:latin typeface="Arial" panose="020B0604020202020204" pitchFamily="34" charset="0"/>
                <a:cs typeface="Times New Roman" panose="02020603050405020304" pitchFamily="18" charset="0"/>
              </a:rPr>
              <a:t>năng</a:t>
            </a:r>
            <a:r>
              <a:rPr lang="en-US" dirty="0">
                <a:solidFill>
                  <a:srgbClr val="2A5695"/>
                </a:solidFill>
                <a:latin typeface="Arial" panose="020B0604020202020204" pitchFamily="34" charset="0"/>
                <a:cs typeface="Times New Roman" panose="02020603050405020304" pitchFamily="18" charset="0"/>
              </a:rPr>
              <a:t> </a:t>
            </a:r>
            <a:r>
              <a:rPr lang="en-US" dirty="0" err="1">
                <a:solidFill>
                  <a:srgbClr val="2A5695"/>
                </a:solidFill>
                <a:latin typeface="Arial" panose="020B0604020202020204" pitchFamily="34" charset="0"/>
                <a:cs typeface="Times New Roman" panose="02020603050405020304" pitchFamily="18" charset="0"/>
              </a:rPr>
              <a:t>lực</a:t>
            </a:r>
            <a:r>
              <a:rPr lang="en-US" dirty="0">
                <a:solidFill>
                  <a:srgbClr val="2A5695"/>
                </a:solidFill>
                <a:latin typeface="Arial" panose="020B0604020202020204" pitchFamily="34" charset="0"/>
                <a:cs typeface="Times New Roman" panose="02020603050405020304" pitchFamily="18" charset="0"/>
              </a:rPr>
              <a:t> qua </a:t>
            </a:r>
            <a:r>
              <a:rPr lang="en-US" dirty="0" err="1">
                <a:solidFill>
                  <a:srgbClr val="2A5695"/>
                </a:solidFill>
                <a:latin typeface="Arial" panose="020B0604020202020204" pitchFamily="34" charset="0"/>
                <a:cs typeface="Times New Roman" panose="02020603050405020304" pitchFamily="18" charset="0"/>
              </a:rPr>
              <a:t>hoạt</a:t>
            </a:r>
            <a:r>
              <a:rPr lang="en-US" dirty="0">
                <a:solidFill>
                  <a:srgbClr val="2A5695"/>
                </a:solidFill>
                <a:latin typeface="Arial" panose="020B0604020202020204" pitchFamily="34" charset="0"/>
                <a:cs typeface="Times New Roman" panose="02020603050405020304" pitchFamily="18" charset="0"/>
              </a:rPr>
              <a:t> </a:t>
            </a:r>
            <a:r>
              <a:rPr lang="en-US" dirty="0" err="1">
                <a:solidFill>
                  <a:srgbClr val="2A5695"/>
                </a:solidFill>
                <a:latin typeface="Arial" panose="020B0604020202020204" pitchFamily="34" charset="0"/>
                <a:cs typeface="Times New Roman" panose="02020603050405020304" pitchFamily="18" charset="0"/>
              </a:rPr>
              <a:t>động</a:t>
            </a:r>
            <a:r>
              <a:rPr lang="en-US" dirty="0">
                <a:solidFill>
                  <a:srgbClr val="2A5695"/>
                </a:solidFill>
                <a:latin typeface="Arial" panose="020B0604020202020204" pitchFamily="34" charset="0"/>
                <a:cs typeface="Times New Roman" panose="02020603050405020304" pitchFamily="18" charset="0"/>
              </a:rPr>
              <a:t> </a:t>
            </a:r>
            <a:r>
              <a:rPr lang="en-US" dirty="0" err="1">
                <a:solidFill>
                  <a:srgbClr val="2A5695"/>
                </a:solidFill>
                <a:latin typeface="Arial" panose="020B0604020202020204" pitchFamily="34" charset="0"/>
                <a:cs typeface="Times New Roman" panose="02020603050405020304" pitchFamily="18" charset="0"/>
              </a:rPr>
              <a:t>tạo</a:t>
            </a:r>
            <a:r>
              <a:rPr lang="en-US" dirty="0">
                <a:solidFill>
                  <a:srgbClr val="2A5695"/>
                </a:solidFill>
                <a:latin typeface="Arial" panose="020B0604020202020204" pitchFamily="34" charset="0"/>
                <a:cs typeface="Times New Roman" panose="02020603050405020304" pitchFamily="18" charset="0"/>
              </a:rPr>
              <a:t> </a:t>
            </a:r>
            <a:r>
              <a:rPr lang="en-US" dirty="0" err="1">
                <a:solidFill>
                  <a:srgbClr val="2A5695"/>
                </a:solidFill>
                <a:latin typeface="Arial" panose="020B0604020202020204" pitchFamily="34" charset="0"/>
                <a:cs typeface="Times New Roman" panose="02020603050405020304" pitchFamily="18" charset="0"/>
              </a:rPr>
              <a:t>nội</a:t>
            </a:r>
            <a:r>
              <a:rPr lang="en-US" dirty="0">
                <a:solidFill>
                  <a:srgbClr val="2A5695"/>
                </a:solidFill>
                <a:latin typeface="Arial" panose="020B0604020202020204" pitchFamily="34" charset="0"/>
                <a:cs typeface="Times New Roman" panose="02020603050405020304" pitchFamily="18" charset="0"/>
              </a:rPr>
              <a:t> dung </a:t>
            </a:r>
            <a:r>
              <a:rPr lang="en-US" dirty="0" err="1">
                <a:solidFill>
                  <a:srgbClr val="2A5695"/>
                </a:solidFill>
                <a:latin typeface="Arial" panose="020B0604020202020204" pitchFamily="34" charset="0"/>
                <a:cs typeface="Times New Roman" panose="02020603050405020304" pitchFamily="18" charset="0"/>
              </a:rPr>
              <a:t>số</a:t>
            </a:r>
            <a:r>
              <a:rPr lang="en-US" dirty="0">
                <a:solidFill>
                  <a:srgbClr val="2A5695"/>
                </a:solidFill>
                <a:latin typeface="Arial" panose="020B0604020202020204" pitchFamily="34" charset="0"/>
                <a:cs typeface="Times New Roman" panose="02020603050405020304" pitchFamily="18" charset="0"/>
              </a:rPr>
              <a:t>.</a:t>
            </a:r>
          </a:p>
        </p:txBody>
      </p:sp>
      <p:sp>
        <p:nvSpPr>
          <p:cNvPr id="4" name="TextBox 3">
            <a:extLst>
              <a:ext uri="{FF2B5EF4-FFF2-40B4-BE49-F238E27FC236}">
                <a16:creationId xmlns:a16="http://schemas.microsoft.com/office/drawing/2014/main" xmlns="" id="{C1F6AA24-29F6-49EA-A9FB-A16978D90E13}"/>
              </a:ext>
            </a:extLst>
          </p:cNvPr>
          <p:cNvSpPr txBox="1"/>
          <p:nvPr/>
        </p:nvSpPr>
        <p:spPr>
          <a:xfrm>
            <a:off x="0" y="0"/>
            <a:ext cx="2403988" cy="369332"/>
          </a:xfrm>
          <a:prstGeom prst="rect">
            <a:avLst/>
          </a:prstGeom>
          <a:noFill/>
        </p:spPr>
        <p:txBody>
          <a:bodyPr wrap="square" rtlCol="0">
            <a:spAutoFit/>
          </a:bodyPr>
          <a:lstStyle/>
          <a:p>
            <a:r>
              <a:rPr lang="en-US">
                <a:solidFill>
                  <a:schemeClr val="bg1"/>
                </a:solidFill>
              </a:rPr>
              <a:t>1. Quan điểm biên soạn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006" y="2787208"/>
            <a:ext cx="9795987" cy="2815102"/>
          </a:xfrm>
          <a:prstGeom prst="rect">
            <a:avLst/>
          </a:prstGeom>
        </p:spPr>
      </p:pic>
    </p:spTree>
    <p:extLst>
      <p:ext uri="{BB962C8B-B14F-4D97-AF65-F5344CB8AC3E}">
        <p14:creationId xmlns:p14="http://schemas.microsoft.com/office/powerpoint/2010/main" val="40720520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219BC9E-A90D-A14E-BFC8-32F3AB88A214}"/>
              </a:ext>
            </a:extLst>
          </p:cNvPr>
          <p:cNvSpPr>
            <a:spLocks noGrp="1"/>
          </p:cNvSpPr>
          <p:nvPr>
            <p:ph type="title"/>
          </p:nvPr>
        </p:nvSpPr>
        <p:spPr>
          <a:xfrm>
            <a:off x="838200" y="365125"/>
            <a:ext cx="10515600" cy="1327041"/>
          </a:xfrm>
        </p:spPr>
        <p:txBody>
          <a:bodyPr/>
          <a:lstStyle/>
          <a:p>
            <a:r>
              <a:rPr lang="en-US">
                <a:solidFill>
                  <a:srgbClr val="2A5695"/>
                </a:solidFill>
              </a:rPr>
              <a:t>Chủ đề 4a. Soạn thảo văn bản và trình chiếu</a:t>
            </a:r>
          </a:p>
        </p:txBody>
      </p:sp>
      <p:sp>
        <p:nvSpPr>
          <p:cNvPr id="5" name="Content Placeholder 4">
            <a:extLst>
              <a:ext uri="{FF2B5EF4-FFF2-40B4-BE49-F238E27FC236}">
                <a16:creationId xmlns:a16="http://schemas.microsoft.com/office/drawing/2014/main" xmlns="" id="{747A5EBB-CFC7-A51B-CBDF-8197943F870B}"/>
              </a:ext>
            </a:extLst>
          </p:cNvPr>
          <p:cNvSpPr>
            <a:spLocks noGrp="1"/>
          </p:cNvSpPr>
          <p:nvPr>
            <p:ph idx="1"/>
          </p:nvPr>
        </p:nvSpPr>
        <p:spPr>
          <a:xfrm>
            <a:off x="838200" y="1933902"/>
            <a:ext cx="10515600" cy="3565377"/>
          </a:xfrm>
        </p:spPr>
        <p:txBody>
          <a:bodyPr/>
          <a:lstStyle/>
          <a:p>
            <a:pPr marL="0" indent="0">
              <a:lnSpc>
                <a:spcPct val="100000"/>
              </a:lnSpc>
              <a:buNone/>
            </a:pPr>
            <a:r>
              <a:rPr lang="en-US" sz="2800" b="1" dirty="0" err="1">
                <a:solidFill>
                  <a:schemeClr val="accent1">
                    <a:lumMod val="75000"/>
                  </a:schemeClr>
                </a:solidFill>
              </a:rPr>
              <a:t>Bài</a:t>
            </a:r>
            <a:r>
              <a:rPr lang="en-US" sz="2800" b="1" dirty="0">
                <a:solidFill>
                  <a:schemeClr val="accent1">
                    <a:lumMod val="75000"/>
                  </a:schemeClr>
                </a:solidFill>
              </a:rPr>
              <a:t> 8a. </a:t>
            </a:r>
            <a:r>
              <a:rPr lang="en-US" sz="2800" b="1" dirty="0" err="1">
                <a:solidFill>
                  <a:schemeClr val="accent1">
                    <a:lumMod val="75000"/>
                  </a:schemeClr>
                </a:solidFill>
              </a:rPr>
              <a:t>Làm</a:t>
            </a:r>
            <a:r>
              <a:rPr lang="en-US" sz="2800" b="1" dirty="0">
                <a:solidFill>
                  <a:schemeClr val="accent1">
                    <a:lumMod val="75000"/>
                  </a:schemeClr>
                </a:solidFill>
              </a:rPr>
              <a:t> </a:t>
            </a:r>
            <a:r>
              <a:rPr lang="en-US" sz="2800" b="1" dirty="0" err="1">
                <a:solidFill>
                  <a:schemeClr val="accent1">
                    <a:lumMod val="75000"/>
                  </a:schemeClr>
                </a:solidFill>
              </a:rPr>
              <a:t>việc</a:t>
            </a:r>
            <a:r>
              <a:rPr lang="en-US" sz="2800" b="1" dirty="0">
                <a:solidFill>
                  <a:schemeClr val="accent1">
                    <a:lumMod val="75000"/>
                  </a:schemeClr>
                </a:solidFill>
              </a:rPr>
              <a:t> </a:t>
            </a:r>
            <a:r>
              <a:rPr lang="en-US" sz="2800" b="1" dirty="0" err="1">
                <a:solidFill>
                  <a:schemeClr val="accent1">
                    <a:lumMod val="75000"/>
                  </a:schemeClr>
                </a:solidFill>
              </a:rPr>
              <a:t>với</a:t>
            </a:r>
            <a:r>
              <a:rPr lang="en-US" sz="2800" b="1" dirty="0">
                <a:solidFill>
                  <a:schemeClr val="accent1">
                    <a:lumMod val="75000"/>
                  </a:schemeClr>
                </a:solidFill>
              </a:rPr>
              <a:t> </a:t>
            </a:r>
            <a:r>
              <a:rPr lang="en-US" sz="2800" b="1" dirty="0" err="1">
                <a:solidFill>
                  <a:schemeClr val="accent1">
                    <a:lumMod val="75000"/>
                  </a:schemeClr>
                </a:solidFill>
              </a:rPr>
              <a:t>danh</a:t>
            </a:r>
            <a:r>
              <a:rPr lang="en-US" sz="2800" b="1" dirty="0">
                <a:solidFill>
                  <a:schemeClr val="accent1">
                    <a:lumMod val="75000"/>
                  </a:schemeClr>
                </a:solidFill>
              </a:rPr>
              <a:t> </a:t>
            </a:r>
            <a:r>
              <a:rPr lang="en-US" sz="2800" b="1" err="1">
                <a:solidFill>
                  <a:schemeClr val="accent1">
                    <a:lumMod val="75000"/>
                  </a:schemeClr>
                </a:solidFill>
              </a:rPr>
              <a:t>sách</a:t>
            </a:r>
            <a:r>
              <a:rPr lang="en-US" sz="2800" b="1">
                <a:solidFill>
                  <a:schemeClr val="accent1">
                    <a:lumMod val="75000"/>
                  </a:schemeClr>
                </a:solidFill>
              </a:rPr>
              <a:t> dạng liệt kê và </a:t>
            </a:r>
            <a:r>
              <a:rPr lang="en-US" sz="2800" b="1" dirty="0" err="1">
                <a:solidFill>
                  <a:schemeClr val="accent1">
                    <a:lumMod val="75000"/>
                  </a:schemeClr>
                </a:solidFill>
              </a:rPr>
              <a:t>hình</a:t>
            </a:r>
            <a:r>
              <a:rPr lang="en-US" sz="2800" b="1" dirty="0">
                <a:solidFill>
                  <a:schemeClr val="accent1">
                    <a:lumMod val="75000"/>
                  </a:schemeClr>
                </a:solidFill>
              </a:rPr>
              <a:t> </a:t>
            </a:r>
            <a:r>
              <a:rPr lang="en-US" sz="2800" b="1" dirty="0" err="1">
                <a:solidFill>
                  <a:schemeClr val="accent1">
                    <a:lumMod val="75000"/>
                  </a:schemeClr>
                </a:solidFill>
              </a:rPr>
              <a:t>ảnh</a:t>
            </a:r>
            <a:r>
              <a:rPr lang="en-US" sz="2800" b="1" dirty="0">
                <a:solidFill>
                  <a:schemeClr val="accent1">
                    <a:lumMod val="75000"/>
                  </a:schemeClr>
                </a:solidFill>
              </a:rPr>
              <a:t> </a:t>
            </a:r>
            <a:r>
              <a:rPr lang="en-US" sz="2800" b="1" dirty="0" err="1">
                <a:solidFill>
                  <a:schemeClr val="accent1">
                    <a:lumMod val="75000"/>
                  </a:schemeClr>
                </a:solidFill>
              </a:rPr>
              <a:t>trong</a:t>
            </a:r>
            <a:r>
              <a:rPr lang="en-US" sz="2800" b="1" dirty="0">
                <a:solidFill>
                  <a:schemeClr val="accent1">
                    <a:lumMod val="75000"/>
                  </a:schemeClr>
                </a:solidFill>
              </a:rPr>
              <a:t> </a:t>
            </a:r>
            <a:r>
              <a:rPr lang="en-US" sz="2800" b="1" dirty="0" err="1">
                <a:solidFill>
                  <a:schemeClr val="accent1">
                    <a:lumMod val="75000"/>
                  </a:schemeClr>
                </a:solidFill>
              </a:rPr>
              <a:t>văn</a:t>
            </a:r>
            <a:r>
              <a:rPr lang="en-US" sz="2800" b="1" dirty="0">
                <a:solidFill>
                  <a:schemeClr val="accent1">
                    <a:lumMod val="75000"/>
                  </a:schemeClr>
                </a:solidFill>
              </a:rPr>
              <a:t> </a:t>
            </a:r>
            <a:r>
              <a:rPr lang="en-US" sz="2800" b="1" dirty="0" err="1">
                <a:solidFill>
                  <a:schemeClr val="accent1">
                    <a:lumMod val="75000"/>
                  </a:schemeClr>
                </a:solidFill>
              </a:rPr>
              <a:t>bản</a:t>
            </a:r>
            <a:endParaRPr lang="en-US" sz="2800" b="1" dirty="0">
              <a:solidFill>
                <a:schemeClr val="accent1">
                  <a:lumMod val="75000"/>
                </a:schemeClr>
              </a:solidFill>
            </a:endParaRPr>
          </a:p>
          <a:p>
            <a:pPr>
              <a:lnSpc>
                <a:spcPct val="100000"/>
              </a:lnSpc>
            </a:pPr>
            <a:r>
              <a:rPr lang="en-US" sz="2800" dirty="0" err="1">
                <a:solidFill>
                  <a:schemeClr val="accent1">
                    <a:lumMod val="75000"/>
                  </a:schemeClr>
                </a:solidFill>
              </a:rPr>
              <a:t>Thực</a:t>
            </a:r>
            <a:r>
              <a:rPr lang="en-US" sz="2800" dirty="0">
                <a:solidFill>
                  <a:schemeClr val="accent1">
                    <a:lumMod val="75000"/>
                  </a:schemeClr>
                </a:solidFill>
              </a:rPr>
              <a:t> </a:t>
            </a:r>
            <a:r>
              <a:rPr lang="en-US" sz="2800" dirty="0" err="1">
                <a:solidFill>
                  <a:schemeClr val="accent1">
                    <a:lumMod val="75000"/>
                  </a:schemeClr>
                </a:solidFill>
              </a:rPr>
              <a:t>hiện</a:t>
            </a:r>
            <a:r>
              <a:rPr lang="en-US" sz="2800" dirty="0">
                <a:solidFill>
                  <a:schemeClr val="accent1">
                    <a:lumMod val="75000"/>
                  </a:schemeClr>
                </a:solidFill>
              </a:rPr>
              <a:t> </a:t>
            </a:r>
            <a:r>
              <a:rPr lang="en-US" sz="2800" dirty="0" err="1">
                <a:solidFill>
                  <a:schemeClr val="accent1">
                    <a:lumMod val="75000"/>
                  </a:schemeClr>
                </a:solidFill>
              </a:rPr>
              <a:t>được</a:t>
            </a:r>
            <a:r>
              <a:rPr lang="en-US" sz="2800" dirty="0">
                <a:solidFill>
                  <a:schemeClr val="accent1">
                    <a:lumMod val="75000"/>
                  </a:schemeClr>
                </a:solidFill>
              </a:rPr>
              <a:t> </a:t>
            </a:r>
            <a:r>
              <a:rPr lang="en-US" sz="2800" dirty="0" err="1">
                <a:solidFill>
                  <a:schemeClr val="accent1">
                    <a:lumMod val="75000"/>
                  </a:schemeClr>
                </a:solidFill>
              </a:rPr>
              <a:t>các</a:t>
            </a:r>
            <a:r>
              <a:rPr lang="en-US" sz="2800" dirty="0">
                <a:solidFill>
                  <a:schemeClr val="accent1">
                    <a:lumMod val="75000"/>
                  </a:schemeClr>
                </a:solidFill>
              </a:rPr>
              <a:t> </a:t>
            </a:r>
            <a:r>
              <a:rPr lang="en-US" sz="2800" dirty="0" err="1">
                <a:solidFill>
                  <a:schemeClr val="accent1">
                    <a:lumMod val="75000"/>
                  </a:schemeClr>
                </a:solidFill>
              </a:rPr>
              <a:t>thao</a:t>
            </a:r>
            <a:r>
              <a:rPr lang="en-US" sz="2800" dirty="0">
                <a:solidFill>
                  <a:schemeClr val="accent1">
                    <a:lumMod val="75000"/>
                  </a:schemeClr>
                </a:solidFill>
              </a:rPr>
              <a:t> </a:t>
            </a:r>
            <a:r>
              <a:rPr lang="en-US" sz="2800" dirty="0" err="1">
                <a:solidFill>
                  <a:schemeClr val="accent1">
                    <a:lumMod val="75000"/>
                  </a:schemeClr>
                </a:solidFill>
              </a:rPr>
              <a:t>tác</a:t>
            </a:r>
            <a:r>
              <a:rPr lang="en-US" sz="2800" dirty="0">
                <a:solidFill>
                  <a:schemeClr val="accent1">
                    <a:lumMod val="75000"/>
                  </a:schemeClr>
                </a:solidFill>
              </a:rPr>
              <a:t>: </a:t>
            </a:r>
            <a:r>
              <a:rPr lang="en-US" sz="2800" dirty="0" err="1">
                <a:solidFill>
                  <a:schemeClr val="accent1">
                    <a:lumMod val="75000"/>
                  </a:schemeClr>
                </a:solidFill>
              </a:rPr>
              <a:t>chèn</a:t>
            </a:r>
            <a:r>
              <a:rPr lang="en-US" sz="2800" dirty="0">
                <a:solidFill>
                  <a:schemeClr val="accent1">
                    <a:lumMod val="75000"/>
                  </a:schemeClr>
                </a:solidFill>
              </a:rPr>
              <a:t> </a:t>
            </a:r>
            <a:r>
              <a:rPr lang="en-US" sz="2800" dirty="0" err="1">
                <a:solidFill>
                  <a:schemeClr val="accent1">
                    <a:lumMod val="75000"/>
                  </a:schemeClr>
                </a:solidFill>
              </a:rPr>
              <a:t>thêm</a:t>
            </a:r>
            <a:r>
              <a:rPr lang="en-US" sz="2800" dirty="0">
                <a:solidFill>
                  <a:schemeClr val="accent1">
                    <a:lumMod val="75000"/>
                  </a:schemeClr>
                </a:solidFill>
              </a:rPr>
              <a:t>, </a:t>
            </a:r>
            <a:r>
              <a:rPr lang="en-US" sz="2800" dirty="0" err="1">
                <a:solidFill>
                  <a:schemeClr val="accent1">
                    <a:lumMod val="75000"/>
                  </a:schemeClr>
                </a:solidFill>
              </a:rPr>
              <a:t>xoá</a:t>
            </a:r>
            <a:r>
              <a:rPr lang="en-US" sz="2800" dirty="0">
                <a:solidFill>
                  <a:schemeClr val="accent1">
                    <a:lumMod val="75000"/>
                  </a:schemeClr>
                </a:solidFill>
              </a:rPr>
              <a:t> </a:t>
            </a:r>
            <a:r>
              <a:rPr lang="en-US" sz="2800" dirty="0" err="1">
                <a:solidFill>
                  <a:schemeClr val="accent1">
                    <a:lumMod val="75000"/>
                  </a:schemeClr>
                </a:solidFill>
              </a:rPr>
              <a:t>bỏ</a:t>
            </a:r>
            <a:r>
              <a:rPr lang="en-US" sz="2800" dirty="0">
                <a:solidFill>
                  <a:schemeClr val="accent1">
                    <a:lumMod val="75000"/>
                  </a:schemeClr>
                </a:solidFill>
              </a:rPr>
              <a:t>, co </a:t>
            </a:r>
            <a:r>
              <a:rPr lang="en-US" sz="2800" dirty="0" err="1">
                <a:solidFill>
                  <a:schemeClr val="accent1">
                    <a:lumMod val="75000"/>
                  </a:schemeClr>
                </a:solidFill>
              </a:rPr>
              <a:t>dãn</a:t>
            </a:r>
            <a:r>
              <a:rPr lang="en-US" sz="2800" dirty="0">
                <a:solidFill>
                  <a:schemeClr val="accent1">
                    <a:lumMod val="75000"/>
                  </a:schemeClr>
                </a:solidFill>
              </a:rPr>
              <a:t> </a:t>
            </a:r>
            <a:r>
              <a:rPr lang="en-US" sz="2800" dirty="0" err="1">
                <a:solidFill>
                  <a:schemeClr val="accent1">
                    <a:lumMod val="75000"/>
                  </a:schemeClr>
                </a:solidFill>
              </a:rPr>
              <a:t>hình</a:t>
            </a:r>
            <a:r>
              <a:rPr lang="en-US" sz="2800" dirty="0">
                <a:solidFill>
                  <a:schemeClr val="accent1">
                    <a:lumMod val="75000"/>
                  </a:schemeClr>
                </a:solidFill>
              </a:rPr>
              <a:t> </a:t>
            </a:r>
            <a:r>
              <a:rPr lang="en-US" sz="2800" dirty="0" err="1">
                <a:solidFill>
                  <a:schemeClr val="accent1">
                    <a:lumMod val="75000"/>
                  </a:schemeClr>
                </a:solidFill>
              </a:rPr>
              <a:t>ảnh</a:t>
            </a:r>
            <a:r>
              <a:rPr lang="en-US" sz="2800" dirty="0">
                <a:solidFill>
                  <a:schemeClr val="accent1">
                    <a:lumMod val="75000"/>
                  </a:schemeClr>
                </a:solidFill>
              </a:rPr>
              <a:t>, </a:t>
            </a:r>
            <a:r>
              <a:rPr lang="en-US" sz="2800" dirty="0" err="1">
                <a:solidFill>
                  <a:schemeClr val="accent1">
                    <a:lumMod val="75000"/>
                  </a:schemeClr>
                </a:solidFill>
              </a:rPr>
              <a:t>vẽ</a:t>
            </a:r>
            <a:r>
              <a:rPr lang="en-US" sz="2800" dirty="0">
                <a:solidFill>
                  <a:schemeClr val="accent1">
                    <a:lumMod val="75000"/>
                  </a:schemeClr>
                </a:solidFill>
              </a:rPr>
              <a:t> </a:t>
            </a:r>
            <a:r>
              <a:rPr lang="en-US" sz="2800" dirty="0" err="1">
                <a:solidFill>
                  <a:schemeClr val="accent1">
                    <a:lumMod val="75000"/>
                  </a:schemeClr>
                </a:solidFill>
              </a:rPr>
              <a:t>hình</a:t>
            </a:r>
            <a:r>
              <a:rPr lang="en-US" sz="2800" dirty="0">
                <a:solidFill>
                  <a:schemeClr val="accent1">
                    <a:lumMod val="75000"/>
                  </a:schemeClr>
                </a:solidFill>
              </a:rPr>
              <a:t> </a:t>
            </a:r>
            <a:r>
              <a:rPr lang="en-US" sz="2800" dirty="0" err="1">
                <a:solidFill>
                  <a:schemeClr val="accent1">
                    <a:lumMod val="75000"/>
                  </a:schemeClr>
                </a:solidFill>
              </a:rPr>
              <a:t>đồ</a:t>
            </a:r>
            <a:r>
              <a:rPr lang="en-US" sz="2800" dirty="0">
                <a:solidFill>
                  <a:schemeClr val="accent1">
                    <a:lumMod val="75000"/>
                  </a:schemeClr>
                </a:solidFill>
              </a:rPr>
              <a:t> </a:t>
            </a:r>
            <a:r>
              <a:rPr lang="en-US" sz="2800" dirty="0" err="1">
                <a:solidFill>
                  <a:schemeClr val="accent1">
                    <a:lumMod val="75000"/>
                  </a:schemeClr>
                </a:solidFill>
              </a:rPr>
              <a:t>hoạ</a:t>
            </a:r>
            <a:r>
              <a:rPr lang="en-US" sz="2800" dirty="0">
                <a:solidFill>
                  <a:schemeClr val="accent1">
                    <a:lumMod val="75000"/>
                  </a:schemeClr>
                </a:solidFill>
              </a:rPr>
              <a:t> </a:t>
            </a:r>
            <a:r>
              <a:rPr lang="en-US" sz="2800" dirty="0" err="1">
                <a:solidFill>
                  <a:schemeClr val="accent1">
                    <a:lumMod val="75000"/>
                  </a:schemeClr>
                </a:solidFill>
              </a:rPr>
              <a:t>trong</a:t>
            </a:r>
            <a:r>
              <a:rPr lang="en-US" sz="2800" dirty="0">
                <a:solidFill>
                  <a:schemeClr val="accent1">
                    <a:lumMod val="75000"/>
                  </a:schemeClr>
                </a:solidFill>
              </a:rPr>
              <a:t> </a:t>
            </a:r>
            <a:r>
              <a:rPr lang="en-US" sz="2800" dirty="0" err="1">
                <a:solidFill>
                  <a:schemeClr val="accent1">
                    <a:lumMod val="75000"/>
                  </a:schemeClr>
                </a:solidFill>
              </a:rPr>
              <a:t>văn</a:t>
            </a:r>
            <a:r>
              <a:rPr lang="en-US" sz="2800" dirty="0">
                <a:solidFill>
                  <a:schemeClr val="accent1">
                    <a:lumMod val="75000"/>
                  </a:schemeClr>
                </a:solidFill>
              </a:rPr>
              <a:t> </a:t>
            </a:r>
            <a:r>
              <a:rPr lang="en-US" sz="2800" dirty="0" err="1">
                <a:solidFill>
                  <a:schemeClr val="accent1">
                    <a:lumMod val="75000"/>
                  </a:schemeClr>
                </a:solidFill>
              </a:rPr>
              <a:t>bản</a:t>
            </a:r>
            <a:r>
              <a:rPr lang="en-US" sz="2800" dirty="0">
                <a:solidFill>
                  <a:schemeClr val="accent1">
                    <a:lumMod val="75000"/>
                  </a:schemeClr>
                </a:solidFill>
              </a:rPr>
              <a:t>, </a:t>
            </a:r>
            <a:r>
              <a:rPr lang="en-US" sz="2800" dirty="0" err="1">
                <a:solidFill>
                  <a:schemeClr val="accent1">
                    <a:lumMod val="75000"/>
                  </a:schemeClr>
                </a:solidFill>
              </a:rPr>
              <a:t>tạo</a:t>
            </a:r>
            <a:r>
              <a:rPr lang="en-US" sz="2800" dirty="0">
                <a:solidFill>
                  <a:schemeClr val="accent1">
                    <a:lumMod val="75000"/>
                  </a:schemeClr>
                </a:solidFill>
              </a:rPr>
              <a:t> </a:t>
            </a:r>
            <a:r>
              <a:rPr lang="en-US" sz="2800" dirty="0" err="1">
                <a:solidFill>
                  <a:schemeClr val="accent1">
                    <a:lumMod val="75000"/>
                  </a:schemeClr>
                </a:solidFill>
              </a:rPr>
              <a:t>danh</a:t>
            </a:r>
            <a:r>
              <a:rPr lang="en-US" sz="2800" dirty="0">
                <a:solidFill>
                  <a:schemeClr val="accent1">
                    <a:lumMod val="75000"/>
                  </a:schemeClr>
                </a:solidFill>
              </a:rPr>
              <a:t> </a:t>
            </a:r>
            <a:r>
              <a:rPr lang="en-US" sz="2800" dirty="0" err="1">
                <a:solidFill>
                  <a:schemeClr val="accent1">
                    <a:lumMod val="75000"/>
                  </a:schemeClr>
                </a:solidFill>
              </a:rPr>
              <a:t>sách</a:t>
            </a:r>
            <a:r>
              <a:rPr lang="en-US" sz="2800" dirty="0">
                <a:solidFill>
                  <a:schemeClr val="accent1">
                    <a:lumMod val="75000"/>
                  </a:schemeClr>
                </a:solidFill>
              </a:rPr>
              <a:t> </a:t>
            </a:r>
            <a:r>
              <a:rPr lang="en-US" sz="2800" dirty="0" err="1">
                <a:solidFill>
                  <a:schemeClr val="accent1">
                    <a:lumMod val="75000"/>
                  </a:schemeClr>
                </a:solidFill>
              </a:rPr>
              <a:t>dạng</a:t>
            </a:r>
            <a:r>
              <a:rPr lang="en-US" sz="2800" dirty="0">
                <a:solidFill>
                  <a:schemeClr val="accent1">
                    <a:lumMod val="75000"/>
                  </a:schemeClr>
                </a:solidFill>
              </a:rPr>
              <a:t> </a:t>
            </a:r>
            <a:r>
              <a:rPr lang="en-US" sz="2800" dirty="0" err="1">
                <a:solidFill>
                  <a:schemeClr val="accent1">
                    <a:lumMod val="75000"/>
                  </a:schemeClr>
                </a:solidFill>
              </a:rPr>
              <a:t>liệt</a:t>
            </a:r>
            <a:r>
              <a:rPr lang="en-US" sz="2800" dirty="0">
                <a:solidFill>
                  <a:schemeClr val="accent1">
                    <a:lumMod val="75000"/>
                  </a:schemeClr>
                </a:solidFill>
              </a:rPr>
              <a:t> </a:t>
            </a:r>
            <a:r>
              <a:rPr lang="en-US" sz="2800" dirty="0" err="1">
                <a:solidFill>
                  <a:schemeClr val="accent1">
                    <a:lumMod val="75000"/>
                  </a:schemeClr>
                </a:solidFill>
              </a:rPr>
              <a:t>kê</a:t>
            </a:r>
            <a:r>
              <a:rPr lang="en-US" sz="2800" dirty="0">
                <a:solidFill>
                  <a:schemeClr val="accent1">
                    <a:lumMod val="75000"/>
                  </a:schemeClr>
                </a:solidFill>
              </a:rPr>
              <a:t>.</a:t>
            </a:r>
          </a:p>
          <a:p>
            <a:pPr marL="0" indent="0">
              <a:lnSpc>
                <a:spcPct val="100000"/>
              </a:lnSpc>
              <a:buNone/>
            </a:pPr>
            <a:r>
              <a:rPr lang="en-US" sz="2800" b="1" dirty="0" err="1">
                <a:solidFill>
                  <a:schemeClr val="accent1">
                    <a:lumMod val="75000"/>
                  </a:schemeClr>
                </a:solidFill>
              </a:rPr>
              <a:t>Bài</a:t>
            </a:r>
            <a:r>
              <a:rPr lang="en-US" sz="2800" b="1" dirty="0">
                <a:solidFill>
                  <a:schemeClr val="accent1">
                    <a:lumMod val="75000"/>
                  </a:schemeClr>
                </a:solidFill>
              </a:rPr>
              <a:t> 9a. </a:t>
            </a:r>
            <a:r>
              <a:rPr lang="en-US" sz="2800" b="1" err="1">
                <a:solidFill>
                  <a:schemeClr val="accent1">
                    <a:lumMod val="75000"/>
                  </a:schemeClr>
                </a:solidFill>
              </a:rPr>
              <a:t>Tạo</a:t>
            </a:r>
            <a:r>
              <a:rPr lang="en-US" sz="2800" b="1">
                <a:solidFill>
                  <a:schemeClr val="accent1">
                    <a:lumMod val="75000"/>
                  </a:schemeClr>
                </a:solidFill>
              </a:rPr>
              <a:t> </a:t>
            </a:r>
            <a:r>
              <a:rPr lang="en-US" sz="2800" b="1" dirty="0">
                <a:solidFill>
                  <a:schemeClr val="accent1">
                    <a:lumMod val="75000"/>
                  </a:schemeClr>
                </a:solidFill>
              </a:rPr>
              <a:t>đ</a:t>
            </a:r>
            <a:r>
              <a:rPr lang="en-US" sz="2800" b="1">
                <a:solidFill>
                  <a:schemeClr val="accent1">
                    <a:lumMod val="75000"/>
                  </a:schemeClr>
                </a:solidFill>
              </a:rPr>
              <a:t>ầu </a:t>
            </a:r>
            <a:r>
              <a:rPr lang="en-US" sz="2800" b="1" dirty="0" err="1">
                <a:solidFill>
                  <a:schemeClr val="accent1">
                    <a:lumMod val="75000"/>
                  </a:schemeClr>
                </a:solidFill>
              </a:rPr>
              <a:t>trang</a:t>
            </a:r>
            <a:r>
              <a:rPr lang="en-US" sz="2800" b="1" dirty="0">
                <a:solidFill>
                  <a:schemeClr val="accent1">
                    <a:lumMod val="75000"/>
                  </a:schemeClr>
                </a:solidFill>
              </a:rPr>
              <a:t>, </a:t>
            </a:r>
            <a:r>
              <a:rPr lang="en-US" sz="2800" b="1" dirty="0" err="1">
                <a:solidFill>
                  <a:schemeClr val="accent1">
                    <a:lumMod val="75000"/>
                  </a:schemeClr>
                </a:solidFill>
              </a:rPr>
              <a:t>chân</a:t>
            </a:r>
            <a:r>
              <a:rPr lang="en-US" sz="2800" b="1" dirty="0">
                <a:solidFill>
                  <a:schemeClr val="accent1">
                    <a:lumMod val="75000"/>
                  </a:schemeClr>
                </a:solidFill>
              </a:rPr>
              <a:t> </a:t>
            </a:r>
            <a:r>
              <a:rPr lang="en-US" sz="2800" b="1" dirty="0" err="1">
                <a:solidFill>
                  <a:schemeClr val="accent1">
                    <a:lumMod val="75000"/>
                  </a:schemeClr>
                </a:solidFill>
              </a:rPr>
              <a:t>trang</a:t>
            </a:r>
            <a:r>
              <a:rPr lang="en-US" sz="2800" b="1" dirty="0">
                <a:solidFill>
                  <a:schemeClr val="accent1">
                    <a:lumMod val="75000"/>
                  </a:schemeClr>
                </a:solidFill>
              </a:rPr>
              <a:t> </a:t>
            </a:r>
            <a:r>
              <a:rPr lang="en-US" sz="2800" b="1" dirty="0" err="1">
                <a:solidFill>
                  <a:schemeClr val="accent1">
                    <a:lumMod val="75000"/>
                  </a:schemeClr>
                </a:solidFill>
              </a:rPr>
              <a:t>cho</a:t>
            </a:r>
            <a:r>
              <a:rPr lang="en-US" sz="2800" b="1" dirty="0">
                <a:solidFill>
                  <a:schemeClr val="accent1">
                    <a:lumMod val="75000"/>
                  </a:schemeClr>
                </a:solidFill>
              </a:rPr>
              <a:t> </a:t>
            </a:r>
            <a:r>
              <a:rPr lang="en-US" sz="2800" b="1" dirty="0" err="1">
                <a:solidFill>
                  <a:schemeClr val="accent1">
                    <a:lumMod val="75000"/>
                  </a:schemeClr>
                </a:solidFill>
              </a:rPr>
              <a:t>văn</a:t>
            </a:r>
            <a:r>
              <a:rPr lang="en-US" sz="2800" b="1" dirty="0">
                <a:solidFill>
                  <a:schemeClr val="accent1">
                    <a:lumMod val="75000"/>
                  </a:schemeClr>
                </a:solidFill>
              </a:rPr>
              <a:t> </a:t>
            </a:r>
            <a:r>
              <a:rPr lang="en-US" sz="2800" b="1" dirty="0" err="1">
                <a:solidFill>
                  <a:schemeClr val="accent1">
                    <a:lumMod val="75000"/>
                  </a:schemeClr>
                </a:solidFill>
              </a:rPr>
              <a:t>bản</a:t>
            </a:r>
            <a:endParaRPr lang="en-US" sz="2800" b="1" dirty="0">
              <a:solidFill>
                <a:schemeClr val="accent1">
                  <a:lumMod val="75000"/>
                </a:schemeClr>
              </a:solidFill>
            </a:endParaRPr>
          </a:p>
          <a:p>
            <a:pPr>
              <a:lnSpc>
                <a:spcPct val="100000"/>
              </a:lnSpc>
            </a:pPr>
            <a:r>
              <a:rPr lang="en-US" sz="2800" dirty="0" err="1">
                <a:solidFill>
                  <a:schemeClr val="accent1">
                    <a:lumMod val="75000"/>
                  </a:schemeClr>
                </a:solidFill>
              </a:rPr>
              <a:t>Thực</a:t>
            </a:r>
            <a:r>
              <a:rPr lang="en-US" sz="2800" dirty="0">
                <a:solidFill>
                  <a:schemeClr val="accent1">
                    <a:lumMod val="75000"/>
                  </a:schemeClr>
                </a:solidFill>
              </a:rPr>
              <a:t> </a:t>
            </a:r>
            <a:r>
              <a:rPr lang="en-US" sz="2800" dirty="0" err="1">
                <a:solidFill>
                  <a:schemeClr val="accent1">
                    <a:lumMod val="75000"/>
                  </a:schemeClr>
                </a:solidFill>
              </a:rPr>
              <a:t>hiện</a:t>
            </a:r>
            <a:r>
              <a:rPr lang="en-US" sz="2800" dirty="0">
                <a:solidFill>
                  <a:schemeClr val="accent1">
                    <a:lumMod val="75000"/>
                  </a:schemeClr>
                </a:solidFill>
              </a:rPr>
              <a:t> </a:t>
            </a:r>
            <a:r>
              <a:rPr lang="en-US" sz="2800" dirty="0" err="1">
                <a:solidFill>
                  <a:schemeClr val="accent1">
                    <a:lumMod val="75000"/>
                  </a:schemeClr>
                </a:solidFill>
              </a:rPr>
              <a:t>được</a:t>
            </a:r>
            <a:r>
              <a:rPr lang="en-US" sz="2800" dirty="0">
                <a:solidFill>
                  <a:schemeClr val="accent1">
                    <a:lumMod val="75000"/>
                  </a:schemeClr>
                </a:solidFill>
              </a:rPr>
              <a:t> </a:t>
            </a:r>
            <a:r>
              <a:rPr lang="en-US" sz="2800" dirty="0" err="1">
                <a:solidFill>
                  <a:schemeClr val="accent1">
                    <a:lumMod val="75000"/>
                  </a:schemeClr>
                </a:solidFill>
              </a:rPr>
              <a:t>thao</a:t>
            </a:r>
            <a:r>
              <a:rPr lang="en-US" sz="2800" dirty="0">
                <a:solidFill>
                  <a:schemeClr val="accent1">
                    <a:lumMod val="75000"/>
                  </a:schemeClr>
                </a:solidFill>
              </a:rPr>
              <a:t> </a:t>
            </a:r>
            <a:r>
              <a:rPr lang="en-US" sz="2800" dirty="0" err="1">
                <a:solidFill>
                  <a:schemeClr val="accent1">
                    <a:lumMod val="75000"/>
                  </a:schemeClr>
                </a:solidFill>
              </a:rPr>
              <a:t>tác</a:t>
            </a:r>
            <a:r>
              <a:rPr lang="en-US" sz="2800" dirty="0">
                <a:solidFill>
                  <a:schemeClr val="accent1">
                    <a:lumMod val="75000"/>
                  </a:schemeClr>
                </a:solidFill>
              </a:rPr>
              <a:t> </a:t>
            </a:r>
            <a:r>
              <a:rPr lang="en-US" sz="2800" dirty="0" err="1">
                <a:solidFill>
                  <a:schemeClr val="accent1">
                    <a:lumMod val="75000"/>
                  </a:schemeClr>
                </a:solidFill>
              </a:rPr>
              <a:t>đánh</a:t>
            </a:r>
            <a:r>
              <a:rPr lang="en-US" sz="2800" dirty="0">
                <a:solidFill>
                  <a:schemeClr val="accent1">
                    <a:lumMod val="75000"/>
                  </a:schemeClr>
                </a:solidFill>
              </a:rPr>
              <a:t> </a:t>
            </a:r>
            <a:r>
              <a:rPr lang="en-US" sz="2800" dirty="0" err="1">
                <a:solidFill>
                  <a:schemeClr val="accent1">
                    <a:lumMod val="75000"/>
                  </a:schemeClr>
                </a:solidFill>
              </a:rPr>
              <a:t>số</a:t>
            </a:r>
            <a:r>
              <a:rPr lang="en-US" sz="2800" dirty="0">
                <a:solidFill>
                  <a:schemeClr val="accent1">
                    <a:lumMod val="75000"/>
                  </a:schemeClr>
                </a:solidFill>
              </a:rPr>
              <a:t> </a:t>
            </a:r>
            <a:r>
              <a:rPr lang="en-US" sz="2800" dirty="0" err="1">
                <a:solidFill>
                  <a:schemeClr val="accent1">
                    <a:lumMod val="75000"/>
                  </a:schemeClr>
                </a:solidFill>
              </a:rPr>
              <a:t>trang</a:t>
            </a:r>
            <a:r>
              <a:rPr lang="en-US" sz="2800" dirty="0">
                <a:solidFill>
                  <a:schemeClr val="accent1">
                    <a:lumMod val="75000"/>
                  </a:schemeClr>
                </a:solidFill>
              </a:rPr>
              <a:t>, </a:t>
            </a:r>
            <a:r>
              <a:rPr lang="en-US" sz="2800" dirty="0" err="1">
                <a:solidFill>
                  <a:schemeClr val="accent1">
                    <a:lumMod val="75000"/>
                  </a:schemeClr>
                </a:solidFill>
              </a:rPr>
              <a:t>thêm</a:t>
            </a:r>
            <a:r>
              <a:rPr lang="en-US" sz="2800" dirty="0">
                <a:solidFill>
                  <a:schemeClr val="accent1">
                    <a:lumMod val="75000"/>
                  </a:schemeClr>
                </a:solidFill>
              </a:rPr>
              <a:t> </a:t>
            </a:r>
            <a:r>
              <a:rPr lang="en-US" sz="2800" dirty="0" err="1">
                <a:solidFill>
                  <a:schemeClr val="accent1">
                    <a:lumMod val="75000"/>
                  </a:schemeClr>
                </a:solidFill>
              </a:rPr>
              <a:t>đầu</a:t>
            </a:r>
            <a:r>
              <a:rPr lang="en-US" sz="2800" dirty="0">
                <a:solidFill>
                  <a:schemeClr val="accent1">
                    <a:lumMod val="75000"/>
                  </a:schemeClr>
                </a:solidFill>
              </a:rPr>
              <a:t> </a:t>
            </a:r>
            <a:r>
              <a:rPr lang="en-US" sz="2800" dirty="0" err="1">
                <a:solidFill>
                  <a:schemeClr val="accent1">
                    <a:lumMod val="75000"/>
                  </a:schemeClr>
                </a:solidFill>
              </a:rPr>
              <a:t>trang</a:t>
            </a:r>
            <a:r>
              <a:rPr lang="en-US" sz="2800" dirty="0">
                <a:solidFill>
                  <a:schemeClr val="accent1">
                    <a:lumMod val="75000"/>
                  </a:schemeClr>
                </a:solidFill>
              </a:rPr>
              <a:t> </a:t>
            </a:r>
            <a:r>
              <a:rPr lang="en-US" sz="2800" dirty="0" err="1">
                <a:solidFill>
                  <a:schemeClr val="accent1">
                    <a:lumMod val="75000"/>
                  </a:schemeClr>
                </a:solidFill>
              </a:rPr>
              <a:t>và</a:t>
            </a:r>
            <a:r>
              <a:rPr lang="en-US" sz="2800" dirty="0">
                <a:solidFill>
                  <a:schemeClr val="accent1">
                    <a:lumMod val="75000"/>
                  </a:schemeClr>
                </a:solidFill>
              </a:rPr>
              <a:t> </a:t>
            </a:r>
            <a:r>
              <a:rPr lang="en-US" sz="2800" dirty="0" err="1">
                <a:solidFill>
                  <a:schemeClr val="accent1">
                    <a:lumMod val="75000"/>
                  </a:schemeClr>
                </a:solidFill>
              </a:rPr>
              <a:t>chân</a:t>
            </a:r>
            <a:r>
              <a:rPr lang="en-US" sz="2800" dirty="0">
                <a:solidFill>
                  <a:schemeClr val="accent1">
                    <a:lumMod val="75000"/>
                  </a:schemeClr>
                </a:solidFill>
              </a:rPr>
              <a:t> </a:t>
            </a:r>
            <a:r>
              <a:rPr lang="en-US" sz="2800" dirty="0" err="1">
                <a:solidFill>
                  <a:schemeClr val="accent1">
                    <a:lumMod val="75000"/>
                  </a:schemeClr>
                </a:solidFill>
              </a:rPr>
              <a:t>trang</a:t>
            </a:r>
            <a:r>
              <a:rPr lang="en-US" sz="2800" dirty="0">
                <a:solidFill>
                  <a:schemeClr val="accent1">
                    <a:lumMod val="75000"/>
                  </a:schemeClr>
                </a:solidFill>
              </a:rPr>
              <a:t> </a:t>
            </a:r>
            <a:r>
              <a:rPr lang="en-US" sz="2800" dirty="0" err="1">
                <a:solidFill>
                  <a:schemeClr val="accent1">
                    <a:lumMod val="75000"/>
                  </a:schemeClr>
                </a:solidFill>
              </a:rPr>
              <a:t>cho</a:t>
            </a:r>
            <a:r>
              <a:rPr lang="en-US" sz="2800" dirty="0">
                <a:solidFill>
                  <a:schemeClr val="accent1">
                    <a:lumMod val="75000"/>
                  </a:schemeClr>
                </a:solidFill>
              </a:rPr>
              <a:t> </a:t>
            </a:r>
            <a:r>
              <a:rPr lang="en-US" sz="2800" dirty="0" err="1">
                <a:solidFill>
                  <a:schemeClr val="accent1">
                    <a:lumMod val="75000"/>
                  </a:schemeClr>
                </a:solidFill>
              </a:rPr>
              <a:t>văn</a:t>
            </a:r>
            <a:r>
              <a:rPr lang="en-US" sz="2800" dirty="0">
                <a:solidFill>
                  <a:schemeClr val="accent1">
                    <a:lumMod val="75000"/>
                  </a:schemeClr>
                </a:solidFill>
              </a:rPr>
              <a:t> </a:t>
            </a:r>
            <a:r>
              <a:rPr lang="en-US" sz="2800" dirty="0" err="1">
                <a:solidFill>
                  <a:schemeClr val="accent1">
                    <a:lumMod val="75000"/>
                  </a:schemeClr>
                </a:solidFill>
              </a:rPr>
              <a:t>bản</a:t>
            </a:r>
            <a:r>
              <a:rPr lang="en-US" sz="2800" dirty="0">
                <a:solidFill>
                  <a:schemeClr val="accent1">
                    <a:lumMod val="75000"/>
                  </a:schemeClr>
                </a:solidFill>
              </a:rPr>
              <a:t>.</a:t>
            </a:r>
          </a:p>
        </p:txBody>
      </p:sp>
    </p:spTree>
    <p:extLst>
      <p:ext uri="{BB962C8B-B14F-4D97-AF65-F5344CB8AC3E}">
        <p14:creationId xmlns:p14="http://schemas.microsoft.com/office/powerpoint/2010/main" val="32037883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219BC9E-A90D-A14E-BFC8-32F3AB88A214}"/>
              </a:ext>
            </a:extLst>
          </p:cNvPr>
          <p:cNvSpPr>
            <a:spLocks noGrp="1"/>
          </p:cNvSpPr>
          <p:nvPr>
            <p:ph type="title"/>
          </p:nvPr>
        </p:nvSpPr>
        <p:spPr>
          <a:xfrm>
            <a:off x="838200" y="365125"/>
            <a:ext cx="10515600" cy="1327041"/>
          </a:xfrm>
        </p:spPr>
        <p:txBody>
          <a:bodyPr/>
          <a:lstStyle/>
          <a:p>
            <a:pPr>
              <a:spcBef>
                <a:spcPts val="600"/>
              </a:spcBef>
            </a:pPr>
            <a:r>
              <a:rPr lang="en-US">
                <a:solidFill>
                  <a:srgbClr val="2A5695"/>
                </a:solidFill>
              </a:rPr>
              <a:t>Chủ đề 4a. Soạn thảo văn bản và trình chiếu</a:t>
            </a:r>
          </a:p>
        </p:txBody>
      </p:sp>
      <p:sp>
        <p:nvSpPr>
          <p:cNvPr id="5" name="Content Placeholder 4">
            <a:extLst>
              <a:ext uri="{FF2B5EF4-FFF2-40B4-BE49-F238E27FC236}">
                <a16:creationId xmlns:a16="http://schemas.microsoft.com/office/drawing/2014/main" xmlns="" id="{747A5EBB-CFC7-A51B-CBDF-8197943F870B}"/>
              </a:ext>
            </a:extLst>
          </p:cNvPr>
          <p:cNvSpPr>
            <a:spLocks noGrp="1"/>
          </p:cNvSpPr>
          <p:nvPr>
            <p:ph idx="1"/>
          </p:nvPr>
        </p:nvSpPr>
        <p:spPr>
          <a:xfrm>
            <a:off x="838200" y="1511862"/>
            <a:ext cx="10515600" cy="4348163"/>
          </a:xfrm>
        </p:spPr>
        <p:txBody>
          <a:bodyPr/>
          <a:lstStyle/>
          <a:p>
            <a:pPr marL="0" indent="0">
              <a:lnSpc>
                <a:spcPct val="100000"/>
              </a:lnSpc>
              <a:buNone/>
            </a:pPr>
            <a:r>
              <a:rPr lang="en-US" b="1">
                <a:solidFill>
                  <a:schemeClr val="accent1">
                    <a:lumMod val="75000"/>
                  </a:schemeClr>
                </a:solidFill>
              </a:rPr>
              <a:t>Bài 10a. Ðịnh dạng nâng cao cho trang chiếu</a:t>
            </a:r>
          </a:p>
          <a:p>
            <a:pPr>
              <a:lnSpc>
                <a:spcPct val="100000"/>
              </a:lnSpc>
            </a:pPr>
            <a:r>
              <a:rPr lang="en-US">
                <a:solidFill>
                  <a:schemeClr val="accent1">
                    <a:lumMod val="75000"/>
                  </a:schemeClr>
                </a:solidFill>
              </a:rPr>
              <a:t>Chọn/đặt được màu sắc, cỡ chữ hài hoà và hợp lí với nội dung.</a:t>
            </a:r>
          </a:p>
          <a:p>
            <a:pPr>
              <a:lnSpc>
                <a:spcPct val="100000"/>
              </a:lnSpc>
            </a:pPr>
            <a:r>
              <a:rPr lang="en-US">
                <a:solidFill>
                  <a:schemeClr val="accent1">
                    <a:lumMod val="75000"/>
                  </a:schemeClr>
                </a:solidFill>
              </a:rPr>
              <a:t>Thực hiện được thao tác đánh số trang, thêm đầu trang và chân trang. </a:t>
            </a:r>
          </a:p>
          <a:p>
            <a:pPr marL="0" indent="0">
              <a:lnSpc>
                <a:spcPct val="100000"/>
              </a:lnSpc>
              <a:buNone/>
            </a:pPr>
            <a:r>
              <a:rPr lang="en-US" b="1">
                <a:solidFill>
                  <a:schemeClr val="accent1">
                    <a:lumMod val="75000"/>
                  </a:schemeClr>
                </a:solidFill>
              </a:rPr>
              <a:t>Bài 11a. Sử dụng bản mẫu tạo bài trình chiếu</a:t>
            </a:r>
          </a:p>
          <a:p>
            <a:pPr>
              <a:lnSpc>
                <a:spcPct val="100000"/>
              </a:lnSpc>
            </a:pPr>
            <a:r>
              <a:rPr lang="en-US">
                <a:solidFill>
                  <a:schemeClr val="accent1">
                    <a:lumMod val="75000"/>
                  </a:schemeClr>
                </a:solidFill>
              </a:rPr>
              <a:t>Sử dụng được các bản mẫu (template) tạo bài trình chiếu.</a:t>
            </a:r>
          </a:p>
          <a:p>
            <a:pPr>
              <a:lnSpc>
                <a:spcPct val="100000"/>
              </a:lnSpc>
            </a:pPr>
            <a:r>
              <a:rPr lang="en-US">
                <a:solidFill>
                  <a:schemeClr val="accent1">
                    <a:lumMod val="75000"/>
                  </a:schemeClr>
                </a:solidFill>
              </a:rPr>
              <a:t>Nhúng được vào trang chiếu đường dẫn đến video hay tài liệu khác.</a:t>
            </a:r>
          </a:p>
          <a:p>
            <a:pPr>
              <a:lnSpc>
                <a:spcPct val="100000"/>
              </a:lnSpc>
            </a:pPr>
            <a:r>
              <a:rPr lang="en-US">
                <a:solidFill>
                  <a:schemeClr val="accent1">
                    <a:lumMod val="75000"/>
                  </a:schemeClr>
                </a:solidFill>
              </a:rPr>
              <a:t>Tạo được sản phẩm số phục vụ học tập, giao lưu và trao đổi thông tin.</a:t>
            </a:r>
          </a:p>
          <a:p>
            <a:pPr lvl="0">
              <a:lnSpc>
                <a:spcPct val="100000"/>
              </a:lnSpc>
              <a:spcAft>
                <a:spcPts val="0"/>
              </a:spcAft>
            </a:pPr>
            <a:endParaRPr lang="en-US">
              <a:solidFill>
                <a:schemeClr val="accent1">
                  <a:lumMod val="75000"/>
                </a:schemeClr>
              </a:solidFill>
            </a:endParaRPr>
          </a:p>
          <a:p>
            <a:pPr marL="0" indent="0">
              <a:buNone/>
            </a:pPr>
            <a:endParaRPr lang="en-US"/>
          </a:p>
        </p:txBody>
      </p:sp>
    </p:spTree>
    <p:extLst>
      <p:ext uri="{BB962C8B-B14F-4D97-AF65-F5344CB8AC3E}">
        <p14:creationId xmlns:p14="http://schemas.microsoft.com/office/powerpoint/2010/main" val="42150848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219BC9E-A90D-A14E-BFC8-32F3AB88A214}"/>
              </a:ext>
            </a:extLst>
          </p:cNvPr>
          <p:cNvSpPr>
            <a:spLocks noGrp="1"/>
          </p:cNvSpPr>
          <p:nvPr>
            <p:ph type="title"/>
          </p:nvPr>
        </p:nvSpPr>
        <p:spPr>
          <a:xfrm>
            <a:off x="409904" y="606861"/>
            <a:ext cx="11372192" cy="1327041"/>
          </a:xfrm>
        </p:spPr>
        <p:txBody>
          <a:bodyPr/>
          <a:lstStyle/>
          <a:p>
            <a:r>
              <a:rPr lang="en-US">
                <a:solidFill>
                  <a:srgbClr val="2A5695"/>
                </a:solidFill>
              </a:rPr>
              <a:t>Chủ đề 4b. Làm quen với phần mềm chỉnh sửa ảnh</a:t>
            </a:r>
          </a:p>
        </p:txBody>
      </p:sp>
      <p:sp>
        <p:nvSpPr>
          <p:cNvPr id="5" name="Content Placeholder 4">
            <a:extLst>
              <a:ext uri="{FF2B5EF4-FFF2-40B4-BE49-F238E27FC236}">
                <a16:creationId xmlns:a16="http://schemas.microsoft.com/office/drawing/2014/main" xmlns="" id="{747A5EBB-CFC7-A51B-CBDF-8197943F870B}"/>
              </a:ext>
            </a:extLst>
          </p:cNvPr>
          <p:cNvSpPr>
            <a:spLocks noGrp="1"/>
          </p:cNvSpPr>
          <p:nvPr>
            <p:ph idx="1"/>
          </p:nvPr>
        </p:nvSpPr>
        <p:spPr>
          <a:xfrm>
            <a:off x="838200" y="1933902"/>
            <a:ext cx="10515600" cy="4348163"/>
          </a:xfrm>
        </p:spPr>
        <p:txBody>
          <a:bodyPr/>
          <a:lstStyle/>
          <a:p>
            <a:pPr marL="0" indent="0">
              <a:lnSpc>
                <a:spcPct val="100000"/>
              </a:lnSpc>
              <a:buNone/>
            </a:pPr>
            <a:r>
              <a:rPr lang="en-US" b="1">
                <a:solidFill>
                  <a:schemeClr val="accent1">
                    <a:lumMod val="75000"/>
                  </a:schemeClr>
                </a:solidFill>
              </a:rPr>
              <a:t>Bài 8b. Phần mềm chỉnh sửa ảnh</a:t>
            </a:r>
          </a:p>
          <a:p>
            <a:pPr>
              <a:lnSpc>
                <a:spcPct val="100000"/>
              </a:lnSpc>
            </a:pPr>
            <a:r>
              <a:rPr lang="vi-VN">
                <a:solidFill>
                  <a:schemeClr val="accent1">
                    <a:lumMod val="75000"/>
                  </a:schemeClr>
                </a:solidFill>
                <a:latin typeface="Calibri" panose="020F0502020204030204" pitchFamily="34" charset="0"/>
                <a:cs typeface="Calibri" panose="020F0502020204030204" pitchFamily="34" charset="0"/>
              </a:rPr>
              <a:t>Nêu được một vài chức năng chính của phần mềm chỉnh sửa ảnh.</a:t>
            </a:r>
            <a:endParaRPr lang="en-US">
              <a:solidFill>
                <a:schemeClr val="accent1">
                  <a:lumMod val="75000"/>
                </a:schemeClr>
              </a:solidFill>
              <a:latin typeface="Calibri" panose="020F0502020204030204" pitchFamily="34" charset="0"/>
              <a:cs typeface="Calibri" panose="020F0502020204030204" pitchFamily="34" charset="0"/>
            </a:endParaRPr>
          </a:p>
          <a:p>
            <a:pPr>
              <a:lnSpc>
                <a:spcPct val="100000"/>
              </a:lnSpc>
            </a:pPr>
            <a:r>
              <a:rPr lang="vi-VN">
                <a:solidFill>
                  <a:schemeClr val="accent1">
                    <a:lumMod val="75000"/>
                  </a:schemeClr>
                </a:solidFill>
                <a:latin typeface="Calibri" panose="020F0502020204030204" pitchFamily="34" charset="0"/>
                <a:cs typeface="Calibri" panose="020F0502020204030204" pitchFamily="34" charset="0"/>
              </a:rPr>
              <a:t>Thực hiện được các thao tác: mở tệp ảnh, đọc thông tin ảnh, lưu tệp ảnh</a:t>
            </a:r>
            <a:r>
              <a:rPr lang="en-US">
                <a:latin typeface="Calibri" panose="020F0502020204030204" pitchFamily="34" charset="0"/>
                <a:cs typeface="Calibri" panose="020F0502020204030204" pitchFamily="34" charset="0"/>
              </a:rPr>
              <a:t>,...</a:t>
            </a:r>
            <a:endParaRPr lang="en-US">
              <a:solidFill>
                <a:schemeClr val="accent1">
                  <a:lumMod val="75000"/>
                </a:schemeClr>
              </a:solidFill>
              <a:latin typeface="Calibri" panose="020F0502020204030204" pitchFamily="34" charset="0"/>
              <a:cs typeface="Calibri" panose="020F0502020204030204" pitchFamily="34" charset="0"/>
            </a:endParaRPr>
          </a:p>
          <a:p>
            <a:pPr marL="0" indent="0">
              <a:lnSpc>
                <a:spcPct val="100000"/>
              </a:lnSpc>
              <a:buNone/>
            </a:pPr>
            <a:r>
              <a:rPr lang="en-US" b="1">
                <a:solidFill>
                  <a:schemeClr val="accent1">
                    <a:lumMod val="75000"/>
                  </a:schemeClr>
                </a:solidFill>
              </a:rPr>
              <a:t>Bài 9b. Thay đổi khung hình, kích thước ảnh</a:t>
            </a:r>
          </a:p>
          <a:p>
            <a:pPr>
              <a:lnSpc>
                <a:spcPct val="100000"/>
              </a:lnSpc>
            </a:pPr>
            <a:r>
              <a:rPr lang="vi-VN">
                <a:solidFill>
                  <a:schemeClr val="accent1">
                    <a:lumMod val="75000"/>
                  </a:schemeClr>
                </a:solidFill>
                <a:latin typeface="Calibri" panose="020F0502020204030204" pitchFamily="34" charset="0"/>
                <a:cs typeface="Calibri" panose="020F0502020204030204" pitchFamily="34" charset="0"/>
              </a:rPr>
              <a:t>Biết các công cụ cắt, xoay, thay đổi kích thước ảnh.</a:t>
            </a:r>
            <a:endParaRPr lang="en-US">
              <a:solidFill>
                <a:schemeClr val="accent1">
                  <a:lumMod val="75000"/>
                </a:schemeClr>
              </a:solidFill>
              <a:latin typeface="Calibri" panose="020F0502020204030204" pitchFamily="34" charset="0"/>
              <a:cs typeface="Calibri" panose="020F0502020204030204" pitchFamily="34" charset="0"/>
            </a:endParaRPr>
          </a:p>
          <a:p>
            <a:pPr>
              <a:lnSpc>
                <a:spcPct val="100000"/>
              </a:lnSpc>
            </a:pPr>
            <a:r>
              <a:rPr lang="vi-VN">
                <a:solidFill>
                  <a:schemeClr val="accent1">
                    <a:lumMod val="75000"/>
                  </a:schemeClr>
                </a:solidFill>
                <a:latin typeface="Calibri" panose="020F0502020204030204" pitchFamily="34" charset="0"/>
                <a:cs typeface="Calibri" panose="020F0502020204030204" pitchFamily="34" charset="0"/>
              </a:rPr>
              <a:t>Thực hiện được thao tác: cắt, xoay, thay đổi kích thước ảnh. </a:t>
            </a:r>
            <a:endParaRPr lang="en-US">
              <a:solidFill>
                <a:schemeClr val="accent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14402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219BC9E-A90D-A14E-BFC8-32F3AB88A214}"/>
              </a:ext>
            </a:extLst>
          </p:cNvPr>
          <p:cNvSpPr>
            <a:spLocks noGrp="1"/>
          </p:cNvSpPr>
          <p:nvPr>
            <p:ph type="title"/>
          </p:nvPr>
        </p:nvSpPr>
        <p:spPr>
          <a:xfrm>
            <a:off x="490581" y="606861"/>
            <a:ext cx="11424745" cy="1327041"/>
          </a:xfrm>
        </p:spPr>
        <p:txBody>
          <a:bodyPr/>
          <a:lstStyle/>
          <a:p>
            <a:r>
              <a:rPr lang="en-US">
                <a:solidFill>
                  <a:srgbClr val="2A5695"/>
                </a:solidFill>
              </a:rPr>
              <a:t>Chủ đề 4b. Làm quen với phần mềm chỉnh sửa ảnh</a:t>
            </a:r>
          </a:p>
        </p:txBody>
      </p:sp>
      <p:sp>
        <p:nvSpPr>
          <p:cNvPr id="5" name="Content Placeholder 4">
            <a:extLst>
              <a:ext uri="{FF2B5EF4-FFF2-40B4-BE49-F238E27FC236}">
                <a16:creationId xmlns:a16="http://schemas.microsoft.com/office/drawing/2014/main" xmlns="" id="{747A5EBB-CFC7-A51B-CBDF-8197943F870B}"/>
              </a:ext>
            </a:extLst>
          </p:cNvPr>
          <p:cNvSpPr>
            <a:spLocks noGrp="1"/>
          </p:cNvSpPr>
          <p:nvPr>
            <p:ph idx="1"/>
          </p:nvPr>
        </p:nvSpPr>
        <p:spPr>
          <a:xfrm>
            <a:off x="838200" y="1933902"/>
            <a:ext cx="10572482" cy="4348163"/>
          </a:xfrm>
        </p:spPr>
        <p:txBody>
          <a:bodyPr/>
          <a:lstStyle/>
          <a:p>
            <a:pPr marL="0" indent="0" algn="just">
              <a:lnSpc>
                <a:spcPct val="100000"/>
              </a:lnSpc>
              <a:buNone/>
            </a:pPr>
            <a:r>
              <a:rPr lang="en-US" b="1">
                <a:solidFill>
                  <a:schemeClr val="accent1">
                    <a:lumMod val="75000"/>
                  </a:schemeClr>
                </a:solidFill>
              </a:rPr>
              <a:t>Bài 10b. Thêm văn bản, tạo hiệu ứng cho ảnh</a:t>
            </a:r>
          </a:p>
          <a:p>
            <a:pPr algn="just">
              <a:lnSpc>
                <a:spcPct val="100000"/>
              </a:lnSpc>
            </a:pPr>
            <a:r>
              <a:rPr lang="vi-VN">
                <a:solidFill>
                  <a:schemeClr val="accent1">
                    <a:lumMod val="75000"/>
                  </a:schemeClr>
                </a:solidFill>
                <a:latin typeface="Calibri" panose="020F0502020204030204" pitchFamily="34" charset="0"/>
                <a:cs typeface="Calibri" panose="020F0502020204030204" pitchFamily="34" charset="0"/>
              </a:rPr>
              <a:t>Thực hiện được thao tác: thêm văn bản, điều chỉnh độ sáng,</a:t>
            </a:r>
            <a:r>
              <a:rPr lang="en-US">
                <a:solidFill>
                  <a:schemeClr val="accent1">
                    <a:lumMod val="75000"/>
                  </a:schemeClr>
                </a:solidFill>
                <a:latin typeface="Calibri" panose="020F0502020204030204" pitchFamily="34" charset="0"/>
                <a:cs typeface="Calibri" panose="020F0502020204030204" pitchFamily="34" charset="0"/>
              </a:rPr>
              <a:t> </a:t>
            </a:r>
            <a:r>
              <a:rPr lang="vi-VN">
                <a:solidFill>
                  <a:schemeClr val="accent1">
                    <a:lumMod val="75000"/>
                  </a:schemeClr>
                </a:solidFill>
                <a:latin typeface="Calibri" panose="020F0502020204030204" pitchFamily="34" charset="0"/>
                <a:cs typeface="Calibri" panose="020F0502020204030204" pitchFamily="34" charset="0"/>
              </a:rPr>
              <a:t>độ tương phản, làm mờ, làm sắc nét. </a:t>
            </a:r>
            <a:endParaRPr lang="en-US">
              <a:solidFill>
                <a:schemeClr val="accent1">
                  <a:lumMod val="75000"/>
                </a:schemeClr>
              </a:solidFill>
              <a:latin typeface="Calibri" panose="020F0502020204030204" pitchFamily="34" charset="0"/>
              <a:cs typeface="Calibri" panose="020F0502020204030204" pitchFamily="34" charset="0"/>
            </a:endParaRPr>
          </a:p>
          <a:p>
            <a:pPr marL="0" indent="0" algn="just">
              <a:lnSpc>
                <a:spcPct val="100000"/>
              </a:lnSpc>
              <a:buNone/>
            </a:pPr>
            <a:r>
              <a:rPr lang="en-US" b="1">
                <a:solidFill>
                  <a:schemeClr val="accent1">
                    <a:lumMod val="75000"/>
                  </a:schemeClr>
                </a:solidFill>
              </a:rPr>
              <a:t>Bài 11b. Thực hành tổng hợp</a:t>
            </a:r>
          </a:p>
          <a:p>
            <a:pPr algn="just">
              <a:lnSpc>
                <a:spcPct val="100000"/>
              </a:lnSpc>
            </a:pPr>
            <a:r>
              <a:rPr lang="en-US">
                <a:latin typeface="Calibri" panose="020F0502020204030204" pitchFamily="34" charset="0"/>
                <a:cs typeface="Calibri" panose="020F0502020204030204" pitchFamily="34" charset="0"/>
              </a:rPr>
              <a:t>Tạo được sản phẩm số dạng hình ảnh phục vụ nhu cầu thực tế.</a:t>
            </a:r>
          </a:p>
        </p:txBody>
      </p:sp>
    </p:spTree>
    <p:extLst>
      <p:ext uri="{BB962C8B-B14F-4D97-AF65-F5344CB8AC3E}">
        <p14:creationId xmlns:p14="http://schemas.microsoft.com/office/powerpoint/2010/main" val="4302156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xmlns="" id="{DE266621-AAB3-72E4-FDF6-3146A8369930}"/>
              </a:ext>
            </a:extLst>
          </p:cNvPr>
          <p:cNvGraphicFramePr>
            <a:graphicFrameLocks noGrp="1"/>
          </p:cNvGraphicFramePr>
          <p:nvPr>
            <p:ph idx="1"/>
            <p:extLst>
              <p:ext uri="{D42A27DB-BD31-4B8C-83A1-F6EECF244321}">
                <p14:modId xmlns:p14="http://schemas.microsoft.com/office/powerpoint/2010/main" val="1337145697"/>
              </p:ext>
            </p:extLst>
          </p:nvPr>
        </p:nvGraphicFramePr>
        <p:xfrm>
          <a:off x="672662" y="1825624"/>
          <a:ext cx="10836168" cy="3870493"/>
        </p:xfrm>
        <a:graphic>
          <a:graphicData uri="http://schemas.openxmlformats.org/drawingml/2006/table">
            <a:tbl>
              <a:tblPr firstRow="1" bandRow="1">
                <a:tableStyleId>{5C22544A-7EE6-4342-B048-85BDC9FD1C3A}</a:tableStyleId>
              </a:tblPr>
              <a:tblGrid>
                <a:gridCol w="2709042">
                  <a:extLst>
                    <a:ext uri="{9D8B030D-6E8A-4147-A177-3AD203B41FA5}">
                      <a16:colId xmlns:a16="http://schemas.microsoft.com/office/drawing/2014/main" xmlns="" val="831491958"/>
                    </a:ext>
                  </a:extLst>
                </a:gridCol>
                <a:gridCol w="2709042">
                  <a:extLst>
                    <a:ext uri="{9D8B030D-6E8A-4147-A177-3AD203B41FA5}">
                      <a16:colId xmlns:a16="http://schemas.microsoft.com/office/drawing/2014/main" xmlns="" val="4195622488"/>
                    </a:ext>
                  </a:extLst>
                </a:gridCol>
                <a:gridCol w="2709042">
                  <a:extLst>
                    <a:ext uri="{9D8B030D-6E8A-4147-A177-3AD203B41FA5}">
                      <a16:colId xmlns:a16="http://schemas.microsoft.com/office/drawing/2014/main" xmlns="" val="916076428"/>
                    </a:ext>
                  </a:extLst>
                </a:gridCol>
                <a:gridCol w="2709042">
                  <a:extLst>
                    <a:ext uri="{9D8B030D-6E8A-4147-A177-3AD203B41FA5}">
                      <a16:colId xmlns:a16="http://schemas.microsoft.com/office/drawing/2014/main" xmlns="" val="865514077"/>
                    </a:ext>
                  </a:extLst>
                </a:gridCol>
              </a:tblGrid>
              <a:tr h="487213">
                <a:tc>
                  <a:txBody>
                    <a:bodyPr/>
                    <a:lstStyle/>
                    <a:p>
                      <a:pPr algn="ctr"/>
                      <a:r>
                        <a:rPr lang="en-US" sz="2400"/>
                        <a:t>Lớp 6</a:t>
                      </a:r>
                    </a:p>
                  </a:txBody>
                  <a:tcPr/>
                </a:tc>
                <a:tc>
                  <a:txBody>
                    <a:bodyPr/>
                    <a:lstStyle/>
                    <a:p>
                      <a:pPr algn="ctr"/>
                      <a:r>
                        <a:rPr lang="en-US" sz="2400"/>
                        <a:t>Lớp 7</a:t>
                      </a:r>
                    </a:p>
                  </a:txBody>
                  <a:tcPr/>
                </a:tc>
                <a:tc>
                  <a:txBody>
                    <a:bodyPr/>
                    <a:lstStyle/>
                    <a:p>
                      <a:pPr algn="ctr"/>
                      <a:r>
                        <a:rPr lang="en-US" sz="2400"/>
                        <a:t>Lớp 8</a:t>
                      </a:r>
                    </a:p>
                  </a:txBody>
                  <a:tcPr/>
                </a:tc>
                <a:tc>
                  <a:txBody>
                    <a:bodyPr/>
                    <a:lstStyle/>
                    <a:p>
                      <a:pPr algn="ctr"/>
                      <a:r>
                        <a:rPr lang="en-US" sz="2400"/>
                        <a:t>Lớp 9</a:t>
                      </a:r>
                    </a:p>
                  </a:txBody>
                  <a:tcPr/>
                </a:tc>
                <a:extLst>
                  <a:ext uri="{0D108BD9-81ED-4DB2-BD59-A6C34878D82A}">
                    <a16:rowId xmlns:a16="http://schemas.microsoft.com/office/drawing/2014/main" xmlns="" val="3676484943"/>
                  </a:ext>
                </a:extLst>
              </a:tr>
              <a:tr h="3215604">
                <a:tc>
                  <a:txBody>
                    <a:bodyPr/>
                    <a:lstStyle/>
                    <a:p>
                      <a:pPr marL="285750" indent="-285750">
                        <a:buFont typeface="Arial" panose="020B0604020202020204" pitchFamily="34" charset="0"/>
                        <a:buChar char="•"/>
                      </a:pPr>
                      <a:r>
                        <a:rPr lang="en-US" sz="2400"/>
                        <a:t>Thuật toán</a:t>
                      </a:r>
                    </a:p>
                    <a:p>
                      <a:pPr marL="285750" indent="-285750">
                        <a:buFont typeface="Arial" panose="020B0604020202020204" pitchFamily="34" charset="0"/>
                        <a:buChar char="•"/>
                      </a:pPr>
                      <a:r>
                        <a:rPr lang="en-US" sz="2400"/>
                        <a:t>Các cấu trúc điều khiển</a:t>
                      </a:r>
                    </a:p>
                    <a:p>
                      <a:pPr marL="285750" indent="-285750">
                        <a:buFont typeface="Arial" panose="020B0604020202020204" pitchFamily="34" charset="0"/>
                        <a:buChar char="•"/>
                      </a:pPr>
                      <a:r>
                        <a:rPr lang="en-US" sz="2400"/>
                        <a:t>Biết chương trình là bản mô tả thuật toán</a:t>
                      </a:r>
                    </a:p>
                  </a:txBody>
                  <a:tcPr/>
                </a:tc>
                <a:tc>
                  <a:txBody>
                    <a:bodyPr/>
                    <a:lstStyle/>
                    <a:p>
                      <a:pPr marL="285750" indent="-285750">
                        <a:buFont typeface="Arial" panose="020B0604020202020204" pitchFamily="34" charset="0"/>
                        <a:buChar char="•"/>
                      </a:pPr>
                      <a:r>
                        <a:rPr lang="en-US" sz="2400"/>
                        <a:t>Tìm kiếm và sắp xếp</a:t>
                      </a:r>
                    </a:p>
                    <a:p>
                      <a:pPr marL="285750" indent="-285750">
                        <a:buFont typeface="Arial" panose="020B0604020202020204" pitchFamily="34" charset="0"/>
                        <a:buChar char="•"/>
                      </a:pPr>
                      <a:r>
                        <a:rPr lang="en-US" sz="2400"/>
                        <a:t>Chia bài toán thành bài toán nhỏ hơn</a:t>
                      </a:r>
                    </a:p>
                  </a:txBody>
                  <a:tcPr/>
                </a:tc>
                <a:tc>
                  <a:txBody>
                    <a:bodyPr/>
                    <a:lstStyle/>
                    <a:p>
                      <a:pPr marL="285750" indent="-285750">
                        <a:buFont typeface="Arial" panose="020B0604020202020204" pitchFamily="34" charset="0"/>
                        <a:buChar char="•"/>
                      </a:pPr>
                      <a:r>
                        <a:rPr lang="en-US" sz="2400"/>
                        <a:t>Hằng, biến, kiểu dữ</a:t>
                      </a:r>
                      <a:r>
                        <a:rPr lang="en-US" sz="2400" baseline="0"/>
                        <a:t> liệu</a:t>
                      </a:r>
                      <a:r>
                        <a:rPr lang="en-US" sz="2400"/>
                        <a:t> và biểu thức</a:t>
                      </a:r>
                    </a:p>
                    <a:p>
                      <a:pPr marL="285750" indent="-285750">
                        <a:buFont typeface="Arial" panose="020B0604020202020204" pitchFamily="34" charset="0"/>
                        <a:buChar char="•"/>
                      </a:pPr>
                      <a:r>
                        <a:rPr lang="en-US" sz="2400"/>
                        <a:t>Thể hiện cấu trúc điều khiển trong ngôn ngữ</a:t>
                      </a:r>
                    </a:p>
                    <a:p>
                      <a:pPr marL="285750" indent="-285750">
                        <a:buFont typeface="Arial" panose="020B0604020202020204" pitchFamily="34" charset="0"/>
                        <a:buChar char="•"/>
                      </a:pPr>
                      <a:r>
                        <a:rPr lang="en-US" sz="2400"/>
                        <a:t>Gỡ lỗi</a:t>
                      </a:r>
                    </a:p>
                  </a:txBody>
                  <a:tcPr/>
                </a:tc>
                <a:tc>
                  <a:txBody>
                    <a:bodyPr/>
                    <a:lstStyle/>
                    <a:p>
                      <a:pPr marL="285750" indent="-285750">
                        <a:buFont typeface="Arial" panose="020B0604020202020204" pitchFamily="34" charset="0"/>
                        <a:buChar char="•"/>
                      </a:pPr>
                      <a:r>
                        <a:rPr lang="en-US" sz="2400"/>
                        <a:t>Quá trình giải quyết vấn đề bằng máy tính</a:t>
                      </a:r>
                    </a:p>
                    <a:p>
                      <a:pPr marL="285750" indent="-285750">
                        <a:buFont typeface="Arial" panose="020B0604020202020204" pitchFamily="34" charset="0"/>
                        <a:buChar char="•"/>
                      </a:pPr>
                      <a:r>
                        <a:rPr lang="en-US" sz="2400"/>
                        <a:t>Giải thích chương trình là mô tả thuật toán</a:t>
                      </a:r>
                    </a:p>
                    <a:p>
                      <a:pPr marL="285750" indent="-285750">
                        <a:buFont typeface="Arial" panose="020B0604020202020204" pitchFamily="34" charset="0"/>
                        <a:buChar char="•"/>
                      </a:pPr>
                      <a:r>
                        <a:rPr lang="en-US" sz="2400"/>
                        <a:t>Quy trình người giao bài toán cho máy</a:t>
                      </a:r>
                    </a:p>
                  </a:txBody>
                  <a:tcPr/>
                </a:tc>
                <a:extLst>
                  <a:ext uri="{0D108BD9-81ED-4DB2-BD59-A6C34878D82A}">
                    <a16:rowId xmlns:a16="http://schemas.microsoft.com/office/drawing/2014/main" xmlns="" val="844006961"/>
                  </a:ext>
                </a:extLst>
              </a:tr>
            </a:tbl>
          </a:graphicData>
        </a:graphic>
      </p:graphicFrame>
      <p:sp>
        <p:nvSpPr>
          <p:cNvPr id="3" name="Title 2">
            <a:extLst>
              <a:ext uri="{FF2B5EF4-FFF2-40B4-BE49-F238E27FC236}">
                <a16:creationId xmlns:a16="http://schemas.microsoft.com/office/drawing/2014/main" xmlns="" id="{C219BC9E-A90D-A14E-BFC8-32F3AB88A214}"/>
              </a:ext>
            </a:extLst>
          </p:cNvPr>
          <p:cNvSpPr>
            <a:spLocks noGrp="1"/>
          </p:cNvSpPr>
          <p:nvPr>
            <p:ph type="title"/>
          </p:nvPr>
        </p:nvSpPr>
        <p:spPr>
          <a:xfrm>
            <a:off x="838200" y="365125"/>
            <a:ext cx="9593687" cy="1006475"/>
          </a:xfrm>
        </p:spPr>
        <p:txBody>
          <a:bodyPr/>
          <a:lstStyle/>
          <a:p>
            <a:r>
              <a:rPr lang="en-US">
                <a:solidFill>
                  <a:srgbClr val="2A5695"/>
                </a:solidFill>
              </a:rPr>
              <a:t>Chủ đề 5. Giải quyết vấn đề với sự trợ giúp của máy tính </a:t>
            </a:r>
          </a:p>
        </p:txBody>
      </p:sp>
    </p:spTree>
    <p:extLst>
      <p:ext uri="{BB962C8B-B14F-4D97-AF65-F5344CB8AC3E}">
        <p14:creationId xmlns:p14="http://schemas.microsoft.com/office/powerpoint/2010/main" val="35084041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219BC9E-A90D-A14E-BFC8-32F3AB88A214}"/>
              </a:ext>
            </a:extLst>
          </p:cNvPr>
          <p:cNvSpPr>
            <a:spLocks noGrp="1"/>
          </p:cNvSpPr>
          <p:nvPr>
            <p:ph type="title"/>
          </p:nvPr>
        </p:nvSpPr>
        <p:spPr>
          <a:xfrm>
            <a:off x="838200" y="365125"/>
            <a:ext cx="9593687" cy="1006475"/>
          </a:xfrm>
        </p:spPr>
        <p:txBody>
          <a:bodyPr/>
          <a:lstStyle/>
          <a:p>
            <a:r>
              <a:rPr lang="en-US">
                <a:solidFill>
                  <a:srgbClr val="2A5695"/>
                </a:solidFill>
              </a:rPr>
              <a:t>Chủ đề 5. Giải quyết vấn đề với sự trợ giúp của máy tính </a:t>
            </a:r>
          </a:p>
        </p:txBody>
      </p:sp>
      <p:sp>
        <p:nvSpPr>
          <p:cNvPr id="5" name="Content Placeholder 4">
            <a:extLst>
              <a:ext uri="{FF2B5EF4-FFF2-40B4-BE49-F238E27FC236}">
                <a16:creationId xmlns:a16="http://schemas.microsoft.com/office/drawing/2014/main" xmlns="" id="{FDA1887A-E97D-509B-783C-B4A23531A563}"/>
              </a:ext>
            </a:extLst>
          </p:cNvPr>
          <p:cNvSpPr>
            <a:spLocks noGrp="1"/>
          </p:cNvSpPr>
          <p:nvPr>
            <p:ph idx="1"/>
          </p:nvPr>
        </p:nvSpPr>
        <p:spPr>
          <a:xfrm>
            <a:off x="838200" y="1689945"/>
            <a:ext cx="10515600" cy="3863697"/>
          </a:xfrm>
        </p:spPr>
        <p:txBody>
          <a:bodyPr/>
          <a:lstStyle/>
          <a:p>
            <a:pPr marL="0" lvl="0" indent="0" algn="just">
              <a:lnSpc>
                <a:spcPct val="100000"/>
              </a:lnSpc>
              <a:spcAft>
                <a:spcPts val="0"/>
              </a:spcAft>
              <a:buNone/>
            </a:pPr>
            <a:r>
              <a:rPr lang="en-US" b="1">
                <a:solidFill>
                  <a:schemeClr val="accent1">
                    <a:lumMod val="75000"/>
                  </a:schemeClr>
                </a:solidFill>
              </a:rPr>
              <a:t>Bài 12. Từ thuật toán đến chương trình</a:t>
            </a:r>
          </a:p>
          <a:p>
            <a:pPr lvl="0" algn="just">
              <a:lnSpc>
                <a:spcPct val="100000"/>
              </a:lnSpc>
              <a:spcAft>
                <a:spcPts val="0"/>
              </a:spcAft>
            </a:pPr>
            <a:r>
              <a:rPr lang="en-US">
                <a:solidFill>
                  <a:schemeClr val="accent1">
                    <a:lumMod val="75000"/>
                  </a:schemeClr>
                </a:solidFill>
              </a:rPr>
              <a:t>Mô tả được kịch bản đơn giản dưới dạng thuật toán và tạo được một chương trình đơn giản.</a:t>
            </a:r>
          </a:p>
          <a:p>
            <a:pPr lvl="0" algn="just">
              <a:lnSpc>
                <a:spcPct val="100000"/>
              </a:lnSpc>
              <a:spcAft>
                <a:spcPts val="0"/>
              </a:spcAft>
            </a:pPr>
            <a:r>
              <a:rPr lang="en-US">
                <a:solidFill>
                  <a:schemeClr val="accent1">
                    <a:lumMod val="75000"/>
                  </a:schemeClr>
                </a:solidFill>
              </a:rPr>
              <a:t>Hiểu được chương trình là dãy các lệnh điều khiển máy tính thực hiện một thuật toán.</a:t>
            </a:r>
          </a:p>
          <a:p>
            <a:pPr marL="0" lvl="0" indent="0" algn="just">
              <a:lnSpc>
                <a:spcPct val="100000"/>
              </a:lnSpc>
              <a:spcAft>
                <a:spcPts val="0"/>
              </a:spcAft>
              <a:buNone/>
            </a:pPr>
            <a:r>
              <a:rPr lang="en-US" b="1">
                <a:solidFill>
                  <a:schemeClr val="accent1">
                    <a:lumMod val="75000"/>
                  </a:schemeClr>
                </a:solidFill>
              </a:rPr>
              <a:t>Bài 13. Biểu diễn dữ liệu</a:t>
            </a:r>
          </a:p>
          <a:p>
            <a:pPr algn="just">
              <a:lnSpc>
                <a:spcPct val="100000"/>
              </a:lnSpc>
            </a:pPr>
            <a:r>
              <a:rPr lang="en-US"/>
              <a:t>Nêu được khái niệm hằng, biến, kiểu dữ liệu, biểu thức và sử dụng được các khái niệm này ở các chương trình đơn giản trong môi trường lập trình trực quan.</a:t>
            </a:r>
          </a:p>
        </p:txBody>
      </p:sp>
    </p:spTree>
    <p:extLst>
      <p:ext uri="{BB962C8B-B14F-4D97-AF65-F5344CB8AC3E}">
        <p14:creationId xmlns:p14="http://schemas.microsoft.com/office/powerpoint/2010/main" val="35002408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219BC9E-A90D-A14E-BFC8-32F3AB88A214}"/>
              </a:ext>
            </a:extLst>
          </p:cNvPr>
          <p:cNvSpPr>
            <a:spLocks noGrp="1"/>
          </p:cNvSpPr>
          <p:nvPr>
            <p:ph type="title"/>
          </p:nvPr>
        </p:nvSpPr>
        <p:spPr>
          <a:xfrm>
            <a:off x="838200" y="365125"/>
            <a:ext cx="9593687" cy="1348061"/>
          </a:xfrm>
        </p:spPr>
        <p:txBody>
          <a:bodyPr/>
          <a:lstStyle/>
          <a:p>
            <a:r>
              <a:rPr lang="en-US">
                <a:solidFill>
                  <a:srgbClr val="2A5695"/>
                </a:solidFill>
              </a:rPr>
              <a:t>Chủ đề 5. Giải quyết vấn đề với sự trợ giúp của máy tính </a:t>
            </a:r>
          </a:p>
        </p:txBody>
      </p:sp>
      <p:sp>
        <p:nvSpPr>
          <p:cNvPr id="5" name="Content Placeholder 4">
            <a:extLst>
              <a:ext uri="{FF2B5EF4-FFF2-40B4-BE49-F238E27FC236}">
                <a16:creationId xmlns:a16="http://schemas.microsoft.com/office/drawing/2014/main" xmlns="" id="{FDA1887A-E97D-509B-783C-B4A23531A563}"/>
              </a:ext>
            </a:extLst>
          </p:cNvPr>
          <p:cNvSpPr>
            <a:spLocks noGrp="1"/>
          </p:cNvSpPr>
          <p:nvPr>
            <p:ph idx="1"/>
          </p:nvPr>
        </p:nvSpPr>
        <p:spPr>
          <a:xfrm>
            <a:off x="838200" y="2343807"/>
            <a:ext cx="10515600" cy="3833156"/>
          </a:xfrm>
        </p:spPr>
        <p:txBody>
          <a:bodyPr/>
          <a:lstStyle/>
          <a:p>
            <a:pPr marL="0" lvl="0" indent="0">
              <a:lnSpc>
                <a:spcPct val="100000"/>
              </a:lnSpc>
              <a:spcAft>
                <a:spcPts val="0"/>
              </a:spcAft>
              <a:buNone/>
            </a:pPr>
            <a:r>
              <a:rPr lang="en-US" b="1">
                <a:solidFill>
                  <a:schemeClr val="accent1">
                    <a:lumMod val="75000"/>
                  </a:schemeClr>
                </a:solidFill>
              </a:rPr>
              <a:t>Bài 14. Cấu trúc điều khiển</a:t>
            </a:r>
          </a:p>
          <a:p>
            <a:pPr lvl="0">
              <a:lnSpc>
                <a:spcPct val="100000"/>
              </a:lnSpc>
              <a:spcAft>
                <a:spcPts val="0"/>
              </a:spcAft>
            </a:pPr>
            <a:r>
              <a:rPr lang="en-US">
                <a:solidFill>
                  <a:schemeClr val="accent1">
                    <a:lumMod val="75000"/>
                  </a:schemeClr>
                </a:solidFill>
              </a:rPr>
              <a:t>Thể hiện được cấu trúc tuần tự, rẽ nhánh và lặp ở chương trình trong môi trường lập trình trực quan.</a:t>
            </a:r>
          </a:p>
          <a:p>
            <a:pPr marL="0" indent="0">
              <a:lnSpc>
                <a:spcPct val="100000"/>
              </a:lnSpc>
              <a:buNone/>
            </a:pPr>
            <a:r>
              <a:rPr lang="en-US" b="1">
                <a:solidFill>
                  <a:schemeClr val="accent1">
                    <a:lumMod val="75000"/>
                  </a:schemeClr>
                </a:solidFill>
              </a:rPr>
              <a:t>Bài 15. Gỡ lỗi</a:t>
            </a:r>
          </a:p>
          <a:p>
            <a:pPr lvl="0">
              <a:lnSpc>
                <a:spcPct val="100000"/>
              </a:lnSpc>
              <a:spcAft>
                <a:spcPts val="0"/>
              </a:spcAft>
            </a:pPr>
            <a:r>
              <a:rPr lang="en-US">
                <a:solidFill>
                  <a:schemeClr val="accent1">
                    <a:lumMod val="75000"/>
                  </a:schemeClr>
                </a:solidFill>
              </a:rPr>
              <a:t>Chạy thử, tìm lỗi và sửa được lỗi cho chương trình.</a:t>
            </a:r>
          </a:p>
          <a:p>
            <a:endParaRPr lang="en-US"/>
          </a:p>
        </p:txBody>
      </p:sp>
    </p:spTree>
    <p:extLst>
      <p:ext uri="{BB962C8B-B14F-4D97-AF65-F5344CB8AC3E}">
        <p14:creationId xmlns:p14="http://schemas.microsoft.com/office/powerpoint/2010/main" val="6707820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CDA0E0C-3B42-4487-A494-5F4C67BFF65E}"/>
              </a:ext>
            </a:extLst>
          </p:cNvPr>
          <p:cNvSpPr>
            <a:spLocks noGrp="1"/>
          </p:cNvSpPr>
          <p:nvPr>
            <p:ph type="title"/>
          </p:nvPr>
        </p:nvSpPr>
        <p:spPr/>
        <p:txBody>
          <a:bodyPr/>
          <a:lstStyle/>
          <a:p>
            <a:r>
              <a:rPr lang="en-US"/>
              <a:t>Thảo luận</a:t>
            </a:r>
          </a:p>
        </p:txBody>
      </p:sp>
      <p:sp>
        <p:nvSpPr>
          <p:cNvPr id="5" name="Content Placeholder 4">
            <a:extLst>
              <a:ext uri="{FF2B5EF4-FFF2-40B4-BE49-F238E27FC236}">
                <a16:creationId xmlns:a16="http://schemas.microsoft.com/office/drawing/2014/main" xmlns="" id="{895FA121-2C8C-416C-A50A-CED639811C8D}"/>
              </a:ext>
            </a:extLst>
          </p:cNvPr>
          <p:cNvSpPr>
            <a:spLocks noGrp="1"/>
          </p:cNvSpPr>
          <p:nvPr>
            <p:ph idx="1"/>
          </p:nvPr>
        </p:nvSpPr>
        <p:spPr/>
        <p:txBody>
          <a:bodyPr/>
          <a:lstStyle/>
          <a:p>
            <a:pPr marL="0" indent="0">
              <a:buNone/>
            </a:pPr>
            <a:r>
              <a:rPr lang="en-US" b="1"/>
              <a:t>Vẽ đa giác đều</a:t>
            </a:r>
          </a:p>
          <a:p>
            <a:r>
              <a:rPr lang="en-US"/>
              <a:t>Góc quay của bút vẽ = 360</a:t>
            </a:r>
            <a:r>
              <a:rPr lang="en-US" baseline="30000"/>
              <a:t>o</a:t>
            </a:r>
            <a:r>
              <a:rPr lang="en-US"/>
              <a:t>/số cạnh</a:t>
            </a:r>
          </a:p>
          <a:p>
            <a:r>
              <a:rPr lang="en-US"/>
              <a:t>Vẽ hình sao lẻ cánh, cạnh nối hai đỉnh cách nhau 2 cung</a:t>
            </a:r>
          </a:p>
          <a:p>
            <a:r>
              <a:rPr lang="en-US"/>
              <a:t>Vẽ hình sao tổng quát n đỉnh, đặc số k</a:t>
            </a:r>
          </a:p>
          <a:p>
            <a:pPr marL="0" indent="0">
              <a:buNone/>
            </a:pPr>
            <a:r>
              <a:rPr lang="en-US" b="1"/>
              <a:t>Đoán số</a:t>
            </a:r>
          </a:p>
          <a:p>
            <a:r>
              <a:rPr lang="en-US"/>
              <a:t>Người đoán số: số lần tuỳ ý, số lần ít nhất</a:t>
            </a:r>
          </a:p>
          <a:p>
            <a:r>
              <a:rPr lang="en-US"/>
              <a:t>Máy đoán số: tìm kiếm nhị phân</a:t>
            </a:r>
          </a:p>
          <a:p>
            <a:r>
              <a:rPr lang="en-US"/>
              <a:t>Mở rộng trò chơi đoán số: Trò chơi Nim</a:t>
            </a:r>
          </a:p>
        </p:txBody>
      </p:sp>
    </p:spTree>
    <p:extLst>
      <p:ext uri="{BB962C8B-B14F-4D97-AF65-F5344CB8AC3E}">
        <p14:creationId xmlns:p14="http://schemas.microsoft.com/office/powerpoint/2010/main" val="9828656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xmlns="" id="{DE266621-AAB3-72E4-FDF6-3146A8369930}"/>
              </a:ext>
            </a:extLst>
          </p:cNvPr>
          <p:cNvGraphicFramePr>
            <a:graphicFrameLocks noGrp="1"/>
          </p:cNvGraphicFramePr>
          <p:nvPr>
            <p:ph idx="1"/>
            <p:extLst>
              <p:ext uri="{D42A27DB-BD31-4B8C-83A1-F6EECF244321}">
                <p14:modId xmlns:p14="http://schemas.microsoft.com/office/powerpoint/2010/main" val="182350522"/>
              </p:ext>
            </p:extLst>
          </p:nvPr>
        </p:nvGraphicFramePr>
        <p:xfrm>
          <a:off x="499242" y="1878175"/>
          <a:ext cx="11193516" cy="3734348"/>
        </p:xfrm>
        <a:graphic>
          <a:graphicData uri="http://schemas.openxmlformats.org/drawingml/2006/table">
            <a:tbl>
              <a:tblPr firstRow="1" bandRow="1">
                <a:tableStyleId>{5C22544A-7EE6-4342-B048-85BDC9FD1C3A}</a:tableStyleId>
              </a:tblPr>
              <a:tblGrid>
                <a:gridCol w="2798379">
                  <a:extLst>
                    <a:ext uri="{9D8B030D-6E8A-4147-A177-3AD203B41FA5}">
                      <a16:colId xmlns:a16="http://schemas.microsoft.com/office/drawing/2014/main" xmlns="" val="831491958"/>
                    </a:ext>
                  </a:extLst>
                </a:gridCol>
                <a:gridCol w="2798379">
                  <a:extLst>
                    <a:ext uri="{9D8B030D-6E8A-4147-A177-3AD203B41FA5}">
                      <a16:colId xmlns:a16="http://schemas.microsoft.com/office/drawing/2014/main" xmlns="" val="4195622488"/>
                    </a:ext>
                  </a:extLst>
                </a:gridCol>
                <a:gridCol w="2798379">
                  <a:extLst>
                    <a:ext uri="{9D8B030D-6E8A-4147-A177-3AD203B41FA5}">
                      <a16:colId xmlns:a16="http://schemas.microsoft.com/office/drawing/2014/main" xmlns="" val="916076428"/>
                    </a:ext>
                  </a:extLst>
                </a:gridCol>
                <a:gridCol w="2798379">
                  <a:extLst>
                    <a:ext uri="{9D8B030D-6E8A-4147-A177-3AD203B41FA5}">
                      <a16:colId xmlns:a16="http://schemas.microsoft.com/office/drawing/2014/main" xmlns="" val="865514077"/>
                    </a:ext>
                  </a:extLst>
                </a:gridCol>
              </a:tblGrid>
              <a:tr h="491362">
                <a:tc>
                  <a:txBody>
                    <a:bodyPr/>
                    <a:lstStyle/>
                    <a:p>
                      <a:pPr algn="ctr"/>
                      <a:r>
                        <a:rPr lang="en-US" sz="2400"/>
                        <a:t>Lớp 6</a:t>
                      </a:r>
                    </a:p>
                  </a:txBody>
                  <a:tcPr/>
                </a:tc>
                <a:tc>
                  <a:txBody>
                    <a:bodyPr/>
                    <a:lstStyle/>
                    <a:p>
                      <a:pPr algn="ctr"/>
                      <a:r>
                        <a:rPr lang="en-US" sz="2400"/>
                        <a:t>Lớp 7</a:t>
                      </a:r>
                    </a:p>
                  </a:txBody>
                  <a:tcPr/>
                </a:tc>
                <a:tc>
                  <a:txBody>
                    <a:bodyPr/>
                    <a:lstStyle/>
                    <a:p>
                      <a:pPr algn="ctr"/>
                      <a:r>
                        <a:rPr lang="en-US" sz="2400"/>
                        <a:t>Lớp 8</a:t>
                      </a:r>
                    </a:p>
                  </a:txBody>
                  <a:tcPr/>
                </a:tc>
                <a:tc>
                  <a:txBody>
                    <a:bodyPr/>
                    <a:lstStyle/>
                    <a:p>
                      <a:pPr algn="ctr"/>
                      <a:r>
                        <a:rPr lang="en-US" sz="2400"/>
                        <a:t>Lớp 9</a:t>
                      </a:r>
                    </a:p>
                  </a:txBody>
                  <a:tcPr/>
                </a:tc>
                <a:extLst>
                  <a:ext uri="{0D108BD9-81ED-4DB2-BD59-A6C34878D82A}">
                    <a16:rowId xmlns:a16="http://schemas.microsoft.com/office/drawing/2014/main" xmlns="" val="3676484943"/>
                  </a:ext>
                </a:extLst>
              </a:tr>
              <a:tr h="3242986">
                <a:tc>
                  <a:txBody>
                    <a:bodyPr/>
                    <a:lstStyle/>
                    <a:p>
                      <a:pPr marL="285750" indent="-285750">
                        <a:buFont typeface="Arial" panose="020B0604020202020204" pitchFamily="34" charset="0"/>
                        <a:buChar char="•"/>
                      </a:pPr>
                      <a:endParaRPr lang="en-US" sz="2400"/>
                    </a:p>
                  </a:txBody>
                  <a:tcPr/>
                </a:tc>
                <a:tc>
                  <a:txBody>
                    <a:bodyPr/>
                    <a:lstStyle/>
                    <a:p>
                      <a:pPr marL="285750" indent="-285750">
                        <a:buFont typeface="Arial" panose="020B0604020202020204" pitchFamily="34" charset="0"/>
                        <a:buChar char="•"/>
                      </a:pPr>
                      <a:endParaRPr lang="en-US" sz="2400"/>
                    </a:p>
                  </a:txBody>
                  <a:tcPr/>
                </a:tc>
                <a:tc>
                  <a:txBody>
                    <a:bodyPr/>
                    <a:lstStyle/>
                    <a:p>
                      <a:pPr marL="285750" indent="-285750">
                        <a:buFont typeface="Arial" panose="020B0604020202020204" pitchFamily="34" charset="0"/>
                        <a:buChar char="•"/>
                      </a:pPr>
                      <a:r>
                        <a:rPr lang="en-US" sz="2400"/>
                        <a:t>Nêu được một số nghề nghiệp liên quan đến tin học</a:t>
                      </a:r>
                    </a:p>
                    <a:p>
                      <a:pPr marL="285750" indent="-285750">
                        <a:buFont typeface="Arial" panose="020B0604020202020204" pitchFamily="34" charset="0"/>
                        <a:buChar char="•"/>
                      </a:pPr>
                      <a:r>
                        <a:rPr lang="en-US" sz="2400"/>
                        <a:t>Bình đẳng giới trong nghề nghiệp</a:t>
                      </a:r>
                    </a:p>
                  </a:txBody>
                  <a:tcPr/>
                </a:tc>
                <a:tc>
                  <a:txBody>
                    <a:bodyPr/>
                    <a:lstStyle/>
                    <a:p>
                      <a:pPr marL="285750" indent="-285750">
                        <a:buFont typeface="Arial" panose="020B0604020202020204" pitchFamily="34" charset="0"/>
                        <a:buChar char="•"/>
                      </a:pPr>
                      <a:r>
                        <a:rPr lang="en-US" sz="2400"/>
                        <a:t>Một số nhóm ngành tin học</a:t>
                      </a:r>
                    </a:p>
                    <a:p>
                      <a:pPr marL="285750" indent="-285750">
                        <a:buFont typeface="Arial" panose="020B0604020202020204" pitchFamily="34" charset="0"/>
                        <a:buChar char="•"/>
                      </a:pPr>
                      <a:r>
                        <a:rPr lang="en-US" sz="2400"/>
                        <a:t>Đặc trưng cơ bản của nhóm ngành IT và CS</a:t>
                      </a:r>
                    </a:p>
                    <a:p>
                      <a:pPr marL="285750" indent="-285750">
                        <a:buFont typeface="Arial" panose="020B0604020202020204" pitchFamily="34" charset="0"/>
                        <a:buChar char="•"/>
                      </a:pPr>
                      <a:r>
                        <a:rPr lang="en-US" sz="2400"/>
                        <a:t>Tin học trong tổ chức</a:t>
                      </a:r>
                    </a:p>
                    <a:p>
                      <a:pPr marL="285750" indent="-285750">
                        <a:buFont typeface="Arial" panose="020B0604020202020204" pitchFamily="34" charset="0"/>
                        <a:buChar char="•"/>
                      </a:pPr>
                      <a:r>
                        <a:rPr lang="en-US" sz="2400"/>
                        <a:t>Bình đẳng giới</a:t>
                      </a:r>
                    </a:p>
                  </a:txBody>
                  <a:tcPr/>
                </a:tc>
                <a:extLst>
                  <a:ext uri="{0D108BD9-81ED-4DB2-BD59-A6C34878D82A}">
                    <a16:rowId xmlns:a16="http://schemas.microsoft.com/office/drawing/2014/main" xmlns="" val="844006961"/>
                  </a:ext>
                </a:extLst>
              </a:tr>
            </a:tbl>
          </a:graphicData>
        </a:graphic>
      </p:graphicFrame>
      <p:sp>
        <p:nvSpPr>
          <p:cNvPr id="3" name="Title 2">
            <a:extLst>
              <a:ext uri="{FF2B5EF4-FFF2-40B4-BE49-F238E27FC236}">
                <a16:creationId xmlns:a16="http://schemas.microsoft.com/office/drawing/2014/main" xmlns="" id="{C219BC9E-A90D-A14E-BFC8-32F3AB88A214}"/>
              </a:ext>
            </a:extLst>
          </p:cNvPr>
          <p:cNvSpPr>
            <a:spLocks noGrp="1"/>
          </p:cNvSpPr>
          <p:nvPr>
            <p:ph type="title"/>
          </p:nvPr>
        </p:nvSpPr>
        <p:spPr/>
        <p:txBody>
          <a:bodyPr/>
          <a:lstStyle/>
          <a:p>
            <a:pPr>
              <a:lnSpc>
                <a:spcPct val="100000"/>
              </a:lnSpc>
            </a:pPr>
            <a:r>
              <a:rPr lang="en-US">
                <a:solidFill>
                  <a:srgbClr val="2A5695"/>
                </a:solidFill>
              </a:rPr>
              <a:t>Chủ đề 6. Hướng nghiệp với tin học </a:t>
            </a:r>
          </a:p>
        </p:txBody>
      </p:sp>
    </p:spTree>
    <p:extLst>
      <p:ext uri="{BB962C8B-B14F-4D97-AF65-F5344CB8AC3E}">
        <p14:creationId xmlns:p14="http://schemas.microsoft.com/office/powerpoint/2010/main" val="2736763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5B78BE5-9BCA-436A-87B4-EA20FB54D489}"/>
              </a:ext>
            </a:extLst>
          </p:cNvPr>
          <p:cNvSpPr>
            <a:spLocks noGrp="1"/>
          </p:cNvSpPr>
          <p:nvPr>
            <p:ph type="title"/>
          </p:nvPr>
        </p:nvSpPr>
        <p:spPr/>
        <p:txBody>
          <a:bodyPr/>
          <a:lstStyle/>
          <a:p>
            <a:r>
              <a:rPr lang="en-US" b="1">
                <a:solidFill>
                  <a:schemeClr val="accent1">
                    <a:lumMod val="75000"/>
                  </a:schemeClr>
                </a:solidFill>
              </a:rPr>
              <a:t>1. Quan điểm biên soạn</a:t>
            </a:r>
          </a:p>
        </p:txBody>
      </p:sp>
      <p:sp>
        <p:nvSpPr>
          <p:cNvPr id="2" name="Rectangle: Rounded Corners 1">
            <a:extLst>
              <a:ext uri="{FF2B5EF4-FFF2-40B4-BE49-F238E27FC236}">
                <a16:creationId xmlns:a16="http://schemas.microsoft.com/office/drawing/2014/main" xmlns="" id="{B572E667-D8F1-4E00-B36E-21C249ED77DA}"/>
              </a:ext>
            </a:extLst>
          </p:cNvPr>
          <p:cNvSpPr/>
          <p:nvPr/>
        </p:nvSpPr>
        <p:spPr>
          <a:xfrm>
            <a:off x="2710180" y="1946626"/>
            <a:ext cx="6771640" cy="2708185"/>
          </a:xfrm>
          <a:prstGeom prst="roundRect">
            <a:avLst>
              <a:gd name="adj" fmla="val 11440"/>
            </a:avLst>
          </a:prstGeom>
          <a:solidFill>
            <a:srgbClr val="B71B35">
              <a:alpha val="89804"/>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 name="Rectangle: Rounded Corners 2">
            <a:extLst>
              <a:ext uri="{FF2B5EF4-FFF2-40B4-BE49-F238E27FC236}">
                <a16:creationId xmlns:a16="http://schemas.microsoft.com/office/drawing/2014/main" xmlns="" id="{3C9ACA64-BA9F-4F80-B49B-FB1E3C568F1C}"/>
              </a:ext>
            </a:extLst>
          </p:cNvPr>
          <p:cNvSpPr/>
          <p:nvPr/>
        </p:nvSpPr>
        <p:spPr>
          <a:xfrm>
            <a:off x="2875341" y="2121882"/>
            <a:ext cx="3108960" cy="2377440"/>
          </a:xfrm>
          <a:prstGeom prst="roundRect">
            <a:avLst>
              <a:gd name="adj" fmla="val 10000"/>
            </a:avLst>
          </a:prstGeom>
          <a:blipFill dpi="0" rotWithShape="1">
            <a:blip r:embed="rId2"/>
            <a:srcRect/>
            <a:stretch>
              <a:fillRect l="-8490" r="-849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0" name="Rectangle: Rounded Corners 29">
            <a:extLst>
              <a:ext uri="{FF2B5EF4-FFF2-40B4-BE49-F238E27FC236}">
                <a16:creationId xmlns:a16="http://schemas.microsoft.com/office/drawing/2014/main" xmlns="" id="{3084DA39-5D10-4B3B-8A81-4DCEFABC529E}"/>
              </a:ext>
            </a:extLst>
          </p:cNvPr>
          <p:cNvSpPr/>
          <p:nvPr/>
        </p:nvSpPr>
        <p:spPr>
          <a:xfrm>
            <a:off x="6207700" y="2121882"/>
            <a:ext cx="3108960" cy="2377440"/>
          </a:xfrm>
          <a:prstGeom prst="roundRect">
            <a:avLst>
              <a:gd name="adj" fmla="val 10000"/>
            </a:avLst>
          </a:prstGeom>
          <a:blipFill dpi="0" rotWithShape="1">
            <a:blip r:embed="rId3"/>
            <a:srcRect/>
            <a:stretch>
              <a:fillRect l="-8490" r="-849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Rectangle: Rounded Corners 11">
            <a:extLst>
              <a:ext uri="{FF2B5EF4-FFF2-40B4-BE49-F238E27FC236}">
                <a16:creationId xmlns:a16="http://schemas.microsoft.com/office/drawing/2014/main" xmlns="" id="{FBDB1397-F75C-4589-9C70-7B8B9B4CB42D}"/>
              </a:ext>
            </a:extLst>
          </p:cNvPr>
          <p:cNvSpPr/>
          <p:nvPr/>
        </p:nvSpPr>
        <p:spPr>
          <a:xfrm>
            <a:off x="2875342" y="4810301"/>
            <a:ext cx="3108959" cy="970739"/>
          </a:xfrm>
          <a:prstGeom prst="roundRect">
            <a:avLst/>
          </a:prstGeom>
          <a:solidFill>
            <a:srgbClr val="33A2DB"/>
          </a:solidFill>
          <a:ln w="7620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marL="0" lvl="0" indent="0" algn="ctr" defTabSz="1066800">
              <a:lnSpc>
                <a:spcPct val="100000"/>
              </a:lnSpc>
              <a:spcBef>
                <a:spcPct val="0"/>
              </a:spcBef>
              <a:spcAft>
                <a:spcPts val="0"/>
              </a:spcAft>
              <a:buNone/>
            </a:pPr>
            <a:r>
              <a:rPr lang="en-US" sz="2400" b="1" kern="1200">
                <a:solidFill>
                  <a:schemeClr val="bg1"/>
                </a:solidFill>
              </a:rPr>
              <a:t>Đáp ứng các</a:t>
            </a:r>
          </a:p>
          <a:p>
            <a:pPr marL="0" lvl="0" indent="0" algn="ctr" defTabSz="1066800">
              <a:lnSpc>
                <a:spcPct val="100000"/>
              </a:lnSpc>
              <a:spcBef>
                <a:spcPct val="0"/>
              </a:spcBef>
              <a:spcAft>
                <a:spcPts val="0"/>
              </a:spcAft>
              <a:buNone/>
            </a:pPr>
            <a:r>
              <a:rPr lang="en-US" sz="2400" b="1" kern="1200">
                <a:solidFill>
                  <a:schemeClr val="bg1"/>
                </a:solidFill>
              </a:rPr>
              <a:t> yêu cầu chung</a:t>
            </a:r>
          </a:p>
        </p:txBody>
      </p:sp>
      <p:sp>
        <p:nvSpPr>
          <p:cNvPr id="13" name="Rectangle: Rounded Corners 12">
            <a:extLst>
              <a:ext uri="{FF2B5EF4-FFF2-40B4-BE49-F238E27FC236}">
                <a16:creationId xmlns:a16="http://schemas.microsoft.com/office/drawing/2014/main" xmlns="" id="{F3FCBE12-AD17-4A99-AFAD-C3CD9AF965E4}"/>
              </a:ext>
            </a:extLst>
          </p:cNvPr>
          <p:cNvSpPr/>
          <p:nvPr/>
        </p:nvSpPr>
        <p:spPr>
          <a:xfrm>
            <a:off x="6207701" y="4810301"/>
            <a:ext cx="3108959" cy="970739"/>
          </a:xfrm>
          <a:prstGeom prst="roundRect">
            <a:avLst/>
          </a:prstGeom>
          <a:solidFill>
            <a:srgbClr val="33A2DB"/>
          </a:solidFill>
          <a:ln w="7620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en-US" sz="2400" b="1"/>
              <a:t>Định hướng </a:t>
            </a:r>
            <a:r>
              <a:rPr lang="en-US" sz="2400" b="1" kern="1200">
                <a:solidFill>
                  <a:schemeClr val="bg1"/>
                </a:solidFill>
              </a:rPr>
              <a:t>Kết nối </a:t>
            </a:r>
          </a:p>
          <a:p>
            <a:pPr algn="ctr"/>
            <a:r>
              <a:rPr lang="en-US" sz="2400" b="1" kern="1200">
                <a:solidFill>
                  <a:schemeClr val="bg1"/>
                </a:solidFill>
              </a:rPr>
              <a:t>tri thức với cuộc sống</a:t>
            </a:r>
          </a:p>
        </p:txBody>
      </p:sp>
    </p:spTree>
    <p:extLst>
      <p:ext uri="{BB962C8B-B14F-4D97-AF65-F5344CB8AC3E}">
        <p14:creationId xmlns:p14="http://schemas.microsoft.com/office/powerpoint/2010/main" val="29515978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219BC9E-A90D-A14E-BFC8-32F3AB88A214}"/>
              </a:ext>
            </a:extLst>
          </p:cNvPr>
          <p:cNvSpPr>
            <a:spLocks noGrp="1"/>
          </p:cNvSpPr>
          <p:nvPr>
            <p:ph type="title"/>
          </p:nvPr>
        </p:nvSpPr>
        <p:spPr>
          <a:xfrm>
            <a:off x="838200" y="365125"/>
            <a:ext cx="10515600" cy="1348061"/>
          </a:xfrm>
        </p:spPr>
        <p:txBody>
          <a:bodyPr anchor="ctr"/>
          <a:lstStyle/>
          <a:p>
            <a:pPr>
              <a:spcBef>
                <a:spcPts val="600"/>
              </a:spcBef>
            </a:pPr>
            <a:r>
              <a:rPr lang="en-US">
                <a:solidFill>
                  <a:srgbClr val="2A5695"/>
                </a:solidFill>
              </a:rPr>
              <a:t>Chủ đề 6. Hướng nghiệp với tin học </a:t>
            </a:r>
          </a:p>
        </p:txBody>
      </p:sp>
      <p:sp>
        <p:nvSpPr>
          <p:cNvPr id="5" name="Content Placeholder 4">
            <a:extLst>
              <a:ext uri="{FF2B5EF4-FFF2-40B4-BE49-F238E27FC236}">
                <a16:creationId xmlns:a16="http://schemas.microsoft.com/office/drawing/2014/main" xmlns="" id="{FDA1887A-E97D-509B-783C-B4A23531A563}"/>
              </a:ext>
            </a:extLst>
          </p:cNvPr>
          <p:cNvSpPr>
            <a:spLocks noGrp="1"/>
          </p:cNvSpPr>
          <p:nvPr>
            <p:ph idx="1"/>
          </p:nvPr>
        </p:nvSpPr>
        <p:spPr>
          <a:xfrm>
            <a:off x="838200" y="1881352"/>
            <a:ext cx="10515600" cy="4295611"/>
          </a:xfrm>
        </p:spPr>
        <p:txBody>
          <a:bodyPr/>
          <a:lstStyle/>
          <a:p>
            <a:pPr marL="0" lvl="0" indent="0">
              <a:lnSpc>
                <a:spcPct val="100000"/>
              </a:lnSpc>
              <a:spcAft>
                <a:spcPts val="0"/>
              </a:spcAft>
              <a:buNone/>
            </a:pPr>
            <a:r>
              <a:rPr lang="en-US" b="1">
                <a:solidFill>
                  <a:schemeClr val="accent1">
                    <a:lumMod val="75000"/>
                  </a:schemeClr>
                </a:solidFill>
              </a:rPr>
              <a:t>Bài 16. Tin học với nghề nghiệp</a:t>
            </a:r>
          </a:p>
          <a:p>
            <a:pPr>
              <a:lnSpc>
                <a:spcPct val="100000"/>
              </a:lnSpc>
            </a:pPr>
            <a:r>
              <a:rPr lang="en-US">
                <a:solidFill>
                  <a:schemeClr val="accent1">
                    <a:lumMod val="75000"/>
                  </a:schemeClr>
                </a:solidFill>
              </a:rPr>
              <a:t>Nêu được một số nghề nghiệp mà ứng dụng tin học sẽ làm tăng hiệu quả công việc.</a:t>
            </a:r>
          </a:p>
          <a:p>
            <a:pPr>
              <a:lnSpc>
                <a:spcPct val="100000"/>
              </a:lnSpc>
            </a:pPr>
            <a:r>
              <a:rPr lang="en-US">
                <a:solidFill>
                  <a:schemeClr val="accent1">
                    <a:lumMod val="75000"/>
                  </a:schemeClr>
                </a:solidFill>
              </a:rPr>
              <a:t>Nêu được tên một số nghề thuộc lĩnh vực tin học và một số nghề liên quan đến ứng dụng tin học.</a:t>
            </a:r>
          </a:p>
          <a:p>
            <a:pPr>
              <a:lnSpc>
                <a:spcPct val="100000"/>
              </a:lnSpc>
            </a:pPr>
            <a:r>
              <a:rPr lang="en-US">
                <a:solidFill>
                  <a:schemeClr val="accent1">
                    <a:lumMod val="75000"/>
                  </a:schemeClr>
                </a:solidFill>
              </a:rPr>
              <a:t>Nhận thức và trình bày được vấn đề bình đẳng giới trong việc sử dụng máy tính và trong ứng dụng tin học, nêu được ví dụ minh hoạ.</a:t>
            </a:r>
          </a:p>
        </p:txBody>
      </p:sp>
    </p:spTree>
    <p:extLst>
      <p:ext uri="{BB962C8B-B14F-4D97-AF65-F5344CB8AC3E}">
        <p14:creationId xmlns:p14="http://schemas.microsoft.com/office/powerpoint/2010/main" val="1333528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2F1853-A52D-7750-3376-AEE237E4D659}"/>
              </a:ext>
            </a:extLst>
          </p:cNvPr>
          <p:cNvSpPr>
            <a:spLocks noGrp="1"/>
          </p:cNvSpPr>
          <p:nvPr>
            <p:ph type="title"/>
          </p:nvPr>
        </p:nvSpPr>
        <p:spPr/>
        <p:txBody>
          <a:bodyPr/>
          <a:lstStyle/>
          <a:p>
            <a:r>
              <a:rPr lang="en-US"/>
              <a:t>Lưu ý về các chủ đề</a:t>
            </a:r>
          </a:p>
        </p:txBody>
      </p:sp>
      <p:sp>
        <p:nvSpPr>
          <p:cNvPr id="3" name="Content Placeholder 2">
            <a:extLst>
              <a:ext uri="{FF2B5EF4-FFF2-40B4-BE49-F238E27FC236}">
                <a16:creationId xmlns:a16="http://schemas.microsoft.com/office/drawing/2014/main" xmlns="" id="{A9B2A64A-41A4-0E2D-1DD2-E724B68C46A6}"/>
              </a:ext>
            </a:extLst>
          </p:cNvPr>
          <p:cNvSpPr>
            <a:spLocks noGrp="1"/>
          </p:cNvSpPr>
          <p:nvPr>
            <p:ph idx="1"/>
          </p:nvPr>
        </p:nvSpPr>
        <p:spPr/>
        <p:txBody>
          <a:bodyPr/>
          <a:lstStyle/>
          <a:p>
            <a:r>
              <a:rPr lang="en-US" dirty="0" err="1"/>
              <a:t>Chủ</a:t>
            </a:r>
            <a:r>
              <a:rPr lang="en-US" dirty="0"/>
              <a:t> </a:t>
            </a:r>
            <a:r>
              <a:rPr lang="en-US" dirty="0" err="1"/>
              <a:t>đề</a:t>
            </a:r>
            <a:r>
              <a:rPr lang="en-US" dirty="0"/>
              <a:t> 1. </a:t>
            </a:r>
            <a:r>
              <a:rPr lang="en-US" dirty="0" err="1"/>
              <a:t>Lịch</a:t>
            </a:r>
            <a:r>
              <a:rPr lang="en-US" dirty="0"/>
              <a:t> </a:t>
            </a:r>
            <a:r>
              <a:rPr lang="en-US" dirty="0" err="1"/>
              <a:t>sử</a:t>
            </a:r>
            <a:r>
              <a:rPr lang="en-US" dirty="0"/>
              <a:t> -&gt; </a:t>
            </a:r>
            <a:r>
              <a:rPr lang="en-US" dirty="0" err="1"/>
              <a:t>kể</a:t>
            </a:r>
            <a:r>
              <a:rPr lang="en-US" dirty="0"/>
              <a:t> </a:t>
            </a:r>
            <a:r>
              <a:rPr lang="en-US" dirty="0" err="1"/>
              <a:t>chuyện</a:t>
            </a:r>
            <a:r>
              <a:rPr lang="en-US" dirty="0"/>
              <a:t>,  </a:t>
            </a:r>
            <a:r>
              <a:rPr lang="en-US" dirty="0" err="1"/>
              <a:t>gợi</a:t>
            </a:r>
            <a:r>
              <a:rPr lang="en-US" dirty="0"/>
              <a:t> </a:t>
            </a:r>
            <a:r>
              <a:rPr lang="en-US" dirty="0" err="1"/>
              <a:t>mở</a:t>
            </a:r>
            <a:r>
              <a:rPr lang="en-US" dirty="0"/>
              <a:t> </a:t>
            </a:r>
            <a:r>
              <a:rPr lang="en-US" dirty="0" err="1"/>
              <a:t>cổ</a:t>
            </a:r>
            <a:r>
              <a:rPr lang="en-US" dirty="0"/>
              <a:t> </a:t>
            </a:r>
            <a:r>
              <a:rPr lang="en-US" dirty="0" err="1"/>
              <a:t>vũ</a:t>
            </a:r>
            <a:r>
              <a:rPr lang="en-US" dirty="0"/>
              <a:t> </a:t>
            </a:r>
            <a:r>
              <a:rPr lang="en-US" dirty="0" err="1"/>
              <a:t>tìm</a:t>
            </a:r>
            <a:r>
              <a:rPr lang="en-US" dirty="0"/>
              <a:t> </a:t>
            </a:r>
            <a:r>
              <a:rPr lang="en-US" dirty="0" err="1"/>
              <a:t>tòi</a:t>
            </a:r>
            <a:r>
              <a:rPr lang="en-US" dirty="0"/>
              <a:t>, </a:t>
            </a:r>
            <a:r>
              <a:rPr lang="en-US" dirty="0" err="1"/>
              <a:t>khám</a:t>
            </a:r>
            <a:r>
              <a:rPr lang="en-US" dirty="0"/>
              <a:t> </a:t>
            </a:r>
            <a:r>
              <a:rPr lang="en-US" dirty="0" err="1"/>
              <a:t>phá</a:t>
            </a:r>
            <a:endParaRPr lang="en-US" dirty="0"/>
          </a:p>
          <a:p>
            <a:r>
              <a:rPr lang="en-US" dirty="0" err="1"/>
              <a:t>Chủ</a:t>
            </a:r>
            <a:r>
              <a:rPr lang="en-US" dirty="0"/>
              <a:t> </a:t>
            </a:r>
            <a:r>
              <a:rPr lang="en-US" dirty="0" err="1"/>
              <a:t>đề</a:t>
            </a:r>
            <a:r>
              <a:rPr lang="en-US" dirty="0"/>
              <a:t> 2. </a:t>
            </a:r>
            <a:r>
              <a:rPr lang="en-US" dirty="0" err="1"/>
              <a:t>Thông</a:t>
            </a:r>
            <a:r>
              <a:rPr lang="en-US" dirty="0"/>
              <a:t> tin </a:t>
            </a:r>
            <a:r>
              <a:rPr lang="en-US" dirty="0" err="1"/>
              <a:t>đáng</a:t>
            </a:r>
            <a:r>
              <a:rPr lang="en-US" dirty="0"/>
              <a:t> tin </a:t>
            </a:r>
            <a:r>
              <a:rPr lang="en-US" dirty="0" err="1"/>
              <a:t>cậy</a:t>
            </a:r>
            <a:endParaRPr lang="en-US" dirty="0"/>
          </a:p>
          <a:p>
            <a:r>
              <a:rPr lang="en-US" dirty="0" err="1"/>
              <a:t>Chủ</a:t>
            </a:r>
            <a:r>
              <a:rPr lang="en-US" dirty="0"/>
              <a:t> </a:t>
            </a:r>
            <a:r>
              <a:rPr lang="en-US" dirty="0" err="1"/>
              <a:t>đề</a:t>
            </a:r>
            <a:r>
              <a:rPr lang="en-US" dirty="0"/>
              <a:t> 3. </a:t>
            </a:r>
            <a:r>
              <a:rPr lang="en-US" dirty="0" err="1"/>
              <a:t>Quyền</a:t>
            </a:r>
            <a:r>
              <a:rPr lang="en-US" dirty="0"/>
              <a:t> </a:t>
            </a:r>
            <a:r>
              <a:rPr lang="en-US" dirty="0" err="1"/>
              <a:t>tác</a:t>
            </a:r>
            <a:r>
              <a:rPr lang="en-US" dirty="0"/>
              <a:t> </a:t>
            </a:r>
            <a:r>
              <a:rPr lang="en-US" dirty="0" err="1"/>
              <a:t>giả</a:t>
            </a:r>
            <a:r>
              <a:rPr lang="en-US" dirty="0"/>
              <a:t> </a:t>
            </a:r>
            <a:r>
              <a:rPr lang="en-US" dirty="0" err="1"/>
              <a:t>và</a:t>
            </a:r>
            <a:r>
              <a:rPr lang="en-US" dirty="0"/>
              <a:t> </a:t>
            </a:r>
            <a:r>
              <a:rPr lang="en-US" dirty="0" err="1"/>
              <a:t>tạo</a:t>
            </a:r>
            <a:r>
              <a:rPr lang="en-US" dirty="0"/>
              <a:t> </a:t>
            </a:r>
            <a:r>
              <a:rPr lang="en-US" dirty="0" err="1"/>
              <a:t>sản</a:t>
            </a:r>
            <a:r>
              <a:rPr lang="en-US" dirty="0"/>
              <a:t> </a:t>
            </a:r>
            <a:r>
              <a:rPr lang="en-US" dirty="0" err="1"/>
              <a:t>phẩm</a:t>
            </a:r>
            <a:r>
              <a:rPr lang="en-US" dirty="0"/>
              <a:t> </a:t>
            </a:r>
            <a:r>
              <a:rPr lang="en-US" dirty="0" err="1"/>
              <a:t>số</a:t>
            </a:r>
            <a:endParaRPr lang="en-US" dirty="0"/>
          </a:p>
          <a:p>
            <a:r>
              <a:rPr lang="en-US" dirty="0" err="1"/>
              <a:t>Chủ</a:t>
            </a:r>
            <a:r>
              <a:rPr lang="en-US" dirty="0"/>
              <a:t> </a:t>
            </a:r>
            <a:r>
              <a:rPr lang="en-US" dirty="0" err="1"/>
              <a:t>đề</a:t>
            </a:r>
            <a:r>
              <a:rPr lang="en-US" dirty="0"/>
              <a:t> 4. </a:t>
            </a:r>
            <a:r>
              <a:rPr lang="en-US" dirty="0" err="1"/>
              <a:t>Dự</a:t>
            </a:r>
            <a:r>
              <a:rPr lang="en-US" dirty="0"/>
              <a:t> </a:t>
            </a:r>
            <a:r>
              <a:rPr lang="en-US" err="1"/>
              <a:t>án</a:t>
            </a:r>
            <a:r>
              <a:rPr lang="en-US"/>
              <a:t> Thành lập CLB </a:t>
            </a:r>
            <a:r>
              <a:rPr lang="en-US" dirty="0"/>
              <a:t>Tin </a:t>
            </a:r>
            <a:r>
              <a:rPr lang="en-US" dirty="0" err="1"/>
              <a:t>học</a:t>
            </a:r>
            <a:endParaRPr lang="en-US" dirty="0"/>
          </a:p>
          <a:p>
            <a:r>
              <a:rPr lang="en-US" dirty="0" err="1"/>
              <a:t>Chủ</a:t>
            </a:r>
            <a:r>
              <a:rPr lang="en-US" dirty="0"/>
              <a:t> </a:t>
            </a:r>
            <a:r>
              <a:rPr lang="en-US" dirty="0" err="1"/>
              <a:t>đề</a:t>
            </a:r>
            <a:r>
              <a:rPr lang="en-US" dirty="0"/>
              <a:t> 5. </a:t>
            </a:r>
            <a:r>
              <a:rPr lang="en-US" dirty="0" err="1"/>
              <a:t>Kĩ</a:t>
            </a:r>
            <a:r>
              <a:rPr lang="en-US" dirty="0"/>
              <a:t> </a:t>
            </a:r>
            <a:r>
              <a:rPr lang="en-US" dirty="0" err="1"/>
              <a:t>thuật</a:t>
            </a:r>
            <a:r>
              <a:rPr lang="en-US" dirty="0"/>
              <a:t> </a:t>
            </a:r>
            <a:r>
              <a:rPr lang="en-US" dirty="0" err="1"/>
              <a:t>lập</a:t>
            </a:r>
            <a:r>
              <a:rPr lang="en-US" dirty="0"/>
              <a:t> </a:t>
            </a:r>
            <a:r>
              <a:rPr lang="en-US" dirty="0" err="1"/>
              <a:t>trình</a:t>
            </a:r>
            <a:endParaRPr lang="en-US" dirty="0"/>
          </a:p>
          <a:p>
            <a:r>
              <a:rPr lang="en-US" dirty="0" err="1"/>
              <a:t>Chủ</a:t>
            </a:r>
            <a:r>
              <a:rPr lang="en-US" dirty="0"/>
              <a:t> </a:t>
            </a:r>
            <a:r>
              <a:rPr lang="en-US" dirty="0" err="1"/>
              <a:t>đề</a:t>
            </a:r>
            <a:r>
              <a:rPr lang="en-US" dirty="0"/>
              <a:t> 6. </a:t>
            </a:r>
            <a:r>
              <a:rPr lang="en-US" dirty="0" err="1"/>
              <a:t>Hướng</a:t>
            </a:r>
            <a:r>
              <a:rPr lang="en-US" dirty="0"/>
              <a:t> </a:t>
            </a:r>
            <a:r>
              <a:rPr lang="en-US" err="1"/>
              <a:t>nghiệp</a:t>
            </a:r>
            <a:r>
              <a:rPr lang="en-US"/>
              <a:t> tin </a:t>
            </a:r>
            <a:r>
              <a:rPr lang="en-US" dirty="0" err="1"/>
              <a:t>học</a:t>
            </a:r>
            <a:endParaRPr lang="en-US" dirty="0"/>
          </a:p>
          <a:p>
            <a:endParaRPr lang="en-US" dirty="0"/>
          </a:p>
        </p:txBody>
      </p:sp>
    </p:spTree>
    <p:extLst>
      <p:ext uri="{BB962C8B-B14F-4D97-AF65-F5344CB8AC3E}">
        <p14:creationId xmlns:p14="http://schemas.microsoft.com/office/powerpoint/2010/main" val="19629559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A263E6E-5C91-84C9-E1C6-FF471D0296DD}"/>
              </a:ext>
            </a:extLst>
          </p:cNvPr>
          <p:cNvSpPr>
            <a:spLocks noGrp="1"/>
          </p:cNvSpPr>
          <p:nvPr>
            <p:ph type="title"/>
          </p:nvPr>
        </p:nvSpPr>
        <p:spPr/>
        <p:txBody>
          <a:bodyPr/>
          <a:lstStyle/>
          <a:p>
            <a:r>
              <a:rPr lang="en-US"/>
              <a:t>4. Phân phối chương trình</a:t>
            </a:r>
          </a:p>
        </p:txBody>
      </p:sp>
      <p:sp>
        <p:nvSpPr>
          <p:cNvPr id="5" name="Text Placeholder 4">
            <a:extLst>
              <a:ext uri="{FF2B5EF4-FFF2-40B4-BE49-F238E27FC236}">
                <a16:creationId xmlns:a16="http://schemas.microsoft.com/office/drawing/2014/main" xmlns="" id="{11E624A2-2F74-2A7B-5CD9-047EDE3939D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855604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BE3E629-57AC-12A6-7844-07AB1BDAECF1}"/>
              </a:ext>
            </a:extLst>
          </p:cNvPr>
          <p:cNvSpPr>
            <a:spLocks noGrp="1"/>
          </p:cNvSpPr>
          <p:nvPr>
            <p:ph type="title"/>
          </p:nvPr>
        </p:nvSpPr>
        <p:spPr/>
        <p:txBody>
          <a:bodyPr/>
          <a:lstStyle/>
          <a:p>
            <a:r>
              <a:rPr lang="en-US">
                <a:hlinkClick r:id="rId2" action="ppaction://hlinkfile"/>
              </a:rPr>
              <a:t>Khung kế hoạch dạy học (phụ lục 1)</a:t>
            </a:r>
          </a:p>
        </p:txBody>
      </p:sp>
      <p:pic>
        <p:nvPicPr>
          <p:cNvPr id="6" name="Picture 5">
            <a:hlinkClick r:id="rId3" action="ppaction://hlinkfile"/>
            <a:extLst>
              <a:ext uri="{FF2B5EF4-FFF2-40B4-BE49-F238E27FC236}">
                <a16:creationId xmlns:a16="http://schemas.microsoft.com/office/drawing/2014/main" xmlns="" id="{8225AA06-74ED-0A28-19B2-65A1B6450480}"/>
              </a:ext>
            </a:extLst>
          </p:cNvPr>
          <p:cNvPicPr>
            <a:picLocks noChangeAspect="1"/>
          </p:cNvPicPr>
          <p:nvPr/>
        </p:nvPicPr>
        <p:blipFill>
          <a:blip r:embed="rId4"/>
          <a:stretch>
            <a:fillRect/>
          </a:stretch>
        </p:blipFill>
        <p:spPr>
          <a:xfrm>
            <a:off x="1378188" y="2879359"/>
            <a:ext cx="9435624" cy="3662290"/>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xmlns="" id="{88AA5DF6-7E23-9241-81A5-5B85AA1AB3C4}"/>
              </a:ext>
            </a:extLst>
          </p:cNvPr>
          <p:cNvSpPr txBox="1"/>
          <p:nvPr/>
        </p:nvSpPr>
        <p:spPr>
          <a:xfrm>
            <a:off x="843455" y="1690688"/>
            <a:ext cx="10510345" cy="954107"/>
          </a:xfrm>
          <a:prstGeom prst="rect">
            <a:avLst/>
          </a:prstGeom>
          <a:noFill/>
        </p:spPr>
        <p:txBody>
          <a:bodyPr wrap="square" rtlCol="0">
            <a:spAutoFit/>
          </a:bodyPr>
          <a:lstStyle/>
          <a:p>
            <a:r>
              <a:rPr lang="en-US" sz="2800"/>
              <a:t>Phân phối chương trình là nội dung quan trọng trong kế hoạch dạy học của bộ môn (phụ lục 1, hướng dẫn 5512)</a:t>
            </a:r>
          </a:p>
        </p:txBody>
      </p:sp>
    </p:spTree>
    <p:extLst>
      <p:ext uri="{BB962C8B-B14F-4D97-AF65-F5344CB8AC3E}">
        <p14:creationId xmlns:p14="http://schemas.microsoft.com/office/powerpoint/2010/main" val="16500856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2A6AF0-5139-E2AE-B7F8-DD056D4A6254}"/>
              </a:ext>
            </a:extLst>
          </p:cNvPr>
          <p:cNvSpPr>
            <a:spLocks noGrp="1"/>
          </p:cNvSpPr>
          <p:nvPr>
            <p:ph type="title"/>
          </p:nvPr>
        </p:nvSpPr>
        <p:spPr/>
        <p:txBody>
          <a:bodyPr/>
          <a:lstStyle/>
          <a:p>
            <a:r>
              <a:rPr lang="en-US"/>
              <a:t>Một số phương án lập kế hoạch dạy học</a:t>
            </a:r>
          </a:p>
        </p:txBody>
      </p:sp>
      <p:grpSp>
        <p:nvGrpSpPr>
          <p:cNvPr id="4" name="Group 3">
            <a:extLst>
              <a:ext uri="{FF2B5EF4-FFF2-40B4-BE49-F238E27FC236}">
                <a16:creationId xmlns:a16="http://schemas.microsoft.com/office/drawing/2014/main" xmlns="" id="{2D916D60-4E73-CA47-86CD-DF596731D7DC}"/>
              </a:ext>
            </a:extLst>
          </p:cNvPr>
          <p:cNvGrpSpPr/>
          <p:nvPr/>
        </p:nvGrpSpPr>
        <p:grpSpPr>
          <a:xfrm>
            <a:off x="838200" y="1660637"/>
            <a:ext cx="7748752" cy="1085283"/>
            <a:chOff x="0" y="61824"/>
            <a:chExt cx="6263640" cy="1734159"/>
          </a:xfrm>
        </p:grpSpPr>
        <p:sp>
          <p:nvSpPr>
            <p:cNvPr id="5" name="Rectangle: Rounded Corners 4">
              <a:extLst>
                <a:ext uri="{FF2B5EF4-FFF2-40B4-BE49-F238E27FC236}">
                  <a16:creationId xmlns:a16="http://schemas.microsoft.com/office/drawing/2014/main" xmlns="" id="{E0401110-FEC4-6037-ADA0-3C856A006FF0}"/>
                </a:ext>
              </a:extLst>
            </p:cNvPr>
            <p:cNvSpPr/>
            <p:nvPr/>
          </p:nvSpPr>
          <p:spPr>
            <a:xfrm>
              <a:off x="0" y="61824"/>
              <a:ext cx="6263640" cy="1734159"/>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Rectangle: Rounded Corners 4">
              <a:extLst>
                <a:ext uri="{FF2B5EF4-FFF2-40B4-BE49-F238E27FC236}">
                  <a16:creationId xmlns:a16="http://schemas.microsoft.com/office/drawing/2014/main" xmlns="" id="{E28059E1-55B8-1CF9-C013-DAAD8B8ECC4D}"/>
                </a:ext>
              </a:extLst>
            </p:cNvPr>
            <p:cNvSpPr txBox="1"/>
            <p:nvPr/>
          </p:nvSpPr>
          <p:spPr>
            <a:xfrm>
              <a:off x="84655" y="146480"/>
              <a:ext cx="6094330" cy="15648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2400" kern="1200"/>
                <a:t>Phương án 1: Dạy 1 tiết/tuần rải đều cả năm học. Trình tự các bài học không thay đổi.</a:t>
              </a:r>
            </a:p>
          </p:txBody>
        </p:sp>
      </p:grpSp>
      <p:grpSp>
        <p:nvGrpSpPr>
          <p:cNvPr id="9" name="Group 8">
            <a:extLst>
              <a:ext uri="{FF2B5EF4-FFF2-40B4-BE49-F238E27FC236}">
                <a16:creationId xmlns:a16="http://schemas.microsoft.com/office/drawing/2014/main" xmlns="" id="{7F231B4A-F09D-07E9-54E7-6B009DB46EC2}"/>
              </a:ext>
            </a:extLst>
          </p:cNvPr>
          <p:cNvGrpSpPr/>
          <p:nvPr/>
        </p:nvGrpSpPr>
        <p:grpSpPr>
          <a:xfrm>
            <a:off x="838200" y="2795891"/>
            <a:ext cx="7748752" cy="1085283"/>
            <a:chOff x="0" y="20298"/>
            <a:chExt cx="6263640" cy="2677325"/>
          </a:xfrm>
        </p:grpSpPr>
        <p:sp>
          <p:nvSpPr>
            <p:cNvPr id="10" name="Rectangle: Rounded Corners 9">
              <a:extLst>
                <a:ext uri="{FF2B5EF4-FFF2-40B4-BE49-F238E27FC236}">
                  <a16:creationId xmlns:a16="http://schemas.microsoft.com/office/drawing/2014/main" xmlns="" id="{CF353F09-080F-16C0-710E-8808FF9EBAB9}"/>
                </a:ext>
              </a:extLst>
            </p:cNvPr>
            <p:cNvSpPr/>
            <p:nvPr/>
          </p:nvSpPr>
          <p:spPr>
            <a:xfrm>
              <a:off x="0" y="20298"/>
              <a:ext cx="6263640" cy="2677325"/>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xmlns="" id="{CB12E12F-CAE0-B2FB-522F-7E67878AF28B}"/>
                </a:ext>
              </a:extLst>
            </p:cNvPr>
            <p:cNvSpPr txBox="1"/>
            <p:nvPr/>
          </p:nvSpPr>
          <p:spPr>
            <a:xfrm>
              <a:off x="130696" y="150993"/>
              <a:ext cx="6048289" cy="24159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2400" kern="1200"/>
                <a:t>Phương án 2a: Dạy Tin học 2 tiết/tuần trong 1 học kì, học kì còn lại dạy Công nghệ</a:t>
              </a:r>
            </a:p>
          </p:txBody>
        </p:sp>
      </p:grpSp>
      <p:grpSp>
        <p:nvGrpSpPr>
          <p:cNvPr id="12" name="Group 11">
            <a:extLst>
              <a:ext uri="{FF2B5EF4-FFF2-40B4-BE49-F238E27FC236}">
                <a16:creationId xmlns:a16="http://schemas.microsoft.com/office/drawing/2014/main" xmlns="" id="{01A46DA5-3F51-27F0-FF17-2556248F1BEC}"/>
              </a:ext>
            </a:extLst>
          </p:cNvPr>
          <p:cNvGrpSpPr/>
          <p:nvPr/>
        </p:nvGrpSpPr>
        <p:grpSpPr>
          <a:xfrm>
            <a:off x="838200" y="3931145"/>
            <a:ext cx="7748752" cy="1085283"/>
            <a:chOff x="0" y="457973"/>
            <a:chExt cx="6263640" cy="4588740"/>
          </a:xfrm>
        </p:grpSpPr>
        <p:sp>
          <p:nvSpPr>
            <p:cNvPr id="13" name="Rectangle: Rounded Corners 12">
              <a:extLst>
                <a:ext uri="{FF2B5EF4-FFF2-40B4-BE49-F238E27FC236}">
                  <a16:creationId xmlns:a16="http://schemas.microsoft.com/office/drawing/2014/main" xmlns="" id="{F911A2A8-CFE0-66B1-ED2D-037F12F0C649}"/>
                </a:ext>
              </a:extLst>
            </p:cNvPr>
            <p:cNvSpPr/>
            <p:nvPr/>
          </p:nvSpPr>
          <p:spPr>
            <a:xfrm>
              <a:off x="0" y="457973"/>
              <a:ext cx="6263640" cy="458874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Rectangle: Rounded Corners 4">
              <a:extLst>
                <a:ext uri="{FF2B5EF4-FFF2-40B4-BE49-F238E27FC236}">
                  <a16:creationId xmlns:a16="http://schemas.microsoft.com/office/drawing/2014/main" xmlns="" id="{BCE9E430-63F4-974F-4802-BC3447C98DA6}"/>
                </a:ext>
              </a:extLst>
            </p:cNvPr>
            <p:cNvSpPr txBox="1"/>
            <p:nvPr/>
          </p:nvSpPr>
          <p:spPr>
            <a:xfrm>
              <a:off x="84655" y="681975"/>
              <a:ext cx="6094330" cy="41407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1930" tIns="201930" rIns="201930" bIns="201930" numCol="1" spcCol="1270" anchor="ctr" anchorCtr="0">
              <a:noAutofit/>
            </a:bodyPr>
            <a:lstStyle/>
            <a:p>
              <a:pPr marL="0" lvl="0" indent="0" algn="l" defTabSz="2355850">
                <a:lnSpc>
                  <a:spcPct val="90000"/>
                </a:lnSpc>
                <a:spcBef>
                  <a:spcPct val="0"/>
                </a:spcBef>
                <a:spcAft>
                  <a:spcPct val="35000"/>
                </a:spcAft>
                <a:buNone/>
              </a:pPr>
              <a:r>
                <a:rPr lang="en-US" sz="2400" kern="1200"/>
                <a:t>Phương án 2b: Dạy 2 tiết/tuần trong cả năm, xen kẽ 1 tuần dạy Tin học, 1 tuần dạy Công nghệ</a:t>
              </a:r>
            </a:p>
          </p:txBody>
        </p:sp>
      </p:grpSp>
      <p:grpSp>
        <p:nvGrpSpPr>
          <p:cNvPr id="15" name="Group 14">
            <a:extLst>
              <a:ext uri="{FF2B5EF4-FFF2-40B4-BE49-F238E27FC236}">
                <a16:creationId xmlns:a16="http://schemas.microsoft.com/office/drawing/2014/main" xmlns="" id="{E0FD2D63-416B-77EE-7FDD-C709675FDA6B}"/>
              </a:ext>
            </a:extLst>
          </p:cNvPr>
          <p:cNvGrpSpPr/>
          <p:nvPr/>
        </p:nvGrpSpPr>
        <p:grpSpPr>
          <a:xfrm>
            <a:off x="838200" y="5066398"/>
            <a:ext cx="7748752" cy="1085283"/>
            <a:chOff x="0" y="457973"/>
            <a:chExt cx="6263640" cy="4588740"/>
          </a:xfrm>
        </p:grpSpPr>
        <p:sp>
          <p:nvSpPr>
            <p:cNvPr id="16" name="Rectangle: Rounded Corners 15">
              <a:extLst>
                <a:ext uri="{FF2B5EF4-FFF2-40B4-BE49-F238E27FC236}">
                  <a16:creationId xmlns:a16="http://schemas.microsoft.com/office/drawing/2014/main" xmlns="" id="{B96DC018-017A-82DF-2F3F-B2E5BA1C5B0A}"/>
                </a:ext>
              </a:extLst>
            </p:cNvPr>
            <p:cNvSpPr/>
            <p:nvPr/>
          </p:nvSpPr>
          <p:spPr>
            <a:xfrm>
              <a:off x="0" y="457973"/>
              <a:ext cx="6263640" cy="458874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7" name="Rectangle: Rounded Corners 4">
              <a:extLst>
                <a:ext uri="{FF2B5EF4-FFF2-40B4-BE49-F238E27FC236}">
                  <a16:creationId xmlns:a16="http://schemas.microsoft.com/office/drawing/2014/main" xmlns="" id="{E452C6FE-3637-3CDF-3694-80359121C498}"/>
                </a:ext>
              </a:extLst>
            </p:cNvPr>
            <p:cNvSpPr txBox="1"/>
            <p:nvPr/>
          </p:nvSpPr>
          <p:spPr>
            <a:xfrm>
              <a:off x="84655" y="681975"/>
              <a:ext cx="6094330" cy="41407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1930" tIns="201930" rIns="201930" bIns="201930" numCol="1" spcCol="1270" anchor="ctr" anchorCtr="0">
              <a:noAutofit/>
            </a:bodyPr>
            <a:lstStyle/>
            <a:p>
              <a:pPr defTabSz="2355850">
                <a:lnSpc>
                  <a:spcPct val="90000"/>
                </a:lnSpc>
                <a:spcBef>
                  <a:spcPct val="0"/>
                </a:spcBef>
                <a:spcAft>
                  <a:spcPct val="35000"/>
                </a:spcAft>
              </a:pPr>
              <a:r>
                <a:rPr lang="en-US" sz="2400"/>
                <a:t>Học trong hai học kì. Chủ đề F được đưa lên HK1 để chủ đề E được dạy trọn vẹn trong HK2.</a:t>
              </a:r>
            </a:p>
          </p:txBody>
        </p:sp>
      </p:grpSp>
    </p:spTree>
    <p:extLst>
      <p:ext uri="{BB962C8B-B14F-4D97-AF65-F5344CB8AC3E}">
        <p14:creationId xmlns:p14="http://schemas.microsoft.com/office/powerpoint/2010/main" val="731316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2A6AF0-5139-E2AE-B7F8-DD056D4A6254}"/>
              </a:ext>
            </a:extLst>
          </p:cNvPr>
          <p:cNvSpPr>
            <a:spLocks noGrp="1"/>
          </p:cNvSpPr>
          <p:nvPr>
            <p:ph type="title"/>
          </p:nvPr>
        </p:nvSpPr>
        <p:spPr/>
        <p:txBody>
          <a:bodyPr/>
          <a:lstStyle/>
          <a:p>
            <a:r>
              <a:rPr lang="en-US"/>
              <a:t>Phân phối chương trình</a:t>
            </a:r>
          </a:p>
        </p:txBody>
      </p:sp>
      <p:pic>
        <p:nvPicPr>
          <p:cNvPr id="5" name="Picture 4">
            <a:extLst>
              <a:ext uri="{FF2B5EF4-FFF2-40B4-BE49-F238E27FC236}">
                <a16:creationId xmlns:a16="http://schemas.microsoft.com/office/drawing/2014/main" xmlns="" id="{47BED806-A144-4947-BD1F-E0EB456D909C}"/>
              </a:ext>
            </a:extLst>
          </p:cNvPr>
          <p:cNvPicPr>
            <a:picLocks noChangeAspect="1"/>
          </p:cNvPicPr>
          <p:nvPr/>
        </p:nvPicPr>
        <p:blipFill>
          <a:blip r:embed="rId2"/>
          <a:stretch>
            <a:fillRect/>
          </a:stretch>
        </p:blipFill>
        <p:spPr>
          <a:xfrm>
            <a:off x="0" y="1445734"/>
            <a:ext cx="12192000" cy="5412266"/>
          </a:xfrm>
          <a:prstGeom prst="rect">
            <a:avLst/>
          </a:prstGeom>
        </p:spPr>
      </p:pic>
    </p:spTree>
    <p:extLst>
      <p:ext uri="{BB962C8B-B14F-4D97-AF65-F5344CB8AC3E}">
        <p14:creationId xmlns:p14="http://schemas.microsoft.com/office/powerpoint/2010/main" val="14594315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CBA6B7E-FB58-B942-0711-A212FBAC7958}"/>
              </a:ext>
            </a:extLst>
          </p:cNvPr>
          <p:cNvSpPr>
            <a:spLocks noGrp="1"/>
          </p:cNvSpPr>
          <p:nvPr>
            <p:ph type="title"/>
          </p:nvPr>
        </p:nvSpPr>
        <p:spPr/>
        <p:txBody>
          <a:bodyPr/>
          <a:lstStyle/>
          <a:p>
            <a:r>
              <a:rPr lang="en-US"/>
              <a:t>5. Xây dựng kế hoạch bài dạy</a:t>
            </a:r>
          </a:p>
        </p:txBody>
      </p:sp>
      <p:sp>
        <p:nvSpPr>
          <p:cNvPr id="5" name="Text Placeholder 4">
            <a:extLst>
              <a:ext uri="{FF2B5EF4-FFF2-40B4-BE49-F238E27FC236}">
                <a16:creationId xmlns:a16="http://schemas.microsoft.com/office/drawing/2014/main" xmlns="" id="{5DEE0B5C-DA7E-6171-5AB6-D750891087F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282317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84A9622-E62B-3E8A-C618-832977E421D8}"/>
              </a:ext>
            </a:extLst>
          </p:cNvPr>
          <p:cNvSpPr>
            <a:spLocks noGrp="1"/>
          </p:cNvSpPr>
          <p:nvPr>
            <p:ph type="title"/>
          </p:nvPr>
        </p:nvSpPr>
        <p:spPr/>
        <p:txBody>
          <a:bodyPr/>
          <a:lstStyle/>
          <a:p>
            <a:r>
              <a:rPr lang="en-US"/>
              <a:t>Khung kế hoạch bài dạy (phụ lục 4)</a:t>
            </a:r>
          </a:p>
        </p:txBody>
      </p:sp>
      <p:pic>
        <p:nvPicPr>
          <p:cNvPr id="6" name="Picture 5">
            <a:extLst>
              <a:ext uri="{FF2B5EF4-FFF2-40B4-BE49-F238E27FC236}">
                <a16:creationId xmlns:a16="http://schemas.microsoft.com/office/drawing/2014/main" xmlns="" id="{27775E07-367E-C46F-838B-698D0CEA0129}"/>
              </a:ext>
            </a:extLst>
          </p:cNvPr>
          <p:cNvPicPr>
            <a:picLocks noChangeAspect="1"/>
          </p:cNvPicPr>
          <p:nvPr/>
        </p:nvPicPr>
        <p:blipFill>
          <a:blip r:embed="rId2"/>
          <a:stretch>
            <a:fillRect/>
          </a:stretch>
        </p:blipFill>
        <p:spPr>
          <a:xfrm>
            <a:off x="5791424" y="2118576"/>
            <a:ext cx="6121558" cy="4229672"/>
          </a:xfrm>
          <a:prstGeom prst="rect">
            <a:avLst/>
          </a:prstGeom>
        </p:spPr>
      </p:pic>
      <p:sp>
        <p:nvSpPr>
          <p:cNvPr id="7" name="TextBox 6">
            <a:extLst>
              <a:ext uri="{FF2B5EF4-FFF2-40B4-BE49-F238E27FC236}">
                <a16:creationId xmlns:a16="http://schemas.microsoft.com/office/drawing/2014/main" xmlns="" id="{109FDCDE-ABFD-A515-612A-AF2F54E4BF87}"/>
              </a:ext>
            </a:extLst>
          </p:cNvPr>
          <p:cNvSpPr txBox="1"/>
          <p:nvPr/>
        </p:nvSpPr>
        <p:spPr>
          <a:xfrm>
            <a:off x="838200" y="2028497"/>
            <a:ext cx="4616668" cy="4401205"/>
          </a:xfrm>
          <a:prstGeom prst="rect">
            <a:avLst/>
          </a:prstGeom>
          <a:noFill/>
        </p:spPr>
        <p:txBody>
          <a:bodyPr wrap="square" rtlCol="0">
            <a:spAutoFit/>
          </a:bodyPr>
          <a:lstStyle/>
          <a:p>
            <a:pPr marL="400050" indent="-400050">
              <a:buAutoNum type="romanUcPeriod"/>
            </a:pPr>
            <a:r>
              <a:rPr lang="en-US" sz="2000" b="1"/>
              <a:t>MỤC TIÊU</a:t>
            </a:r>
          </a:p>
          <a:p>
            <a:pPr marL="342900" indent="-342900">
              <a:buAutoNum type="arabicParenR"/>
            </a:pPr>
            <a:r>
              <a:rPr lang="en-US" sz="2000"/>
              <a:t>Kiến thức</a:t>
            </a:r>
          </a:p>
          <a:p>
            <a:pPr marL="342900" indent="-342900">
              <a:buAutoNum type="arabicParenR"/>
            </a:pPr>
            <a:r>
              <a:rPr lang="en-US" sz="2000"/>
              <a:t>Năng lực</a:t>
            </a:r>
          </a:p>
          <a:p>
            <a:pPr marL="342900" indent="-342900">
              <a:buAutoNum type="arabicParenR"/>
            </a:pPr>
            <a:r>
              <a:rPr lang="en-US" sz="2000"/>
              <a:t>Phẩm chất</a:t>
            </a:r>
          </a:p>
          <a:p>
            <a:pPr marL="400050" indent="-400050">
              <a:buAutoNum type="romanUcPeriod"/>
            </a:pPr>
            <a:r>
              <a:rPr lang="en-US" sz="2000" b="1"/>
              <a:t>THIẾT BỊ DẠY HỌC VÀ HỌC LIỆU</a:t>
            </a:r>
          </a:p>
          <a:p>
            <a:pPr marL="400050" indent="-400050">
              <a:buAutoNum type="romanUcPeriod"/>
            </a:pPr>
            <a:r>
              <a:rPr lang="en-US" sz="2000" b="1"/>
              <a:t>TIẾN TRÌNH DẠY HỌC</a:t>
            </a:r>
          </a:p>
          <a:p>
            <a:pPr marL="342900" indent="-342900">
              <a:buAutoNum type="arabicParenR"/>
            </a:pPr>
            <a:r>
              <a:rPr lang="en-US" sz="2000"/>
              <a:t>Hoạt động </a:t>
            </a:r>
          </a:p>
          <a:p>
            <a:pPr marL="800100" lvl="1" indent="-342900">
              <a:buAutoNum type="alphaLcParenR"/>
            </a:pPr>
            <a:r>
              <a:rPr lang="en-US" sz="2000"/>
              <a:t>Mục tiêu</a:t>
            </a:r>
          </a:p>
          <a:p>
            <a:pPr marL="800100" lvl="1" indent="-342900">
              <a:buAutoNum type="alphaLcParenR"/>
            </a:pPr>
            <a:r>
              <a:rPr lang="en-US" sz="2000"/>
              <a:t>Nội dung</a:t>
            </a:r>
          </a:p>
          <a:p>
            <a:pPr marL="800100" lvl="1" indent="-342900">
              <a:buAutoNum type="alphaLcParenR"/>
            </a:pPr>
            <a:r>
              <a:rPr lang="en-US" sz="2000"/>
              <a:t>Sản phẩm</a:t>
            </a:r>
          </a:p>
          <a:p>
            <a:pPr marL="800100" lvl="1" indent="-342900">
              <a:buAutoNum type="alphaLcParenR"/>
            </a:pPr>
            <a:r>
              <a:rPr lang="en-US" sz="2000"/>
              <a:t>Tổ chức thực hiện</a:t>
            </a:r>
          </a:p>
          <a:p>
            <a:pPr marL="742950" lvl="1" indent="-285750">
              <a:buFont typeface="Arial" panose="020B0604020202020204" pitchFamily="34" charset="0"/>
              <a:buChar char="•"/>
            </a:pPr>
            <a:r>
              <a:rPr lang="en-US" sz="2000"/>
              <a:t>Giao nhiệm vụ</a:t>
            </a:r>
          </a:p>
          <a:p>
            <a:pPr marL="742950" lvl="1" indent="-285750">
              <a:buFont typeface="Arial" panose="020B0604020202020204" pitchFamily="34" charset="0"/>
              <a:buChar char="•"/>
            </a:pPr>
            <a:r>
              <a:rPr lang="en-US" sz="2000"/>
              <a:t>Hướng dẫn, hỗ trợ</a:t>
            </a:r>
          </a:p>
          <a:p>
            <a:pPr marL="742950" lvl="1" indent="-285750">
              <a:buFont typeface="Arial" panose="020B0604020202020204" pitchFamily="34" charset="0"/>
              <a:buChar char="•"/>
            </a:pPr>
            <a:r>
              <a:rPr lang="en-US" sz="2000"/>
              <a:t>Đánh giá, nhận xét (qua sản phẩm)</a:t>
            </a:r>
          </a:p>
        </p:txBody>
      </p:sp>
    </p:spTree>
    <p:extLst>
      <p:ext uri="{BB962C8B-B14F-4D97-AF65-F5344CB8AC3E}">
        <p14:creationId xmlns:p14="http://schemas.microsoft.com/office/powerpoint/2010/main" val="5715988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01BFA252-2CA4-3E77-82C6-5718170C44AA}"/>
              </a:ext>
            </a:extLst>
          </p:cNvPr>
          <p:cNvSpPr>
            <a:spLocks noGrp="1"/>
          </p:cNvSpPr>
          <p:nvPr>
            <p:ph idx="1"/>
          </p:nvPr>
        </p:nvSpPr>
        <p:spPr/>
        <p:txBody>
          <a:bodyPr/>
          <a:lstStyle/>
          <a:p>
            <a:r>
              <a:rPr lang="en-US" sz="2800"/>
              <a:t>Truy cập vào thư mục Kế hoạch bài dạy tham khảo.</a:t>
            </a:r>
          </a:p>
          <a:p>
            <a:r>
              <a:rPr lang="en-US" sz="2800"/>
              <a:t>Biên soạn bổ sung/Đánh giá chỉnh sửa.</a:t>
            </a:r>
          </a:p>
          <a:p>
            <a:r>
              <a:rPr lang="en-US" sz="2800"/>
              <a:t>Thời gian 30 phút.</a:t>
            </a:r>
          </a:p>
        </p:txBody>
      </p:sp>
      <p:sp>
        <p:nvSpPr>
          <p:cNvPr id="4" name="Title 3">
            <a:extLst>
              <a:ext uri="{FF2B5EF4-FFF2-40B4-BE49-F238E27FC236}">
                <a16:creationId xmlns:a16="http://schemas.microsoft.com/office/drawing/2014/main" xmlns="" id="{884A9622-E62B-3E8A-C618-832977E421D8}"/>
              </a:ext>
            </a:extLst>
          </p:cNvPr>
          <p:cNvSpPr>
            <a:spLocks noGrp="1"/>
          </p:cNvSpPr>
          <p:nvPr>
            <p:ph type="title"/>
          </p:nvPr>
        </p:nvSpPr>
        <p:spPr/>
        <p:txBody>
          <a:bodyPr/>
          <a:lstStyle/>
          <a:p>
            <a:r>
              <a:rPr lang="en-US"/>
              <a:t>Thực hành soạn kế hoạch bài dạy</a:t>
            </a:r>
          </a:p>
        </p:txBody>
      </p:sp>
    </p:spTree>
    <p:extLst>
      <p:ext uri="{BB962C8B-B14F-4D97-AF65-F5344CB8AC3E}">
        <p14:creationId xmlns:p14="http://schemas.microsoft.com/office/powerpoint/2010/main" val="5986017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6" name="Google Shape;256;p16"/>
          <p:cNvSpPr>
            <a:spLocks noGrp="1"/>
          </p:cNvSpPr>
          <p:nvPr>
            <p:ph idx="1"/>
          </p:nvPr>
        </p:nvSpPr>
        <p:spPr>
          <a:xfrm>
            <a:off x="838200" y="1534510"/>
            <a:ext cx="10515600" cy="4958365"/>
          </a:xfrm>
          <a:prstGeom prst="rect">
            <a:avLst/>
          </a:prstGeom>
          <a:noFill/>
          <a:ln>
            <a:noFill/>
          </a:ln>
        </p:spPr>
        <p:txBody>
          <a:bodyPr spcFirstLastPara="1" wrap="square" lIns="91425" tIns="45700" rIns="91425" bIns="45700" anchor="t" anchorCtr="0">
            <a:noAutofit/>
          </a:bodyPr>
          <a:lstStyle/>
          <a:p>
            <a:pPr marL="0" lvl="0" indent="0" algn="just" rtl="0">
              <a:lnSpc>
                <a:spcPct val="130000"/>
              </a:lnSpc>
              <a:spcBef>
                <a:spcPts val="0"/>
              </a:spcBef>
              <a:spcAft>
                <a:spcPts val="0"/>
              </a:spcAft>
              <a:buClr>
                <a:srgbClr val="00B050"/>
              </a:buClr>
              <a:buSzPts val="2800"/>
              <a:buNone/>
            </a:pPr>
            <a:r>
              <a:rPr lang="en-US" sz="3200" b="1">
                <a:solidFill>
                  <a:srgbClr val="0070C0"/>
                </a:solidFill>
              </a:rPr>
              <a:t>Tài liệu in</a:t>
            </a:r>
          </a:p>
          <a:p>
            <a:pPr lvl="0" rtl="0">
              <a:lnSpc>
                <a:spcPct val="100000"/>
              </a:lnSpc>
              <a:spcBef>
                <a:spcPts val="600"/>
              </a:spcBef>
              <a:spcAft>
                <a:spcPts val="0"/>
              </a:spcAft>
              <a:buClr>
                <a:schemeClr val="tx1"/>
              </a:buClr>
              <a:buSzPts val="2800"/>
            </a:pPr>
            <a:r>
              <a:rPr lang="en-US" b="1">
                <a:solidFill>
                  <a:schemeClr val="accent2">
                    <a:lumMod val="75000"/>
                  </a:schemeClr>
                </a:solidFill>
              </a:rPr>
              <a:t>Sách giáo viên </a:t>
            </a:r>
            <a:r>
              <a:rPr lang="en-US">
                <a:solidFill>
                  <a:schemeClr val="tx1"/>
                </a:solidFill>
              </a:rPr>
              <a:t>giúp hướng dẫn GV sử dụng hiệu quả SGK và xây dựng kế hoạch bài dạy.</a:t>
            </a:r>
            <a:endParaRPr>
              <a:solidFill>
                <a:schemeClr val="tx1"/>
              </a:solidFill>
            </a:endParaRPr>
          </a:p>
          <a:p>
            <a:pPr>
              <a:lnSpc>
                <a:spcPct val="100000"/>
              </a:lnSpc>
              <a:spcBef>
                <a:spcPts val="600"/>
              </a:spcBef>
              <a:buClr>
                <a:schemeClr val="tx1"/>
              </a:buClr>
              <a:buSzPts val="2800"/>
            </a:pPr>
            <a:r>
              <a:rPr lang="en-US" b="1">
                <a:solidFill>
                  <a:schemeClr val="accent2">
                    <a:lumMod val="75000"/>
                  </a:schemeClr>
                </a:solidFill>
              </a:rPr>
              <a:t>Sách bài tập </a:t>
            </a:r>
            <a:r>
              <a:rPr lang="en-US">
                <a:solidFill>
                  <a:schemeClr val="tx1"/>
                </a:solidFill>
              </a:rPr>
              <a:t>cung cấp thêm hệ thống câu hỏi, bài tập cho HS và GV.</a:t>
            </a:r>
            <a:r>
              <a:rPr lang="en-US"/>
              <a:t> </a:t>
            </a:r>
            <a:endParaRPr lang="en-US" b="1">
              <a:solidFill>
                <a:schemeClr val="accent2">
                  <a:lumMod val="75000"/>
                </a:schemeClr>
              </a:solidFill>
            </a:endParaRPr>
          </a:p>
          <a:p>
            <a:pPr marL="0" indent="0" algn="just">
              <a:lnSpc>
                <a:spcPct val="130000"/>
              </a:lnSpc>
              <a:spcBef>
                <a:spcPts val="0"/>
              </a:spcBef>
              <a:buClr>
                <a:srgbClr val="00B050"/>
              </a:buClr>
              <a:buSzPts val="2800"/>
              <a:buNone/>
            </a:pPr>
            <a:r>
              <a:rPr lang="en-US" sz="3200" b="1">
                <a:solidFill>
                  <a:srgbClr val="0070C0"/>
                </a:solidFill>
              </a:rPr>
              <a:t>Nền tảng số</a:t>
            </a:r>
          </a:p>
          <a:p>
            <a:pPr>
              <a:lnSpc>
                <a:spcPct val="100000"/>
              </a:lnSpc>
              <a:spcBef>
                <a:spcPts val="600"/>
              </a:spcBef>
              <a:buClr>
                <a:schemeClr val="tx1"/>
              </a:buClr>
              <a:buSzPts val="2800"/>
            </a:pPr>
            <a:r>
              <a:rPr lang="en-US"/>
              <a:t>Hỗ trợ học liệu điện tử trên </a:t>
            </a:r>
            <a:r>
              <a:rPr lang="en-US">
                <a:solidFill>
                  <a:srgbClr val="0070C0"/>
                </a:solidFill>
              </a:rPr>
              <a:t>website</a:t>
            </a:r>
            <a:r>
              <a:rPr lang="en-US"/>
              <a:t> </a:t>
            </a:r>
            <a:r>
              <a:rPr lang="en-US">
                <a:solidFill>
                  <a:srgbClr val="FF0000"/>
                </a:solidFill>
                <a:hlinkClick r:id="rId3"/>
              </a:rPr>
              <a:t>hanhtrangso.nxbgd.vn</a:t>
            </a:r>
            <a:r>
              <a:rPr lang="en-US"/>
              <a:t> </a:t>
            </a:r>
            <a:endParaRPr lang="en-US" b="1">
              <a:solidFill>
                <a:schemeClr val="accent2">
                  <a:lumMod val="75000"/>
                </a:schemeClr>
              </a:solidFill>
            </a:endParaRPr>
          </a:p>
          <a:p>
            <a:pPr>
              <a:lnSpc>
                <a:spcPct val="100000"/>
              </a:lnSpc>
              <a:spcBef>
                <a:spcPts val="600"/>
              </a:spcBef>
              <a:buClr>
                <a:schemeClr val="tx1"/>
              </a:buClr>
              <a:buSzPts val="2800"/>
            </a:pPr>
            <a:r>
              <a:rPr lang="en-US"/>
              <a:t>Hỗ trợ tập huấn giáo viên trên </a:t>
            </a:r>
            <a:r>
              <a:rPr lang="en-US">
                <a:solidFill>
                  <a:srgbClr val="0070C0"/>
                </a:solidFill>
              </a:rPr>
              <a:t>website</a:t>
            </a:r>
            <a:r>
              <a:rPr lang="en-US"/>
              <a:t> </a:t>
            </a:r>
            <a:r>
              <a:rPr lang="en-US">
                <a:solidFill>
                  <a:srgbClr val="FF0000"/>
                </a:solidFill>
                <a:hlinkClick r:id="rId4"/>
              </a:rPr>
              <a:t>taphuan.nxbgd.vn</a:t>
            </a:r>
            <a:endParaRPr lang="en-US" b="1">
              <a:solidFill>
                <a:schemeClr val="accent2">
                  <a:lumMod val="75000"/>
                </a:schemeClr>
              </a:solidFill>
            </a:endParaRPr>
          </a:p>
          <a:p>
            <a:pPr marL="0" indent="0" algn="just">
              <a:lnSpc>
                <a:spcPct val="140000"/>
              </a:lnSpc>
              <a:spcBef>
                <a:spcPts val="0"/>
              </a:spcBef>
              <a:buClr>
                <a:srgbClr val="00B050"/>
              </a:buClr>
              <a:buSzPts val="2800"/>
              <a:buNone/>
            </a:pPr>
            <a:r>
              <a:rPr lang="en-US" sz="3200" b="1">
                <a:solidFill>
                  <a:srgbClr val="0070C0"/>
                </a:solidFill>
              </a:rPr>
              <a:t>Mạng xã hội</a:t>
            </a:r>
          </a:p>
          <a:p>
            <a:pPr>
              <a:lnSpc>
                <a:spcPct val="100000"/>
              </a:lnSpc>
              <a:spcBef>
                <a:spcPts val="600"/>
              </a:spcBef>
              <a:buClr>
                <a:schemeClr val="tx1"/>
              </a:buClr>
              <a:buSzPts val="2800"/>
            </a:pPr>
            <a:r>
              <a:rPr lang="en-US"/>
              <a:t>Nhóm </a:t>
            </a:r>
            <a:r>
              <a:rPr lang="en-US">
                <a:solidFill>
                  <a:srgbClr val="0070C0"/>
                </a:solidFill>
              </a:rPr>
              <a:t>facebook</a:t>
            </a:r>
            <a:r>
              <a:rPr lang="en-US"/>
              <a:t> </a:t>
            </a:r>
            <a:r>
              <a:rPr lang="en-US" b="1">
                <a:hlinkClick r:id="rId5"/>
              </a:rPr>
              <a:t>SGK TIN HỌC 6789 - Kết nối TTVCS</a:t>
            </a:r>
            <a:endParaRPr lang="en-US" b="1">
              <a:solidFill>
                <a:schemeClr val="accent2">
                  <a:lumMod val="75000"/>
                </a:schemeClr>
              </a:solidFill>
            </a:endParaRPr>
          </a:p>
          <a:p>
            <a:pPr indent="-457200" algn="just">
              <a:lnSpc>
                <a:spcPct val="130000"/>
              </a:lnSpc>
              <a:spcBef>
                <a:spcPts val="0"/>
              </a:spcBef>
              <a:buClr>
                <a:schemeClr val="tx1"/>
              </a:buClr>
              <a:buSzPts val="2800"/>
            </a:pPr>
            <a:endParaRPr lang="en-US" sz="3200">
              <a:solidFill>
                <a:schemeClr val="tx1"/>
              </a:solidFill>
            </a:endParaRPr>
          </a:p>
        </p:txBody>
      </p:sp>
      <p:sp>
        <p:nvSpPr>
          <p:cNvPr id="2" name="Title 1">
            <a:extLst>
              <a:ext uri="{FF2B5EF4-FFF2-40B4-BE49-F238E27FC236}">
                <a16:creationId xmlns:a16="http://schemas.microsoft.com/office/drawing/2014/main" xmlns="" id="{B333C756-BFD7-A2FD-7C99-2A07EEC13490}"/>
              </a:ext>
            </a:extLst>
          </p:cNvPr>
          <p:cNvSpPr>
            <a:spLocks noGrp="1"/>
          </p:cNvSpPr>
          <p:nvPr>
            <p:ph type="title"/>
          </p:nvPr>
        </p:nvSpPr>
        <p:spPr/>
        <p:txBody>
          <a:bodyPr/>
          <a:lstStyle/>
          <a:p>
            <a:r>
              <a:rPr lang="en-US"/>
              <a:t>Tài liệu hỗ trợ</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08D8A0-3E33-4BF6-BE8B-81605813B4F0}"/>
              </a:ext>
            </a:extLst>
          </p:cNvPr>
          <p:cNvSpPr>
            <a:spLocks noGrp="1"/>
          </p:cNvSpPr>
          <p:nvPr>
            <p:ph type="title"/>
          </p:nvPr>
        </p:nvSpPr>
        <p:spPr>
          <a:xfrm>
            <a:off x="838200" y="365125"/>
            <a:ext cx="10515600" cy="955675"/>
          </a:xfrm>
        </p:spPr>
        <p:txBody>
          <a:bodyPr/>
          <a:lstStyle/>
          <a:p>
            <a:r>
              <a:rPr lang="en-US" b="1">
                <a:solidFill>
                  <a:srgbClr val="2A5695"/>
                </a:solidFill>
              </a:rPr>
              <a:t>1.1. Yêu cầu chung</a:t>
            </a:r>
          </a:p>
        </p:txBody>
      </p:sp>
      <p:sp>
        <p:nvSpPr>
          <p:cNvPr id="3" name="Content Placeholder 2">
            <a:extLst>
              <a:ext uri="{FF2B5EF4-FFF2-40B4-BE49-F238E27FC236}">
                <a16:creationId xmlns:a16="http://schemas.microsoft.com/office/drawing/2014/main" xmlns="" id="{6C805A10-130A-4579-B24D-1F852577D291}"/>
              </a:ext>
            </a:extLst>
          </p:cNvPr>
          <p:cNvSpPr>
            <a:spLocks noGrp="1"/>
          </p:cNvSpPr>
          <p:nvPr>
            <p:ph idx="1"/>
          </p:nvPr>
        </p:nvSpPr>
        <p:spPr>
          <a:xfrm>
            <a:off x="838200" y="1530626"/>
            <a:ext cx="10515600" cy="4646337"/>
          </a:xfrm>
        </p:spPr>
        <p:txBody>
          <a:bodyPr>
            <a:normAutofit/>
          </a:bodyPr>
          <a:lstStyle/>
          <a:p>
            <a:pPr algn="just">
              <a:lnSpc>
                <a:spcPct val="100000"/>
              </a:lnSpc>
              <a:spcBef>
                <a:spcPts val="1200"/>
              </a:spcBef>
            </a:pPr>
            <a:r>
              <a:rPr lang="vi-VN">
                <a:solidFill>
                  <a:srgbClr val="2A5695"/>
                </a:solidFill>
                <a:latin typeface="Calibri" panose="020F0502020204030204" pitchFamily="34" charset="0"/>
                <a:cs typeface="Calibri" panose="020F0502020204030204" pitchFamily="34" charset="0"/>
              </a:rPr>
              <a:t>Tuân thủ định hướng đổi mới giáo dục phổ thông</a:t>
            </a:r>
            <a:r>
              <a:rPr lang="en-US">
                <a:solidFill>
                  <a:srgbClr val="2A5695"/>
                </a:solidFill>
                <a:latin typeface="Calibri" panose="020F0502020204030204" pitchFamily="34" charset="0"/>
                <a:cs typeface="Calibri" panose="020F0502020204030204" pitchFamily="34" charset="0"/>
              </a:rPr>
              <a:t>. C</a:t>
            </a:r>
            <a:r>
              <a:rPr lang="vi-VN">
                <a:solidFill>
                  <a:srgbClr val="2A5695"/>
                </a:solidFill>
                <a:latin typeface="Calibri" panose="020F0502020204030204" pitchFamily="34" charset="0"/>
                <a:cs typeface="Calibri" panose="020F0502020204030204" pitchFamily="34" charset="0"/>
              </a:rPr>
              <a:t>huyển nền giáo dục từ chú trọng truyền thụ kiến thức sang giúp HS hình thành, phát triển toàn diện phẩm chất và năng lực. </a:t>
            </a:r>
            <a:endParaRPr lang="en-US">
              <a:solidFill>
                <a:srgbClr val="2A5695"/>
              </a:solidFill>
              <a:latin typeface="Calibri" panose="020F0502020204030204" pitchFamily="34" charset="0"/>
              <a:cs typeface="Calibri" panose="020F0502020204030204" pitchFamily="34" charset="0"/>
            </a:endParaRPr>
          </a:p>
          <a:p>
            <a:pPr algn="just">
              <a:lnSpc>
                <a:spcPct val="100000"/>
              </a:lnSpc>
              <a:spcBef>
                <a:spcPts val="1200"/>
              </a:spcBef>
            </a:pPr>
            <a:r>
              <a:rPr lang="en-US">
                <a:solidFill>
                  <a:srgbClr val="2A5695"/>
                </a:solidFill>
                <a:latin typeface="Calibri" panose="020F0502020204030204" pitchFamily="34" charset="0"/>
                <a:cs typeface="Calibri" panose="020F0502020204030204" pitchFamily="34" charset="0"/>
              </a:rPr>
              <a:t>Bám sá</a:t>
            </a:r>
            <a:r>
              <a:rPr lang="en-US">
                <a:solidFill>
                  <a:srgbClr val="2A5695"/>
                </a:solidFill>
              </a:rPr>
              <a:t>t chương trình giáo dục phổ thông được ban hành theo </a:t>
            </a:r>
            <a:r>
              <a:rPr lang="en-US" b="1">
                <a:solidFill>
                  <a:srgbClr val="2A5695"/>
                </a:solidFill>
              </a:rPr>
              <a:t>Thông tư 32/2018/TT-BGDĐT </a:t>
            </a:r>
            <a:r>
              <a:rPr lang="en-US">
                <a:solidFill>
                  <a:srgbClr val="2A5695"/>
                </a:solidFill>
              </a:rPr>
              <a:t>và các quy định về tiêu chuẩn, quy trình biên soạn Sách giáo khoa được ban hành theo </a:t>
            </a:r>
            <a:r>
              <a:rPr lang="en-US" b="1">
                <a:solidFill>
                  <a:srgbClr val="2A5695"/>
                </a:solidFill>
              </a:rPr>
              <a:t>Thông tư 33/2017/TT-BGDĐT</a:t>
            </a:r>
            <a:r>
              <a:rPr lang="en-US">
                <a:solidFill>
                  <a:srgbClr val="2A5695"/>
                </a:solidFill>
              </a:rPr>
              <a:t>.</a:t>
            </a:r>
          </a:p>
        </p:txBody>
      </p:sp>
    </p:spTree>
    <p:extLst>
      <p:ext uri="{BB962C8B-B14F-4D97-AF65-F5344CB8AC3E}">
        <p14:creationId xmlns:p14="http://schemas.microsoft.com/office/powerpoint/2010/main" val="33312763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E6469B1-595D-C23A-C091-478D2C5D9BE1}"/>
              </a:ext>
            </a:extLst>
          </p:cNvPr>
          <p:cNvSpPr>
            <a:spLocks noGrp="1"/>
          </p:cNvSpPr>
          <p:nvPr>
            <p:ph type="title"/>
          </p:nvPr>
        </p:nvSpPr>
        <p:spPr/>
        <p:txBody>
          <a:bodyPr/>
          <a:lstStyle/>
          <a:p>
            <a:r>
              <a:rPr lang="en-US"/>
              <a:t>6. Kiểm tra, đánh giá</a:t>
            </a:r>
          </a:p>
        </p:txBody>
      </p:sp>
      <p:sp>
        <p:nvSpPr>
          <p:cNvPr id="5" name="Text Placeholder 4">
            <a:extLst>
              <a:ext uri="{FF2B5EF4-FFF2-40B4-BE49-F238E27FC236}">
                <a16:creationId xmlns:a16="http://schemas.microsoft.com/office/drawing/2014/main" xmlns="" id="{1675F295-CB24-5D38-3351-4FB38C14599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282449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B6A82A3B-380E-4BEB-A93B-5DDCBFAD8EEA}"/>
              </a:ext>
            </a:extLst>
          </p:cNvPr>
          <p:cNvSpPr>
            <a:spLocks noGrp="1"/>
          </p:cNvSpPr>
          <p:nvPr>
            <p:ph idx="1"/>
          </p:nvPr>
        </p:nvSpPr>
        <p:spPr>
          <a:xfrm>
            <a:off x="735169" y="1371600"/>
            <a:ext cx="10515600" cy="4646337"/>
          </a:xfrm>
        </p:spPr>
        <p:txBody>
          <a:bodyPr>
            <a:normAutofit lnSpcReduction="10000"/>
          </a:bodyPr>
          <a:lstStyle/>
          <a:p>
            <a:pPr marL="0" indent="0" algn="just">
              <a:lnSpc>
                <a:spcPct val="120000"/>
              </a:lnSpc>
              <a:spcBef>
                <a:spcPts val="600"/>
              </a:spcBef>
              <a:buNone/>
            </a:pPr>
            <a:r>
              <a:rPr lang="vi-VN">
                <a:solidFill>
                  <a:srgbClr val="000000"/>
                </a:solidFill>
                <a:effectLst/>
                <a:latin typeface="Calibri" panose="020F0502020204030204" pitchFamily="34" charset="0"/>
                <a:ea typeface="Calibri" panose="020F0502020204030204" pitchFamily="34" charset="0"/>
                <a:cs typeface="Calibri" panose="020F0502020204030204" pitchFamily="34" charset="0"/>
              </a:rPr>
              <a:t>Kiểm tra đánh giá kết quả học tập của học sinh theo hướng phát triển năng lực tập trung vào các định hướng sau:</a:t>
            </a:r>
            <a:endParaRPr lang="en-US">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514350" lvl="0" indent="-514350" algn="just">
              <a:lnSpc>
                <a:spcPct val="120000"/>
              </a:lnSpc>
              <a:spcBef>
                <a:spcPts val="600"/>
              </a:spcBef>
              <a:spcAft>
                <a:spcPts val="0"/>
              </a:spcAft>
              <a:buAutoNum type="arabicParenR"/>
            </a:pPr>
            <a:r>
              <a:rPr lang="en-US">
                <a:solidFill>
                  <a:srgbClr val="000000"/>
                </a:solidFill>
                <a:effectLst/>
                <a:latin typeface="Calibri" panose="020F0502020204030204" pitchFamily="34" charset="0"/>
                <a:ea typeface="Calibri" panose="020F0502020204030204" pitchFamily="34" charset="0"/>
                <a:cs typeface="Calibri" panose="020F0502020204030204" pitchFamily="34" charset="0"/>
              </a:rPr>
              <a:t>Không chỉ</a:t>
            </a:r>
            <a:r>
              <a:rPr lang="vi-VN">
                <a:solidFill>
                  <a:srgbClr val="000000"/>
                </a:solidFill>
                <a:effectLst/>
                <a:latin typeface="Calibri" panose="020F0502020204030204" pitchFamily="34" charset="0"/>
                <a:ea typeface="Calibri" panose="020F0502020204030204" pitchFamily="34" charset="0"/>
                <a:cs typeface="Calibri" panose="020F0502020204030204" pitchFamily="34" charset="0"/>
              </a:rPr>
              <a:t> đánh giá kết quả </a:t>
            </a:r>
            <a:r>
              <a:rPr lang="en-US">
                <a:solidFill>
                  <a:srgbClr val="000000"/>
                </a:solidFill>
                <a:latin typeface="Calibri" panose="020F0502020204030204" pitchFamily="34" charset="0"/>
                <a:ea typeface="Calibri" panose="020F0502020204030204" pitchFamily="34" charset="0"/>
                <a:cs typeface="Calibri" panose="020F0502020204030204" pitchFamily="34" charset="0"/>
              </a:rPr>
              <a:t>mà chú trọng cả</a:t>
            </a:r>
            <a:r>
              <a:rPr lang="vi-VN">
                <a:solidFill>
                  <a:srgbClr val="000000"/>
                </a:solidFill>
                <a:effectLst/>
                <a:latin typeface="Calibri" panose="020F0502020204030204" pitchFamily="34" charset="0"/>
                <a:ea typeface="Calibri" panose="020F0502020204030204" pitchFamily="34" charset="0"/>
                <a:cs typeface="Calibri" panose="020F0502020204030204" pitchFamily="34" charset="0"/>
              </a:rPr>
              <a:t> đánh giá </a:t>
            </a:r>
            <a:r>
              <a:rPr lang="en-US">
                <a:solidFill>
                  <a:srgbClr val="000000"/>
                </a:solidFill>
                <a:effectLst/>
                <a:latin typeface="Calibri" panose="020F0502020204030204" pitchFamily="34" charset="0"/>
                <a:ea typeface="Calibri" panose="020F0502020204030204" pitchFamily="34" charset="0"/>
                <a:cs typeface="Calibri" panose="020F0502020204030204" pitchFamily="34" charset="0"/>
              </a:rPr>
              <a:t>chẩn đoán và đánh giá </a:t>
            </a:r>
            <a:r>
              <a:rPr lang="vi-VN">
                <a:solidFill>
                  <a:srgbClr val="000000"/>
                </a:solidFill>
                <a:effectLst/>
                <a:latin typeface="Calibri" panose="020F0502020204030204" pitchFamily="34" charset="0"/>
                <a:ea typeface="Calibri" panose="020F0502020204030204" pitchFamily="34" charset="0"/>
                <a:cs typeface="Calibri" panose="020F0502020204030204" pitchFamily="34" charset="0"/>
              </a:rPr>
              <a:t>quá trình</a:t>
            </a:r>
            <a:r>
              <a:rPr lang="en-US">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514350" lvl="0" indent="-514350" algn="just">
              <a:lnSpc>
                <a:spcPct val="120000"/>
              </a:lnSpc>
              <a:spcBef>
                <a:spcPts val="600"/>
              </a:spcBef>
              <a:spcAft>
                <a:spcPts val="0"/>
              </a:spcAft>
              <a:buAutoNum type="arabicParenR"/>
            </a:pPr>
            <a:r>
              <a:rPr lang="vi-VN">
                <a:solidFill>
                  <a:srgbClr val="000000"/>
                </a:solidFill>
                <a:effectLst/>
                <a:latin typeface="Calibri" panose="020F0502020204030204" pitchFamily="34" charset="0"/>
                <a:ea typeface="Calibri" panose="020F0502020204030204" pitchFamily="34" charset="0"/>
                <a:cs typeface="Calibri" panose="020F0502020204030204" pitchFamily="34" charset="0"/>
              </a:rPr>
              <a:t>Chuyển từ chủ yếu đánh giá kiến thức, kĩ năng sang đánh giá năng lực của người học</a:t>
            </a:r>
            <a:r>
              <a:rPr lang="en-US">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514350" lvl="0" indent="-514350" algn="just">
              <a:lnSpc>
                <a:spcPct val="120000"/>
              </a:lnSpc>
              <a:spcBef>
                <a:spcPts val="600"/>
              </a:spcBef>
              <a:spcAft>
                <a:spcPts val="0"/>
              </a:spcAft>
              <a:buAutoNum type="arabicParenR"/>
            </a:pPr>
            <a:r>
              <a:rPr lang="en-US">
                <a:solidFill>
                  <a:srgbClr val="000000"/>
                </a:solidFill>
                <a:effectLst/>
                <a:latin typeface="Calibri" panose="020F0502020204030204" pitchFamily="34" charset="0"/>
                <a:ea typeface="Calibri" panose="020F0502020204030204" pitchFamily="34" charset="0"/>
                <a:cs typeface="Calibri" panose="020F0502020204030204" pitchFamily="34" charset="0"/>
              </a:rPr>
              <a:t>T</a:t>
            </a:r>
            <a:r>
              <a:rPr lang="vi-VN">
                <a:solidFill>
                  <a:srgbClr val="000000"/>
                </a:solidFill>
                <a:effectLst/>
                <a:latin typeface="Calibri" panose="020F0502020204030204" pitchFamily="34" charset="0"/>
                <a:ea typeface="Calibri" panose="020F0502020204030204" pitchFamily="34" charset="0"/>
                <a:cs typeface="Calibri" panose="020F0502020204030204" pitchFamily="34" charset="0"/>
              </a:rPr>
              <a:t>ích hợp đánh giá vào quá trình dạy học, xem đánh giá là một</a:t>
            </a:r>
            <a:r>
              <a:rPr lang="en-US">
                <a:solidFill>
                  <a:srgbClr val="000000"/>
                </a:solidFill>
                <a:effectLst/>
                <a:latin typeface="Calibri" panose="020F0502020204030204" pitchFamily="34" charset="0"/>
                <a:ea typeface="Calibri" panose="020F0502020204030204" pitchFamily="34" charset="0"/>
                <a:cs typeface="Calibri" panose="020F0502020204030204" pitchFamily="34" charset="0"/>
              </a:rPr>
              <a:t> phần của</a:t>
            </a:r>
            <a:r>
              <a:rPr lang="vi-VN">
                <a:solidFill>
                  <a:srgbClr val="000000"/>
                </a:solidFill>
                <a:effectLst/>
                <a:latin typeface="Calibri" panose="020F0502020204030204" pitchFamily="34" charset="0"/>
                <a:ea typeface="Calibri" panose="020F0502020204030204" pitchFamily="34" charset="0"/>
                <a:cs typeface="Calibri" panose="020F0502020204030204" pitchFamily="34" charset="0"/>
              </a:rPr>
              <a:t> hoạt động dạy học</a:t>
            </a:r>
            <a:r>
              <a:rPr lang="en-US">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514350" lvl="0" indent="-514350" algn="just">
              <a:lnSpc>
                <a:spcPct val="120000"/>
              </a:lnSpc>
              <a:spcBef>
                <a:spcPts val="600"/>
              </a:spcBef>
              <a:spcAft>
                <a:spcPts val="0"/>
              </a:spcAft>
              <a:buAutoNum type="arabicParenR"/>
            </a:pPr>
            <a:r>
              <a:rPr lang="vi-VN">
                <a:solidFill>
                  <a:srgbClr val="000000"/>
                </a:solidFill>
                <a:effectLst/>
                <a:latin typeface="Calibri" panose="020F0502020204030204" pitchFamily="34" charset="0"/>
                <a:ea typeface="Calibri" panose="020F0502020204030204" pitchFamily="34" charset="0"/>
                <a:cs typeface="Calibri" panose="020F0502020204030204" pitchFamily="34" charset="0"/>
              </a:rPr>
              <a:t>Tăng cường sử dụng công nghệ thông tin trong kiểm tra, đánh giá</a:t>
            </a:r>
            <a:r>
              <a:rPr lang="en-US">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240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xmlns="" id="{7347BEA8-C98D-4EA9-ACA1-C1359C5F284C}"/>
              </a:ext>
            </a:extLst>
          </p:cNvPr>
          <p:cNvSpPr>
            <a:spLocks noGrp="1"/>
          </p:cNvSpPr>
          <p:nvPr>
            <p:ph type="title"/>
          </p:nvPr>
        </p:nvSpPr>
        <p:spPr/>
        <p:txBody>
          <a:bodyPr>
            <a:normAutofit/>
          </a:bodyPr>
          <a:lstStyle/>
          <a:p>
            <a:r>
              <a:rPr lang="en-US" sz="4400">
                <a:solidFill>
                  <a:schemeClr val="tx1"/>
                </a:solidFill>
              </a:rPr>
              <a:t>Kiểm tra đánh giá</a:t>
            </a:r>
          </a:p>
        </p:txBody>
      </p:sp>
    </p:spTree>
    <p:extLst>
      <p:ext uri="{BB962C8B-B14F-4D97-AF65-F5344CB8AC3E}">
        <p14:creationId xmlns:p14="http://schemas.microsoft.com/office/powerpoint/2010/main" val="65085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325ADCC0-7B73-4F23-9303-E26071C8B4B0}"/>
              </a:ext>
            </a:extLst>
          </p:cNvPr>
          <p:cNvSpPr>
            <a:spLocks noGrp="1"/>
          </p:cNvSpPr>
          <p:nvPr>
            <p:ph idx="1"/>
          </p:nvPr>
        </p:nvSpPr>
        <p:spPr/>
        <p:txBody>
          <a:bodyPr>
            <a:normAutofit/>
          </a:bodyPr>
          <a:lstStyle/>
          <a:p>
            <a:pPr marL="342900" lvl="0" indent="-342900" algn="just">
              <a:lnSpc>
                <a:spcPct val="120000"/>
              </a:lnSpc>
              <a:spcBef>
                <a:spcPts val="600"/>
              </a:spcBef>
              <a:spcAft>
                <a:spcPts val="0"/>
              </a:spcAft>
              <a:buFont typeface="Symbol" panose="05050102010706020507" pitchFamily="18" charset="2"/>
              <a:buChar char=""/>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Tiêu chí đánh giá cần được bám sát vào mục tiêu bài học. </a:t>
            </a:r>
            <a:r>
              <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C</a:t>
            </a: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ác tiêu chí có thể quan sát và đo lường được.</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20000"/>
              </a:lnSpc>
              <a:spcBef>
                <a:spcPts val="600"/>
              </a:spcBef>
              <a:spcAft>
                <a:spcPts val="0"/>
              </a:spcAft>
              <a:buFont typeface="Symbol" panose="05050102010706020507" pitchFamily="18" charset="2"/>
              <a:buChar char=""/>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Mọi hoạt động của học sinh đều được quan sát, các sản phẩm đều được đánh giá và được ghi chép lại, nhằm theo dõi sự tiến bộ của các em.</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20000"/>
              </a:lnSpc>
              <a:spcBef>
                <a:spcPts val="600"/>
              </a:spcBef>
              <a:spcAft>
                <a:spcPts val="0"/>
              </a:spcAft>
              <a:buFont typeface="Symbol" panose="05050102010706020507" pitchFamily="18" charset="2"/>
              <a:buChar char=""/>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Đánh giá thường xuyên và chẩn đoán được tổng hợp từ kết quả của các hoạt động đa dạng (kể cả thực hành máy tính) trong mỗi bài học. </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20000"/>
              </a:lnSpc>
              <a:spcBef>
                <a:spcPts val="600"/>
              </a:spcBef>
              <a:spcAft>
                <a:spcPts val="0"/>
              </a:spcAft>
              <a:buFont typeface="Symbol" panose="05050102010706020507" pitchFamily="18" charset="2"/>
              <a:buChar char=""/>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Bài kiểm tra dưới dạng trắc nghiệm khách quan, tự luận hoặc thực hành thường được sử dụng để đánh giá kết thúc học </a:t>
            </a:r>
            <a:r>
              <a:rPr lang="en-US" sz="2400">
                <a:solidFill>
                  <a:srgbClr val="000000"/>
                </a:solidFill>
                <a:latin typeface="Calibri" panose="020F0502020204030204" pitchFamily="34" charset="0"/>
                <a:ea typeface="Calibri" panose="020F0502020204030204" pitchFamily="34" charset="0"/>
                <a:cs typeface="Calibri" panose="020F0502020204030204" pitchFamily="34" charset="0"/>
              </a:rPr>
              <a:t>kì</a:t>
            </a: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xmlns="" id="{ACEF1E3A-8743-4B2E-BFEC-059B4B605FEA}"/>
              </a:ext>
            </a:extLst>
          </p:cNvPr>
          <p:cNvSpPr>
            <a:spLocks noGrp="1"/>
          </p:cNvSpPr>
          <p:nvPr>
            <p:ph type="title"/>
          </p:nvPr>
        </p:nvSpPr>
        <p:spPr/>
        <p:txBody>
          <a:bodyPr/>
          <a:lstStyle/>
          <a:p>
            <a:r>
              <a:rPr lang="en-US"/>
              <a:t>Lưu ý trong hoạt động đánh giá</a:t>
            </a:r>
          </a:p>
        </p:txBody>
      </p:sp>
    </p:spTree>
    <p:extLst>
      <p:ext uri="{BB962C8B-B14F-4D97-AF65-F5344CB8AC3E}">
        <p14:creationId xmlns:p14="http://schemas.microsoft.com/office/powerpoint/2010/main" val="371320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AB39FC-1491-40C8-BFC3-013A1AA2898A}"/>
              </a:ext>
            </a:extLst>
          </p:cNvPr>
          <p:cNvSpPr>
            <a:spLocks noGrp="1"/>
          </p:cNvSpPr>
          <p:nvPr>
            <p:ph type="title"/>
          </p:nvPr>
        </p:nvSpPr>
        <p:spPr/>
        <p:txBody>
          <a:bodyPr/>
          <a:lstStyle/>
          <a:p>
            <a:r>
              <a:rPr lang="en-US"/>
              <a:t>Đánh giá bằng điểm số</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xmlns="" id="{CC16F1A4-75D1-BC2B-209F-7F2254AECC51}"/>
                  </a:ext>
                </a:extLst>
              </p:cNvPr>
              <p:cNvSpPr>
                <a:spLocks noGrp="1"/>
              </p:cNvSpPr>
              <p:nvPr>
                <p:ph idx="1"/>
              </p:nvPr>
            </p:nvSpPr>
            <p:spPr/>
            <p:txBody>
              <a:bodyPr>
                <a:normAutofit/>
              </a:bodyPr>
              <a:lstStyle/>
              <a:p>
                <a:pPr>
                  <a:lnSpc>
                    <a:spcPct val="110000"/>
                  </a:lnSpc>
                </a:pPr>
                <a:r>
                  <a:rPr lang="en-US"/>
                  <a:t>Thông tư 22/2021/TT-BGD&amp;ĐT ngày 20/07/2021.</a:t>
                </a:r>
              </a:p>
              <a:p>
                <a:pPr>
                  <a:lnSpc>
                    <a:spcPct val="110000"/>
                  </a:lnSpc>
                </a:pPr>
                <a:r>
                  <a:rPr lang="en-US"/>
                  <a:t>Đánh giá bằng nhận xét kết hợp với đánh giá bằng điểm số.</a:t>
                </a:r>
              </a:p>
              <a:p>
                <a:pPr>
                  <a:lnSpc>
                    <a:spcPct val="110000"/>
                  </a:lnSpc>
                </a:pPr>
                <a:r>
                  <a:rPr lang="en-SG"/>
                  <a:t>Điểm trung bình môn học theo học kì (ĐTB</a:t>
                </a:r>
                <a:r>
                  <a:rPr lang="en-SG" baseline="-25000"/>
                  <a:t>mhk</a:t>
                </a:r>
                <a:r>
                  <a:rPr lang="en-SG"/>
                  <a:t>) được tính theo công thức</a:t>
                </a:r>
                <a:endParaRPr lang="en-US"/>
              </a:p>
              <a:p>
                <a:pPr marL="0" indent="0" algn="just">
                  <a:lnSpc>
                    <a:spcPct val="120000"/>
                  </a:lnSpc>
                  <a:spcBef>
                    <a:spcPts val="600"/>
                  </a:spcBef>
                  <a:spcAft>
                    <a:spcPts val="0"/>
                  </a:spcAft>
                  <a:buNone/>
                </a:pPr>
                <a14:m>
                  <m:oMathPara xmlns:m="http://schemas.openxmlformats.org/officeDocument/2006/math">
                    <m:oMathParaPr>
                      <m:jc m:val="centerGroup"/>
                    </m:oMathParaPr>
                    <m:oMath xmlns:m="http://schemas.openxmlformats.org/officeDocument/2006/math">
                      <m:sSub>
                        <m:sSubPr>
                          <m:ctrlPr>
                            <a:rPr lang="en-US" i="1">
                              <a:solidFill>
                                <a:srgbClr val="000000"/>
                              </a:solidFill>
                              <a:effectLst/>
                              <a:latin typeface="Cambria Math" panose="02040503050406030204" pitchFamily="18" charset="0"/>
                              <a:ea typeface="Calibri" panose="020F0502020204030204" pitchFamily="34" charset="0"/>
                              <a:cs typeface="Times New Roman (Body CS)"/>
                            </a:rPr>
                          </m:ctrlPr>
                        </m:sSubPr>
                        <m:e>
                          <m:r>
                            <a:rPr lang="en-SG">
                              <a:solidFill>
                                <a:srgbClr val="000000"/>
                              </a:solidFill>
                              <a:effectLst/>
                              <a:latin typeface="Cambria Math" panose="02040503050406030204" pitchFamily="18" charset="0"/>
                              <a:ea typeface="Calibri" panose="020F0502020204030204" pitchFamily="34" charset="0"/>
                              <a:cs typeface="Times New Roman (Body CS)"/>
                            </a:rPr>
                            <m:t>Đ</m:t>
                          </m:r>
                          <m:r>
                            <m:rPr>
                              <m:sty m:val="p"/>
                            </m:rPr>
                            <a:rPr lang="en-SG">
                              <a:solidFill>
                                <a:srgbClr val="000000"/>
                              </a:solidFill>
                              <a:effectLst/>
                              <a:latin typeface="Cambria Math" panose="02040503050406030204" pitchFamily="18" charset="0"/>
                              <a:ea typeface="Calibri" panose="020F0502020204030204" pitchFamily="34" charset="0"/>
                              <a:cs typeface="Times New Roman (Body CS)"/>
                            </a:rPr>
                            <m:t>TB</m:t>
                          </m:r>
                        </m:e>
                        <m:sub>
                          <m:r>
                            <a:rPr lang="en-SG" i="1">
                              <a:solidFill>
                                <a:srgbClr val="000000"/>
                              </a:solidFill>
                              <a:effectLst/>
                              <a:latin typeface="Cambria Math" panose="02040503050406030204" pitchFamily="18" charset="0"/>
                              <a:ea typeface="Calibri" panose="020F0502020204030204" pitchFamily="34" charset="0"/>
                              <a:cs typeface="Times New Roman (Body CS)"/>
                            </a:rPr>
                            <m:t>𝑚h𝑘</m:t>
                          </m:r>
                        </m:sub>
                      </m:sSub>
                      <m:r>
                        <a:rPr lang="en-SG" i="1">
                          <a:solidFill>
                            <a:srgbClr val="000000"/>
                          </a:solidFill>
                          <a:effectLst/>
                          <a:latin typeface="Cambria Math" panose="02040503050406030204" pitchFamily="18" charset="0"/>
                          <a:ea typeface="Calibri" panose="020F0502020204030204" pitchFamily="34" charset="0"/>
                          <a:cs typeface="Times New Roman (Body CS)"/>
                        </a:rPr>
                        <m:t>=</m:t>
                      </m:r>
                      <m:f>
                        <m:fPr>
                          <m:ctrlPr>
                            <a:rPr lang="en-US" i="1">
                              <a:solidFill>
                                <a:srgbClr val="000000"/>
                              </a:solidFill>
                              <a:effectLst/>
                              <a:latin typeface="Cambria Math" panose="02040503050406030204" pitchFamily="18" charset="0"/>
                              <a:ea typeface="Calibri" panose="020F0502020204030204" pitchFamily="34" charset="0"/>
                              <a:cs typeface="Times New Roman (Body CS)"/>
                            </a:rPr>
                          </m:ctrlPr>
                        </m:fPr>
                        <m:num>
                          <m:r>
                            <a:rPr lang="en-SG" i="1">
                              <a:solidFill>
                                <a:srgbClr val="000000"/>
                              </a:solidFill>
                              <a:effectLst/>
                              <a:latin typeface="Cambria Math" panose="02040503050406030204" pitchFamily="18" charset="0"/>
                              <a:ea typeface="Calibri" panose="020F0502020204030204" pitchFamily="34" charset="0"/>
                              <a:cs typeface="Times New Roman (Body CS)"/>
                            </a:rPr>
                            <m:t>𝑇</m:t>
                          </m:r>
                          <m:r>
                            <a:rPr lang="en-SG" i="1">
                              <a:solidFill>
                                <a:srgbClr val="000000"/>
                              </a:solidFill>
                              <a:effectLst/>
                              <a:latin typeface="Cambria Math" panose="02040503050406030204" pitchFamily="18" charset="0"/>
                              <a:ea typeface="Calibri" panose="020F0502020204030204" pitchFamily="34" charset="0"/>
                              <a:cs typeface="Times New Roman (Body CS)"/>
                            </a:rPr>
                            <m:t>ổ</m:t>
                          </m:r>
                          <m:r>
                            <a:rPr lang="en-SG" i="1">
                              <a:solidFill>
                                <a:srgbClr val="000000"/>
                              </a:solidFill>
                              <a:effectLst/>
                              <a:latin typeface="Cambria Math" panose="02040503050406030204" pitchFamily="18" charset="0"/>
                              <a:ea typeface="Calibri" panose="020F0502020204030204" pitchFamily="34" charset="0"/>
                              <a:cs typeface="Times New Roman (Body CS)"/>
                            </a:rPr>
                            <m:t>𝑛𝑔</m:t>
                          </m:r>
                          <m:r>
                            <a:rPr lang="en-SG" i="1">
                              <a:solidFill>
                                <a:srgbClr val="000000"/>
                              </a:solidFill>
                              <a:effectLst/>
                              <a:latin typeface="Cambria Math" panose="02040503050406030204" pitchFamily="18" charset="0"/>
                              <a:ea typeface="Calibri" panose="020F0502020204030204" pitchFamily="34" charset="0"/>
                              <a:cs typeface="Times New Roman (Body CS)"/>
                            </a:rPr>
                            <m:t> đ</m:t>
                          </m:r>
                          <m:r>
                            <a:rPr lang="en-SG" i="1">
                              <a:solidFill>
                                <a:srgbClr val="000000"/>
                              </a:solidFill>
                              <a:effectLst/>
                              <a:latin typeface="Cambria Math" panose="02040503050406030204" pitchFamily="18" charset="0"/>
                              <a:ea typeface="Calibri" panose="020F0502020204030204" pitchFamily="34" charset="0"/>
                              <a:cs typeface="Times New Roman (Body CS)"/>
                            </a:rPr>
                            <m:t>𝑖</m:t>
                          </m:r>
                          <m:r>
                            <a:rPr lang="en-SG" i="1">
                              <a:solidFill>
                                <a:srgbClr val="000000"/>
                              </a:solidFill>
                              <a:effectLst/>
                              <a:latin typeface="Cambria Math" panose="02040503050406030204" pitchFamily="18" charset="0"/>
                              <a:ea typeface="Calibri" panose="020F0502020204030204" pitchFamily="34" charset="0"/>
                              <a:cs typeface="Times New Roman (Body CS)"/>
                            </a:rPr>
                            <m:t>ể</m:t>
                          </m:r>
                          <m:r>
                            <a:rPr lang="en-SG" i="1">
                              <a:solidFill>
                                <a:srgbClr val="000000"/>
                              </a:solidFill>
                              <a:effectLst/>
                              <a:latin typeface="Cambria Math" panose="02040503050406030204" pitchFamily="18" charset="0"/>
                              <a:ea typeface="Calibri" panose="020F0502020204030204" pitchFamily="34" charset="0"/>
                              <a:cs typeface="Times New Roman (Body CS)"/>
                            </a:rPr>
                            <m:t>𝑚</m:t>
                          </m:r>
                          <m:r>
                            <a:rPr lang="en-SG" i="1">
                              <a:solidFill>
                                <a:srgbClr val="000000"/>
                              </a:solidFill>
                              <a:effectLst/>
                              <a:latin typeface="Cambria Math" panose="02040503050406030204" pitchFamily="18" charset="0"/>
                              <a:ea typeface="Calibri" panose="020F0502020204030204" pitchFamily="34" charset="0"/>
                              <a:cs typeface="Times New Roman (Body CS)"/>
                            </a:rPr>
                            <m:t> </m:t>
                          </m:r>
                          <m:sSub>
                            <m:sSubPr>
                              <m:ctrlPr>
                                <a:rPr lang="en-US" i="1">
                                  <a:solidFill>
                                    <a:srgbClr val="000000"/>
                                  </a:solidFill>
                                  <a:effectLst/>
                                  <a:latin typeface="Cambria Math" panose="02040503050406030204" pitchFamily="18" charset="0"/>
                                  <a:ea typeface="Calibri" panose="020F0502020204030204" pitchFamily="34" charset="0"/>
                                  <a:cs typeface="Times New Roman (Body CS)"/>
                                </a:rPr>
                              </m:ctrlPr>
                            </m:sSubPr>
                            <m:e>
                              <m:r>
                                <a:rPr lang="en-SG" i="1">
                                  <a:solidFill>
                                    <a:srgbClr val="000000"/>
                                  </a:solidFill>
                                  <a:effectLst/>
                                  <a:latin typeface="Cambria Math" panose="02040503050406030204" pitchFamily="18" charset="0"/>
                                  <a:ea typeface="Calibri" panose="020F0502020204030204" pitchFamily="34" charset="0"/>
                                  <a:cs typeface="Times New Roman (Body CS)"/>
                                </a:rPr>
                                <m:t>Đ</m:t>
                              </m:r>
                              <m:r>
                                <a:rPr lang="en-SG" i="1">
                                  <a:solidFill>
                                    <a:srgbClr val="000000"/>
                                  </a:solidFill>
                                  <a:effectLst/>
                                  <a:latin typeface="Cambria Math" panose="02040503050406030204" pitchFamily="18" charset="0"/>
                                  <a:ea typeface="Calibri" panose="020F0502020204030204" pitchFamily="34" charset="0"/>
                                  <a:cs typeface="Times New Roman (Body CS)"/>
                                </a:rPr>
                                <m:t>𝐺</m:t>
                              </m:r>
                            </m:e>
                            <m:sub>
                              <m:r>
                                <a:rPr lang="en-SG" i="1">
                                  <a:solidFill>
                                    <a:srgbClr val="000000"/>
                                  </a:solidFill>
                                  <a:effectLst/>
                                  <a:latin typeface="Cambria Math" panose="02040503050406030204" pitchFamily="18" charset="0"/>
                                  <a:ea typeface="Calibri" panose="020F0502020204030204" pitchFamily="34" charset="0"/>
                                  <a:cs typeface="Times New Roman (Body CS)"/>
                                </a:rPr>
                                <m:t>𝑡𝑥</m:t>
                              </m:r>
                            </m:sub>
                          </m:sSub>
                          <m:r>
                            <a:rPr lang="en-SG" i="1">
                              <a:solidFill>
                                <a:srgbClr val="000000"/>
                              </a:solidFill>
                              <a:effectLst/>
                              <a:latin typeface="Cambria Math" panose="02040503050406030204" pitchFamily="18" charset="0"/>
                              <a:ea typeface="Calibri" panose="020F0502020204030204" pitchFamily="34" charset="0"/>
                              <a:cs typeface="Times New Roman (Body CS)"/>
                            </a:rPr>
                            <m:t>+2×đ</m:t>
                          </m:r>
                          <m:r>
                            <a:rPr lang="en-SG" i="1">
                              <a:solidFill>
                                <a:srgbClr val="000000"/>
                              </a:solidFill>
                              <a:effectLst/>
                              <a:latin typeface="Cambria Math" panose="02040503050406030204" pitchFamily="18" charset="0"/>
                              <a:ea typeface="Calibri" panose="020F0502020204030204" pitchFamily="34" charset="0"/>
                              <a:cs typeface="Times New Roman (Body CS)"/>
                            </a:rPr>
                            <m:t>𝑖</m:t>
                          </m:r>
                          <m:r>
                            <a:rPr lang="en-SG" i="1">
                              <a:solidFill>
                                <a:srgbClr val="000000"/>
                              </a:solidFill>
                              <a:effectLst/>
                              <a:latin typeface="Cambria Math" panose="02040503050406030204" pitchFamily="18" charset="0"/>
                              <a:ea typeface="Calibri" panose="020F0502020204030204" pitchFamily="34" charset="0"/>
                              <a:cs typeface="Times New Roman (Body CS)"/>
                            </a:rPr>
                            <m:t>ể</m:t>
                          </m:r>
                          <m:r>
                            <a:rPr lang="en-SG" i="1">
                              <a:solidFill>
                                <a:srgbClr val="000000"/>
                              </a:solidFill>
                              <a:effectLst/>
                              <a:latin typeface="Cambria Math" panose="02040503050406030204" pitchFamily="18" charset="0"/>
                              <a:ea typeface="Calibri" panose="020F0502020204030204" pitchFamily="34" charset="0"/>
                              <a:cs typeface="Times New Roman (Body CS)"/>
                            </a:rPr>
                            <m:t>𝑚</m:t>
                          </m:r>
                          <m:r>
                            <a:rPr lang="en-SG" i="1">
                              <a:solidFill>
                                <a:srgbClr val="000000"/>
                              </a:solidFill>
                              <a:effectLst/>
                              <a:latin typeface="Cambria Math" panose="02040503050406030204" pitchFamily="18" charset="0"/>
                              <a:ea typeface="Calibri" panose="020F0502020204030204" pitchFamily="34" charset="0"/>
                              <a:cs typeface="Times New Roman (Body CS)"/>
                            </a:rPr>
                            <m:t> </m:t>
                          </m:r>
                          <m:sSub>
                            <m:sSubPr>
                              <m:ctrlPr>
                                <a:rPr lang="en-US" i="1">
                                  <a:solidFill>
                                    <a:srgbClr val="000000"/>
                                  </a:solidFill>
                                  <a:effectLst/>
                                  <a:latin typeface="Cambria Math" panose="02040503050406030204" pitchFamily="18" charset="0"/>
                                  <a:ea typeface="Calibri" panose="020F0502020204030204" pitchFamily="34" charset="0"/>
                                  <a:cs typeface="Times New Roman (Body CS)"/>
                                </a:rPr>
                              </m:ctrlPr>
                            </m:sSubPr>
                            <m:e>
                              <m:r>
                                <a:rPr lang="en-SG" i="1">
                                  <a:solidFill>
                                    <a:srgbClr val="000000"/>
                                  </a:solidFill>
                                  <a:effectLst/>
                                  <a:latin typeface="Cambria Math" panose="02040503050406030204" pitchFamily="18" charset="0"/>
                                  <a:ea typeface="Calibri" panose="020F0502020204030204" pitchFamily="34" charset="0"/>
                                  <a:cs typeface="Times New Roman (Body CS)"/>
                                </a:rPr>
                                <m:t>Đ</m:t>
                              </m:r>
                              <m:r>
                                <a:rPr lang="en-SG" i="1">
                                  <a:solidFill>
                                    <a:srgbClr val="000000"/>
                                  </a:solidFill>
                                  <a:effectLst/>
                                  <a:latin typeface="Cambria Math" panose="02040503050406030204" pitchFamily="18" charset="0"/>
                                  <a:ea typeface="Calibri" panose="020F0502020204030204" pitchFamily="34" charset="0"/>
                                  <a:cs typeface="Times New Roman (Body CS)"/>
                                </a:rPr>
                                <m:t>𝐺</m:t>
                              </m:r>
                            </m:e>
                            <m:sub>
                              <m:r>
                                <a:rPr lang="en-SG" i="1">
                                  <a:solidFill>
                                    <a:srgbClr val="000000"/>
                                  </a:solidFill>
                                  <a:effectLst/>
                                  <a:latin typeface="Cambria Math" panose="02040503050406030204" pitchFamily="18" charset="0"/>
                                  <a:ea typeface="Calibri" panose="020F0502020204030204" pitchFamily="34" charset="0"/>
                                  <a:cs typeface="Times New Roman (Body CS)"/>
                                </a:rPr>
                                <m:t>𝑔𝑘</m:t>
                              </m:r>
                            </m:sub>
                          </m:sSub>
                          <m:r>
                            <a:rPr lang="en-SG" i="1">
                              <a:solidFill>
                                <a:srgbClr val="000000"/>
                              </a:solidFill>
                              <a:effectLst/>
                              <a:latin typeface="Cambria Math" panose="02040503050406030204" pitchFamily="18" charset="0"/>
                              <a:ea typeface="Calibri" panose="020F0502020204030204" pitchFamily="34" charset="0"/>
                              <a:cs typeface="Times New Roman (Body CS)"/>
                            </a:rPr>
                            <m:t>+3×đ</m:t>
                          </m:r>
                          <m:r>
                            <a:rPr lang="en-SG" i="1">
                              <a:solidFill>
                                <a:srgbClr val="000000"/>
                              </a:solidFill>
                              <a:effectLst/>
                              <a:latin typeface="Cambria Math" panose="02040503050406030204" pitchFamily="18" charset="0"/>
                              <a:ea typeface="Calibri" panose="020F0502020204030204" pitchFamily="34" charset="0"/>
                              <a:cs typeface="Times New Roman (Body CS)"/>
                            </a:rPr>
                            <m:t>𝑖</m:t>
                          </m:r>
                          <m:r>
                            <a:rPr lang="en-SG" i="1">
                              <a:solidFill>
                                <a:srgbClr val="000000"/>
                              </a:solidFill>
                              <a:effectLst/>
                              <a:latin typeface="Cambria Math" panose="02040503050406030204" pitchFamily="18" charset="0"/>
                              <a:ea typeface="Calibri" panose="020F0502020204030204" pitchFamily="34" charset="0"/>
                              <a:cs typeface="Times New Roman (Body CS)"/>
                            </a:rPr>
                            <m:t>ể</m:t>
                          </m:r>
                          <m:r>
                            <a:rPr lang="en-SG" i="1">
                              <a:solidFill>
                                <a:srgbClr val="000000"/>
                              </a:solidFill>
                              <a:effectLst/>
                              <a:latin typeface="Cambria Math" panose="02040503050406030204" pitchFamily="18" charset="0"/>
                              <a:ea typeface="Calibri" panose="020F0502020204030204" pitchFamily="34" charset="0"/>
                              <a:cs typeface="Times New Roman (Body CS)"/>
                            </a:rPr>
                            <m:t>𝑚</m:t>
                          </m:r>
                          <m:r>
                            <a:rPr lang="en-SG" i="1">
                              <a:solidFill>
                                <a:srgbClr val="000000"/>
                              </a:solidFill>
                              <a:effectLst/>
                              <a:latin typeface="Cambria Math" panose="02040503050406030204" pitchFamily="18" charset="0"/>
                              <a:ea typeface="Calibri" panose="020F0502020204030204" pitchFamily="34" charset="0"/>
                              <a:cs typeface="Times New Roman (Body CS)"/>
                            </a:rPr>
                            <m:t> </m:t>
                          </m:r>
                          <m:sSub>
                            <m:sSubPr>
                              <m:ctrlPr>
                                <a:rPr lang="en-US" i="1">
                                  <a:solidFill>
                                    <a:srgbClr val="000000"/>
                                  </a:solidFill>
                                  <a:effectLst/>
                                  <a:latin typeface="Cambria Math" panose="02040503050406030204" pitchFamily="18" charset="0"/>
                                  <a:ea typeface="Calibri" panose="020F0502020204030204" pitchFamily="34" charset="0"/>
                                  <a:cs typeface="Times New Roman (Body CS)"/>
                                </a:rPr>
                              </m:ctrlPr>
                            </m:sSubPr>
                            <m:e>
                              <m:r>
                                <a:rPr lang="en-SG" i="1">
                                  <a:solidFill>
                                    <a:srgbClr val="000000"/>
                                  </a:solidFill>
                                  <a:effectLst/>
                                  <a:latin typeface="Cambria Math" panose="02040503050406030204" pitchFamily="18" charset="0"/>
                                  <a:ea typeface="Calibri" panose="020F0502020204030204" pitchFamily="34" charset="0"/>
                                  <a:cs typeface="Times New Roman (Body CS)"/>
                                </a:rPr>
                                <m:t>Đ</m:t>
                              </m:r>
                              <m:r>
                                <a:rPr lang="en-SG" i="1">
                                  <a:solidFill>
                                    <a:srgbClr val="000000"/>
                                  </a:solidFill>
                                  <a:effectLst/>
                                  <a:latin typeface="Cambria Math" panose="02040503050406030204" pitchFamily="18" charset="0"/>
                                  <a:ea typeface="Calibri" panose="020F0502020204030204" pitchFamily="34" charset="0"/>
                                  <a:cs typeface="Times New Roman (Body CS)"/>
                                </a:rPr>
                                <m:t>𝐺</m:t>
                              </m:r>
                            </m:e>
                            <m:sub>
                              <m:r>
                                <a:rPr lang="en-SG" i="1">
                                  <a:solidFill>
                                    <a:srgbClr val="000000"/>
                                  </a:solidFill>
                                  <a:effectLst/>
                                  <a:latin typeface="Cambria Math" panose="02040503050406030204" pitchFamily="18" charset="0"/>
                                  <a:ea typeface="Calibri" panose="020F0502020204030204" pitchFamily="34" charset="0"/>
                                  <a:cs typeface="Times New Roman (Body CS)"/>
                                </a:rPr>
                                <m:t>𝑐𝑘</m:t>
                              </m:r>
                            </m:sub>
                          </m:sSub>
                        </m:num>
                        <m:den>
                          <m:r>
                            <a:rPr lang="en-SG" i="1">
                              <a:solidFill>
                                <a:srgbClr val="000000"/>
                              </a:solidFill>
                              <a:effectLst/>
                              <a:latin typeface="Cambria Math" panose="02040503050406030204" pitchFamily="18" charset="0"/>
                              <a:ea typeface="Calibri" panose="020F0502020204030204" pitchFamily="34" charset="0"/>
                              <a:cs typeface="Times New Roman (Body CS)"/>
                            </a:rPr>
                            <m:t>7</m:t>
                          </m:r>
                        </m:den>
                      </m:f>
                    </m:oMath>
                  </m:oMathPara>
                </a14:m>
                <a:endParaRPr lang="en-US" sz="1800">
                  <a:solidFill>
                    <a:srgbClr val="000000"/>
                  </a:solidFill>
                  <a:effectLst/>
                  <a:latin typeface="Times New Roman" panose="02020603050405020304" pitchFamily="18" charset="0"/>
                  <a:ea typeface="Calibri" panose="020F0502020204030204" pitchFamily="34" charset="0"/>
                  <a:cs typeface="Times New Roman (Body CS)"/>
                </a:endParaRPr>
              </a:p>
            </p:txBody>
          </p:sp>
        </mc:Choice>
        <mc:Fallback xmlns="">
          <p:sp>
            <p:nvSpPr>
              <p:cNvPr id="5" name="Content Placeholder 4">
                <a:extLst>
                  <a:ext uri="{FF2B5EF4-FFF2-40B4-BE49-F238E27FC236}">
                    <a16:creationId xmlns:a16="http://schemas.microsoft.com/office/drawing/2014/main" xmlns:a14="http://schemas.microsoft.com/office/drawing/2010/main" xmlns="" id="{CC16F1A4-75D1-BC2B-209F-7F2254AECC51}"/>
                  </a:ext>
                </a:extLst>
              </p:cNvPr>
              <p:cNvSpPr>
                <a:spLocks noGrp="1" noRot="1" noChangeAspect="1" noMove="1" noResize="1" noEditPoints="1" noAdjustHandles="1" noChangeArrowheads="1" noChangeShapeType="1" noTextEdit="1"/>
              </p:cNvSpPr>
              <p:nvPr>
                <p:ph idx="1"/>
              </p:nvPr>
            </p:nvSpPr>
            <p:spPr>
              <a:blipFill rotWithShape="0">
                <a:blip r:embed="rId2"/>
                <a:stretch>
                  <a:fillRect l="-1043" t="-787"/>
                </a:stretch>
              </a:blipFill>
            </p:spPr>
            <p:txBody>
              <a:bodyPr/>
              <a:lstStyle/>
              <a:p>
                <a:r>
                  <a:rPr lang="en-US">
                    <a:noFill/>
                  </a:rPr>
                  <a:t> </a:t>
                </a:r>
              </a:p>
            </p:txBody>
          </p:sp>
        </mc:Fallback>
      </mc:AlternateContent>
    </p:spTree>
    <p:extLst>
      <p:ext uri="{BB962C8B-B14F-4D97-AF65-F5344CB8AC3E}">
        <p14:creationId xmlns:p14="http://schemas.microsoft.com/office/powerpoint/2010/main" val="33268655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C108A47C-F52E-4104-88AC-66ED9278E9B0}"/>
              </a:ext>
            </a:extLst>
          </p:cNvPr>
          <p:cNvSpPr>
            <a:spLocks noGrp="1"/>
          </p:cNvSpPr>
          <p:nvPr>
            <p:ph idx="1"/>
          </p:nvPr>
        </p:nvSpPr>
        <p:spPr>
          <a:xfrm>
            <a:off x="754117" y="1690688"/>
            <a:ext cx="10515600" cy="4837934"/>
          </a:xfrm>
        </p:spPr>
        <p:txBody>
          <a:bodyPr>
            <a:normAutofit fontScale="92500" lnSpcReduction="10000"/>
          </a:bodyPr>
          <a:lstStyle/>
          <a:p>
            <a:pPr marL="461963" lvl="0" indent="-342900" algn="just">
              <a:spcAft>
                <a:spcPts val="600"/>
              </a:spcAft>
              <a:buFont typeface="+mj-lt"/>
              <a:buAutoNum type="arabicParenR"/>
            </a:pPr>
            <a:r>
              <a:rPr lang="en-SG" sz="2400">
                <a:solidFill>
                  <a:srgbClr val="000000"/>
                </a:solidFill>
                <a:latin typeface="Calibri" panose="020F0502020204030204" pitchFamily="34" charset="0"/>
                <a:ea typeface="Tahoma" panose="020B0604030504040204" pitchFamily="34" charset="0"/>
                <a:cs typeface="Calibri" panose="020F0502020204030204" pitchFamily="34" charset="0"/>
              </a:rPr>
              <a:t>Quan sát học sinh thực hiện các hoạt động.</a:t>
            </a:r>
            <a:endParaRPr lang="en-US" sz="2400">
              <a:solidFill>
                <a:srgbClr val="000000"/>
              </a:solidFill>
              <a:latin typeface="Calibri" panose="020F0502020204030204" pitchFamily="34" charset="0"/>
              <a:ea typeface="Tahoma" panose="020B0604030504040204" pitchFamily="34" charset="0"/>
              <a:cs typeface="Calibri" panose="020F0502020204030204" pitchFamily="34" charset="0"/>
            </a:endParaRPr>
          </a:p>
          <a:p>
            <a:pPr marL="461963" lvl="0" indent="-342900" algn="just">
              <a:spcAft>
                <a:spcPts val="600"/>
              </a:spcAft>
              <a:buFont typeface="+mj-lt"/>
              <a:buAutoNum type="arabicParenR"/>
            </a:pPr>
            <a:r>
              <a:rPr lang="en-SG" sz="2400">
                <a:solidFill>
                  <a:srgbClr val="000000"/>
                </a:solidFill>
                <a:latin typeface="Calibri" panose="020F0502020204030204" pitchFamily="34" charset="0"/>
                <a:ea typeface="Tahoma" panose="020B0604030504040204" pitchFamily="34" charset="0"/>
                <a:cs typeface="Calibri" panose="020F0502020204030204" pitchFamily="34" charset="0"/>
              </a:rPr>
              <a:t>Đánh giá qua sản phẩm.</a:t>
            </a:r>
            <a:endParaRPr lang="en-US" sz="2400">
              <a:solidFill>
                <a:srgbClr val="000000"/>
              </a:solidFill>
              <a:latin typeface="Calibri" panose="020F0502020204030204" pitchFamily="34" charset="0"/>
              <a:ea typeface="Tahoma" panose="020B0604030504040204" pitchFamily="34" charset="0"/>
              <a:cs typeface="Calibri" panose="020F0502020204030204" pitchFamily="34" charset="0"/>
            </a:endParaRPr>
          </a:p>
          <a:p>
            <a:pPr marL="461963" lvl="0" indent="-342900" algn="just">
              <a:spcAft>
                <a:spcPts val="600"/>
              </a:spcAft>
              <a:buFont typeface="+mj-lt"/>
              <a:buAutoNum type="arabicParenR"/>
            </a:pPr>
            <a:r>
              <a:rPr lang="en-SG" sz="2400">
                <a:solidFill>
                  <a:srgbClr val="000000"/>
                </a:solidFill>
                <a:latin typeface="Calibri" panose="020F0502020204030204" pitchFamily="34" charset="0"/>
                <a:ea typeface="Tahoma" panose="020B0604030504040204" pitchFamily="34" charset="0"/>
                <a:cs typeface="Calibri" panose="020F0502020204030204" pitchFamily="34" charset="0"/>
              </a:rPr>
              <a:t>Thảo luận, tranh biện.</a:t>
            </a:r>
            <a:endParaRPr lang="en-US" sz="2400">
              <a:solidFill>
                <a:srgbClr val="000000"/>
              </a:solidFill>
              <a:latin typeface="Calibri" panose="020F0502020204030204" pitchFamily="34" charset="0"/>
              <a:ea typeface="Tahoma" panose="020B0604030504040204" pitchFamily="34" charset="0"/>
              <a:cs typeface="Calibri" panose="020F0502020204030204" pitchFamily="34" charset="0"/>
            </a:endParaRPr>
          </a:p>
          <a:p>
            <a:pPr marL="461963" lvl="0" indent="-342900" algn="just">
              <a:spcAft>
                <a:spcPts val="600"/>
              </a:spcAft>
              <a:buFont typeface="+mj-lt"/>
              <a:buAutoNum type="arabicParenR"/>
            </a:pPr>
            <a:r>
              <a:rPr lang="en-SG" sz="2400">
                <a:solidFill>
                  <a:srgbClr val="000000"/>
                </a:solidFill>
                <a:latin typeface="Calibri" panose="020F0502020204030204" pitchFamily="34" charset="0"/>
                <a:ea typeface="Tahoma" panose="020B0604030504040204" pitchFamily="34" charset="0"/>
                <a:cs typeface="Calibri" panose="020F0502020204030204" pitchFamily="34" charset="0"/>
              </a:rPr>
              <a:t>Trắc nghiệm khách quan.</a:t>
            </a:r>
            <a:endParaRPr lang="en-US" sz="2400">
              <a:solidFill>
                <a:srgbClr val="000000"/>
              </a:solidFill>
              <a:latin typeface="Calibri" panose="020F0502020204030204" pitchFamily="34" charset="0"/>
              <a:ea typeface="Tahoma" panose="020B0604030504040204" pitchFamily="34" charset="0"/>
              <a:cs typeface="Calibri" panose="020F0502020204030204" pitchFamily="34" charset="0"/>
            </a:endParaRPr>
          </a:p>
          <a:p>
            <a:pPr marL="461963" lvl="0" indent="-342900" algn="just">
              <a:spcAft>
                <a:spcPts val="600"/>
              </a:spcAft>
              <a:buFont typeface="+mj-lt"/>
              <a:buAutoNum type="arabicParenR"/>
            </a:pPr>
            <a:r>
              <a:rPr lang="en-SG" sz="2400">
                <a:solidFill>
                  <a:srgbClr val="000000"/>
                </a:solidFill>
                <a:latin typeface="Calibri" panose="020F0502020204030204" pitchFamily="34" charset="0"/>
                <a:ea typeface="Tahoma" panose="020B0604030504040204" pitchFamily="34" charset="0"/>
                <a:cs typeface="Calibri" panose="020F0502020204030204" pitchFamily="34" charset="0"/>
              </a:rPr>
              <a:t>Trắc nghiệm tự luận.</a:t>
            </a:r>
          </a:p>
          <a:p>
            <a:pPr marL="461963" lvl="0" indent="-342900" algn="just">
              <a:spcAft>
                <a:spcPts val="600"/>
              </a:spcAft>
              <a:buFont typeface="+mj-lt"/>
              <a:buAutoNum type="arabicParenR"/>
            </a:pPr>
            <a:r>
              <a:rPr lang="en-SG" sz="2400">
                <a:solidFill>
                  <a:srgbClr val="000000"/>
                </a:solidFill>
                <a:latin typeface="Calibri" panose="020F0502020204030204" pitchFamily="34" charset="0"/>
                <a:ea typeface="Tahoma" panose="020B0604030504040204" pitchFamily="34" charset="0"/>
                <a:cs typeface="Calibri" panose="020F0502020204030204" pitchFamily="34" charset="0"/>
              </a:rPr>
              <a:t>Đánh giá tiến bộ qua hồ sơ.</a:t>
            </a:r>
            <a:endParaRPr lang="en-US" sz="2400">
              <a:solidFill>
                <a:srgbClr val="000000"/>
              </a:solidFill>
              <a:latin typeface="Calibri" panose="020F0502020204030204" pitchFamily="34" charset="0"/>
              <a:ea typeface="Tahoma" panose="020B0604030504040204" pitchFamily="34" charset="0"/>
              <a:cs typeface="Calibri" panose="020F0502020204030204" pitchFamily="34" charset="0"/>
            </a:endParaRPr>
          </a:p>
          <a:p>
            <a:pPr marL="461963" lvl="0" indent="-342900" algn="just">
              <a:spcAft>
                <a:spcPts val="600"/>
              </a:spcAft>
              <a:buFont typeface="+mj-lt"/>
              <a:buAutoNum type="arabicParenR"/>
            </a:pPr>
            <a:r>
              <a:rPr lang="en-SG" sz="2400">
                <a:solidFill>
                  <a:srgbClr val="000000"/>
                </a:solidFill>
                <a:latin typeface="Calibri" panose="020F0502020204030204" pitchFamily="34" charset="0"/>
                <a:ea typeface="Tahoma" panose="020B0604030504040204" pitchFamily="34" charset="0"/>
                <a:cs typeface="Calibri" panose="020F0502020204030204" pitchFamily="34" charset="0"/>
              </a:rPr>
              <a:t>Học sinh tự đánh giá và đánh giá lẫn nhau.</a:t>
            </a:r>
            <a:endParaRPr lang="en-US" sz="2400">
              <a:solidFill>
                <a:srgbClr val="000000"/>
              </a:solidFill>
              <a:latin typeface="Calibri" panose="020F0502020204030204" pitchFamily="34" charset="0"/>
              <a:ea typeface="Tahoma" panose="020B0604030504040204" pitchFamily="34" charset="0"/>
              <a:cs typeface="Calibri" panose="020F0502020204030204" pitchFamily="34" charset="0"/>
            </a:endParaRPr>
          </a:p>
          <a:p>
            <a:pPr marL="461963" lvl="0" indent="-342900" algn="just">
              <a:spcAft>
                <a:spcPts val="600"/>
              </a:spcAft>
              <a:buFont typeface="+mj-lt"/>
              <a:buAutoNum type="arabicParenR"/>
            </a:pPr>
            <a:r>
              <a:rPr lang="en-SG" sz="2400">
                <a:solidFill>
                  <a:srgbClr val="000000"/>
                </a:solidFill>
                <a:latin typeface="Calibri" panose="020F0502020204030204" pitchFamily="34" charset="0"/>
                <a:ea typeface="Tahoma" panose="020B0604030504040204" pitchFamily="34" charset="0"/>
                <a:cs typeface="Calibri" panose="020F0502020204030204" pitchFamily="34" charset="0"/>
              </a:rPr>
              <a:t>Vấn đáp và câu đố.</a:t>
            </a:r>
            <a:endParaRPr lang="en-US" sz="2400">
              <a:solidFill>
                <a:srgbClr val="000000"/>
              </a:solidFill>
              <a:latin typeface="Calibri" panose="020F0502020204030204" pitchFamily="34" charset="0"/>
              <a:ea typeface="Tahoma" panose="020B0604030504040204" pitchFamily="34" charset="0"/>
              <a:cs typeface="Calibri" panose="020F0502020204030204" pitchFamily="34" charset="0"/>
            </a:endParaRPr>
          </a:p>
          <a:p>
            <a:pPr marL="461963" lvl="0" indent="-342900" algn="just">
              <a:spcAft>
                <a:spcPts val="600"/>
              </a:spcAft>
              <a:buFont typeface="+mj-lt"/>
              <a:buAutoNum type="arabicParenR"/>
            </a:pPr>
            <a:r>
              <a:rPr lang="en-SG" sz="2400">
                <a:solidFill>
                  <a:srgbClr val="000000"/>
                </a:solidFill>
                <a:latin typeface="Calibri" panose="020F0502020204030204" pitchFamily="34" charset="0"/>
                <a:ea typeface="Tahoma" panose="020B0604030504040204" pitchFamily="34" charset="0"/>
                <a:cs typeface="Calibri" panose="020F0502020204030204" pitchFamily="34" charset="0"/>
              </a:rPr>
              <a:t>Đánh giá theo nhóm.</a:t>
            </a:r>
            <a:endParaRPr lang="en-US" sz="2400">
              <a:solidFill>
                <a:srgbClr val="000000"/>
              </a:solidFill>
              <a:latin typeface="Calibri" panose="020F0502020204030204" pitchFamily="34" charset="0"/>
              <a:ea typeface="Tahoma" panose="020B0604030504040204" pitchFamily="34" charset="0"/>
              <a:cs typeface="Calibri" panose="020F0502020204030204" pitchFamily="34" charset="0"/>
            </a:endParaRPr>
          </a:p>
          <a:p>
            <a:pPr marL="461963" indent="-342900" algn="just">
              <a:spcAft>
                <a:spcPts val="600"/>
              </a:spcAft>
              <a:buFont typeface="+mj-lt"/>
              <a:buAutoNum type="arabicParenR"/>
            </a:pPr>
            <a:r>
              <a:rPr lang="en-SG" sz="2400">
                <a:solidFill>
                  <a:srgbClr val="000000"/>
                </a:solidFill>
                <a:latin typeface="Calibri" panose="020F0502020204030204" pitchFamily="34" charset="0"/>
                <a:ea typeface="Tahoma" panose="020B0604030504040204" pitchFamily="34" charset="0"/>
                <a:cs typeface="Calibri" panose="020F0502020204030204" pitchFamily="34" charset="0"/>
              </a:rPr>
              <a:t> Đánh giá qua câu hỏi phản hồi.</a:t>
            </a:r>
            <a:endParaRPr lang="en-US" sz="2400">
              <a:solidFill>
                <a:srgbClr val="000000"/>
              </a:solidFill>
              <a:latin typeface="Calibri" panose="020F0502020204030204" pitchFamily="34" charset="0"/>
              <a:ea typeface="Tahoma" panose="020B0604030504040204" pitchFamily="34" charset="0"/>
              <a:cs typeface="Calibri" panose="020F0502020204030204" pitchFamily="34" charset="0"/>
            </a:endParaRPr>
          </a:p>
        </p:txBody>
      </p:sp>
      <p:sp>
        <p:nvSpPr>
          <p:cNvPr id="2" name="Title 1">
            <a:extLst>
              <a:ext uri="{FF2B5EF4-FFF2-40B4-BE49-F238E27FC236}">
                <a16:creationId xmlns:a16="http://schemas.microsoft.com/office/drawing/2014/main" xmlns="" id="{F24944D4-15D8-434D-B26C-D85B2339DCAE}"/>
              </a:ext>
            </a:extLst>
          </p:cNvPr>
          <p:cNvSpPr>
            <a:spLocks noGrp="1"/>
          </p:cNvSpPr>
          <p:nvPr>
            <p:ph type="title"/>
          </p:nvPr>
        </p:nvSpPr>
        <p:spPr/>
        <p:txBody>
          <a:bodyPr/>
          <a:lstStyle/>
          <a:p>
            <a:r>
              <a:rPr lang="en-US"/>
              <a:t>Một số kĩ thuật đánh giá</a:t>
            </a:r>
          </a:p>
        </p:txBody>
      </p:sp>
    </p:spTree>
    <p:extLst>
      <p:ext uri="{BB962C8B-B14F-4D97-AF65-F5344CB8AC3E}">
        <p14:creationId xmlns:p14="http://schemas.microsoft.com/office/powerpoint/2010/main" val="42202641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4AE00992-05BF-4422-8357-88A13CE0EFFE}"/>
              </a:ext>
            </a:extLst>
          </p:cNvPr>
          <p:cNvGraphicFramePr>
            <a:graphicFrameLocks noGrp="1"/>
          </p:cNvGraphicFramePr>
          <p:nvPr>
            <p:ph idx="1"/>
          </p:nvPr>
        </p:nvGraphicFramePr>
        <p:xfrm>
          <a:off x="145143" y="2195286"/>
          <a:ext cx="11901714" cy="284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xmlns="" id="{D0BE7C0D-9CAD-45CC-A13B-547151C78BCA}"/>
              </a:ext>
            </a:extLst>
          </p:cNvPr>
          <p:cNvSpPr>
            <a:spLocks noGrp="1"/>
          </p:cNvSpPr>
          <p:nvPr>
            <p:ph type="title"/>
          </p:nvPr>
        </p:nvSpPr>
        <p:spPr>
          <a:xfrm>
            <a:off x="838200" y="682171"/>
            <a:ext cx="10515600" cy="1117600"/>
          </a:xfrm>
        </p:spPr>
        <p:txBody>
          <a:bodyPr>
            <a:normAutofit fontScale="90000"/>
          </a:bodyPr>
          <a:lstStyle/>
          <a:p>
            <a:r>
              <a:rPr lang="en-US"/>
              <a:t>Xây dựng ma trận đặc tả</a:t>
            </a:r>
            <a:br>
              <a:rPr lang="en-US"/>
            </a:br>
            <a:r>
              <a:rPr lang="en-US"/>
              <a:t>đề kiểm tra đánh giá định kì</a:t>
            </a:r>
          </a:p>
        </p:txBody>
      </p:sp>
    </p:spTree>
    <p:extLst>
      <p:ext uri="{BB962C8B-B14F-4D97-AF65-F5344CB8AC3E}">
        <p14:creationId xmlns:p14="http://schemas.microsoft.com/office/powerpoint/2010/main" val="38477081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9D545886-E2CE-4A98-BDDE-2E2584193902}"/>
              </a:ext>
            </a:extLst>
          </p:cNvPr>
          <p:cNvGraphicFramePr>
            <a:graphicFrameLocks noGrp="1"/>
          </p:cNvGraphicFramePr>
          <p:nvPr>
            <p:ph idx="1"/>
            <p:extLst>
              <p:ext uri="{D42A27DB-BD31-4B8C-83A1-F6EECF244321}">
                <p14:modId xmlns:p14="http://schemas.microsoft.com/office/powerpoint/2010/main" val="1609264365"/>
              </p:ext>
            </p:extLst>
          </p:nvPr>
        </p:nvGraphicFramePr>
        <p:xfrm>
          <a:off x="932056" y="1690688"/>
          <a:ext cx="10327887" cy="4889779"/>
        </p:xfrm>
        <a:graphic>
          <a:graphicData uri="http://schemas.openxmlformats.org/drawingml/2006/table">
            <a:tbl>
              <a:tblPr>
                <a:tableStyleId>{5C22544A-7EE6-4342-B048-85BDC9FD1C3A}</a:tableStyleId>
              </a:tblPr>
              <a:tblGrid>
                <a:gridCol w="1357892">
                  <a:extLst>
                    <a:ext uri="{9D8B030D-6E8A-4147-A177-3AD203B41FA5}">
                      <a16:colId xmlns:a16="http://schemas.microsoft.com/office/drawing/2014/main" xmlns="" val="190723614"/>
                    </a:ext>
                  </a:extLst>
                </a:gridCol>
                <a:gridCol w="1726628">
                  <a:extLst>
                    <a:ext uri="{9D8B030D-6E8A-4147-A177-3AD203B41FA5}">
                      <a16:colId xmlns:a16="http://schemas.microsoft.com/office/drawing/2014/main" xmlns="" val="1537862774"/>
                    </a:ext>
                  </a:extLst>
                </a:gridCol>
                <a:gridCol w="1954212">
                  <a:extLst>
                    <a:ext uri="{9D8B030D-6E8A-4147-A177-3AD203B41FA5}">
                      <a16:colId xmlns:a16="http://schemas.microsoft.com/office/drawing/2014/main" xmlns="" val="1370211842"/>
                    </a:ext>
                  </a:extLst>
                </a:gridCol>
                <a:gridCol w="1612497">
                  <a:extLst>
                    <a:ext uri="{9D8B030D-6E8A-4147-A177-3AD203B41FA5}">
                      <a16:colId xmlns:a16="http://schemas.microsoft.com/office/drawing/2014/main" xmlns="" val="1963419864"/>
                    </a:ext>
                  </a:extLst>
                </a:gridCol>
                <a:gridCol w="2318766">
                  <a:extLst>
                    <a:ext uri="{9D8B030D-6E8A-4147-A177-3AD203B41FA5}">
                      <a16:colId xmlns:a16="http://schemas.microsoft.com/office/drawing/2014/main" xmlns="" val="119599325"/>
                    </a:ext>
                  </a:extLst>
                </a:gridCol>
                <a:gridCol w="1357892">
                  <a:extLst>
                    <a:ext uri="{9D8B030D-6E8A-4147-A177-3AD203B41FA5}">
                      <a16:colId xmlns:a16="http://schemas.microsoft.com/office/drawing/2014/main" xmlns="" val="3249710844"/>
                    </a:ext>
                  </a:extLst>
                </a:gridCol>
              </a:tblGrid>
              <a:tr h="570233">
                <a:tc>
                  <a:txBody>
                    <a:bodyPr/>
                    <a:lstStyle/>
                    <a:p>
                      <a:pPr algn="ctr" fontAlgn="b"/>
                      <a:r>
                        <a:rPr lang="en-US" sz="2400" b="1" i="0" u="none" strike="noStrike">
                          <a:solidFill>
                            <a:srgbClr val="000000"/>
                          </a:solidFill>
                          <a:effectLst/>
                          <a:latin typeface="Calibri" panose="020F0502020204030204" pitchFamily="34" charset="0"/>
                        </a:rPr>
                        <a:t>Chủ đề</a:t>
                      </a:r>
                    </a:p>
                  </a:txBody>
                  <a:tcPr marL="6350" marR="6350" marT="6350" marB="0" anchor="ctr">
                    <a:solidFill>
                      <a:schemeClr val="accent5">
                        <a:lumMod val="40000"/>
                        <a:lumOff val="60000"/>
                      </a:schemeClr>
                    </a:solidFill>
                  </a:tcPr>
                </a:tc>
                <a:tc>
                  <a:txBody>
                    <a:bodyPr/>
                    <a:lstStyle/>
                    <a:p>
                      <a:pPr algn="ctr" fontAlgn="b"/>
                      <a:r>
                        <a:rPr lang="en-US" sz="2400" b="1" i="0" u="none" strike="noStrike">
                          <a:solidFill>
                            <a:srgbClr val="000000"/>
                          </a:solidFill>
                          <a:effectLst/>
                          <a:latin typeface="Calibri" panose="020F0502020204030204" pitchFamily="34" charset="0"/>
                        </a:rPr>
                        <a:t>Nhận biết</a:t>
                      </a:r>
                    </a:p>
                  </a:txBody>
                  <a:tcPr marL="6350" marR="6350" marT="6350" marB="0" anchor="ctr">
                    <a:solidFill>
                      <a:schemeClr val="accent5">
                        <a:lumMod val="40000"/>
                        <a:lumOff val="60000"/>
                      </a:schemeClr>
                    </a:solidFill>
                  </a:tcPr>
                </a:tc>
                <a:tc>
                  <a:txBody>
                    <a:bodyPr/>
                    <a:lstStyle/>
                    <a:p>
                      <a:pPr algn="ctr" fontAlgn="b"/>
                      <a:r>
                        <a:rPr lang="en-US" sz="2400" b="1" i="0" u="none" strike="noStrike">
                          <a:solidFill>
                            <a:srgbClr val="000000"/>
                          </a:solidFill>
                          <a:effectLst/>
                          <a:latin typeface="Calibri" panose="020F0502020204030204" pitchFamily="34" charset="0"/>
                        </a:rPr>
                        <a:t>Thông hiểu</a:t>
                      </a:r>
                    </a:p>
                  </a:txBody>
                  <a:tcPr marL="6350" marR="6350" marT="6350" marB="0" anchor="ctr">
                    <a:solidFill>
                      <a:schemeClr val="accent5">
                        <a:lumMod val="40000"/>
                        <a:lumOff val="60000"/>
                      </a:schemeClr>
                    </a:solidFill>
                  </a:tcPr>
                </a:tc>
                <a:tc>
                  <a:txBody>
                    <a:bodyPr/>
                    <a:lstStyle/>
                    <a:p>
                      <a:pPr algn="ctr" fontAlgn="b"/>
                      <a:r>
                        <a:rPr lang="en-US" sz="2400" b="1" i="0" u="none" strike="noStrike">
                          <a:solidFill>
                            <a:srgbClr val="000000"/>
                          </a:solidFill>
                          <a:effectLst/>
                          <a:latin typeface="Calibri" panose="020F0502020204030204" pitchFamily="34" charset="0"/>
                        </a:rPr>
                        <a:t>Vận dụng</a:t>
                      </a:r>
                    </a:p>
                  </a:txBody>
                  <a:tcPr marL="6350" marR="6350" marT="6350" marB="0" anchor="ctr">
                    <a:solidFill>
                      <a:schemeClr val="accent5">
                        <a:lumMod val="40000"/>
                        <a:lumOff val="60000"/>
                      </a:schemeClr>
                    </a:solidFill>
                  </a:tcPr>
                </a:tc>
                <a:tc>
                  <a:txBody>
                    <a:bodyPr/>
                    <a:lstStyle/>
                    <a:p>
                      <a:pPr algn="ctr" fontAlgn="b"/>
                      <a:r>
                        <a:rPr lang="en-US" sz="2400" b="1" i="0" u="none" strike="noStrike">
                          <a:solidFill>
                            <a:srgbClr val="000000"/>
                          </a:solidFill>
                          <a:effectLst/>
                          <a:latin typeface="Calibri" panose="020F0502020204030204" pitchFamily="34" charset="0"/>
                        </a:rPr>
                        <a:t>Vận dụng cao</a:t>
                      </a:r>
                    </a:p>
                  </a:txBody>
                  <a:tcPr marL="6350" marR="6350" marT="6350" marB="0" anchor="ctr">
                    <a:solidFill>
                      <a:schemeClr val="accent5">
                        <a:lumMod val="40000"/>
                        <a:lumOff val="60000"/>
                      </a:schemeClr>
                    </a:solidFill>
                  </a:tcPr>
                </a:tc>
                <a:tc>
                  <a:txBody>
                    <a:bodyPr/>
                    <a:lstStyle/>
                    <a:p>
                      <a:pPr algn="ctr" fontAlgn="b"/>
                      <a:r>
                        <a:rPr lang="en-US" sz="2400" b="1" i="0" u="none" strike="noStrike">
                          <a:solidFill>
                            <a:srgbClr val="000000"/>
                          </a:solidFill>
                          <a:effectLst/>
                          <a:latin typeface="Calibri" panose="020F0502020204030204" pitchFamily="34" charset="0"/>
                        </a:rPr>
                        <a:t> Cộng</a:t>
                      </a:r>
                    </a:p>
                  </a:txBody>
                  <a:tcPr marL="6350" marR="6350" marT="6350" marB="0" anchor="ctr">
                    <a:solidFill>
                      <a:schemeClr val="accent5">
                        <a:lumMod val="40000"/>
                        <a:lumOff val="60000"/>
                      </a:schemeClr>
                    </a:solidFill>
                  </a:tcPr>
                </a:tc>
                <a:extLst>
                  <a:ext uri="{0D108BD9-81ED-4DB2-BD59-A6C34878D82A}">
                    <a16:rowId xmlns:a16="http://schemas.microsoft.com/office/drawing/2014/main" xmlns="" val="1666249826"/>
                  </a:ext>
                </a:extLst>
              </a:tr>
              <a:tr h="307375">
                <a:tc>
                  <a:txBody>
                    <a:bodyPr/>
                    <a:lstStyle/>
                    <a:p>
                      <a:pPr algn="ctr" fontAlgn="b"/>
                      <a:r>
                        <a:rPr lang="en-US" sz="2400" b="1" i="0" u="none" strike="noStrike">
                          <a:solidFill>
                            <a:srgbClr val="000000"/>
                          </a:solidFill>
                          <a:effectLst/>
                          <a:latin typeface="Calibri" panose="020F0502020204030204" pitchFamily="34" charset="0"/>
                        </a:rPr>
                        <a:t>1</a:t>
                      </a:r>
                    </a:p>
                  </a:txBody>
                  <a:tcPr marL="6350" marR="6350" marT="6350" marB="0" anchor="ctr">
                    <a:solidFill>
                      <a:schemeClr val="accent2">
                        <a:lumMod val="20000"/>
                        <a:lumOff val="80000"/>
                      </a:schemeClr>
                    </a:solidFill>
                  </a:tcPr>
                </a:tc>
                <a:tc>
                  <a:txBody>
                    <a:bodyPr/>
                    <a:lstStyle/>
                    <a:p>
                      <a:pPr algn="ctr" fontAlgn="b"/>
                      <a:r>
                        <a:rPr lang="en-US" sz="2400" b="0" i="0" u="none" strike="noStrike">
                          <a:solidFill>
                            <a:srgbClr val="000000"/>
                          </a:solidFill>
                          <a:effectLst/>
                          <a:latin typeface="Calibri" panose="020F0502020204030204" pitchFamily="34" charset="0"/>
                        </a:rPr>
                        <a:t>2</a:t>
                      </a:r>
                    </a:p>
                  </a:txBody>
                  <a:tcPr marL="6350" marR="6350" marT="6350" marB="0" anchor="ctr"/>
                </a:tc>
                <a:tc>
                  <a:txBody>
                    <a:bodyPr/>
                    <a:lstStyle/>
                    <a:p>
                      <a:pPr algn="ctr" fontAlgn="b"/>
                      <a:r>
                        <a:rPr lang="en-US" sz="2400" b="0" i="0" u="none" strike="noStrike">
                          <a:solidFill>
                            <a:srgbClr val="000000"/>
                          </a:solidFill>
                          <a:effectLst/>
                          <a:latin typeface="Calibri" panose="020F0502020204030204" pitchFamily="34" charset="0"/>
                        </a:rPr>
                        <a:t>1</a:t>
                      </a:r>
                    </a:p>
                  </a:txBody>
                  <a:tcPr marL="6350" marR="6350" marT="6350" marB="0" anchor="ctr"/>
                </a:tc>
                <a:tc>
                  <a:txBody>
                    <a:bodyPr/>
                    <a:lstStyle/>
                    <a:p>
                      <a:pPr algn="ctr" fontAlgn="b"/>
                      <a:r>
                        <a:rPr lang="en-US" sz="2400" b="0" i="0" u="none" strike="noStrike">
                          <a:solidFill>
                            <a:srgbClr val="000000"/>
                          </a:solidFill>
                          <a:effectLst/>
                          <a:latin typeface="Calibri" panose="020F0502020204030204" pitchFamily="34" charset="0"/>
                        </a:rPr>
                        <a:t>0</a:t>
                      </a:r>
                    </a:p>
                  </a:txBody>
                  <a:tcPr marL="6350" marR="6350" marT="6350" marB="0" anchor="ctr"/>
                </a:tc>
                <a:tc>
                  <a:txBody>
                    <a:bodyPr/>
                    <a:lstStyle/>
                    <a:p>
                      <a:pPr algn="ctr" fontAlgn="b"/>
                      <a:r>
                        <a:rPr lang="en-US" sz="2400" b="0" i="0" u="none" strike="noStrike">
                          <a:solidFill>
                            <a:srgbClr val="000000"/>
                          </a:solidFill>
                          <a:effectLst/>
                          <a:latin typeface="Calibri" panose="020F0502020204030204" pitchFamily="34" charset="0"/>
                        </a:rPr>
                        <a:t>0</a:t>
                      </a:r>
                    </a:p>
                  </a:txBody>
                  <a:tcPr marL="6350" marR="6350" marT="6350" marB="0" anchor="ctr"/>
                </a:tc>
                <a:tc>
                  <a:txBody>
                    <a:bodyPr/>
                    <a:lstStyle/>
                    <a:p>
                      <a:pPr algn="ctr" fontAlgn="b"/>
                      <a:r>
                        <a:rPr lang="en-US" sz="2400" b="1" i="0" u="none" strike="noStrike">
                          <a:solidFill>
                            <a:srgbClr val="000000"/>
                          </a:solidFill>
                          <a:effectLst/>
                          <a:latin typeface="Calibri" panose="020F0502020204030204" pitchFamily="34" charset="0"/>
                        </a:rPr>
                        <a:t>3</a:t>
                      </a:r>
                    </a:p>
                  </a:txBody>
                  <a:tcPr marL="6350" marR="6350" marT="6350" marB="0" anchor="ctr">
                    <a:solidFill>
                      <a:schemeClr val="accent2">
                        <a:lumMod val="20000"/>
                        <a:lumOff val="80000"/>
                      </a:schemeClr>
                    </a:solidFill>
                  </a:tcPr>
                </a:tc>
                <a:extLst>
                  <a:ext uri="{0D108BD9-81ED-4DB2-BD59-A6C34878D82A}">
                    <a16:rowId xmlns:a16="http://schemas.microsoft.com/office/drawing/2014/main" xmlns="" val="4237312955"/>
                  </a:ext>
                </a:extLst>
              </a:tr>
              <a:tr h="307375">
                <a:tc>
                  <a:txBody>
                    <a:bodyPr/>
                    <a:lstStyle/>
                    <a:p>
                      <a:pPr algn="ctr" fontAlgn="b"/>
                      <a:r>
                        <a:rPr lang="en-US" sz="2400" b="1" i="0" u="none" strike="noStrike">
                          <a:solidFill>
                            <a:srgbClr val="000000"/>
                          </a:solidFill>
                          <a:effectLst/>
                          <a:latin typeface="Calibri" panose="020F0502020204030204" pitchFamily="34" charset="0"/>
                        </a:rPr>
                        <a:t>2</a:t>
                      </a:r>
                    </a:p>
                  </a:txBody>
                  <a:tcPr marL="6350" marR="6350" marT="6350" marB="0" anchor="ctr">
                    <a:solidFill>
                      <a:schemeClr val="accent2">
                        <a:lumMod val="20000"/>
                        <a:lumOff val="80000"/>
                      </a:schemeClr>
                    </a:solidFill>
                  </a:tcPr>
                </a:tc>
                <a:tc>
                  <a:txBody>
                    <a:bodyPr/>
                    <a:lstStyle/>
                    <a:p>
                      <a:pPr algn="ctr" fontAlgn="b"/>
                      <a:r>
                        <a:rPr lang="en-US" sz="2400" b="0" i="0" u="none" strike="noStrike">
                          <a:solidFill>
                            <a:srgbClr val="000000"/>
                          </a:solidFill>
                          <a:effectLst/>
                          <a:latin typeface="Calibri" panose="020F0502020204030204" pitchFamily="34" charset="0"/>
                        </a:rPr>
                        <a:t>3</a:t>
                      </a:r>
                    </a:p>
                  </a:txBody>
                  <a:tcPr marL="6350" marR="6350" marT="6350" marB="0" anchor="ctr"/>
                </a:tc>
                <a:tc>
                  <a:txBody>
                    <a:bodyPr/>
                    <a:lstStyle/>
                    <a:p>
                      <a:pPr algn="ctr" fontAlgn="b"/>
                      <a:r>
                        <a:rPr lang="en-US" sz="2400" b="0" i="0" u="none" strike="noStrike">
                          <a:solidFill>
                            <a:srgbClr val="000000"/>
                          </a:solidFill>
                          <a:effectLst/>
                          <a:latin typeface="Calibri" panose="020F0502020204030204" pitchFamily="34" charset="0"/>
                        </a:rPr>
                        <a:t>2</a:t>
                      </a:r>
                    </a:p>
                  </a:txBody>
                  <a:tcPr marL="6350" marR="6350" marT="6350" marB="0" anchor="ctr"/>
                </a:tc>
                <a:tc>
                  <a:txBody>
                    <a:bodyPr/>
                    <a:lstStyle/>
                    <a:p>
                      <a:pPr algn="ctr" fontAlgn="b"/>
                      <a:r>
                        <a:rPr lang="en-US" sz="2400" b="0" i="0" u="none" strike="noStrike">
                          <a:solidFill>
                            <a:srgbClr val="000000"/>
                          </a:solidFill>
                          <a:effectLst/>
                          <a:latin typeface="Calibri" panose="020F0502020204030204" pitchFamily="34" charset="0"/>
                        </a:rPr>
                        <a:t>2</a:t>
                      </a:r>
                    </a:p>
                  </a:txBody>
                  <a:tcPr marL="6350" marR="6350" marT="6350" marB="0" anchor="ctr"/>
                </a:tc>
                <a:tc>
                  <a:txBody>
                    <a:bodyPr/>
                    <a:lstStyle/>
                    <a:p>
                      <a:pPr algn="ctr" fontAlgn="b"/>
                      <a:r>
                        <a:rPr lang="en-US" sz="2400" b="0" i="0" u="none" strike="noStrike">
                          <a:solidFill>
                            <a:srgbClr val="000000"/>
                          </a:solidFill>
                          <a:effectLst/>
                          <a:latin typeface="Calibri" panose="020F0502020204030204" pitchFamily="34" charset="0"/>
                        </a:rPr>
                        <a:t>1</a:t>
                      </a:r>
                    </a:p>
                  </a:txBody>
                  <a:tcPr marL="6350" marR="6350" marT="6350" marB="0" anchor="ctr"/>
                </a:tc>
                <a:tc>
                  <a:txBody>
                    <a:bodyPr/>
                    <a:lstStyle/>
                    <a:p>
                      <a:pPr algn="ctr" fontAlgn="b"/>
                      <a:r>
                        <a:rPr lang="en-US" sz="2400" b="1" i="0" u="none" strike="noStrike">
                          <a:solidFill>
                            <a:srgbClr val="000000"/>
                          </a:solidFill>
                          <a:effectLst/>
                          <a:latin typeface="Calibri" panose="020F0502020204030204" pitchFamily="34" charset="0"/>
                        </a:rPr>
                        <a:t>8</a:t>
                      </a:r>
                    </a:p>
                  </a:txBody>
                  <a:tcPr marL="6350" marR="6350" marT="6350" marB="0" anchor="ctr">
                    <a:solidFill>
                      <a:schemeClr val="accent2">
                        <a:lumMod val="20000"/>
                        <a:lumOff val="80000"/>
                      </a:schemeClr>
                    </a:solidFill>
                  </a:tcPr>
                </a:tc>
                <a:extLst>
                  <a:ext uri="{0D108BD9-81ED-4DB2-BD59-A6C34878D82A}">
                    <a16:rowId xmlns:a16="http://schemas.microsoft.com/office/drawing/2014/main" xmlns="" val="3002082632"/>
                  </a:ext>
                </a:extLst>
              </a:tr>
              <a:tr h="307375">
                <a:tc>
                  <a:txBody>
                    <a:bodyPr/>
                    <a:lstStyle/>
                    <a:p>
                      <a:pPr algn="ctr" fontAlgn="b"/>
                      <a:r>
                        <a:rPr lang="en-US" sz="2400" b="1" i="0" u="none" strike="noStrike">
                          <a:solidFill>
                            <a:srgbClr val="000000"/>
                          </a:solidFill>
                          <a:effectLst/>
                          <a:latin typeface="Calibri" panose="020F0502020204030204" pitchFamily="34" charset="0"/>
                        </a:rPr>
                        <a:t>3</a:t>
                      </a:r>
                    </a:p>
                  </a:txBody>
                  <a:tcPr marL="6350" marR="6350" marT="6350" marB="0" anchor="ctr">
                    <a:solidFill>
                      <a:schemeClr val="accent2">
                        <a:lumMod val="20000"/>
                        <a:lumOff val="80000"/>
                      </a:schemeClr>
                    </a:solidFill>
                  </a:tcPr>
                </a:tc>
                <a:tc>
                  <a:txBody>
                    <a:bodyPr/>
                    <a:lstStyle/>
                    <a:p>
                      <a:pPr algn="ctr" fontAlgn="b"/>
                      <a:r>
                        <a:rPr lang="en-US" sz="2400" b="0" i="0" u="none" strike="noStrike">
                          <a:solidFill>
                            <a:srgbClr val="000000"/>
                          </a:solidFill>
                          <a:effectLst/>
                          <a:latin typeface="Calibri" panose="020F0502020204030204" pitchFamily="34" charset="0"/>
                        </a:rPr>
                        <a:t>1</a:t>
                      </a:r>
                    </a:p>
                  </a:txBody>
                  <a:tcPr marL="6350" marR="6350" marT="6350" marB="0" anchor="ctr"/>
                </a:tc>
                <a:tc>
                  <a:txBody>
                    <a:bodyPr/>
                    <a:lstStyle/>
                    <a:p>
                      <a:pPr algn="ctr" fontAlgn="b"/>
                      <a:r>
                        <a:rPr lang="en-US" sz="2400" b="0" i="0" u="none" strike="noStrike">
                          <a:solidFill>
                            <a:srgbClr val="000000"/>
                          </a:solidFill>
                          <a:effectLst/>
                          <a:latin typeface="Calibri" panose="020F0502020204030204" pitchFamily="34" charset="0"/>
                        </a:rPr>
                        <a:t>0</a:t>
                      </a:r>
                    </a:p>
                  </a:txBody>
                  <a:tcPr marL="6350" marR="6350" marT="6350" marB="0" anchor="ctr"/>
                </a:tc>
                <a:tc>
                  <a:txBody>
                    <a:bodyPr/>
                    <a:lstStyle/>
                    <a:p>
                      <a:pPr algn="ctr" fontAlgn="b"/>
                      <a:r>
                        <a:rPr lang="en-US" sz="2400" b="0" i="0" u="none" strike="noStrike">
                          <a:solidFill>
                            <a:srgbClr val="000000"/>
                          </a:solidFill>
                          <a:effectLst/>
                          <a:latin typeface="Calibri" panose="020F0502020204030204" pitchFamily="34" charset="0"/>
                        </a:rPr>
                        <a:t>1</a:t>
                      </a:r>
                    </a:p>
                  </a:txBody>
                  <a:tcPr marL="6350" marR="6350" marT="6350" marB="0" anchor="ctr"/>
                </a:tc>
                <a:tc>
                  <a:txBody>
                    <a:bodyPr/>
                    <a:lstStyle/>
                    <a:p>
                      <a:pPr algn="ctr" fontAlgn="b"/>
                      <a:r>
                        <a:rPr lang="en-US" sz="2400" b="0" i="0" u="none" strike="noStrike">
                          <a:solidFill>
                            <a:srgbClr val="000000"/>
                          </a:solidFill>
                          <a:effectLst/>
                          <a:latin typeface="Calibri" panose="020F0502020204030204" pitchFamily="34" charset="0"/>
                        </a:rPr>
                        <a:t>0</a:t>
                      </a:r>
                    </a:p>
                  </a:txBody>
                  <a:tcPr marL="6350" marR="6350" marT="6350" marB="0" anchor="ctr"/>
                </a:tc>
                <a:tc>
                  <a:txBody>
                    <a:bodyPr/>
                    <a:lstStyle/>
                    <a:p>
                      <a:pPr algn="ctr" fontAlgn="b"/>
                      <a:r>
                        <a:rPr lang="en-US" sz="2400" b="1" i="0" u="none" strike="noStrike">
                          <a:solidFill>
                            <a:srgbClr val="000000"/>
                          </a:solidFill>
                          <a:effectLst/>
                          <a:latin typeface="Calibri" panose="020F0502020204030204" pitchFamily="34" charset="0"/>
                        </a:rPr>
                        <a:t>2</a:t>
                      </a:r>
                    </a:p>
                  </a:txBody>
                  <a:tcPr marL="6350" marR="6350" marT="6350" marB="0" anchor="ctr">
                    <a:solidFill>
                      <a:schemeClr val="accent2">
                        <a:lumMod val="20000"/>
                        <a:lumOff val="80000"/>
                      </a:schemeClr>
                    </a:solidFill>
                  </a:tcPr>
                </a:tc>
                <a:extLst>
                  <a:ext uri="{0D108BD9-81ED-4DB2-BD59-A6C34878D82A}">
                    <a16:rowId xmlns:a16="http://schemas.microsoft.com/office/drawing/2014/main" xmlns="" val="1372834886"/>
                  </a:ext>
                </a:extLst>
              </a:tr>
              <a:tr h="614749">
                <a:tc>
                  <a:txBody>
                    <a:bodyPr/>
                    <a:lstStyle/>
                    <a:p>
                      <a:pPr algn="ctr" fontAlgn="b"/>
                      <a:r>
                        <a:rPr lang="en-US" sz="2400" b="1" i="0" u="none" strike="noStrike">
                          <a:solidFill>
                            <a:srgbClr val="000000"/>
                          </a:solidFill>
                          <a:effectLst/>
                          <a:latin typeface="Calibri" panose="020F0502020204030204" pitchFamily="34" charset="0"/>
                        </a:rPr>
                        <a:t>4</a:t>
                      </a:r>
                    </a:p>
                  </a:txBody>
                  <a:tcPr marL="6350" marR="6350" marT="6350" marB="0" anchor="ctr">
                    <a:solidFill>
                      <a:schemeClr val="accent2">
                        <a:lumMod val="20000"/>
                        <a:lumOff val="80000"/>
                      </a:schemeClr>
                    </a:solidFill>
                  </a:tcPr>
                </a:tc>
                <a:tc>
                  <a:txBody>
                    <a:bodyPr/>
                    <a:lstStyle/>
                    <a:p>
                      <a:pPr algn="ctr" fontAlgn="b"/>
                      <a:r>
                        <a:rPr lang="en-US" sz="2400" b="0" i="0" u="none" strike="noStrike">
                          <a:solidFill>
                            <a:srgbClr val="000000"/>
                          </a:solidFill>
                          <a:effectLst/>
                          <a:latin typeface="Calibri" panose="020F0502020204030204" pitchFamily="34" charset="0"/>
                        </a:rPr>
                        <a:t>3</a:t>
                      </a:r>
                    </a:p>
                  </a:txBody>
                  <a:tcPr marL="6350" marR="6350" marT="6350" marB="0" anchor="ctr"/>
                </a:tc>
                <a:tc>
                  <a:txBody>
                    <a:bodyPr/>
                    <a:lstStyle/>
                    <a:p>
                      <a:pPr algn="ctr" fontAlgn="b"/>
                      <a:r>
                        <a:rPr lang="en-US" sz="2400" b="0" i="0" u="none" strike="noStrike">
                          <a:solidFill>
                            <a:srgbClr val="000000"/>
                          </a:solidFill>
                          <a:effectLst/>
                          <a:latin typeface="Calibri" panose="020F0502020204030204" pitchFamily="34" charset="0"/>
                        </a:rPr>
                        <a:t>3</a:t>
                      </a:r>
                    </a:p>
                  </a:txBody>
                  <a:tcPr marL="6350" marR="6350" marT="6350" marB="0" anchor="ctr"/>
                </a:tc>
                <a:tc>
                  <a:txBody>
                    <a:bodyPr/>
                    <a:lstStyle/>
                    <a:p>
                      <a:pPr algn="ctr" fontAlgn="b"/>
                      <a:r>
                        <a:rPr lang="en-US" sz="2400" b="0" i="0" u="none" strike="noStrike">
                          <a:solidFill>
                            <a:srgbClr val="000000"/>
                          </a:solidFill>
                          <a:effectLst/>
                          <a:latin typeface="Calibri" panose="020F0502020204030204" pitchFamily="34" charset="0"/>
                        </a:rPr>
                        <a:t>4</a:t>
                      </a:r>
                    </a:p>
                  </a:txBody>
                  <a:tcPr marL="6350" marR="6350" marT="6350" marB="0" anchor="ctr"/>
                </a:tc>
                <a:tc>
                  <a:txBody>
                    <a:bodyPr/>
                    <a:lstStyle/>
                    <a:p>
                      <a:pPr algn="ctr" fontAlgn="b"/>
                      <a:r>
                        <a:rPr lang="en-US" sz="2400" b="0" i="0" u="none" strike="noStrike">
                          <a:solidFill>
                            <a:srgbClr val="000000"/>
                          </a:solidFill>
                          <a:effectLst/>
                          <a:latin typeface="Calibri" panose="020F0502020204030204" pitchFamily="34" charset="0"/>
                        </a:rPr>
                        <a:t>2</a:t>
                      </a:r>
                    </a:p>
                  </a:txBody>
                  <a:tcPr marL="6350" marR="6350" marT="6350" marB="0" anchor="ctr"/>
                </a:tc>
                <a:tc>
                  <a:txBody>
                    <a:bodyPr/>
                    <a:lstStyle/>
                    <a:p>
                      <a:pPr algn="ctr" fontAlgn="b"/>
                      <a:r>
                        <a:rPr lang="en-US" sz="2400" b="1" i="0" u="none" strike="noStrike">
                          <a:solidFill>
                            <a:srgbClr val="000000"/>
                          </a:solidFill>
                          <a:effectLst/>
                          <a:latin typeface="Calibri" panose="020F0502020204030204" pitchFamily="34" charset="0"/>
                        </a:rPr>
                        <a:t>12</a:t>
                      </a:r>
                    </a:p>
                  </a:txBody>
                  <a:tcPr marL="6350" marR="6350" marT="6350" marB="0" anchor="ctr">
                    <a:solidFill>
                      <a:schemeClr val="accent2">
                        <a:lumMod val="20000"/>
                        <a:lumOff val="80000"/>
                      </a:schemeClr>
                    </a:solidFill>
                  </a:tcPr>
                </a:tc>
                <a:extLst>
                  <a:ext uri="{0D108BD9-81ED-4DB2-BD59-A6C34878D82A}">
                    <a16:rowId xmlns:a16="http://schemas.microsoft.com/office/drawing/2014/main" xmlns="" val="1057295157"/>
                  </a:ext>
                </a:extLst>
              </a:tr>
              <a:tr h="614749">
                <a:tc>
                  <a:txBody>
                    <a:bodyPr/>
                    <a:lstStyle/>
                    <a:p>
                      <a:pPr algn="ctr" fontAlgn="b"/>
                      <a:r>
                        <a:rPr lang="en-US" sz="2400" b="1" i="0" u="none" strike="noStrike">
                          <a:solidFill>
                            <a:srgbClr val="000000"/>
                          </a:solidFill>
                          <a:effectLst/>
                          <a:latin typeface="Calibri" panose="020F0502020204030204" pitchFamily="34" charset="0"/>
                        </a:rPr>
                        <a:t>4a/4b</a:t>
                      </a:r>
                    </a:p>
                  </a:txBody>
                  <a:tcPr marL="6350" marR="6350" marT="6350" marB="0" anchor="ctr">
                    <a:solidFill>
                      <a:schemeClr val="accent2">
                        <a:lumMod val="20000"/>
                        <a:lumOff val="80000"/>
                      </a:schemeClr>
                    </a:solidFill>
                  </a:tcPr>
                </a:tc>
                <a:tc>
                  <a:txBody>
                    <a:bodyPr/>
                    <a:lstStyle/>
                    <a:p>
                      <a:pPr algn="ctr" fontAlgn="b"/>
                      <a:r>
                        <a:rPr lang="en-US" sz="2400" b="0" i="0" u="none" strike="noStrike">
                          <a:solidFill>
                            <a:srgbClr val="000000"/>
                          </a:solidFill>
                          <a:effectLst/>
                          <a:latin typeface="Calibri" panose="020F0502020204030204" pitchFamily="34" charset="0"/>
                        </a:rPr>
                        <a:t>5</a:t>
                      </a:r>
                    </a:p>
                  </a:txBody>
                  <a:tcPr marL="6350" marR="6350" marT="6350" marB="0" anchor="ctr"/>
                </a:tc>
                <a:tc>
                  <a:txBody>
                    <a:bodyPr/>
                    <a:lstStyle/>
                    <a:p>
                      <a:pPr algn="ctr" fontAlgn="b"/>
                      <a:r>
                        <a:rPr lang="en-US" sz="2400" b="0" i="0" u="none" strike="noStrike">
                          <a:solidFill>
                            <a:srgbClr val="000000"/>
                          </a:solidFill>
                          <a:effectLst/>
                          <a:latin typeface="Calibri" panose="020F0502020204030204" pitchFamily="34" charset="0"/>
                        </a:rPr>
                        <a:t>5</a:t>
                      </a:r>
                    </a:p>
                  </a:txBody>
                  <a:tcPr marL="6350" marR="6350" marT="6350" marB="0" anchor="ctr"/>
                </a:tc>
                <a:tc>
                  <a:txBody>
                    <a:bodyPr/>
                    <a:lstStyle/>
                    <a:p>
                      <a:pPr algn="ctr" fontAlgn="b"/>
                      <a:r>
                        <a:rPr lang="en-US" sz="2400" b="0" i="0" u="none" strike="noStrike">
                          <a:solidFill>
                            <a:srgbClr val="000000"/>
                          </a:solidFill>
                          <a:effectLst/>
                          <a:latin typeface="Calibri" panose="020F0502020204030204" pitchFamily="34" charset="0"/>
                        </a:rPr>
                        <a:t>5</a:t>
                      </a:r>
                    </a:p>
                  </a:txBody>
                  <a:tcPr marL="6350" marR="6350" marT="6350" marB="0" anchor="ctr"/>
                </a:tc>
                <a:tc>
                  <a:txBody>
                    <a:bodyPr/>
                    <a:lstStyle/>
                    <a:p>
                      <a:pPr algn="ctr" fontAlgn="b"/>
                      <a:r>
                        <a:rPr lang="en-US" sz="2400" b="0" i="0" u="none" strike="noStrike">
                          <a:solidFill>
                            <a:srgbClr val="000000"/>
                          </a:solidFill>
                          <a:effectLst/>
                          <a:latin typeface="Calibri" panose="020F0502020204030204" pitchFamily="34" charset="0"/>
                        </a:rPr>
                        <a:t>1</a:t>
                      </a:r>
                    </a:p>
                  </a:txBody>
                  <a:tcPr marL="6350" marR="6350" marT="6350" marB="0" anchor="ctr"/>
                </a:tc>
                <a:tc>
                  <a:txBody>
                    <a:bodyPr/>
                    <a:lstStyle/>
                    <a:p>
                      <a:pPr algn="ctr" fontAlgn="b"/>
                      <a:r>
                        <a:rPr lang="en-US" sz="2400" b="1" i="0" u="none" strike="noStrike">
                          <a:solidFill>
                            <a:srgbClr val="000000"/>
                          </a:solidFill>
                          <a:effectLst/>
                          <a:latin typeface="Calibri" panose="020F0502020204030204" pitchFamily="34" charset="0"/>
                        </a:rPr>
                        <a:t>16</a:t>
                      </a:r>
                    </a:p>
                  </a:txBody>
                  <a:tcPr marL="6350" marR="6350" marT="6350" marB="0" anchor="ctr">
                    <a:solidFill>
                      <a:schemeClr val="accent2">
                        <a:lumMod val="20000"/>
                        <a:lumOff val="80000"/>
                      </a:schemeClr>
                    </a:solidFill>
                  </a:tcPr>
                </a:tc>
                <a:extLst>
                  <a:ext uri="{0D108BD9-81ED-4DB2-BD59-A6C34878D82A}">
                    <a16:rowId xmlns:a16="http://schemas.microsoft.com/office/drawing/2014/main" xmlns="" val="891669666"/>
                  </a:ext>
                </a:extLst>
              </a:tr>
              <a:tr h="307375">
                <a:tc>
                  <a:txBody>
                    <a:bodyPr/>
                    <a:lstStyle/>
                    <a:p>
                      <a:pPr algn="ctr" fontAlgn="b"/>
                      <a:r>
                        <a:rPr lang="en-US" sz="2400" b="1" i="0" u="none" strike="noStrike">
                          <a:solidFill>
                            <a:srgbClr val="000000"/>
                          </a:solidFill>
                          <a:effectLst/>
                          <a:latin typeface="Calibri" panose="020F0502020204030204" pitchFamily="34" charset="0"/>
                        </a:rPr>
                        <a:t>5</a:t>
                      </a:r>
                    </a:p>
                  </a:txBody>
                  <a:tcPr marL="6350" marR="6350" marT="6350" marB="0" anchor="ctr">
                    <a:solidFill>
                      <a:schemeClr val="accent2">
                        <a:lumMod val="20000"/>
                        <a:lumOff val="80000"/>
                      </a:schemeClr>
                    </a:solidFill>
                  </a:tcPr>
                </a:tc>
                <a:tc>
                  <a:txBody>
                    <a:bodyPr/>
                    <a:lstStyle/>
                    <a:p>
                      <a:pPr algn="ctr" fontAlgn="b"/>
                      <a:r>
                        <a:rPr lang="en-US" sz="2400" b="0" i="0" u="none" strike="noStrike">
                          <a:solidFill>
                            <a:srgbClr val="000000"/>
                          </a:solidFill>
                          <a:effectLst/>
                          <a:latin typeface="Calibri" panose="020F0502020204030204" pitchFamily="34" charset="0"/>
                        </a:rPr>
                        <a:t>8</a:t>
                      </a:r>
                    </a:p>
                  </a:txBody>
                  <a:tcPr marL="6350" marR="6350" marT="6350" marB="0" anchor="ctr"/>
                </a:tc>
                <a:tc>
                  <a:txBody>
                    <a:bodyPr/>
                    <a:lstStyle/>
                    <a:p>
                      <a:pPr algn="ctr" fontAlgn="b"/>
                      <a:r>
                        <a:rPr lang="en-US" sz="2400" b="0" i="0" u="none" strike="noStrike">
                          <a:solidFill>
                            <a:srgbClr val="000000"/>
                          </a:solidFill>
                          <a:effectLst/>
                          <a:latin typeface="Calibri" panose="020F0502020204030204" pitchFamily="34" charset="0"/>
                        </a:rPr>
                        <a:t>4</a:t>
                      </a:r>
                    </a:p>
                  </a:txBody>
                  <a:tcPr marL="6350" marR="6350" marT="6350" marB="0" anchor="ctr"/>
                </a:tc>
                <a:tc>
                  <a:txBody>
                    <a:bodyPr/>
                    <a:lstStyle/>
                    <a:p>
                      <a:pPr algn="ctr" fontAlgn="b"/>
                      <a:r>
                        <a:rPr lang="en-US" sz="2400" b="0" i="0" u="none" strike="noStrike">
                          <a:solidFill>
                            <a:srgbClr val="000000"/>
                          </a:solidFill>
                          <a:effectLst/>
                          <a:latin typeface="Calibri" panose="020F0502020204030204" pitchFamily="34" charset="0"/>
                        </a:rPr>
                        <a:t>4</a:t>
                      </a:r>
                    </a:p>
                  </a:txBody>
                  <a:tcPr marL="6350" marR="6350" marT="6350" marB="0" anchor="ctr"/>
                </a:tc>
                <a:tc>
                  <a:txBody>
                    <a:bodyPr/>
                    <a:lstStyle/>
                    <a:p>
                      <a:pPr algn="ctr" fontAlgn="b"/>
                      <a:r>
                        <a:rPr lang="en-US" sz="2400" b="0" i="0" u="none" strike="noStrike">
                          <a:solidFill>
                            <a:srgbClr val="000000"/>
                          </a:solidFill>
                          <a:effectLst/>
                          <a:latin typeface="Calibri" panose="020F0502020204030204" pitchFamily="34" charset="0"/>
                        </a:rPr>
                        <a:t>0</a:t>
                      </a:r>
                    </a:p>
                  </a:txBody>
                  <a:tcPr marL="6350" marR="6350" marT="6350" marB="0" anchor="ctr"/>
                </a:tc>
                <a:tc>
                  <a:txBody>
                    <a:bodyPr/>
                    <a:lstStyle/>
                    <a:p>
                      <a:pPr algn="ctr" fontAlgn="b"/>
                      <a:r>
                        <a:rPr lang="en-US" sz="2400" b="1" i="0" u="none" strike="noStrike">
                          <a:solidFill>
                            <a:srgbClr val="000000"/>
                          </a:solidFill>
                          <a:effectLst/>
                          <a:latin typeface="Calibri" panose="020F0502020204030204" pitchFamily="34" charset="0"/>
                        </a:rPr>
                        <a:t>16</a:t>
                      </a:r>
                    </a:p>
                  </a:txBody>
                  <a:tcPr marL="6350" marR="6350" marT="6350" marB="0" anchor="ctr">
                    <a:solidFill>
                      <a:schemeClr val="accent2">
                        <a:lumMod val="20000"/>
                        <a:lumOff val="80000"/>
                      </a:schemeClr>
                    </a:solidFill>
                  </a:tcPr>
                </a:tc>
                <a:extLst>
                  <a:ext uri="{0D108BD9-81ED-4DB2-BD59-A6C34878D82A}">
                    <a16:rowId xmlns:a16="http://schemas.microsoft.com/office/drawing/2014/main" xmlns="" val="1214290842"/>
                  </a:ext>
                </a:extLst>
              </a:tr>
              <a:tr h="307375">
                <a:tc>
                  <a:txBody>
                    <a:bodyPr/>
                    <a:lstStyle/>
                    <a:p>
                      <a:pPr algn="ctr" fontAlgn="b"/>
                      <a:r>
                        <a:rPr lang="en-US" sz="2400" b="1" i="0" u="none" strike="noStrike">
                          <a:solidFill>
                            <a:srgbClr val="000000"/>
                          </a:solidFill>
                          <a:effectLst/>
                          <a:latin typeface="Calibri" panose="020F0502020204030204" pitchFamily="34" charset="0"/>
                        </a:rPr>
                        <a:t>6</a:t>
                      </a:r>
                    </a:p>
                  </a:txBody>
                  <a:tcPr marL="6350" marR="6350" marT="6350" marB="0" anchor="ctr">
                    <a:solidFill>
                      <a:schemeClr val="accent2">
                        <a:lumMod val="20000"/>
                        <a:lumOff val="80000"/>
                      </a:schemeClr>
                    </a:solidFill>
                  </a:tcPr>
                </a:tc>
                <a:tc>
                  <a:txBody>
                    <a:bodyPr/>
                    <a:lstStyle/>
                    <a:p>
                      <a:pPr algn="ctr" fontAlgn="b"/>
                      <a:r>
                        <a:rPr lang="en-US" sz="2400" b="0" i="0" u="none" strike="noStrike">
                          <a:solidFill>
                            <a:srgbClr val="000000"/>
                          </a:solidFill>
                          <a:effectLst/>
                          <a:latin typeface="Calibri" panose="020F0502020204030204" pitchFamily="34" charset="0"/>
                        </a:rPr>
                        <a:t>2</a:t>
                      </a:r>
                    </a:p>
                  </a:txBody>
                  <a:tcPr marL="6350" marR="6350" marT="6350" marB="0" anchor="ctr"/>
                </a:tc>
                <a:tc>
                  <a:txBody>
                    <a:bodyPr/>
                    <a:lstStyle/>
                    <a:p>
                      <a:pPr algn="ctr" fontAlgn="b"/>
                      <a:r>
                        <a:rPr lang="en-US" sz="2400" b="0" i="0" u="none" strike="noStrike">
                          <a:solidFill>
                            <a:srgbClr val="000000"/>
                          </a:solidFill>
                          <a:effectLst/>
                          <a:latin typeface="Calibri" panose="020F0502020204030204" pitchFamily="34" charset="0"/>
                        </a:rPr>
                        <a:t>1</a:t>
                      </a:r>
                    </a:p>
                  </a:txBody>
                  <a:tcPr marL="6350" marR="6350" marT="6350" marB="0" anchor="ctr"/>
                </a:tc>
                <a:tc>
                  <a:txBody>
                    <a:bodyPr/>
                    <a:lstStyle/>
                    <a:p>
                      <a:pPr algn="ctr" fontAlgn="b"/>
                      <a:r>
                        <a:rPr lang="en-US" sz="2400" b="0" i="0" u="none" strike="noStrike">
                          <a:solidFill>
                            <a:srgbClr val="000000"/>
                          </a:solidFill>
                          <a:effectLst/>
                          <a:latin typeface="Calibri" panose="020F0502020204030204" pitchFamily="34" charset="0"/>
                        </a:rPr>
                        <a:t>0</a:t>
                      </a:r>
                    </a:p>
                  </a:txBody>
                  <a:tcPr marL="6350" marR="6350" marT="6350" marB="0" anchor="ctr"/>
                </a:tc>
                <a:tc>
                  <a:txBody>
                    <a:bodyPr/>
                    <a:lstStyle/>
                    <a:p>
                      <a:pPr algn="ctr" fontAlgn="b"/>
                      <a:r>
                        <a:rPr lang="en-US" sz="2400" b="0" i="0" u="none" strike="noStrike">
                          <a:solidFill>
                            <a:srgbClr val="000000"/>
                          </a:solidFill>
                          <a:effectLst/>
                          <a:latin typeface="Calibri" panose="020F0502020204030204" pitchFamily="34" charset="0"/>
                        </a:rPr>
                        <a:t>0</a:t>
                      </a:r>
                    </a:p>
                  </a:txBody>
                  <a:tcPr marL="6350" marR="6350" marT="6350" marB="0" anchor="ctr"/>
                </a:tc>
                <a:tc>
                  <a:txBody>
                    <a:bodyPr/>
                    <a:lstStyle/>
                    <a:p>
                      <a:pPr algn="ctr" fontAlgn="b"/>
                      <a:r>
                        <a:rPr lang="en-US" sz="2400" b="1" i="0" u="none" strike="noStrike">
                          <a:solidFill>
                            <a:srgbClr val="000000"/>
                          </a:solidFill>
                          <a:effectLst/>
                          <a:latin typeface="Calibri" panose="020F0502020204030204" pitchFamily="34" charset="0"/>
                        </a:rPr>
                        <a:t>3</a:t>
                      </a:r>
                    </a:p>
                  </a:txBody>
                  <a:tcPr marL="6350" marR="6350" marT="6350" marB="0" anchor="ctr">
                    <a:solidFill>
                      <a:schemeClr val="accent2">
                        <a:lumMod val="20000"/>
                        <a:lumOff val="80000"/>
                      </a:schemeClr>
                    </a:solidFill>
                  </a:tcPr>
                </a:tc>
                <a:extLst>
                  <a:ext uri="{0D108BD9-81ED-4DB2-BD59-A6C34878D82A}">
                    <a16:rowId xmlns:a16="http://schemas.microsoft.com/office/drawing/2014/main" xmlns="" val="800535206"/>
                  </a:ext>
                </a:extLst>
              </a:tr>
              <a:tr h="614749">
                <a:tc>
                  <a:txBody>
                    <a:bodyPr/>
                    <a:lstStyle/>
                    <a:p>
                      <a:pPr algn="ctr" fontAlgn="b"/>
                      <a:r>
                        <a:rPr lang="en-US" sz="2400" b="1" i="0" u="none" strike="noStrike">
                          <a:solidFill>
                            <a:srgbClr val="000000"/>
                          </a:solidFill>
                          <a:effectLst/>
                          <a:latin typeface="Calibri" panose="020F0502020204030204" pitchFamily="34" charset="0"/>
                        </a:rPr>
                        <a:t>Tổng </a:t>
                      </a:r>
                    </a:p>
                  </a:txBody>
                  <a:tcPr marL="6350" marR="6350" marT="6350" marB="0" anchor="ctr">
                    <a:solidFill>
                      <a:schemeClr val="accent5">
                        <a:lumMod val="40000"/>
                        <a:lumOff val="60000"/>
                      </a:schemeClr>
                    </a:solidFill>
                  </a:tcPr>
                </a:tc>
                <a:tc>
                  <a:txBody>
                    <a:bodyPr/>
                    <a:lstStyle/>
                    <a:p>
                      <a:pPr algn="ctr" fontAlgn="b"/>
                      <a:r>
                        <a:rPr lang="en-US" sz="2400" b="0" i="0" u="none" strike="noStrike">
                          <a:solidFill>
                            <a:srgbClr val="000000"/>
                          </a:solidFill>
                          <a:effectLst/>
                          <a:latin typeface="Calibri" panose="020F0502020204030204" pitchFamily="34" charset="0"/>
                        </a:rPr>
                        <a:t>24</a:t>
                      </a:r>
                    </a:p>
                  </a:txBody>
                  <a:tcPr marL="6350" marR="6350" marT="6350" marB="0" anchor="ctr">
                    <a:solidFill>
                      <a:schemeClr val="accent5">
                        <a:lumMod val="40000"/>
                        <a:lumOff val="60000"/>
                      </a:schemeClr>
                    </a:solidFill>
                  </a:tcPr>
                </a:tc>
                <a:tc>
                  <a:txBody>
                    <a:bodyPr/>
                    <a:lstStyle/>
                    <a:p>
                      <a:pPr algn="ctr" fontAlgn="b"/>
                      <a:r>
                        <a:rPr lang="en-US" sz="2400" b="0" i="0" u="none" strike="noStrike">
                          <a:solidFill>
                            <a:srgbClr val="000000"/>
                          </a:solidFill>
                          <a:effectLst/>
                          <a:latin typeface="Calibri" panose="020F0502020204030204" pitchFamily="34" charset="0"/>
                        </a:rPr>
                        <a:t>16</a:t>
                      </a:r>
                    </a:p>
                  </a:txBody>
                  <a:tcPr marL="6350" marR="6350" marT="6350" marB="0" anchor="ctr">
                    <a:solidFill>
                      <a:schemeClr val="accent5">
                        <a:lumMod val="40000"/>
                        <a:lumOff val="60000"/>
                      </a:schemeClr>
                    </a:solidFill>
                  </a:tcPr>
                </a:tc>
                <a:tc>
                  <a:txBody>
                    <a:bodyPr/>
                    <a:lstStyle/>
                    <a:p>
                      <a:pPr algn="ctr" fontAlgn="b"/>
                      <a:r>
                        <a:rPr lang="en-US" sz="2400" b="0" i="0" u="none" strike="noStrike">
                          <a:solidFill>
                            <a:srgbClr val="000000"/>
                          </a:solidFill>
                          <a:effectLst/>
                          <a:latin typeface="Calibri" panose="020F0502020204030204" pitchFamily="34" charset="0"/>
                        </a:rPr>
                        <a:t>16</a:t>
                      </a:r>
                    </a:p>
                  </a:txBody>
                  <a:tcPr marL="6350" marR="6350" marT="6350" marB="0" anchor="ctr">
                    <a:solidFill>
                      <a:schemeClr val="accent5">
                        <a:lumMod val="40000"/>
                        <a:lumOff val="60000"/>
                      </a:schemeClr>
                    </a:solidFill>
                  </a:tcPr>
                </a:tc>
                <a:tc>
                  <a:txBody>
                    <a:bodyPr/>
                    <a:lstStyle/>
                    <a:p>
                      <a:pPr algn="ctr" fontAlgn="b"/>
                      <a:r>
                        <a:rPr lang="en-US" sz="2400" b="0" i="0" u="none" strike="noStrike">
                          <a:solidFill>
                            <a:srgbClr val="000000"/>
                          </a:solidFill>
                          <a:effectLst/>
                          <a:latin typeface="Calibri" panose="020F0502020204030204" pitchFamily="34" charset="0"/>
                        </a:rPr>
                        <a:t>4</a:t>
                      </a:r>
                    </a:p>
                  </a:txBody>
                  <a:tcPr marL="6350" marR="6350" marT="6350" marB="0" anchor="ctr">
                    <a:solidFill>
                      <a:schemeClr val="accent5">
                        <a:lumMod val="40000"/>
                        <a:lumOff val="60000"/>
                      </a:schemeClr>
                    </a:solidFill>
                  </a:tcPr>
                </a:tc>
                <a:tc>
                  <a:txBody>
                    <a:bodyPr/>
                    <a:lstStyle/>
                    <a:p>
                      <a:pPr algn="ctr" fontAlgn="b"/>
                      <a:r>
                        <a:rPr lang="en-US" sz="2400" b="0" i="0" u="none" strike="noStrike">
                          <a:solidFill>
                            <a:srgbClr val="000000"/>
                          </a:solidFill>
                          <a:effectLst/>
                          <a:latin typeface="Calibri" panose="020F0502020204030204" pitchFamily="34" charset="0"/>
                        </a:rPr>
                        <a:t>60</a:t>
                      </a:r>
                    </a:p>
                  </a:txBody>
                  <a:tcPr marL="6350" marR="6350" marT="6350" marB="0" anchor="ctr">
                    <a:solidFill>
                      <a:schemeClr val="accent5">
                        <a:lumMod val="40000"/>
                        <a:lumOff val="60000"/>
                      </a:schemeClr>
                    </a:solidFill>
                  </a:tcPr>
                </a:tc>
                <a:extLst>
                  <a:ext uri="{0D108BD9-81ED-4DB2-BD59-A6C34878D82A}">
                    <a16:rowId xmlns:a16="http://schemas.microsoft.com/office/drawing/2014/main" xmlns="" val="2364478966"/>
                  </a:ext>
                </a:extLst>
              </a:tr>
              <a:tr h="614749">
                <a:tc>
                  <a:txBody>
                    <a:bodyPr/>
                    <a:lstStyle/>
                    <a:p>
                      <a:pPr algn="ctr" fontAlgn="b"/>
                      <a:r>
                        <a:rPr lang="en-US" sz="2400" b="1" i="0" u="none" strike="noStrike">
                          <a:solidFill>
                            <a:srgbClr val="000000"/>
                          </a:solidFill>
                          <a:effectLst/>
                          <a:latin typeface="Calibri" panose="020F0502020204030204" pitchFamily="34" charset="0"/>
                        </a:rPr>
                        <a:t> Tỉ lệ</a:t>
                      </a:r>
                    </a:p>
                  </a:txBody>
                  <a:tcPr marL="6350" marR="6350" marT="6350" marB="0" anchor="ctr">
                    <a:solidFill>
                      <a:schemeClr val="accent5">
                        <a:lumMod val="40000"/>
                        <a:lumOff val="60000"/>
                      </a:schemeClr>
                    </a:solidFill>
                  </a:tcPr>
                </a:tc>
                <a:tc>
                  <a:txBody>
                    <a:bodyPr/>
                    <a:lstStyle/>
                    <a:p>
                      <a:pPr algn="ctr" fontAlgn="b"/>
                      <a:r>
                        <a:rPr lang="en-US" sz="2400" b="0" i="0" u="none" strike="noStrike">
                          <a:solidFill>
                            <a:srgbClr val="000000"/>
                          </a:solidFill>
                          <a:effectLst/>
                          <a:latin typeface="Calibri" panose="020F0502020204030204" pitchFamily="34" charset="0"/>
                        </a:rPr>
                        <a:t>40%</a:t>
                      </a:r>
                    </a:p>
                  </a:txBody>
                  <a:tcPr marL="6350" marR="6350" marT="6350" marB="0" anchor="ctr">
                    <a:solidFill>
                      <a:schemeClr val="accent5">
                        <a:lumMod val="40000"/>
                        <a:lumOff val="60000"/>
                      </a:schemeClr>
                    </a:solidFill>
                  </a:tcPr>
                </a:tc>
                <a:tc>
                  <a:txBody>
                    <a:bodyPr/>
                    <a:lstStyle/>
                    <a:p>
                      <a:pPr algn="ctr" fontAlgn="b"/>
                      <a:r>
                        <a:rPr lang="en-US" sz="2400" b="0" i="0" u="none" strike="noStrike">
                          <a:solidFill>
                            <a:srgbClr val="000000"/>
                          </a:solidFill>
                          <a:effectLst/>
                          <a:latin typeface="Calibri" panose="020F0502020204030204" pitchFamily="34" charset="0"/>
                        </a:rPr>
                        <a:t>27%</a:t>
                      </a:r>
                    </a:p>
                  </a:txBody>
                  <a:tcPr marL="6350" marR="6350" marT="6350" marB="0" anchor="ctr">
                    <a:solidFill>
                      <a:schemeClr val="accent5">
                        <a:lumMod val="40000"/>
                        <a:lumOff val="60000"/>
                      </a:schemeClr>
                    </a:solidFill>
                  </a:tcPr>
                </a:tc>
                <a:tc>
                  <a:txBody>
                    <a:bodyPr/>
                    <a:lstStyle/>
                    <a:p>
                      <a:pPr algn="ctr" fontAlgn="b"/>
                      <a:r>
                        <a:rPr lang="en-US" sz="2400" b="0" i="0" u="none" strike="noStrike">
                          <a:solidFill>
                            <a:srgbClr val="000000"/>
                          </a:solidFill>
                          <a:effectLst/>
                          <a:latin typeface="Calibri" panose="020F0502020204030204" pitchFamily="34" charset="0"/>
                        </a:rPr>
                        <a:t>27%</a:t>
                      </a:r>
                    </a:p>
                  </a:txBody>
                  <a:tcPr marL="6350" marR="6350" marT="6350" marB="0" anchor="ctr">
                    <a:solidFill>
                      <a:schemeClr val="accent5">
                        <a:lumMod val="40000"/>
                        <a:lumOff val="60000"/>
                      </a:schemeClr>
                    </a:solidFill>
                  </a:tcPr>
                </a:tc>
                <a:tc>
                  <a:txBody>
                    <a:bodyPr/>
                    <a:lstStyle/>
                    <a:p>
                      <a:pPr algn="ctr" fontAlgn="b"/>
                      <a:r>
                        <a:rPr lang="en-US" sz="2400" b="0" i="0" u="none" strike="noStrike">
                          <a:solidFill>
                            <a:srgbClr val="000000"/>
                          </a:solidFill>
                          <a:effectLst/>
                          <a:latin typeface="Calibri" panose="020F0502020204030204" pitchFamily="34" charset="0"/>
                        </a:rPr>
                        <a:t>7%</a:t>
                      </a:r>
                    </a:p>
                  </a:txBody>
                  <a:tcPr marL="6350" marR="6350" marT="6350" marB="0" anchor="ctr">
                    <a:solidFill>
                      <a:schemeClr val="accent5">
                        <a:lumMod val="40000"/>
                        <a:lumOff val="60000"/>
                      </a:schemeClr>
                    </a:solidFill>
                  </a:tcPr>
                </a:tc>
                <a:tc>
                  <a:txBody>
                    <a:bodyPr/>
                    <a:lstStyle/>
                    <a:p>
                      <a:pPr algn="ctr" fontAlgn="b"/>
                      <a:r>
                        <a:rPr lang="en-US" sz="2400" b="0" i="0" u="none" strike="noStrike">
                          <a:solidFill>
                            <a:srgbClr val="000000"/>
                          </a:solidFill>
                          <a:effectLst/>
                          <a:latin typeface="Calibri" panose="020F0502020204030204" pitchFamily="34" charset="0"/>
                        </a:rPr>
                        <a:t>100%</a:t>
                      </a:r>
                    </a:p>
                  </a:txBody>
                  <a:tcPr marL="6350" marR="6350" marT="6350" marB="0" anchor="ctr">
                    <a:solidFill>
                      <a:schemeClr val="accent5">
                        <a:lumMod val="40000"/>
                        <a:lumOff val="60000"/>
                      </a:schemeClr>
                    </a:solidFill>
                  </a:tcPr>
                </a:tc>
                <a:extLst>
                  <a:ext uri="{0D108BD9-81ED-4DB2-BD59-A6C34878D82A}">
                    <a16:rowId xmlns:a16="http://schemas.microsoft.com/office/drawing/2014/main" xmlns="" val="3649064065"/>
                  </a:ext>
                </a:extLst>
              </a:tr>
            </a:tbl>
          </a:graphicData>
        </a:graphic>
      </p:graphicFrame>
      <p:sp>
        <p:nvSpPr>
          <p:cNvPr id="3" name="Title 2">
            <a:extLst>
              <a:ext uri="{FF2B5EF4-FFF2-40B4-BE49-F238E27FC236}">
                <a16:creationId xmlns:a16="http://schemas.microsoft.com/office/drawing/2014/main" xmlns="" id="{D3AB7C77-3011-4047-A8AE-B1C6369752B8}"/>
              </a:ext>
            </a:extLst>
          </p:cNvPr>
          <p:cNvSpPr>
            <a:spLocks noGrp="1"/>
          </p:cNvSpPr>
          <p:nvPr>
            <p:ph type="title"/>
          </p:nvPr>
        </p:nvSpPr>
        <p:spPr/>
        <p:txBody>
          <a:bodyPr/>
          <a:lstStyle/>
          <a:p>
            <a:r>
              <a:rPr lang="en-US"/>
              <a:t>Xây dựng ma trận đặc tả</a:t>
            </a:r>
            <a:br>
              <a:rPr lang="en-US"/>
            </a:br>
            <a:r>
              <a:rPr lang="en-US"/>
              <a:t>đề kiểm tra đánh giá định kì</a:t>
            </a:r>
          </a:p>
        </p:txBody>
      </p:sp>
    </p:spTree>
    <p:extLst>
      <p:ext uri="{BB962C8B-B14F-4D97-AF65-F5344CB8AC3E}">
        <p14:creationId xmlns:p14="http://schemas.microsoft.com/office/powerpoint/2010/main" val="8849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6583B8-DCD3-4A76-BA5E-E0B55D0874B3}"/>
              </a:ext>
            </a:extLst>
          </p:cNvPr>
          <p:cNvSpPr>
            <a:spLocks noGrp="1"/>
          </p:cNvSpPr>
          <p:nvPr>
            <p:ph type="title"/>
          </p:nvPr>
        </p:nvSpPr>
        <p:spPr/>
        <p:txBody>
          <a:bodyPr>
            <a:normAutofit/>
          </a:bodyPr>
          <a:lstStyle/>
          <a:p>
            <a:r>
              <a:rPr lang="en-US">
                <a:solidFill>
                  <a:srgbClr val="2A5695"/>
                </a:solidFill>
              </a:rPr>
              <a:t>1.2. Định hướng</a:t>
            </a:r>
          </a:p>
        </p:txBody>
      </p:sp>
      <p:sp>
        <p:nvSpPr>
          <p:cNvPr id="3" name="Content Placeholder 2">
            <a:extLst>
              <a:ext uri="{FF2B5EF4-FFF2-40B4-BE49-F238E27FC236}">
                <a16:creationId xmlns:a16="http://schemas.microsoft.com/office/drawing/2014/main" xmlns="" id="{316FB0B3-601E-4CD5-86A2-40EDCF96EF09}"/>
              </a:ext>
            </a:extLst>
          </p:cNvPr>
          <p:cNvSpPr>
            <a:spLocks noGrp="1"/>
          </p:cNvSpPr>
          <p:nvPr>
            <p:ph idx="1"/>
          </p:nvPr>
        </p:nvSpPr>
        <p:spPr>
          <a:xfrm>
            <a:off x="838200" y="1371600"/>
            <a:ext cx="10515600" cy="5257800"/>
          </a:xfrm>
        </p:spPr>
        <p:txBody>
          <a:bodyPr>
            <a:normAutofit fontScale="92500" lnSpcReduction="20000"/>
          </a:bodyPr>
          <a:lstStyle/>
          <a:p>
            <a:pPr algn="just">
              <a:lnSpc>
                <a:spcPct val="120000"/>
              </a:lnSpc>
              <a:spcBef>
                <a:spcPts val="600"/>
              </a:spcBef>
            </a:pPr>
            <a:r>
              <a:rPr lang="en-US">
                <a:solidFill>
                  <a:srgbClr val="2A5695"/>
                </a:solidFill>
              </a:rPr>
              <a:t>Về mục tiêu</a:t>
            </a:r>
          </a:p>
          <a:p>
            <a:pPr lvl="1" algn="just">
              <a:lnSpc>
                <a:spcPct val="120000"/>
              </a:lnSpc>
              <a:spcBef>
                <a:spcPts val="600"/>
              </a:spcBef>
            </a:pPr>
            <a:r>
              <a:rPr lang="en-US">
                <a:solidFill>
                  <a:srgbClr val="2A5695"/>
                </a:solidFill>
              </a:rPr>
              <a:t>Học để giải quyết vấn đề.</a:t>
            </a:r>
          </a:p>
          <a:p>
            <a:pPr algn="just">
              <a:lnSpc>
                <a:spcPct val="120000"/>
              </a:lnSpc>
              <a:spcBef>
                <a:spcPts val="600"/>
              </a:spcBef>
            </a:pPr>
            <a:r>
              <a:rPr lang="en-US">
                <a:solidFill>
                  <a:srgbClr val="2A5695"/>
                </a:solidFill>
              </a:rPr>
              <a:t>Kết nối tri thức với cuộc sống</a:t>
            </a:r>
          </a:p>
          <a:p>
            <a:pPr lvl="1" algn="just">
              <a:lnSpc>
                <a:spcPct val="120000"/>
              </a:lnSpc>
              <a:spcBef>
                <a:spcPts val="600"/>
              </a:spcBef>
            </a:pPr>
            <a:r>
              <a:rPr lang="en-US">
                <a:solidFill>
                  <a:srgbClr val="2A5695"/>
                </a:solidFill>
                <a:sym typeface="Arial"/>
              </a:rPr>
              <a:t>Lấy thực tiễn cuộc sống làm chất liệu để xây dựng bài học. </a:t>
            </a:r>
          </a:p>
          <a:p>
            <a:pPr lvl="1" algn="just">
              <a:lnSpc>
                <a:spcPct val="120000"/>
              </a:lnSpc>
              <a:spcBef>
                <a:spcPts val="600"/>
              </a:spcBef>
            </a:pPr>
            <a:r>
              <a:rPr lang="en-US">
                <a:solidFill>
                  <a:srgbClr val="2A5695"/>
                </a:solidFill>
                <a:sym typeface="Arial"/>
              </a:rPr>
              <a:t>Ứng dụng bài học để giải quyết những vấn đề trong cuộc sống.</a:t>
            </a:r>
            <a:endParaRPr lang="en-US">
              <a:solidFill>
                <a:srgbClr val="2A5695"/>
              </a:solidFill>
            </a:endParaRPr>
          </a:p>
          <a:p>
            <a:pPr algn="just">
              <a:lnSpc>
                <a:spcPct val="120000"/>
              </a:lnSpc>
              <a:spcBef>
                <a:spcPts val="600"/>
              </a:spcBef>
            </a:pPr>
            <a:r>
              <a:rPr lang="en-US">
                <a:solidFill>
                  <a:srgbClr val="2A5695"/>
                </a:solidFill>
              </a:rPr>
              <a:t>Về phương pháp dạy học</a:t>
            </a:r>
          </a:p>
          <a:p>
            <a:pPr lvl="1" algn="just">
              <a:lnSpc>
                <a:spcPct val="120000"/>
              </a:lnSpc>
              <a:spcBef>
                <a:spcPts val="600"/>
              </a:spcBef>
            </a:pPr>
            <a:r>
              <a:rPr lang="en-US">
                <a:solidFill>
                  <a:srgbClr val="2A5695"/>
                </a:solidFill>
              </a:rPr>
              <a:t>Khuyến khích học tập qua các hoạt động đa dạng. </a:t>
            </a:r>
          </a:p>
          <a:p>
            <a:pPr lvl="1" algn="just">
              <a:lnSpc>
                <a:spcPct val="120000"/>
              </a:lnSpc>
              <a:spcBef>
                <a:spcPts val="600"/>
              </a:spcBef>
            </a:pPr>
            <a:r>
              <a:rPr lang="en-US">
                <a:solidFill>
                  <a:srgbClr val="2A5695"/>
                </a:solidFill>
              </a:rPr>
              <a:t>Xây dựng môi trường học tập cộng tác.</a:t>
            </a:r>
          </a:p>
          <a:p>
            <a:pPr lvl="1" algn="just">
              <a:lnSpc>
                <a:spcPct val="120000"/>
              </a:lnSpc>
              <a:spcBef>
                <a:spcPts val="600"/>
              </a:spcBef>
            </a:pPr>
            <a:r>
              <a:rPr lang="en-US">
                <a:solidFill>
                  <a:srgbClr val="2A5695"/>
                </a:solidFill>
              </a:rPr>
              <a:t>Gắn kết sản phẩm học tập với mục tiêu bài học.</a:t>
            </a:r>
          </a:p>
          <a:p>
            <a:pPr algn="just">
              <a:lnSpc>
                <a:spcPct val="120000"/>
              </a:lnSpc>
              <a:spcBef>
                <a:spcPts val="600"/>
              </a:spcBef>
            </a:pPr>
            <a:r>
              <a:rPr lang="en-US">
                <a:solidFill>
                  <a:srgbClr val="2A5695"/>
                </a:solidFill>
              </a:rPr>
              <a:t>Về kiểm tra đánh giá</a:t>
            </a:r>
          </a:p>
          <a:p>
            <a:pPr lvl="1" algn="just">
              <a:lnSpc>
                <a:spcPct val="120000"/>
              </a:lnSpc>
              <a:spcBef>
                <a:spcPts val="600"/>
              </a:spcBef>
            </a:pPr>
            <a:r>
              <a:rPr lang="en-US">
                <a:solidFill>
                  <a:srgbClr val="2A5695"/>
                </a:solidFill>
              </a:rPr>
              <a:t>Đánh giá qua sản phẩm học tập.</a:t>
            </a:r>
          </a:p>
          <a:p>
            <a:pPr lvl="1" algn="just">
              <a:lnSpc>
                <a:spcPct val="120000"/>
              </a:lnSpc>
              <a:spcBef>
                <a:spcPts val="600"/>
              </a:spcBef>
            </a:pPr>
            <a:r>
              <a:rPr lang="en-US">
                <a:solidFill>
                  <a:srgbClr val="2A5695"/>
                </a:solidFill>
              </a:rPr>
              <a:t>Có sự tham gia của học sinh vào quá trình đánh giá.</a:t>
            </a:r>
          </a:p>
        </p:txBody>
      </p:sp>
    </p:spTree>
    <p:extLst>
      <p:ext uri="{BB962C8B-B14F-4D97-AF65-F5344CB8AC3E}">
        <p14:creationId xmlns:p14="http://schemas.microsoft.com/office/powerpoint/2010/main" val="2868895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D776882-6C38-49F6-B363-30B712B3A2E3}"/>
              </a:ext>
            </a:extLst>
          </p:cNvPr>
          <p:cNvSpPr>
            <a:spLocks noGrp="1"/>
          </p:cNvSpPr>
          <p:nvPr>
            <p:ph type="title"/>
          </p:nvPr>
        </p:nvSpPr>
        <p:spPr/>
        <p:txBody>
          <a:bodyPr/>
          <a:lstStyle/>
          <a:p>
            <a:r>
              <a:rPr lang="en-US" b="1">
                <a:solidFill>
                  <a:srgbClr val="2A5695"/>
                </a:solidFill>
              </a:rPr>
              <a:t>2. Giới thiệu chung</a:t>
            </a:r>
          </a:p>
        </p:txBody>
      </p:sp>
      <p:sp>
        <p:nvSpPr>
          <p:cNvPr id="3" name="Content Placeholder 2">
            <a:extLst>
              <a:ext uri="{FF2B5EF4-FFF2-40B4-BE49-F238E27FC236}">
                <a16:creationId xmlns:a16="http://schemas.microsoft.com/office/drawing/2014/main" xmlns="" id="{B3A66C0C-1A10-4E45-805B-652F9C6E5951}"/>
              </a:ext>
            </a:extLst>
          </p:cNvPr>
          <p:cNvSpPr>
            <a:spLocks noGrp="1"/>
          </p:cNvSpPr>
          <p:nvPr>
            <p:ph idx="1"/>
          </p:nvPr>
        </p:nvSpPr>
        <p:spPr>
          <a:xfrm>
            <a:off x="838200" y="1530627"/>
            <a:ext cx="10515600" cy="4006574"/>
          </a:xfrm>
        </p:spPr>
        <p:txBody>
          <a:bodyPr/>
          <a:lstStyle/>
          <a:p>
            <a:r>
              <a:rPr lang="en-US">
                <a:solidFill>
                  <a:srgbClr val="2A5695"/>
                </a:solidFill>
              </a:rPr>
              <a:t>Đánh số chủ đề.</a:t>
            </a:r>
          </a:p>
          <a:p>
            <a:r>
              <a:rPr lang="en-US">
                <a:solidFill>
                  <a:srgbClr val="2A5695"/>
                </a:solidFill>
              </a:rPr>
              <a:t>Cấu trúc chung của sách.</a:t>
            </a:r>
          </a:p>
          <a:p>
            <a:r>
              <a:rPr lang="en-US">
                <a:solidFill>
                  <a:srgbClr val="2A5695"/>
                </a:solidFill>
              </a:rPr>
              <a:t>Cấu trúc bài học.</a:t>
            </a:r>
          </a:p>
        </p:txBody>
      </p:sp>
    </p:spTree>
    <p:extLst>
      <p:ext uri="{BB962C8B-B14F-4D97-AF65-F5344CB8AC3E}">
        <p14:creationId xmlns:p14="http://schemas.microsoft.com/office/powerpoint/2010/main" val="103964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DA41FC-2F49-43CF-819F-774BDF3633F0}"/>
              </a:ext>
            </a:extLst>
          </p:cNvPr>
          <p:cNvSpPr>
            <a:spLocks noGrp="1"/>
          </p:cNvSpPr>
          <p:nvPr>
            <p:ph type="title"/>
          </p:nvPr>
        </p:nvSpPr>
        <p:spPr/>
        <p:txBody>
          <a:bodyPr>
            <a:normAutofit/>
          </a:bodyPr>
          <a:lstStyle/>
          <a:p>
            <a:r>
              <a:rPr lang="en-US" b="1">
                <a:solidFill>
                  <a:schemeClr val="accent1">
                    <a:lumMod val="75000"/>
                  </a:schemeClr>
                </a:solidFill>
              </a:rPr>
              <a:t>2.1. Đánh số chủ đề</a:t>
            </a:r>
          </a:p>
        </p:txBody>
      </p:sp>
      <p:graphicFrame>
        <p:nvGraphicFramePr>
          <p:cNvPr id="6" name="Table 5">
            <a:extLst>
              <a:ext uri="{FF2B5EF4-FFF2-40B4-BE49-F238E27FC236}">
                <a16:creationId xmlns:a16="http://schemas.microsoft.com/office/drawing/2014/main" xmlns="" id="{C5B5BB68-362D-436F-8C1F-71AB6D1A6ECD}"/>
              </a:ext>
            </a:extLst>
          </p:cNvPr>
          <p:cNvGraphicFramePr>
            <a:graphicFrameLocks/>
          </p:cNvGraphicFramePr>
          <p:nvPr>
            <p:extLst>
              <p:ext uri="{D42A27DB-BD31-4B8C-83A1-F6EECF244321}">
                <p14:modId xmlns:p14="http://schemas.microsoft.com/office/powerpoint/2010/main" val="4099035721"/>
              </p:ext>
            </p:extLst>
          </p:nvPr>
        </p:nvGraphicFramePr>
        <p:xfrm>
          <a:off x="1043599" y="1333071"/>
          <a:ext cx="9879153" cy="3424985"/>
        </p:xfrm>
        <a:graphic>
          <a:graphicData uri="http://schemas.openxmlformats.org/drawingml/2006/table">
            <a:tbl>
              <a:tblPr firstRow="1" bandRow="1">
                <a:tableStyleId>{2D5ABB26-0587-4C30-8999-92F81FD0307C}</a:tableStyleId>
              </a:tblPr>
              <a:tblGrid>
                <a:gridCol w="1234893">
                  <a:extLst>
                    <a:ext uri="{9D8B030D-6E8A-4147-A177-3AD203B41FA5}">
                      <a16:colId xmlns:a16="http://schemas.microsoft.com/office/drawing/2014/main" xmlns="" val="2733997026"/>
                    </a:ext>
                  </a:extLst>
                </a:gridCol>
                <a:gridCol w="864426">
                  <a:extLst>
                    <a:ext uri="{9D8B030D-6E8A-4147-A177-3AD203B41FA5}">
                      <a16:colId xmlns:a16="http://schemas.microsoft.com/office/drawing/2014/main" xmlns="" val="1668745237"/>
                    </a:ext>
                  </a:extLst>
                </a:gridCol>
                <a:gridCol w="864426">
                  <a:extLst>
                    <a:ext uri="{9D8B030D-6E8A-4147-A177-3AD203B41FA5}">
                      <a16:colId xmlns:a16="http://schemas.microsoft.com/office/drawing/2014/main" xmlns="" val="2066246890"/>
                    </a:ext>
                  </a:extLst>
                </a:gridCol>
                <a:gridCol w="864426">
                  <a:extLst>
                    <a:ext uri="{9D8B030D-6E8A-4147-A177-3AD203B41FA5}">
                      <a16:colId xmlns:a16="http://schemas.microsoft.com/office/drawing/2014/main" xmlns="" val="215330281"/>
                    </a:ext>
                  </a:extLst>
                </a:gridCol>
                <a:gridCol w="864426">
                  <a:extLst>
                    <a:ext uri="{9D8B030D-6E8A-4147-A177-3AD203B41FA5}">
                      <a16:colId xmlns:a16="http://schemas.microsoft.com/office/drawing/2014/main" xmlns="" val="251038926"/>
                    </a:ext>
                  </a:extLst>
                </a:gridCol>
                <a:gridCol w="864426">
                  <a:extLst>
                    <a:ext uri="{9D8B030D-6E8A-4147-A177-3AD203B41FA5}">
                      <a16:colId xmlns:a16="http://schemas.microsoft.com/office/drawing/2014/main" xmlns="" val="2439839796"/>
                    </a:ext>
                  </a:extLst>
                </a:gridCol>
                <a:gridCol w="864426">
                  <a:extLst>
                    <a:ext uri="{9D8B030D-6E8A-4147-A177-3AD203B41FA5}">
                      <a16:colId xmlns:a16="http://schemas.microsoft.com/office/drawing/2014/main" xmlns="" val="3986616474"/>
                    </a:ext>
                  </a:extLst>
                </a:gridCol>
                <a:gridCol w="864426">
                  <a:extLst>
                    <a:ext uri="{9D8B030D-6E8A-4147-A177-3AD203B41FA5}">
                      <a16:colId xmlns:a16="http://schemas.microsoft.com/office/drawing/2014/main" xmlns="" val="743145873"/>
                    </a:ext>
                  </a:extLst>
                </a:gridCol>
                <a:gridCol w="864426">
                  <a:extLst>
                    <a:ext uri="{9D8B030D-6E8A-4147-A177-3AD203B41FA5}">
                      <a16:colId xmlns:a16="http://schemas.microsoft.com/office/drawing/2014/main" xmlns="" val="158160250"/>
                    </a:ext>
                  </a:extLst>
                </a:gridCol>
                <a:gridCol w="864426">
                  <a:extLst>
                    <a:ext uri="{9D8B030D-6E8A-4147-A177-3AD203B41FA5}">
                      <a16:colId xmlns:a16="http://schemas.microsoft.com/office/drawing/2014/main" xmlns="" val="692254721"/>
                    </a:ext>
                  </a:extLst>
                </a:gridCol>
                <a:gridCol w="864426">
                  <a:extLst>
                    <a:ext uri="{9D8B030D-6E8A-4147-A177-3AD203B41FA5}">
                      <a16:colId xmlns:a16="http://schemas.microsoft.com/office/drawing/2014/main" xmlns="" val="2788048680"/>
                    </a:ext>
                  </a:extLst>
                </a:gridCol>
              </a:tblGrid>
              <a:tr h="651305">
                <a:tc>
                  <a:txBody>
                    <a:bodyPr/>
                    <a:lstStyle/>
                    <a:p>
                      <a:pPr algn="ctr"/>
                      <a:r>
                        <a:rPr kumimoji="0" lang="en-US" sz="1800" b="1" i="0" u="none" strike="noStrike" kern="1200" cap="none" spc="0" normalizeH="0" baseline="0">
                          <a:ln>
                            <a:noFill/>
                          </a:ln>
                          <a:solidFill>
                            <a:schemeClr val="tx1"/>
                          </a:solidFill>
                          <a:effectLst/>
                          <a:uLnTx/>
                          <a:uFillTx/>
                          <a:latin typeface="+mn-lt"/>
                          <a:ea typeface="+mn-ea"/>
                          <a:cs typeface="+mn-cs"/>
                          <a:sym typeface="Arial"/>
                        </a:rPr>
                        <a:t>Chủ đề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US" sz="1800" b="1" i="0" u="none" strike="noStrike" kern="1200" cap="none" spc="0" normalizeH="0" baseline="0">
                          <a:ln>
                            <a:noFill/>
                          </a:ln>
                          <a:solidFill>
                            <a:schemeClr val="tx1"/>
                          </a:solidFill>
                          <a:effectLst/>
                          <a:uLnTx/>
                          <a:uFillTx/>
                          <a:latin typeface="+mn-lt"/>
                          <a:ea typeface="+mn-ea"/>
                          <a:cs typeface="+mn-cs"/>
                          <a:sym typeface="Arial"/>
                        </a:rPr>
                        <a:t>Lớp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a:ln>
                            <a:noFill/>
                          </a:ln>
                          <a:solidFill>
                            <a:schemeClr val="tx1"/>
                          </a:solidFill>
                          <a:effectLst/>
                          <a:uLnTx/>
                          <a:uFillTx/>
                          <a:latin typeface="+mn-lt"/>
                          <a:ea typeface="+mn-ea"/>
                          <a:cs typeface="+mn-cs"/>
                          <a:sym typeface="Arial"/>
                        </a:rPr>
                        <a:t>Lớp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a:ln>
                            <a:noFill/>
                          </a:ln>
                          <a:effectLst/>
                          <a:uLnTx/>
                          <a:uFillTx/>
                        </a:rPr>
                        <a:t>Lớp 5</a:t>
                      </a: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a:ln>
                            <a:noFill/>
                          </a:ln>
                          <a:effectLst/>
                          <a:uLnTx/>
                          <a:uFillTx/>
                        </a:rPr>
                        <a:t>Lớp 6</a:t>
                      </a: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a:ln>
                            <a:noFill/>
                          </a:ln>
                          <a:effectLst/>
                          <a:uLnTx/>
                          <a:uFillTx/>
                        </a:rPr>
                        <a:t>Lớp 7</a:t>
                      </a: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a:ln>
                            <a:noFill/>
                          </a:ln>
                          <a:effectLst/>
                          <a:uLnTx/>
                          <a:uFillTx/>
                        </a:rPr>
                        <a:t>Lớp 8</a:t>
                      </a: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a:ln>
                            <a:noFill/>
                          </a:ln>
                          <a:effectLst/>
                          <a:uLnTx/>
                          <a:uFillTx/>
                        </a:rPr>
                        <a:t>Lớp 9</a:t>
                      </a: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a:ln>
                            <a:noFill/>
                          </a:ln>
                          <a:effectLst/>
                          <a:uLnTx/>
                          <a:uFillTx/>
                        </a:rPr>
                        <a:t>Lớp 10</a:t>
                      </a: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a:ln>
                            <a:noFill/>
                          </a:ln>
                          <a:effectLst/>
                          <a:uLnTx/>
                          <a:uFillTx/>
                        </a:rPr>
                        <a:t>Lớp 11</a:t>
                      </a: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a:ln>
                            <a:noFill/>
                          </a:ln>
                          <a:solidFill>
                            <a:schemeClr val="tx1"/>
                          </a:solidFill>
                          <a:effectLst/>
                          <a:uLnTx/>
                          <a:uFillTx/>
                          <a:latin typeface="+mn-lt"/>
                          <a:ea typeface="+mn-ea"/>
                          <a:cs typeface="+mn-cs"/>
                          <a:sym typeface="Arial"/>
                        </a:rPr>
                        <a:t>Lớp 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21566779"/>
                  </a:ext>
                </a:extLst>
              </a:tr>
              <a:tr h="372174">
                <a:tc>
                  <a:txBody>
                    <a:bodyPr/>
                    <a:lstStyle/>
                    <a:p>
                      <a:pPr algn="ctr"/>
                      <a:r>
                        <a:rPr kumimoji="0" lang="en-US" sz="1800" b="1" i="0" u="none" strike="noStrike" kern="1200" cap="none" spc="0" normalizeH="0" baseline="0">
                          <a:ln>
                            <a:noFill/>
                          </a:ln>
                          <a:solidFill>
                            <a:schemeClr val="tx1"/>
                          </a:solidFill>
                          <a:effectLst/>
                          <a:uLnTx/>
                          <a:uFillTx/>
                          <a:latin typeface="+mn-lt"/>
                          <a:ea typeface="+mn-ea"/>
                          <a:cs typeface="+mn-cs"/>
                          <a:sym typeface="Aria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a:solidFill>
                            <a:schemeClr val="bg1">
                              <a:lumMod val="50000"/>
                            </a:schemeClr>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097"/>
                    </a:solidFill>
                  </a:tcPr>
                </a:tc>
                <a:tc>
                  <a:txBody>
                    <a:bodyPr/>
                    <a:lstStyle/>
                    <a:p>
                      <a:endParaRPr lang="en-US" sz="2000">
                        <a:solidFill>
                          <a:schemeClr val="bg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097"/>
                    </a:solidFill>
                  </a:tcPr>
                </a:tc>
                <a:tc>
                  <a:txBody>
                    <a:bodyPr/>
                    <a:lstStyle/>
                    <a:p>
                      <a:endParaRPr lang="en-US" sz="2000">
                        <a:solidFill>
                          <a:schemeClr val="bg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097"/>
                    </a:solidFill>
                  </a:tcPr>
                </a:tc>
                <a:tc>
                  <a:txBody>
                    <a:bodyPr/>
                    <a:lstStyle/>
                    <a:p>
                      <a:pPr algn="ctr"/>
                      <a:r>
                        <a:rPr lang="en-US" sz="2000" b="1">
                          <a:solidFill>
                            <a:schemeClr val="bg1">
                              <a:lumMod val="50000"/>
                            </a:schemeClr>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097"/>
                    </a:solidFill>
                  </a:tcPr>
                </a:tc>
                <a:tc>
                  <a:txBody>
                    <a:bodyPr/>
                    <a:lstStyle/>
                    <a:p>
                      <a:pPr marL="0" algn="ctr" defTabSz="914400" rtl="0" eaLnBrk="1" latinLnBrk="0" hangingPunct="1"/>
                      <a:r>
                        <a:rPr lang="en-US" sz="2000" b="1" kern="1200">
                          <a:solidFill>
                            <a:schemeClr val="bg1">
                              <a:lumMod val="50000"/>
                            </a:schemeClr>
                          </a:solidFill>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097"/>
                    </a:solidFill>
                  </a:tcPr>
                </a:tc>
                <a:tc>
                  <a:txBody>
                    <a:bodyPr/>
                    <a:lstStyle/>
                    <a:p>
                      <a:pPr algn="ctr"/>
                      <a:r>
                        <a:rPr lang="en-US" sz="2000" b="1" kern="1200">
                          <a:solidFill>
                            <a:srgbClr val="2A5695"/>
                          </a:solidFill>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097"/>
                    </a:solidFill>
                  </a:tcPr>
                </a:tc>
                <a:tc>
                  <a:txBody>
                    <a:bodyPr/>
                    <a:lstStyle/>
                    <a:p>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097"/>
                    </a:solidFill>
                  </a:tcPr>
                </a:tc>
                <a:tc>
                  <a:txBody>
                    <a:bodyPr/>
                    <a:lstStyle/>
                    <a:p>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097"/>
                    </a:solidFill>
                  </a:tcPr>
                </a:tc>
                <a:tc>
                  <a:txBody>
                    <a:bodyPr/>
                    <a:lstStyle/>
                    <a:p>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097"/>
                    </a:solidFill>
                  </a:tcPr>
                </a:tc>
                <a:tc>
                  <a:txBody>
                    <a:bodyPr/>
                    <a:lstStyle/>
                    <a:p>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097"/>
                    </a:solidFill>
                  </a:tcPr>
                </a:tc>
                <a:extLst>
                  <a:ext uri="{0D108BD9-81ED-4DB2-BD59-A6C34878D82A}">
                    <a16:rowId xmlns:a16="http://schemas.microsoft.com/office/drawing/2014/main" xmlns="" val="1791712701"/>
                  </a:ext>
                </a:extLst>
              </a:tr>
              <a:tr h="372174">
                <a:tc>
                  <a:txBody>
                    <a:bodyPr/>
                    <a:lstStyle/>
                    <a:p>
                      <a:pPr algn="ctr"/>
                      <a:r>
                        <a:rPr kumimoji="0" lang="en-US" sz="1800" b="1" i="0" u="none" strike="noStrike" kern="1200" cap="none" spc="0" normalizeH="0" baseline="0">
                          <a:ln>
                            <a:noFill/>
                          </a:ln>
                          <a:solidFill>
                            <a:schemeClr val="tx1"/>
                          </a:solidFill>
                          <a:effectLst/>
                          <a:uLnTx/>
                          <a:uFillTx/>
                          <a:latin typeface="+mn-lt"/>
                          <a:ea typeface="+mn-ea"/>
                          <a:cs typeface="+mn-cs"/>
                          <a:sym typeface="Aria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a:solidFill>
                            <a:schemeClr val="bg1">
                              <a:lumMod val="50000"/>
                            </a:schemeClr>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1BCE3"/>
                    </a:solidFill>
                  </a:tcPr>
                </a:tc>
                <a:tc>
                  <a:txBody>
                    <a:bodyPr/>
                    <a:lstStyle/>
                    <a:p>
                      <a:endParaRPr lang="en-US" sz="2000">
                        <a:solidFill>
                          <a:schemeClr val="bg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1BCE3"/>
                    </a:solidFill>
                  </a:tcPr>
                </a:tc>
                <a:tc>
                  <a:txBody>
                    <a:bodyPr/>
                    <a:lstStyle/>
                    <a:p>
                      <a:endParaRPr lang="en-US" sz="2000">
                        <a:solidFill>
                          <a:schemeClr val="bg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1BCE3"/>
                    </a:solidFill>
                  </a:tcPr>
                </a:tc>
                <a:tc>
                  <a:txBody>
                    <a:bodyPr/>
                    <a:lstStyle/>
                    <a:p>
                      <a:pPr algn="ctr"/>
                      <a:r>
                        <a:rPr lang="en-US" sz="2000" b="1">
                          <a:solidFill>
                            <a:schemeClr val="bg1">
                              <a:lumMod val="50000"/>
                            </a:schemeClr>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1BCE3"/>
                    </a:solidFill>
                  </a:tcPr>
                </a:tc>
                <a:tc>
                  <a:txBody>
                    <a:bodyPr/>
                    <a:lstStyle/>
                    <a:p>
                      <a:pPr algn="ctr"/>
                      <a:endParaRPr lang="en-US" sz="20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b="1">
                        <a:solidFill>
                          <a:srgbClr val="2A569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1BCE3"/>
                    </a:solidFill>
                  </a:tcPr>
                </a:tc>
                <a:tc>
                  <a:txBody>
                    <a:bodyPr/>
                    <a:lstStyle/>
                    <a:p>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1BCE3"/>
                    </a:solidFill>
                  </a:tcPr>
                </a:tc>
                <a:extLst>
                  <a:ext uri="{0D108BD9-81ED-4DB2-BD59-A6C34878D82A}">
                    <a16:rowId xmlns:a16="http://schemas.microsoft.com/office/drawing/2014/main" xmlns="" val="2521803648"/>
                  </a:ext>
                </a:extLst>
              </a:tr>
              <a:tr h="372174">
                <a:tc>
                  <a:txBody>
                    <a:bodyPr/>
                    <a:lstStyle/>
                    <a:p>
                      <a:pPr algn="ctr"/>
                      <a:r>
                        <a:rPr kumimoji="0" lang="en-US" sz="1800" b="1" i="0" u="none" strike="noStrike" kern="1200" cap="none" spc="0" normalizeH="0" baseline="0">
                          <a:ln>
                            <a:noFill/>
                          </a:ln>
                          <a:solidFill>
                            <a:schemeClr val="tx1"/>
                          </a:solidFill>
                          <a:effectLst/>
                          <a:uLnTx/>
                          <a:uFillTx/>
                          <a:latin typeface="+mn-lt"/>
                          <a:ea typeface="+mn-ea"/>
                          <a:cs typeface="+mn-cs"/>
                          <a:sym typeface="Aria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a:solidFill>
                            <a:schemeClr val="bg1">
                              <a:lumMod val="50000"/>
                            </a:schemeClr>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C674"/>
                    </a:solidFill>
                  </a:tcPr>
                </a:tc>
                <a:tc>
                  <a:txBody>
                    <a:bodyPr/>
                    <a:lstStyle/>
                    <a:p>
                      <a:endParaRPr lang="en-US" sz="2000">
                        <a:solidFill>
                          <a:schemeClr val="bg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C674"/>
                    </a:solidFill>
                  </a:tcPr>
                </a:tc>
                <a:tc>
                  <a:txBody>
                    <a:bodyPr/>
                    <a:lstStyle/>
                    <a:p>
                      <a:endParaRPr lang="en-US" sz="2000">
                        <a:solidFill>
                          <a:schemeClr val="bg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C674"/>
                    </a:solidFill>
                  </a:tcPr>
                </a:tc>
                <a:tc>
                  <a:txBody>
                    <a:bodyPr/>
                    <a:lstStyle/>
                    <a:p>
                      <a:pPr algn="ctr"/>
                      <a:r>
                        <a:rPr lang="en-US" sz="2000" b="1">
                          <a:solidFill>
                            <a:schemeClr val="bg1">
                              <a:lumMod val="50000"/>
                            </a:schemeClr>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C674"/>
                    </a:solidFill>
                  </a:tcPr>
                </a:tc>
                <a:tc>
                  <a:txBody>
                    <a:bodyPr/>
                    <a:lstStyle/>
                    <a:p>
                      <a:pPr marL="0" algn="ctr" defTabSz="914400" rtl="0" eaLnBrk="1" latinLnBrk="0" hangingPunct="1"/>
                      <a:r>
                        <a:rPr lang="en-US" sz="2000" b="1" kern="1200">
                          <a:solidFill>
                            <a:schemeClr val="bg1">
                              <a:lumMod val="50000"/>
                            </a:schemeClr>
                          </a:solidFill>
                          <a:latin typeface="+mn-lt"/>
                          <a:ea typeface="+mn-ea"/>
                          <a:cs typeface="+mn-cs"/>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C674"/>
                    </a:solidFill>
                  </a:tcPr>
                </a:tc>
                <a:tc>
                  <a:txBody>
                    <a:bodyPr/>
                    <a:lstStyle/>
                    <a:p>
                      <a:pPr algn="ctr"/>
                      <a:r>
                        <a:rPr lang="en-US" sz="2000" b="1">
                          <a:solidFill>
                            <a:srgbClr val="2A5695"/>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C674"/>
                    </a:solidFill>
                  </a:tcPr>
                </a:tc>
                <a:tc>
                  <a:txBody>
                    <a:bodyPr/>
                    <a:lstStyle/>
                    <a:p>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C674"/>
                    </a:solidFill>
                  </a:tcPr>
                </a:tc>
                <a:tc>
                  <a:txBody>
                    <a:bodyPr/>
                    <a:lstStyle/>
                    <a:p>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C674"/>
                    </a:solidFill>
                  </a:tcPr>
                </a:tc>
                <a:tc>
                  <a:txBody>
                    <a:bodyPr/>
                    <a:lstStyle/>
                    <a:p>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23194421"/>
                  </a:ext>
                </a:extLst>
              </a:tr>
              <a:tr h="372174">
                <a:tc>
                  <a:txBody>
                    <a:bodyPr/>
                    <a:lstStyle/>
                    <a:p>
                      <a:pPr algn="ctr"/>
                      <a:r>
                        <a:rPr kumimoji="0" lang="en-US" sz="1800" b="1" i="0" u="none" strike="noStrike" kern="1200" cap="none" spc="0" normalizeH="0" baseline="0">
                          <a:ln>
                            <a:noFill/>
                          </a:ln>
                          <a:solidFill>
                            <a:schemeClr val="tx1"/>
                          </a:solidFill>
                          <a:effectLst/>
                          <a:uLnTx/>
                          <a:uFillTx/>
                          <a:latin typeface="+mn-lt"/>
                          <a:ea typeface="+mn-ea"/>
                          <a:cs typeface="+mn-cs"/>
                          <a:sym typeface="Aria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a:solidFill>
                            <a:schemeClr val="bg1">
                              <a:lumMod val="50000"/>
                            </a:schemeClr>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8F"/>
                    </a:solidFill>
                  </a:tcPr>
                </a:tc>
                <a:tc>
                  <a:txBody>
                    <a:bodyPr/>
                    <a:lstStyle/>
                    <a:p>
                      <a:endParaRPr lang="en-US" sz="2000">
                        <a:solidFill>
                          <a:schemeClr val="bg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8F"/>
                    </a:solidFill>
                  </a:tcPr>
                </a:tc>
                <a:tc>
                  <a:txBody>
                    <a:bodyPr/>
                    <a:lstStyle/>
                    <a:p>
                      <a:endParaRPr lang="en-US" sz="2000">
                        <a:solidFill>
                          <a:schemeClr val="bg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8F"/>
                    </a:solidFill>
                  </a:tcPr>
                </a:tc>
                <a:tc>
                  <a:txBody>
                    <a:bodyPr/>
                    <a:lstStyle/>
                    <a:p>
                      <a:pPr algn="ctr"/>
                      <a:r>
                        <a:rPr lang="en-US" sz="2000" b="1">
                          <a:solidFill>
                            <a:schemeClr val="bg1">
                              <a:lumMod val="50000"/>
                            </a:schemeClr>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8F"/>
                    </a:solidFill>
                  </a:tcPr>
                </a:tc>
                <a:tc>
                  <a:txBody>
                    <a:bodyPr/>
                    <a:lstStyle/>
                    <a:p>
                      <a:pPr marL="0" algn="ctr" defTabSz="914400" rtl="0" eaLnBrk="1" latinLnBrk="0" hangingPunct="1"/>
                      <a:r>
                        <a:rPr lang="en-US" sz="2000" b="1" kern="1200">
                          <a:solidFill>
                            <a:schemeClr val="bg1">
                              <a:lumMod val="50000"/>
                            </a:schemeClr>
                          </a:solidFill>
                          <a:latin typeface="+mn-lt"/>
                          <a:ea typeface="+mn-ea"/>
                          <a:cs typeface="+mn-cs"/>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8F"/>
                    </a:solidFill>
                  </a:tcPr>
                </a:tc>
                <a:tc>
                  <a:txBody>
                    <a:bodyPr/>
                    <a:lstStyle/>
                    <a:p>
                      <a:pPr algn="ctr"/>
                      <a:r>
                        <a:rPr lang="en-US" sz="2000" b="1">
                          <a:solidFill>
                            <a:srgbClr val="2A5695"/>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8F"/>
                    </a:solidFill>
                  </a:tcPr>
                </a:tc>
                <a:tc>
                  <a:txBody>
                    <a:bodyPr/>
                    <a:lstStyle/>
                    <a:p>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8F"/>
                    </a:solidFill>
                  </a:tcPr>
                </a:tc>
                <a:tc>
                  <a:txBody>
                    <a:bodyPr/>
                    <a:lstStyle/>
                    <a:p>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8F"/>
                    </a:solidFill>
                  </a:tcPr>
                </a:tc>
                <a:tc>
                  <a:txBody>
                    <a:bodyPr/>
                    <a:lstStyle/>
                    <a:p>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8F"/>
                    </a:solidFill>
                  </a:tcPr>
                </a:tc>
                <a:tc>
                  <a:txBody>
                    <a:bodyPr/>
                    <a:lstStyle/>
                    <a:p>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8F"/>
                    </a:solidFill>
                  </a:tcPr>
                </a:tc>
                <a:extLst>
                  <a:ext uri="{0D108BD9-81ED-4DB2-BD59-A6C34878D82A}">
                    <a16:rowId xmlns:a16="http://schemas.microsoft.com/office/drawing/2014/main" xmlns="" val="1267698480"/>
                  </a:ext>
                </a:extLst>
              </a:tr>
              <a:tr h="372174">
                <a:tc>
                  <a:txBody>
                    <a:bodyPr/>
                    <a:lstStyle/>
                    <a:p>
                      <a:pPr algn="ctr"/>
                      <a:r>
                        <a:rPr kumimoji="0" lang="en-US" sz="1800" b="1" i="0" u="none" strike="noStrike" kern="1200" cap="none" spc="0" normalizeH="0" baseline="0">
                          <a:ln>
                            <a:noFill/>
                          </a:ln>
                          <a:solidFill>
                            <a:schemeClr val="tx1"/>
                          </a:solidFill>
                          <a:effectLst/>
                          <a:uLnTx/>
                          <a:uFillTx/>
                          <a:latin typeface="+mn-lt"/>
                          <a:ea typeface="+mn-ea"/>
                          <a:cs typeface="+mn-cs"/>
                          <a:sym typeface="Aria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a:solidFill>
                            <a:schemeClr val="bg1">
                              <a:lumMod val="50000"/>
                            </a:schemeClr>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sz="2000">
                        <a:solidFill>
                          <a:schemeClr val="bg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sz="2000">
                        <a:solidFill>
                          <a:schemeClr val="bg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000" b="1">
                          <a:solidFill>
                            <a:schemeClr val="bg1">
                              <a:lumMod val="50000"/>
                            </a:schemeClr>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algn="ctr" defTabSz="914400" rtl="0" eaLnBrk="1" latinLnBrk="0" hangingPunct="1"/>
                      <a:r>
                        <a:rPr lang="en-US" sz="2000" b="1" kern="1200">
                          <a:solidFill>
                            <a:schemeClr val="bg1">
                              <a:lumMod val="50000"/>
                            </a:schemeClr>
                          </a:solidFill>
                          <a:latin typeface="+mn-lt"/>
                          <a:ea typeface="+mn-ea"/>
                          <a:cs typeface="+mn-cs"/>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000" b="1">
                          <a:solidFill>
                            <a:srgbClr val="2A5695"/>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xmlns="" val="3391959187"/>
                  </a:ext>
                </a:extLst>
              </a:tr>
              <a:tr h="372174">
                <a:tc>
                  <a:txBody>
                    <a:bodyPr/>
                    <a:lstStyle/>
                    <a:p>
                      <a:pPr algn="ctr"/>
                      <a:r>
                        <a:rPr kumimoji="0" lang="en-US" sz="1800" b="1" i="0" u="none" strike="noStrike" kern="1200" cap="none" spc="0" normalizeH="0" baseline="0">
                          <a:ln>
                            <a:noFill/>
                          </a:ln>
                          <a:solidFill>
                            <a:schemeClr val="tx1"/>
                          </a:solidFill>
                          <a:effectLst/>
                          <a:uLnTx/>
                          <a:uFillTx/>
                          <a:latin typeface="+mn-lt"/>
                          <a:ea typeface="+mn-ea"/>
                          <a:cs typeface="+mn-cs"/>
                          <a:sym typeface="Aria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a:solidFill>
                            <a:schemeClr val="bg1">
                              <a:lumMod val="50000"/>
                            </a:schemeClr>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ACE6"/>
                    </a:solidFill>
                  </a:tcPr>
                </a:tc>
                <a:tc>
                  <a:txBody>
                    <a:bodyPr/>
                    <a:lstStyle/>
                    <a:p>
                      <a:endParaRPr lang="en-US" sz="2000">
                        <a:solidFill>
                          <a:schemeClr val="bg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ACE6"/>
                    </a:solidFill>
                  </a:tcPr>
                </a:tc>
                <a:tc>
                  <a:txBody>
                    <a:bodyPr/>
                    <a:lstStyle/>
                    <a:p>
                      <a:endParaRPr lang="en-US" sz="2000">
                        <a:solidFill>
                          <a:schemeClr val="bg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ACE6"/>
                    </a:solidFill>
                  </a:tcPr>
                </a:tc>
                <a:tc>
                  <a:txBody>
                    <a:bodyPr/>
                    <a:lstStyle/>
                    <a:p>
                      <a:pPr algn="ctr"/>
                      <a:r>
                        <a:rPr lang="en-US" sz="2000" b="1">
                          <a:solidFill>
                            <a:schemeClr val="bg1">
                              <a:lumMod val="50000"/>
                            </a:schemeClr>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ACE6"/>
                    </a:solidFill>
                  </a:tcPr>
                </a:tc>
                <a:tc>
                  <a:txBody>
                    <a:bodyPr/>
                    <a:lstStyle/>
                    <a:p>
                      <a:pPr marL="0" algn="ctr" defTabSz="914400" rtl="0" eaLnBrk="1" latinLnBrk="0" hangingPunct="1"/>
                      <a:r>
                        <a:rPr lang="en-US" sz="2000" b="1" kern="1200">
                          <a:solidFill>
                            <a:schemeClr val="bg1">
                              <a:lumMod val="50000"/>
                            </a:schemeClr>
                          </a:solidFill>
                          <a:latin typeface="+mn-lt"/>
                          <a:ea typeface="+mn-ea"/>
                          <a:cs typeface="+mn-cs"/>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ACE6"/>
                    </a:solidFill>
                  </a:tcPr>
                </a:tc>
                <a:tc>
                  <a:txBody>
                    <a:bodyPr/>
                    <a:lstStyle/>
                    <a:p>
                      <a:pPr algn="ctr"/>
                      <a:r>
                        <a:rPr lang="en-US" sz="2000" b="1">
                          <a:solidFill>
                            <a:srgbClr val="2A5695"/>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ACE6"/>
                    </a:solidFill>
                  </a:tcPr>
                </a:tc>
                <a:tc>
                  <a:txBody>
                    <a:bodyPr/>
                    <a:lstStyle/>
                    <a:p>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ACE6"/>
                    </a:solidFill>
                  </a:tcPr>
                </a:tc>
                <a:tc>
                  <a:txBody>
                    <a:bodyPr/>
                    <a:lstStyle/>
                    <a:p>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ACE6"/>
                    </a:solidFill>
                  </a:tcPr>
                </a:tc>
                <a:tc>
                  <a:txBody>
                    <a:bodyPr/>
                    <a:lstStyle/>
                    <a:p>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ACE6"/>
                    </a:solidFill>
                  </a:tcPr>
                </a:tc>
                <a:tc>
                  <a:txBody>
                    <a:bodyPr/>
                    <a:lstStyle/>
                    <a:p>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ACE6"/>
                    </a:solidFill>
                  </a:tcPr>
                </a:tc>
                <a:extLst>
                  <a:ext uri="{0D108BD9-81ED-4DB2-BD59-A6C34878D82A}">
                    <a16:rowId xmlns:a16="http://schemas.microsoft.com/office/drawing/2014/main" xmlns="" val="273680892"/>
                  </a:ext>
                </a:extLst>
              </a:tr>
              <a:tr h="372174">
                <a:tc>
                  <a:txBody>
                    <a:bodyPr/>
                    <a:lstStyle/>
                    <a:p>
                      <a:pPr algn="ctr"/>
                      <a:r>
                        <a:rPr kumimoji="0" lang="en-US" sz="1800" b="1" i="0" u="none" strike="noStrike" kern="1200" cap="none" spc="0" normalizeH="0" baseline="0">
                          <a:ln>
                            <a:noFill/>
                          </a:ln>
                          <a:solidFill>
                            <a:schemeClr val="tx1"/>
                          </a:solidFill>
                          <a:effectLst/>
                          <a:uLnTx/>
                          <a:uFillTx/>
                          <a:latin typeface="+mn-lt"/>
                          <a:ea typeface="+mn-ea"/>
                          <a:cs typeface="+mn-cs"/>
                          <a:sym typeface="Aria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a:solidFill>
                            <a:srgbClr val="2A5695"/>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71"/>
                    </a:solidFill>
                  </a:tcPr>
                </a:tc>
                <a:tc>
                  <a:txBody>
                    <a:bodyPr/>
                    <a:lstStyle/>
                    <a:p>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71"/>
                    </a:solidFill>
                  </a:tcPr>
                </a:tc>
                <a:tc>
                  <a:txBody>
                    <a:bodyPr/>
                    <a:lstStyle/>
                    <a:p>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71"/>
                    </a:solidFill>
                  </a:tcPr>
                </a:tc>
                <a:tc>
                  <a:txBody>
                    <a:bodyPr/>
                    <a:lstStyle/>
                    <a:p>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71"/>
                    </a:solidFill>
                  </a:tcPr>
                </a:tc>
                <a:tc>
                  <a:txBody>
                    <a:bodyPr/>
                    <a:lstStyle/>
                    <a:p>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71"/>
                    </a:solidFill>
                  </a:tcPr>
                </a:tc>
                <a:extLst>
                  <a:ext uri="{0D108BD9-81ED-4DB2-BD59-A6C34878D82A}">
                    <a16:rowId xmlns:a16="http://schemas.microsoft.com/office/drawing/2014/main" xmlns="" val="2950471485"/>
                  </a:ext>
                </a:extLst>
              </a:tr>
            </a:tbl>
          </a:graphicData>
        </a:graphic>
      </p:graphicFrame>
      <p:sp>
        <p:nvSpPr>
          <p:cNvPr id="7" name="Rectangle 6">
            <a:extLst>
              <a:ext uri="{FF2B5EF4-FFF2-40B4-BE49-F238E27FC236}">
                <a16:creationId xmlns:a16="http://schemas.microsoft.com/office/drawing/2014/main" xmlns="" id="{4DFBD4A1-A868-4BB1-BC0E-9C72F08A455C}"/>
              </a:ext>
            </a:extLst>
          </p:cNvPr>
          <p:cNvSpPr/>
          <p:nvPr/>
        </p:nvSpPr>
        <p:spPr>
          <a:xfrm>
            <a:off x="966673" y="4992983"/>
            <a:ext cx="3224732" cy="375552"/>
          </a:xfrm>
          <a:prstGeom prst="rect">
            <a:avLst/>
          </a:prstGeom>
        </p:spPr>
        <p:txBody>
          <a:bodyPr wrap="square">
            <a:spAutoFit/>
          </a:bodyPr>
          <a:lstStyle/>
          <a:p>
            <a:pPr>
              <a:lnSpc>
                <a:spcPct val="107000"/>
              </a:lnSpc>
              <a:spcAft>
                <a:spcPts val="800"/>
              </a:spcAft>
            </a:pPr>
            <a:r>
              <a:rPr lang="en-US" b="1">
                <a:solidFill>
                  <a:schemeClr val="accent1">
                    <a:lumMod val="75000"/>
                  </a:schemeClr>
                </a:solidFill>
                <a:latin typeface="+mj-lt"/>
                <a:ea typeface="Calibri" panose="020F0502020204030204" pitchFamily="34" charset="0"/>
                <a:cs typeface="Times New Roman" panose="02020603050405020304" pitchFamily="18" charset="0"/>
              </a:rPr>
              <a:t>A. Máy tính và cộng đồng</a:t>
            </a:r>
            <a:endParaRPr lang="en-US" b="1">
              <a:solidFill>
                <a:schemeClr val="accent1">
                  <a:lumMod val="75000"/>
                </a:schemeClr>
              </a:solidFill>
              <a:latin typeface="+mj-lt"/>
            </a:endParaRPr>
          </a:p>
        </p:txBody>
      </p:sp>
      <p:sp>
        <p:nvSpPr>
          <p:cNvPr id="8" name="Rectangle 7">
            <a:extLst>
              <a:ext uri="{FF2B5EF4-FFF2-40B4-BE49-F238E27FC236}">
                <a16:creationId xmlns:a16="http://schemas.microsoft.com/office/drawing/2014/main" xmlns="" id="{E9976EB0-6267-4A0A-8F59-49FC24F6C1B5}"/>
              </a:ext>
            </a:extLst>
          </p:cNvPr>
          <p:cNvSpPr/>
          <p:nvPr/>
        </p:nvSpPr>
        <p:spPr>
          <a:xfrm>
            <a:off x="966672" y="5319113"/>
            <a:ext cx="2873800" cy="369332"/>
          </a:xfrm>
          <a:prstGeom prst="rect">
            <a:avLst/>
          </a:prstGeom>
        </p:spPr>
        <p:txBody>
          <a:bodyPr wrap="none">
            <a:spAutoFit/>
          </a:bodyPr>
          <a:lstStyle/>
          <a:p>
            <a:r>
              <a:rPr lang="en-US" b="1">
                <a:solidFill>
                  <a:schemeClr val="accent1">
                    <a:lumMod val="75000"/>
                  </a:schemeClr>
                </a:solidFill>
                <a:latin typeface="+mj-lt"/>
                <a:ea typeface="Calibri" panose="020F0502020204030204" pitchFamily="34" charset="0"/>
              </a:rPr>
              <a:t>B. Mạng máy tính và Internet</a:t>
            </a:r>
            <a:endParaRPr lang="en-US" b="1">
              <a:solidFill>
                <a:schemeClr val="accent1">
                  <a:lumMod val="75000"/>
                </a:schemeClr>
              </a:solidFill>
              <a:latin typeface="+mj-lt"/>
            </a:endParaRPr>
          </a:p>
        </p:txBody>
      </p:sp>
      <p:sp>
        <p:nvSpPr>
          <p:cNvPr id="9" name="Rectangle 8">
            <a:extLst>
              <a:ext uri="{FF2B5EF4-FFF2-40B4-BE49-F238E27FC236}">
                <a16:creationId xmlns:a16="http://schemas.microsoft.com/office/drawing/2014/main" xmlns="" id="{7A293719-5C4E-46EB-91AB-8EDF2CDBFE0A}"/>
              </a:ext>
            </a:extLst>
          </p:cNvPr>
          <p:cNvSpPr/>
          <p:nvPr/>
        </p:nvSpPr>
        <p:spPr>
          <a:xfrm>
            <a:off x="966672" y="5688445"/>
            <a:ext cx="4710072" cy="369332"/>
          </a:xfrm>
          <a:prstGeom prst="rect">
            <a:avLst/>
          </a:prstGeom>
        </p:spPr>
        <p:txBody>
          <a:bodyPr wrap="none">
            <a:spAutoFit/>
          </a:bodyPr>
          <a:lstStyle/>
          <a:p>
            <a:r>
              <a:rPr lang="en-US" b="1">
                <a:solidFill>
                  <a:schemeClr val="accent1">
                    <a:lumMod val="75000"/>
                  </a:schemeClr>
                </a:solidFill>
                <a:latin typeface="+mj-lt"/>
                <a:ea typeface="Calibri" panose="020F0502020204030204" pitchFamily="34" charset="0"/>
              </a:rPr>
              <a:t>C. Tổ chức lưu trữ, tìm kiếm và trao đổi thông tin</a:t>
            </a:r>
            <a:endParaRPr lang="en-US" b="1">
              <a:solidFill>
                <a:schemeClr val="accent1">
                  <a:lumMod val="75000"/>
                </a:schemeClr>
              </a:solidFill>
              <a:latin typeface="+mj-lt"/>
            </a:endParaRPr>
          </a:p>
        </p:txBody>
      </p:sp>
      <p:sp>
        <p:nvSpPr>
          <p:cNvPr id="10" name="Rectangle 9">
            <a:extLst>
              <a:ext uri="{FF2B5EF4-FFF2-40B4-BE49-F238E27FC236}">
                <a16:creationId xmlns:a16="http://schemas.microsoft.com/office/drawing/2014/main" xmlns="" id="{BD2B7C5F-00F1-4881-8233-3492E0385DC8}"/>
              </a:ext>
            </a:extLst>
          </p:cNvPr>
          <p:cNvSpPr/>
          <p:nvPr/>
        </p:nvSpPr>
        <p:spPr>
          <a:xfrm>
            <a:off x="966676" y="6008048"/>
            <a:ext cx="5210978" cy="369332"/>
          </a:xfrm>
          <a:prstGeom prst="rect">
            <a:avLst/>
          </a:prstGeom>
        </p:spPr>
        <p:txBody>
          <a:bodyPr wrap="none">
            <a:spAutoFit/>
          </a:bodyPr>
          <a:lstStyle/>
          <a:p>
            <a:r>
              <a:rPr lang="en-US" b="1">
                <a:solidFill>
                  <a:schemeClr val="accent1">
                    <a:lumMod val="75000"/>
                  </a:schemeClr>
                </a:solidFill>
                <a:latin typeface="+mj-lt"/>
                <a:ea typeface="Calibri" panose="020F0502020204030204" pitchFamily="34" charset="0"/>
              </a:rPr>
              <a:t>D. Đạo đức, pháp luật và văn hoá trong môi trường số</a:t>
            </a:r>
            <a:endParaRPr lang="en-US" b="1">
              <a:solidFill>
                <a:schemeClr val="accent1">
                  <a:lumMod val="75000"/>
                </a:schemeClr>
              </a:solidFill>
              <a:latin typeface="+mj-lt"/>
            </a:endParaRPr>
          </a:p>
        </p:txBody>
      </p:sp>
      <p:sp>
        <p:nvSpPr>
          <p:cNvPr id="11" name="Rectangle 10">
            <a:extLst>
              <a:ext uri="{FF2B5EF4-FFF2-40B4-BE49-F238E27FC236}">
                <a16:creationId xmlns:a16="http://schemas.microsoft.com/office/drawing/2014/main" xmlns="" id="{707C5792-F7F1-4D50-940C-EAD7DACA5B0F}"/>
              </a:ext>
            </a:extLst>
          </p:cNvPr>
          <p:cNvSpPr/>
          <p:nvPr/>
        </p:nvSpPr>
        <p:spPr>
          <a:xfrm>
            <a:off x="6490682" y="4977117"/>
            <a:ext cx="2010487" cy="369332"/>
          </a:xfrm>
          <a:prstGeom prst="rect">
            <a:avLst/>
          </a:prstGeom>
        </p:spPr>
        <p:txBody>
          <a:bodyPr wrap="none">
            <a:spAutoFit/>
          </a:bodyPr>
          <a:lstStyle/>
          <a:p>
            <a:r>
              <a:rPr lang="en-US" b="1">
                <a:solidFill>
                  <a:schemeClr val="accent1">
                    <a:lumMod val="75000"/>
                  </a:schemeClr>
                </a:solidFill>
                <a:latin typeface="+mj-lt"/>
                <a:ea typeface="Calibri" panose="020F0502020204030204" pitchFamily="34" charset="0"/>
              </a:rPr>
              <a:t>E. Ứng dụng tin học</a:t>
            </a:r>
            <a:endParaRPr lang="en-US" b="1">
              <a:solidFill>
                <a:schemeClr val="accent1">
                  <a:lumMod val="75000"/>
                </a:schemeClr>
              </a:solidFill>
              <a:latin typeface="+mj-lt"/>
            </a:endParaRPr>
          </a:p>
        </p:txBody>
      </p:sp>
      <p:sp>
        <p:nvSpPr>
          <p:cNvPr id="12" name="Rectangle 11">
            <a:extLst>
              <a:ext uri="{FF2B5EF4-FFF2-40B4-BE49-F238E27FC236}">
                <a16:creationId xmlns:a16="http://schemas.microsoft.com/office/drawing/2014/main" xmlns="" id="{E61F31DE-592A-4EAE-B7CB-3FFB37662D5E}"/>
              </a:ext>
            </a:extLst>
          </p:cNvPr>
          <p:cNvSpPr/>
          <p:nvPr/>
        </p:nvSpPr>
        <p:spPr>
          <a:xfrm>
            <a:off x="6490682" y="5368618"/>
            <a:ext cx="4620880" cy="369332"/>
          </a:xfrm>
          <a:prstGeom prst="rect">
            <a:avLst/>
          </a:prstGeom>
        </p:spPr>
        <p:txBody>
          <a:bodyPr wrap="none">
            <a:spAutoFit/>
          </a:bodyPr>
          <a:lstStyle/>
          <a:p>
            <a:r>
              <a:rPr lang="en-US" b="1">
                <a:solidFill>
                  <a:schemeClr val="accent1">
                    <a:lumMod val="75000"/>
                  </a:schemeClr>
                </a:solidFill>
                <a:latin typeface="+mj-lt"/>
                <a:ea typeface="Calibri" panose="020F0502020204030204" pitchFamily="34" charset="0"/>
              </a:rPr>
              <a:t>F. Giải quyết vấn đề với sự trợ giúp của máy tính</a:t>
            </a:r>
            <a:endParaRPr lang="en-US" b="1">
              <a:solidFill>
                <a:schemeClr val="accent1">
                  <a:lumMod val="75000"/>
                </a:schemeClr>
              </a:solidFill>
              <a:latin typeface="+mj-lt"/>
            </a:endParaRPr>
          </a:p>
        </p:txBody>
      </p:sp>
      <p:sp>
        <p:nvSpPr>
          <p:cNvPr id="13" name="Rectangle 12">
            <a:extLst>
              <a:ext uri="{FF2B5EF4-FFF2-40B4-BE49-F238E27FC236}">
                <a16:creationId xmlns:a16="http://schemas.microsoft.com/office/drawing/2014/main" xmlns="" id="{784835D1-22EE-4200-B65D-89821DD60920}"/>
              </a:ext>
            </a:extLst>
          </p:cNvPr>
          <p:cNvSpPr/>
          <p:nvPr/>
        </p:nvSpPr>
        <p:spPr>
          <a:xfrm>
            <a:off x="6490682" y="5688445"/>
            <a:ext cx="2773516" cy="369332"/>
          </a:xfrm>
          <a:prstGeom prst="rect">
            <a:avLst/>
          </a:prstGeom>
        </p:spPr>
        <p:txBody>
          <a:bodyPr wrap="none">
            <a:spAutoFit/>
          </a:bodyPr>
          <a:lstStyle/>
          <a:p>
            <a:r>
              <a:rPr lang="en-US" b="1">
                <a:solidFill>
                  <a:schemeClr val="accent1">
                    <a:lumMod val="75000"/>
                  </a:schemeClr>
                </a:solidFill>
                <a:latin typeface="+mj-lt"/>
                <a:ea typeface="Calibri" panose="020F0502020204030204" pitchFamily="34" charset="0"/>
              </a:rPr>
              <a:t>G. Hướng nghiệp với tin học</a:t>
            </a:r>
            <a:endParaRPr lang="en-US" b="1">
              <a:solidFill>
                <a:schemeClr val="accent1">
                  <a:lumMod val="75000"/>
                </a:schemeClr>
              </a:solidFill>
              <a:latin typeface="+mj-lt"/>
            </a:endParaRPr>
          </a:p>
        </p:txBody>
      </p:sp>
    </p:spTree>
    <p:extLst>
      <p:ext uri="{BB962C8B-B14F-4D97-AF65-F5344CB8AC3E}">
        <p14:creationId xmlns:p14="http://schemas.microsoft.com/office/powerpoint/2010/main" val="3047126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03BB50-1C28-4FB7-860A-F2CB4AB20730}"/>
              </a:ext>
            </a:extLst>
          </p:cNvPr>
          <p:cNvSpPr>
            <a:spLocks noGrp="1"/>
          </p:cNvSpPr>
          <p:nvPr>
            <p:ph type="title"/>
          </p:nvPr>
        </p:nvSpPr>
        <p:spPr>
          <a:xfrm>
            <a:off x="838200" y="365126"/>
            <a:ext cx="10515600" cy="775276"/>
          </a:xfrm>
        </p:spPr>
        <p:txBody>
          <a:bodyPr>
            <a:normAutofit/>
          </a:bodyPr>
          <a:lstStyle/>
          <a:p>
            <a:r>
              <a:rPr lang="en-US">
                <a:solidFill>
                  <a:srgbClr val="2A5695"/>
                </a:solidFill>
              </a:rPr>
              <a:t>2.2. Cấu trúc sách</a:t>
            </a:r>
          </a:p>
        </p:txBody>
      </p:sp>
      <p:sp>
        <p:nvSpPr>
          <p:cNvPr id="3" name="Content Placeholder 2">
            <a:extLst>
              <a:ext uri="{FF2B5EF4-FFF2-40B4-BE49-F238E27FC236}">
                <a16:creationId xmlns:a16="http://schemas.microsoft.com/office/drawing/2014/main" xmlns="" id="{E2550796-3ACB-400D-8720-0A785951C500}"/>
              </a:ext>
            </a:extLst>
          </p:cNvPr>
          <p:cNvSpPr>
            <a:spLocks noGrp="1"/>
          </p:cNvSpPr>
          <p:nvPr>
            <p:ph idx="1"/>
          </p:nvPr>
        </p:nvSpPr>
        <p:spPr>
          <a:xfrm>
            <a:off x="7420428" y="2251555"/>
            <a:ext cx="3933372" cy="3351783"/>
          </a:xfrm>
        </p:spPr>
        <p:txBody>
          <a:bodyPr>
            <a:normAutofit/>
          </a:bodyPr>
          <a:lstStyle/>
          <a:p>
            <a:pPr algn="just"/>
            <a:r>
              <a:rPr lang="en-US" sz="2400">
                <a:solidFill>
                  <a:srgbClr val="2A5695"/>
                </a:solidFill>
              </a:rPr>
              <a:t>Số trang: 92</a:t>
            </a:r>
          </a:p>
          <a:p>
            <a:pPr algn="just"/>
            <a:r>
              <a:rPr lang="en-US" sz="2400">
                <a:solidFill>
                  <a:srgbClr val="2A5695"/>
                </a:solidFill>
              </a:rPr>
              <a:t>Khổ sách: 19 cm </a:t>
            </a:r>
            <a:r>
              <a:rPr lang="en-US" sz="2400">
                <a:solidFill>
                  <a:srgbClr val="2A5695"/>
                </a:solidFill>
                <a:sym typeface="Symbol" panose="05050102010706020507" pitchFamily="18" charset="2"/>
              </a:rPr>
              <a:t> 26,5 cm</a:t>
            </a:r>
            <a:endParaRPr lang="en-US" sz="2400">
              <a:solidFill>
                <a:srgbClr val="2A5695"/>
              </a:solidFill>
            </a:endParaRPr>
          </a:p>
          <a:p>
            <a:pPr algn="just"/>
            <a:r>
              <a:rPr lang="en-US" sz="2400">
                <a:solidFill>
                  <a:srgbClr val="2A5695"/>
                </a:solidFill>
              </a:rPr>
              <a:t>Số màu: 4</a:t>
            </a:r>
          </a:p>
          <a:p>
            <a:pPr algn="just"/>
            <a:r>
              <a:rPr lang="en-US" sz="2400">
                <a:solidFill>
                  <a:srgbClr val="2A5695"/>
                </a:solidFill>
              </a:rPr>
              <a:t>Gồm 06 chủ đề, 20 bài.</a:t>
            </a:r>
          </a:p>
          <a:p>
            <a:pPr algn="just"/>
            <a:r>
              <a:rPr lang="en-US" sz="2400">
                <a:solidFill>
                  <a:srgbClr val="2A5695"/>
                </a:solidFill>
              </a:rPr>
              <a:t>Mỗi bài được thiết kế dạy trong 02 tiết (18 tiết LT, 13 tiết TH).</a:t>
            </a:r>
          </a:p>
          <a:p>
            <a:pPr algn="just"/>
            <a:endParaRPr lang="en-US" sz="2400">
              <a:solidFill>
                <a:srgbClr val="2A5695"/>
              </a:solidFill>
            </a:endParaRPr>
          </a:p>
        </p:txBody>
      </p:sp>
      <p:graphicFrame>
        <p:nvGraphicFramePr>
          <p:cNvPr id="4" name="Diagram 3">
            <a:extLst>
              <a:ext uri="{FF2B5EF4-FFF2-40B4-BE49-F238E27FC236}">
                <a16:creationId xmlns:a16="http://schemas.microsoft.com/office/drawing/2014/main" xmlns="" id="{EF349C08-B384-49FB-BD38-2D02066D24BA}"/>
              </a:ext>
            </a:extLst>
          </p:cNvPr>
          <p:cNvGraphicFramePr/>
          <p:nvPr>
            <p:extLst>
              <p:ext uri="{D42A27DB-BD31-4B8C-83A1-F6EECF244321}">
                <p14:modId xmlns:p14="http://schemas.microsoft.com/office/powerpoint/2010/main" val="4265397435"/>
              </p:ext>
            </p:extLst>
          </p:nvPr>
        </p:nvGraphicFramePr>
        <p:xfrm>
          <a:off x="1019628" y="2075995"/>
          <a:ext cx="6146800" cy="4219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xmlns="" id="{BAD2ADD7-600D-4F32-B2D9-EA49C4421F07}"/>
              </a:ext>
            </a:extLst>
          </p:cNvPr>
          <p:cNvSpPr/>
          <p:nvPr/>
        </p:nvSpPr>
        <p:spPr>
          <a:xfrm>
            <a:off x="2131468" y="1488146"/>
            <a:ext cx="3578451" cy="769441"/>
          </a:xfrm>
          <a:prstGeom prst="rect">
            <a:avLst/>
          </a:prstGeom>
          <a:noFill/>
        </p:spPr>
        <p:txBody>
          <a:bodyPr wrap="square" lIns="91440" tIns="45720" rIns="91440" bIns="45720">
            <a:spAutoFit/>
          </a:bodyPr>
          <a:lstStyle/>
          <a:p>
            <a:pPr algn="ctr"/>
            <a:r>
              <a:rPr lang="en-US" sz="4400" b="1">
                <a:ln w="22225">
                  <a:solidFill>
                    <a:srgbClr val="2A5695"/>
                  </a:solidFill>
                  <a:prstDash val="solid"/>
                </a:ln>
                <a:solidFill>
                  <a:schemeClr val="accent5">
                    <a:lumMod val="40000"/>
                    <a:lumOff val="60000"/>
                  </a:schemeClr>
                </a:solidFill>
              </a:rPr>
              <a:t>Chủ đề</a:t>
            </a:r>
            <a:endParaRPr lang="en-US" sz="4400" b="1" cap="none" spc="0">
              <a:ln w="22225">
                <a:solidFill>
                  <a:srgbClr val="2A5695"/>
                </a:solidFill>
                <a:prstDash val="solid"/>
              </a:ln>
              <a:solidFill>
                <a:schemeClr val="accent5">
                  <a:lumMod val="40000"/>
                  <a:lumOff val="60000"/>
                </a:schemeClr>
              </a:solidFill>
              <a:effectLst/>
            </a:endParaRPr>
          </a:p>
        </p:txBody>
      </p:sp>
      <p:sp>
        <p:nvSpPr>
          <p:cNvPr id="7" name="Rectangle 6">
            <a:extLst>
              <a:ext uri="{FF2B5EF4-FFF2-40B4-BE49-F238E27FC236}">
                <a16:creationId xmlns:a16="http://schemas.microsoft.com/office/drawing/2014/main" xmlns="" id="{F19F22CB-A367-4A90-80E8-B20D68BB27A3}"/>
              </a:ext>
            </a:extLst>
          </p:cNvPr>
          <p:cNvSpPr/>
          <p:nvPr/>
        </p:nvSpPr>
        <p:spPr>
          <a:xfrm>
            <a:off x="354898" y="2165188"/>
            <a:ext cx="620683" cy="769441"/>
          </a:xfrm>
          <a:prstGeom prst="rect">
            <a:avLst/>
          </a:prstGeom>
          <a:noFill/>
          <a:ln>
            <a:noFill/>
          </a:ln>
        </p:spPr>
        <p:txBody>
          <a:bodyPr wrap="none" lIns="91440" tIns="45720" rIns="91440" bIns="45720">
            <a:spAutoFit/>
          </a:bodyPr>
          <a:lstStyle/>
          <a:p>
            <a:pPr algn="ctr"/>
            <a:r>
              <a:rPr lang="en-US" sz="4400" b="1" cap="none" spc="0" dirty="0">
                <a:ln w="10160">
                  <a:solidFill>
                    <a:srgbClr val="FFFF00"/>
                  </a:solidFill>
                  <a:prstDash val="solid"/>
                </a:ln>
                <a:solidFill>
                  <a:srgbClr val="FFC000"/>
                </a:solidFill>
                <a:effectLst>
                  <a:outerShdw blurRad="50800" dist="38100" dir="18900000" algn="bl" rotWithShape="0">
                    <a:schemeClr val="accent2">
                      <a:alpha val="40000"/>
                    </a:schemeClr>
                  </a:outerShdw>
                </a:effectLst>
              </a:rPr>
              <a:t>1.</a:t>
            </a:r>
          </a:p>
        </p:txBody>
      </p:sp>
      <p:sp>
        <p:nvSpPr>
          <p:cNvPr id="8" name="Rectangle 7">
            <a:extLst>
              <a:ext uri="{FF2B5EF4-FFF2-40B4-BE49-F238E27FC236}">
                <a16:creationId xmlns:a16="http://schemas.microsoft.com/office/drawing/2014/main" xmlns="" id="{BE655064-0579-45C0-BE5F-4A4400626854}"/>
              </a:ext>
            </a:extLst>
          </p:cNvPr>
          <p:cNvSpPr/>
          <p:nvPr/>
        </p:nvSpPr>
        <p:spPr>
          <a:xfrm>
            <a:off x="349251" y="2812530"/>
            <a:ext cx="620683" cy="769441"/>
          </a:xfrm>
          <a:prstGeom prst="rect">
            <a:avLst/>
          </a:prstGeom>
          <a:noFill/>
          <a:ln>
            <a:noFill/>
          </a:ln>
        </p:spPr>
        <p:txBody>
          <a:bodyPr wrap="none" lIns="91440" tIns="45720" rIns="91440" bIns="45720">
            <a:spAutoFit/>
          </a:bodyPr>
          <a:lstStyle/>
          <a:p>
            <a:pPr algn="ctr"/>
            <a:r>
              <a:rPr lang="en-US" sz="4400" b="1">
                <a:ln w="10160">
                  <a:solidFill>
                    <a:srgbClr val="FFFF00"/>
                  </a:solidFill>
                  <a:prstDash val="solid"/>
                </a:ln>
                <a:solidFill>
                  <a:srgbClr val="FFC000"/>
                </a:solidFill>
                <a:effectLst>
                  <a:outerShdw blurRad="50800" dist="38100" dir="18900000" algn="bl" rotWithShape="0">
                    <a:schemeClr val="accent2">
                      <a:alpha val="40000"/>
                    </a:schemeClr>
                  </a:outerShdw>
                </a:effectLst>
              </a:rPr>
              <a:t>2</a:t>
            </a:r>
            <a:r>
              <a:rPr lang="en-US" sz="4400" b="1" cap="none" spc="0">
                <a:ln w="10160">
                  <a:solidFill>
                    <a:srgbClr val="FFFF00"/>
                  </a:solidFill>
                  <a:prstDash val="solid"/>
                </a:ln>
                <a:solidFill>
                  <a:srgbClr val="FFC000"/>
                </a:solidFill>
                <a:effectLst>
                  <a:outerShdw blurRad="50800" dist="38100" dir="18900000" algn="bl" rotWithShape="0">
                    <a:schemeClr val="accent2">
                      <a:alpha val="40000"/>
                    </a:schemeClr>
                  </a:outerShdw>
                </a:effectLst>
              </a:rPr>
              <a:t>.</a:t>
            </a:r>
          </a:p>
        </p:txBody>
      </p:sp>
      <p:sp>
        <p:nvSpPr>
          <p:cNvPr id="9" name="Rectangle 8">
            <a:extLst>
              <a:ext uri="{FF2B5EF4-FFF2-40B4-BE49-F238E27FC236}">
                <a16:creationId xmlns:a16="http://schemas.microsoft.com/office/drawing/2014/main" xmlns="" id="{6625F470-DC19-4514-AD5D-672BD7924497}"/>
              </a:ext>
            </a:extLst>
          </p:cNvPr>
          <p:cNvSpPr/>
          <p:nvPr/>
        </p:nvSpPr>
        <p:spPr>
          <a:xfrm>
            <a:off x="349251" y="3459872"/>
            <a:ext cx="620683" cy="769441"/>
          </a:xfrm>
          <a:prstGeom prst="rect">
            <a:avLst/>
          </a:prstGeom>
          <a:noFill/>
          <a:ln>
            <a:noFill/>
          </a:ln>
        </p:spPr>
        <p:txBody>
          <a:bodyPr wrap="none" lIns="91440" tIns="45720" rIns="91440" bIns="45720">
            <a:spAutoFit/>
          </a:bodyPr>
          <a:lstStyle/>
          <a:p>
            <a:pPr algn="ctr"/>
            <a:r>
              <a:rPr lang="en-US" sz="4400" b="1">
                <a:ln w="10160">
                  <a:solidFill>
                    <a:srgbClr val="FFFF00"/>
                  </a:solidFill>
                  <a:prstDash val="solid"/>
                </a:ln>
                <a:solidFill>
                  <a:srgbClr val="FFC000"/>
                </a:solidFill>
                <a:effectLst>
                  <a:outerShdw blurRad="50800" dist="38100" dir="18900000" algn="bl" rotWithShape="0">
                    <a:schemeClr val="accent2">
                      <a:alpha val="40000"/>
                    </a:schemeClr>
                  </a:outerShdw>
                </a:effectLst>
              </a:rPr>
              <a:t>3</a:t>
            </a:r>
            <a:r>
              <a:rPr lang="en-US" sz="4400" b="1" cap="none" spc="0">
                <a:ln w="10160">
                  <a:solidFill>
                    <a:srgbClr val="FFFF00"/>
                  </a:solidFill>
                  <a:prstDash val="solid"/>
                </a:ln>
                <a:solidFill>
                  <a:srgbClr val="FFC000"/>
                </a:solidFill>
                <a:effectLst>
                  <a:outerShdw blurRad="50800" dist="38100" dir="18900000" algn="bl" rotWithShape="0">
                    <a:schemeClr val="accent2">
                      <a:alpha val="40000"/>
                    </a:schemeClr>
                  </a:outerShdw>
                </a:effectLst>
              </a:rPr>
              <a:t>.</a:t>
            </a:r>
          </a:p>
        </p:txBody>
      </p:sp>
      <p:sp>
        <p:nvSpPr>
          <p:cNvPr id="10" name="Rectangle 9">
            <a:extLst>
              <a:ext uri="{FF2B5EF4-FFF2-40B4-BE49-F238E27FC236}">
                <a16:creationId xmlns:a16="http://schemas.microsoft.com/office/drawing/2014/main" xmlns="" id="{EA806F93-07F0-44E1-B79C-B95D3D483DBB}"/>
              </a:ext>
            </a:extLst>
          </p:cNvPr>
          <p:cNvSpPr/>
          <p:nvPr/>
        </p:nvSpPr>
        <p:spPr>
          <a:xfrm>
            <a:off x="349252" y="4107214"/>
            <a:ext cx="620683" cy="769441"/>
          </a:xfrm>
          <a:prstGeom prst="rect">
            <a:avLst/>
          </a:prstGeom>
          <a:noFill/>
          <a:ln>
            <a:noFill/>
          </a:ln>
        </p:spPr>
        <p:txBody>
          <a:bodyPr wrap="none" lIns="91440" tIns="45720" rIns="91440" bIns="45720">
            <a:spAutoFit/>
          </a:bodyPr>
          <a:lstStyle/>
          <a:p>
            <a:pPr algn="ctr"/>
            <a:r>
              <a:rPr lang="en-US" sz="4400" b="1" dirty="0">
                <a:ln w="10160">
                  <a:solidFill>
                    <a:srgbClr val="FFFF00"/>
                  </a:solidFill>
                  <a:prstDash val="solid"/>
                </a:ln>
                <a:solidFill>
                  <a:srgbClr val="FFC000"/>
                </a:solidFill>
                <a:effectLst>
                  <a:outerShdw blurRad="50800" dist="38100" dir="18900000" algn="bl" rotWithShape="0">
                    <a:schemeClr val="accent2">
                      <a:alpha val="40000"/>
                    </a:schemeClr>
                  </a:outerShdw>
                </a:effectLst>
              </a:rPr>
              <a:t>4</a:t>
            </a:r>
            <a:r>
              <a:rPr lang="en-US" sz="4400" b="1" cap="none" spc="0" dirty="0">
                <a:ln w="10160">
                  <a:solidFill>
                    <a:srgbClr val="FFFF00"/>
                  </a:solidFill>
                  <a:prstDash val="solid"/>
                </a:ln>
                <a:solidFill>
                  <a:srgbClr val="FFC000"/>
                </a:solidFill>
                <a:effectLst>
                  <a:outerShdw blurRad="50800" dist="38100" dir="18900000" algn="bl" rotWithShape="0">
                    <a:schemeClr val="accent2">
                      <a:alpha val="40000"/>
                    </a:schemeClr>
                  </a:outerShdw>
                </a:effectLst>
              </a:rPr>
              <a:t>.</a:t>
            </a:r>
          </a:p>
        </p:txBody>
      </p:sp>
      <p:sp>
        <p:nvSpPr>
          <p:cNvPr id="11" name="Rectangle 10">
            <a:extLst>
              <a:ext uri="{FF2B5EF4-FFF2-40B4-BE49-F238E27FC236}">
                <a16:creationId xmlns:a16="http://schemas.microsoft.com/office/drawing/2014/main" xmlns="" id="{A2CBE428-4574-426E-9A7F-D99CFF010B73}"/>
              </a:ext>
            </a:extLst>
          </p:cNvPr>
          <p:cNvSpPr/>
          <p:nvPr/>
        </p:nvSpPr>
        <p:spPr>
          <a:xfrm>
            <a:off x="349252" y="4754556"/>
            <a:ext cx="620683" cy="769441"/>
          </a:xfrm>
          <a:prstGeom prst="rect">
            <a:avLst/>
          </a:prstGeom>
          <a:noFill/>
          <a:ln>
            <a:noFill/>
          </a:ln>
        </p:spPr>
        <p:txBody>
          <a:bodyPr wrap="none" lIns="91440" tIns="45720" rIns="91440" bIns="45720">
            <a:spAutoFit/>
          </a:bodyPr>
          <a:lstStyle/>
          <a:p>
            <a:pPr algn="ctr"/>
            <a:r>
              <a:rPr lang="en-US" sz="4400" b="1">
                <a:ln w="10160">
                  <a:solidFill>
                    <a:srgbClr val="FFFF00"/>
                  </a:solidFill>
                  <a:prstDash val="solid"/>
                </a:ln>
                <a:solidFill>
                  <a:srgbClr val="FFC000"/>
                </a:solidFill>
                <a:effectLst>
                  <a:outerShdw blurRad="50800" dist="38100" dir="18900000" algn="bl" rotWithShape="0">
                    <a:schemeClr val="accent2">
                      <a:alpha val="40000"/>
                    </a:schemeClr>
                  </a:outerShdw>
                </a:effectLst>
              </a:rPr>
              <a:t>5</a:t>
            </a:r>
            <a:r>
              <a:rPr lang="en-US" sz="4400" b="1" cap="none" spc="0">
                <a:ln w="10160">
                  <a:solidFill>
                    <a:srgbClr val="FFFF00"/>
                  </a:solidFill>
                  <a:prstDash val="solid"/>
                </a:ln>
                <a:solidFill>
                  <a:srgbClr val="FFC000"/>
                </a:solidFill>
                <a:effectLst>
                  <a:outerShdw blurRad="50800" dist="38100" dir="18900000" algn="bl" rotWithShape="0">
                    <a:schemeClr val="accent2">
                      <a:alpha val="40000"/>
                    </a:schemeClr>
                  </a:outerShdw>
                </a:effectLst>
              </a:rPr>
              <a:t>.</a:t>
            </a:r>
          </a:p>
        </p:txBody>
      </p:sp>
      <p:sp>
        <p:nvSpPr>
          <p:cNvPr id="12" name="Rectangle 11">
            <a:extLst>
              <a:ext uri="{FF2B5EF4-FFF2-40B4-BE49-F238E27FC236}">
                <a16:creationId xmlns:a16="http://schemas.microsoft.com/office/drawing/2014/main" xmlns="" id="{A9E392A5-C80F-33BC-3D46-B9A01725389B}"/>
              </a:ext>
            </a:extLst>
          </p:cNvPr>
          <p:cNvSpPr/>
          <p:nvPr/>
        </p:nvSpPr>
        <p:spPr>
          <a:xfrm>
            <a:off x="349250" y="5401900"/>
            <a:ext cx="620683" cy="769441"/>
          </a:xfrm>
          <a:prstGeom prst="rect">
            <a:avLst/>
          </a:prstGeom>
          <a:noFill/>
          <a:ln>
            <a:noFill/>
          </a:ln>
        </p:spPr>
        <p:txBody>
          <a:bodyPr wrap="none" lIns="91440" tIns="45720" rIns="91440" bIns="45720">
            <a:spAutoFit/>
          </a:bodyPr>
          <a:lstStyle/>
          <a:p>
            <a:pPr algn="ctr"/>
            <a:r>
              <a:rPr lang="en-US" sz="4400" b="1" cap="none" spc="0" dirty="0">
                <a:ln w="10160">
                  <a:solidFill>
                    <a:srgbClr val="FFFF00"/>
                  </a:solidFill>
                  <a:prstDash val="solid"/>
                </a:ln>
                <a:solidFill>
                  <a:srgbClr val="FFC000"/>
                </a:solidFill>
                <a:effectLst>
                  <a:outerShdw blurRad="50800" dist="38100" dir="18900000" algn="bl" rotWithShape="0">
                    <a:schemeClr val="accent2">
                      <a:alpha val="40000"/>
                    </a:schemeClr>
                  </a:outerShdw>
                </a:effectLst>
              </a:rPr>
              <a:t>6.</a:t>
            </a:r>
          </a:p>
        </p:txBody>
      </p:sp>
    </p:spTree>
    <p:extLst>
      <p:ext uri="{BB962C8B-B14F-4D97-AF65-F5344CB8AC3E}">
        <p14:creationId xmlns:p14="http://schemas.microsoft.com/office/powerpoint/2010/main" val="22439189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2688</TotalTime>
  <Words>3961</Words>
  <Application>Microsoft Office PowerPoint</Application>
  <PresentationFormat>Widescreen</PresentationFormat>
  <Paragraphs>480</Paragraphs>
  <Slides>56</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56</vt:i4>
      </vt:variant>
    </vt:vector>
  </HeadingPairs>
  <TitlesOfParts>
    <vt:vector size="66" baseType="lpstr">
      <vt:lpstr>Arial</vt:lpstr>
      <vt:lpstr>Calibri</vt:lpstr>
      <vt:lpstr>Calibri Light</vt:lpstr>
      <vt:lpstr>Cambria Math</vt:lpstr>
      <vt:lpstr>Symbol</vt:lpstr>
      <vt:lpstr>Tahoma</vt:lpstr>
      <vt:lpstr>Times New Roman</vt:lpstr>
      <vt:lpstr>Times New Roman (Body CS)</vt:lpstr>
      <vt:lpstr>Office Theme</vt:lpstr>
      <vt:lpstr>Custom Design</vt:lpstr>
      <vt:lpstr>PowerPoint Presentation</vt:lpstr>
      <vt:lpstr>PowerPoint Presentation</vt:lpstr>
      <vt:lpstr>Dàn ý</vt:lpstr>
      <vt:lpstr>1. Quan điểm biên soạn</vt:lpstr>
      <vt:lpstr>1.1. Yêu cầu chung</vt:lpstr>
      <vt:lpstr>1.2. Định hướng</vt:lpstr>
      <vt:lpstr>2. Giới thiệu chung</vt:lpstr>
      <vt:lpstr>2.1. Đánh số chủ đề</vt:lpstr>
      <vt:lpstr>2.2. Cấu trúc sách</vt:lpstr>
      <vt:lpstr>2.3. Cấu trúc bài học</vt:lpstr>
      <vt:lpstr>3. THẢO LUẬN CÁC CHỦ ĐỀ</vt:lpstr>
      <vt:lpstr>Chủ đề 1. Máy tính và cộng đồng</vt:lpstr>
      <vt:lpstr>Chủ đề 1. Máy tính với cộng đồng</vt:lpstr>
      <vt:lpstr>Thảo luận</vt:lpstr>
      <vt:lpstr>Câu hỏi vận dụng</vt:lpstr>
      <vt:lpstr>Chủ đề B. Mạng máy tính và Internet</vt:lpstr>
      <vt:lpstr>Chủ đề 2. Tổ chức lưu trữ, tìm kiếm và trao đổi thông tin</vt:lpstr>
      <vt:lpstr>Chủ đề 2. Tổ chức lưu trữ, tìm kiếm và trao đổi thông tin</vt:lpstr>
      <vt:lpstr>Chủ đề 2. Tổ chức lưu trữ, tìm kiếm và trao đổi thông tin</vt:lpstr>
      <vt:lpstr>Nhận biết thông tin đáng tin cậy</vt:lpstr>
      <vt:lpstr>Lập luận. Luận đề, luận điểm, luận cứ, luận chứng</vt:lpstr>
      <vt:lpstr>Chủ đề 3. Đạo đức, pháp luật và văn hoá trong môi trường số</vt:lpstr>
      <vt:lpstr>Chủ đề 3. Đạo đức, pháp luật và văn hoá trong môi trường số</vt:lpstr>
      <vt:lpstr>Chủ đề 4. Ứng dụng Tin học </vt:lpstr>
      <vt:lpstr>Chủ đề 4. Ứng dụng Tin học </vt:lpstr>
      <vt:lpstr>Chủ đề 4. Ứng dụng Tin học </vt:lpstr>
      <vt:lpstr>Chủ đề 4. Ứng dụng Tin học </vt:lpstr>
      <vt:lpstr>Thảo luận</vt:lpstr>
      <vt:lpstr>Thảo luận</vt:lpstr>
      <vt:lpstr>Bài tập dự án</vt:lpstr>
      <vt:lpstr>Chủ đề 4a. Soạn thảo văn bản và trình chiếu</vt:lpstr>
      <vt:lpstr>Chủ đề 4a. Soạn thảo văn bản và trình chiếu</vt:lpstr>
      <vt:lpstr>Chủ đề 4b. Làm quen với phần mềm chỉnh sửa ảnh</vt:lpstr>
      <vt:lpstr>Chủ đề 4b. Làm quen với phần mềm chỉnh sửa ảnh</vt:lpstr>
      <vt:lpstr>Chủ đề 5. Giải quyết vấn đề với sự trợ giúp của máy tính </vt:lpstr>
      <vt:lpstr>Chủ đề 5. Giải quyết vấn đề với sự trợ giúp của máy tính </vt:lpstr>
      <vt:lpstr>Chủ đề 5. Giải quyết vấn đề với sự trợ giúp của máy tính </vt:lpstr>
      <vt:lpstr>Thảo luận</vt:lpstr>
      <vt:lpstr>Chủ đề 6. Hướng nghiệp với tin học </vt:lpstr>
      <vt:lpstr>Chủ đề 6. Hướng nghiệp với tin học </vt:lpstr>
      <vt:lpstr>Lưu ý về các chủ đề</vt:lpstr>
      <vt:lpstr>4. Phân phối chương trình</vt:lpstr>
      <vt:lpstr>Khung kế hoạch dạy học (phụ lục 1)</vt:lpstr>
      <vt:lpstr>Một số phương án lập kế hoạch dạy học</vt:lpstr>
      <vt:lpstr>Phân phối chương trình</vt:lpstr>
      <vt:lpstr>5. Xây dựng kế hoạch bài dạy</vt:lpstr>
      <vt:lpstr>Khung kế hoạch bài dạy (phụ lục 4)</vt:lpstr>
      <vt:lpstr>Thực hành soạn kế hoạch bài dạy</vt:lpstr>
      <vt:lpstr>Tài liệu hỗ trợ</vt:lpstr>
      <vt:lpstr>6. Kiểm tra, đánh giá</vt:lpstr>
      <vt:lpstr>Kiểm tra đánh giá</vt:lpstr>
      <vt:lpstr>Lưu ý trong hoạt động đánh giá</vt:lpstr>
      <vt:lpstr>Đánh giá bằng điểm số</vt:lpstr>
      <vt:lpstr>Một số kĩ thuật đánh giá</vt:lpstr>
      <vt:lpstr>Xây dựng ma trận đặc tả đề kiểm tra đánh giá định kì</vt:lpstr>
      <vt:lpstr>Xây dựng ma trận đặc tả đề kiểm tra đánh giá định kì</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BỘ GIÁO DỤC VÀ ĐÀO TẠO NHÀ XUẤT BẢN GIÁO DỤC VIỆT NAM</dc:title>
  <dc:creator>Ha Dang Cao Tung</dc:creator>
  <cp:lastModifiedBy>Microsoft account</cp:lastModifiedBy>
  <cp:revision>108</cp:revision>
  <dcterms:created xsi:type="dcterms:W3CDTF">2020-09-05T11:38:57Z</dcterms:created>
  <dcterms:modified xsi:type="dcterms:W3CDTF">2023-04-12T02:53:10Z</dcterms:modified>
</cp:coreProperties>
</file>