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9" r:id="rId4"/>
    <p:sldId id="266" r:id="rId5"/>
    <p:sldId id="269" r:id="rId6"/>
    <p:sldId id="921" r:id="rId7"/>
    <p:sldId id="922" r:id="rId8"/>
    <p:sldId id="923" r:id="rId9"/>
    <p:sldId id="265" r:id="rId10"/>
    <p:sldId id="264" r:id="rId11"/>
    <p:sldId id="270" r:id="rId12"/>
    <p:sldId id="271" r:id="rId13"/>
    <p:sldId id="268" r:id="rId14"/>
    <p:sldId id="273" r:id="rId15"/>
    <p:sldId id="257" r:id="rId16"/>
    <p:sldId id="275" r:id="rId17"/>
    <p:sldId id="274" r:id="rId18"/>
    <p:sldId id="267" r:id="rId19"/>
    <p:sldId id="281" r:id="rId20"/>
    <p:sldId id="280" r:id="rId21"/>
    <p:sldId id="282" r:id="rId22"/>
    <p:sldId id="283" r:id="rId23"/>
    <p:sldId id="276" r:id="rId24"/>
    <p:sldId id="260" r:id="rId25"/>
    <p:sldId id="284" r:id="rId26"/>
    <p:sldId id="277" r:id="rId27"/>
    <p:sldId id="279" r:id="rId28"/>
    <p:sldId id="285" r:id="rId29"/>
    <p:sldId id="286" r:id="rId30"/>
    <p:sldId id="287" r:id="rId31"/>
    <p:sldId id="261" r:id="rId32"/>
    <p:sldId id="288" r:id="rId33"/>
    <p:sldId id="289" r:id="rId34"/>
    <p:sldId id="290" r:id="rId35"/>
    <p:sldId id="291" r:id="rId36"/>
    <p:sldId id="292" r:id="rId37"/>
    <p:sldId id="916" r:id="rId38"/>
    <p:sldId id="917" r:id="rId39"/>
    <p:sldId id="918" r:id="rId40"/>
    <p:sldId id="258" r:id="rId41"/>
    <p:sldId id="920" r:id="rId42"/>
    <p:sldId id="91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97A54-BDF9-4F7E-93AB-72DE5C20AF7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CA7CB-0096-49DF-9E7A-5603E936C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0981713891-0366.698.459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A7CB-0096-49DF-9E7A-5603E936C7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0981713891-0366.698.459</a:t>
            </a:r>
            <a:endParaRPr lang="en-US" sz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A7CB-0096-49DF-9E7A-5603E936C7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7B4EB-1A7B-ABEB-0E75-869935E13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3D7BC-27EE-0BF5-EB1D-3908F569D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8065A-C078-82DB-4C77-03CD715A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F57EC-1ACC-35F6-5A50-70EBC3A8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D9CA-06F6-920C-F7DC-BE73014D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5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C35D-785C-BD31-9FEB-7DDEDF1B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E5B0B-1585-AA5B-F2FD-A68D1808A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623B2-383F-A088-51A6-9F84379B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26AF-8DF4-AAAD-7588-D8D1646BD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6654B-37D9-3636-CF22-FCF3EC67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5F648B-9AA5-CA4B-F48E-DEF92F365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FD7E0-DD0B-4D77-45A3-EF3685D6B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A1221-A04F-D9B7-75E3-0FD2A234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0BF0C-A350-6F61-534B-F64644C0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2FC8C-350A-D687-F146-D3023AD4D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5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12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70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14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3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77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90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2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1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4308-91AB-46B0-CF18-247CEB8E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62137-5517-90AF-78FD-AF8BC7B73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F763E-DFCF-D954-5C62-3F7A76D66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95AC-25A7-B876-61D7-81AA5058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5E510-866C-69E8-2296-26AD0DDB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0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3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02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6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7058-BD5B-2C5A-B6A5-34D60403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D2A8-B5C7-5130-BFA8-FBB4963CA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0D747-63FA-C870-88C4-BA6A55F8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20ED2-94C2-C65C-8C92-0FFC9872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3C3FF-B294-8050-947C-FBEACC7A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175A-2788-C1AC-5343-66711E9A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D9245-993D-01F8-F547-C3087D5AD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2B068-4A3C-80DB-511A-285F19E39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CFD83-CCE0-41CB-C2E8-8A304432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D3558-3E6A-18D8-EBDF-3B4ABDE5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8625A-9023-55B2-9A68-FCDA7043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2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B220-AD8C-F65F-EBB0-2B4EB7F4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62969-2283-A751-50BA-6BEFAEC0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93CDB-124E-C9B6-40D2-C0D1D086D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800E4-E8B4-FC05-88D9-F60D572AC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A638F-A351-1B00-4AD8-927F71C7F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C776D4-8A5A-185C-BF4D-EBC03995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A729D-1B3B-8A70-B64E-52E131AA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5FA573-3A0A-8CFC-B275-4573F908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9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632A-69BB-FBAC-FF40-7A70BE06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9760E6-1C75-DE8F-C82F-4130D509C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51145-C2F1-73CF-DD06-AD2BC8AC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3AFB1-C3DD-7D56-B1AB-E5F94E2A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9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3D9C4-6ED7-A52A-0E9E-20E56BBE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F306B2-65EF-174A-E45D-3507BA44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C181A-2F7F-E655-5FB2-AF0D155B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2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CB7D-6E3D-0671-A94B-38EE8FEC5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448B3-3AED-F3E5-FD34-C4ECC49D2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B91F1-3249-10D9-4356-9B53DADCD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B3B3C-3945-2F34-E68A-07E9B954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1D426-9720-E339-B825-95BF11D3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B1934-B096-0061-BC7F-96B9BE27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4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D60E-A8F9-D7BE-4FB7-E0205AC2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31B8B-1C0B-6373-85C4-7F36F007E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C23AE-546D-98D7-D2B9-2D877A5A8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DD863-5AF9-8A84-13A0-077C5EFA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C9FBD-137F-AE8B-20FD-ADC39529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41BFA-F483-844A-8A92-9255E06C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8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6B0B1-BA88-E466-0CA1-F71F00D3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CB85C-F5CB-12DC-75C2-A540EEBB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D0734-AB47-8D06-030D-17391E1F6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2B44B-5F05-40E6-8079-C2CE88FBD891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651D0-70BD-84C5-8E0C-7030085BB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E4B08-D8DC-9272-AD7B-4344827AB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EA425-6903-4BF8-AC61-2631BC8BA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3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02/08/2022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6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9" Type="http://schemas.openxmlformats.org/officeDocument/2006/relationships/image" Target="../media/image43.png"/><Relationship Id="rId3" Type="http://schemas.openxmlformats.org/officeDocument/2006/relationships/image" Target="../media/image24.png"/><Relationship Id="rId21" Type="http://schemas.microsoft.com/office/2007/relationships/hdphoto" Target="../media/hdphoto9.wdp"/><Relationship Id="rId34" Type="http://schemas.openxmlformats.org/officeDocument/2006/relationships/image" Target="../media/image39.png"/><Relationship Id="rId42" Type="http://schemas.openxmlformats.org/officeDocument/2006/relationships/image" Target="../media/image46.png"/><Relationship Id="rId7" Type="http://schemas.openxmlformats.org/officeDocument/2006/relationships/image" Target="../media/image28.png"/><Relationship Id="rId12" Type="http://schemas.openxmlformats.org/officeDocument/2006/relationships/slide" Target="slide29.xml"/><Relationship Id="rId17" Type="http://schemas.openxmlformats.org/officeDocument/2006/relationships/image" Target="../media/image33.png"/><Relationship Id="rId25" Type="http://schemas.microsoft.com/office/2007/relationships/hdphoto" Target="../media/hdphoto11.wdp"/><Relationship Id="rId33" Type="http://schemas.openxmlformats.org/officeDocument/2006/relationships/slide" Target="slide38.xml"/><Relationship Id="rId38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29" Type="http://schemas.openxmlformats.org/officeDocument/2006/relationships/slide" Target="slide30.xml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slide" Target="slide36.xml"/><Relationship Id="rId24" Type="http://schemas.openxmlformats.org/officeDocument/2006/relationships/image" Target="../media/image37.png"/><Relationship Id="rId32" Type="http://schemas.openxmlformats.org/officeDocument/2006/relationships/slide" Target="slide28.xml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microsoft.com/office/2007/relationships/hdphoto" Target="../media/hdphoto10.wdp"/><Relationship Id="rId28" Type="http://schemas.openxmlformats.org/officeDocument/2006/relationships/slide" Target="slide31.xml"/><Relationship Id="rId36" Type="http://schemas.openxmlformats.org/officeDocument/2006/relationships/image" Target="../media/image40.png"/><Relationship Id="rId10" Type="http://schemas.openxmlformats.org/officeDocument/2006/relationships/slide" Target="slide34.xml"/><Relationship Id="rId19" Type="http://schemas.microsoft.com/office/2007/relationships/hdphoto" Target="../media/hdphoto8.wdp"/><Relationship Id="rId31" Type="http://schemas.openxmlformats.org/officeDocument/2006/relationships/slide" Target="slide33.xml"/><Relationship Id="rId44" Type="http://schemas.openxmlformats.org/officeDocument/2006/relationships/image" Target="../media/image48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slide" Target="slide37.xml"/><Relationship Id="rId22" Type="http://schemas.openxmlformats.org/officeDocument/2006/relationships/image" Target="../media/image36.png"/><Relationship Id="rId27" Type="http://schemas.microsoft.com/office/2007/relationships/hdphoto" Target="../media/hdphoto12.wdp"/><Relationship Id="rId30" Type="http://schemas.openxmlformats.org/officeDocument/2006/relationships/slide" Target="slide32.xml"/><Relationship Id="rId35" Type="http://schemas.microsoft.com/office/2007/relationships/hdphoto" Target="../media/hdphoto13.wdp"/><Relationship Id="rId4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BBCB49-638C-6AF5-E680-221466BA6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4" b="97561" l="2000" r="97444">
                        <a14:foregroundMark x1="44000" y1="8293" x2="44000" y2="8293"/>
                        <a14:foregroundMark x1="44000" y1="8293" x2="44000" y2="8293"/>
                        <a14:foregroundMark x1="43444" y1="8293" x2="43444" y2="8293"/>
                        <a14:foregroundMark x1="42000" y1="6829" x2="42000" y2="6829"/>
                        <a14:foregroundMark x1="40889" y1="6220" x2="40889" y2="6220"/>
                        <a14:foregroundMark x1="39889" y1="5610" x2="39889" y2="5610"/>
                        <a14:foregroundMark x1="39889" y1="5244" x2="39889" y2="4756"/>
                        <a14:foregroundMark x1="2444" y1="34024" x2="2444" y2="34024"/>
                        <a14:foregroundMark x1="7556" y1="30610" x2="7556" y2="30610"/>
                        <a14:foregroundMark x1="7000" y1="27683" x2="6333" y2="25488"/>
                        <a14:foregroundMark x1="6333" y1="25244" x2="6333" y2="25244"/>
                        <a14:foregroundMark x1="44667" y1="97439" x2="44667" y2="97439"/>
                        <a14:foregroundMark x1="44778" y1="97195" x2="44778" y2="97195"/>
                        <a14:foregroundMark x1="45556" y1="97073" x2="45556" y2="97073"/>
                        <a14:foregroundMark x1="47556" y1="97561" x2="48000" y2="97195"/>
                        <a14:foregroundMark x1="94222" y1="38659" x2="94222" y2="38659"/>
                        <a14:foregroundMark x1="94222" y1="38659" x2="94222" y2="38659"/>
                        <a14:foregroundMark x1="97444" y1="38171" x2="97444" y2="38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78" y="755009"/>
            <a:ext cx="3506598" cy="6358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DF4A8D-C9C5-5217-7B97-A4426844D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69622"/>
            <a:ext cx="4327671" cy="1520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32A73-4168-9C01-D859-6E9A8724B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671" y="5696997"/>
            <a:ext cx="4327671" cy="1292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F50BC-A364-769A-949C-5D49C1B2D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3326" y="5768560"/>
            <a:ext cx="4327671" cy="1221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5D260-8A1C-DB3E-83B7-D62C17AFB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18082">
            <a:off x="5636071" y="5021867"/>
            <a:ext cx="1726887" cy="1491950"/>
          </a:xfrm>
          <a:prstGeom prst="rect">
            <a:avLst/>
          </a:prstGeom>
        </p:spPr>
      </p:pic>
      <p:pic>
        <p:nvPicPr>
          <p:cNvPr id="1026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3ED3FAD2-D4FA-5F98-19F7-44C71CE4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01" y="5822832"/>
            <a:ext cx="934052" cy="8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8D0DB50C-074E-4B51-BF1A-294C2176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" y="5822832"/>
            <a:ext cx="1637057" cy="14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E21602CF-3586-C363-311F-A7315BA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196" y="6018304"/>
            <a:ext cx="2146804" cy="12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8908AD-EA65-2068-A250-16D1D5669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67898">
            <a:off x="10497458" y="4530982"/>
            <a:ext cx="1726887" cy="1491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B6C8D0-8E37-D09E-57CC-51226C409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7558">
            <a:off x="10383969" y="4951022"/>
            <a:ext cx="1726887" cy="149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53ECA8-536D-5FA3-1E1C-17648C1E8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88866">
            <a:off x="2074373" y="5022584"/>
            <a:ext cx="1726887" cy="149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5149E-CEA1-62B2-89C2-AD112F122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36458"/>
            <a:ext cx="2524986" cy="17829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A862CF-53B7-0AA1-4D57-73B28CC30E4A}"/>
              </a:ext>
            </a:extLst>
          </p:cNvPr>
          <p:cNvSpPr txBox="1"/>
          <p:nvPr/>
        </p:nvSpPr>
        <p:spPr>
          <a:xfrm>
            <a:off x="3218151" y="1223546"/>
            <a:ext cx="7997926" cy="2585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CHÀO QUÝ THẦY CÔ GIÁO CÙNG CÁC EM HỌC 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1755A1-F73B-0309-A7E5-9D707782471A}"/>
              </a:ext>
            </a:extLst>
          </p:cNvPr>
          <p:cNvSpPr txBox="1"/>
          <p:nvPr/>
        </p:nvSpPr>
        <p:spPr>
          <a:xfrm>
            <a:off x="4173202" y="4154323"/>
            <a:ext cx="549381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6B06A-2160-0C3F-10B2-CFFC393296EC}"/>
              </a:ext>
            </a:extLst>
          </p:cNvPr>
          <p:cNvSpPr txBox="1"/>
          <p:nvPr/>
        </p:nvSpPr>
        <p:spPr>
          <a:xfrm>
            <a:off x="1190204" y="1821877"/>
            <a:ext cx="10101620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Freeform 38">
            <a:extLst>
              <a:ext uri="{FF2B5EF4-FFF2-40B4-BE49-F238E27FC236}">
                <a16:creationId xmlns:a16="http://schemas.microsoft.com/office/drawing/2014/main" id="{52F6B2C7-F1F6-B6FB-2ECF-530E4E618809}"/>
              </a:ext>
            </a:extLst>
          </p:cNvPr>
          <p:cNvSpPr/>
          <p:nvPr/>
        </p:nvSpPr>
        <p:spPr bwMode="auto">
          <a:xfrm>
            <a:off x="1648458" y="1419972"/>
            <a:ext cx="5400369" cy="3336586"/>
          </a:xfrm>
          <a:custGeom>
            <a:avLst/>
            <a:gdLst>
              <a:gd name="T0" fmla="*/ 453 w 489"/>
              <a:gd name="T1" fmla="*/ 421 h 628"/>
              <a:gd name="T2" fmla="*/ 487 w 489"/>
              <a:gd name="T3" fmla="*/ 366 h 628"/>
              <a:gd name="T4" fmla="*/ 453 w 489"/>
              <a:gd name="T5" fmla="*/ 310 h 628"/>
              <a:gd name="T6" fmla="*/ 485 w 489"/>
              <a:gd name="T7" fmla="*/ 265 h 628"/>
              <a:gd name="T8" fmla="*/ 457 w 489"/>
              <a:gd name="T9" fmla="*/ 221 h 628"/>
              <a:gd name="T10" fmla="*/ 489 w 489"/>
              <a:gd name="T11" fmla="*/ 173 h 628"/>
              <a:gd name="T12" fmla="*/ 451 w 489"/>
              <a:gd name="T13" fmla="*/ 124 h 628"/>
              <a:gd name="T14" fmla="*/ 475 w 489"/>
              <a:gd name="T15" fmla="*/ 83 h 628"/>
              <a:gd name="T16" fmla="*/ 430 w 489"/>
              <a:gd name="T17" fmla="*/ 38 h 628"/>
              <a:gd name="T18" fmla="*/ 407 w 489"/>
              <a:gd name="T19" fmla="*/ 44 h 628"/>
              <a:gd name="T20" fmla="*/ 363 w 489"/>
              <a:gd name="T21" fmla="*/ 10 h 628"/>
              <a:gd name="T22" fmla="*/ 328 w 489"/>
              <a:gd name="T23" fmla="*/ 28 h 628"/>
              <a:gd name="T24" fmla="*/ 275 w 489"/>
              <a:gd name="T25" fmla="*/ 0 h 628"/>
              <a:gd name="T26" fmla="*/ 217 w 489"/>
              <a:gd name="T27" fmla="*/ 40 h 628"/>
              <a:gd name="T28" fmla="*/ 168 w 489"/>
              <a:gd name="T29" fmla="*/ 6 h 628"/>
              <a:gd name="T30" fmla="*/ 117 w 489"/>
              <a:gd name="T31" fmla="*/ 48 h 628"/>
              <a:gd name="T32" fmla="*/ 76 w 489"/>
              <a:gd name="T33" fmla="*/ 23 h 628"/>
              <a:gd name="T34" fmla="*/ 31 w 489"/>
              <a:gd name="T35" fmla="*/ 68 h 628"/>
              <a:gd name="T36" fmla="*/ 63 w 489"/>
              <a:gd name="T37" fmla="*/ 112 h 628"/>
              <a:gd name="T38" fmla="*/ 18 w 489"/>
              <a:gd name="T39" fmla="*/ 160 h 628"/>
              <a:gd name="T40" fmla="*/ 37 w 489"/>
              <a:gd name="T41" fmla="*/ 199 h 628"/>
              <a:gd name="T42" fmla="*/ 0 w 489"/>
              <a:gd name="T43" fmla="*/ 246 h 628"/>
              <a:gd name="T44" fmla="*/ 30 w 489"/>
              <a:gd name="T45" fmla="*/ 291 h 628"/>
              <a:gd name="T46" fmla="*/ 10 w 489"/>
              <a:gd name="T47" fmla="*/ 337 h 628"/>
              <a:gd name="T48" fmla="*/ 40 w 489"/>
              <a:gd name="T49" fmla="*/ 390 h 628"/>
              <a:gd name="T50" fmla="*/ 12 w 489"/>
              <a:gd name="T51" fmla="*/ 442 h 628"/>
              <a:gd name="T52" fmla="*/ 41 w 489"/>
              <a:gd name="T53" fmla="*/ 495 h 628"/>
              <a:gd name="T54" fmla="*/ 20 w 489"/>
              <a:gd name="T55" fmla="*/ 535 h 628"/>
              <a:gd name="T56" fmla="*/ 69 w 489"/>
              <a:gd name="T57" fmla="*/ 584 h 628"/>
              <a:gd name="T58" fmla="*/ 88 w 489"/>
              <a:gd name="T59" fmla="*/ 580 h 628"/>
              <a:gd name="T60" fmla="*/ 134 w 489"/>
              <a:gd name="T61" fmla="*/ 624 h 628"/>
              <a:gd name="T62" fmla="*/ 173 w 489"/>
              <a:gd name="T63" fmla="*/ 602 h 628"/>
              <a:gd name="T64" fmla="*/ 215 w 489"/>
              <a:gd name="T65" fmla="*/ 628 h 628"/>
              <a:gd name="T66" fmla="*/ 262 w 489"/>
              <a:gd name="T67" fmla="*/ 594 h 628"/>
              <a:gd name="T68" fmla="*/ 315 w 489"/>
              <a:gd name="T69" fmla="*/ 623 h 628"/>
              <a:gd name="T70" fmla="*/ 370 w 489"/>
              <a:gd name="T71" fmla="*/ 589 h 628"/>
              <a:gd name="T72" fmla="*/ 413 w 489"/>
              <a:gd name="T73" fmla="*/ 620 h 628"/>
              <a:gd name="T74" fmla="*/ 458 w 489"/>
              <a:gd name="T75" fmla="*/ 574 h 628"/>
              <a:gd name="T76" fmla="*/ 440 w 489"/>
              <a:gd name="T77" fmla="*/ 538 h 628"/>
              <a:gd name="T78" fmla="*/ 489 w 489"/>
              <a:gd name="T79" fmla="*/ 477 h 628"/>
              <a:gd name="T80" fmla="*/ 453 w 489"/>
              <a:gd name="T81" fmla="*/ 42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9" h="628">
                <a:moveTo>
                  <a:pt x="453" y="421"/>
                </a:moveTo>
                <a:cubicBezTo>
                  <a:pt x="473" y="411"/>
                  <a:pt x="487" y="390"/>
                  <a:pt x="487" y="366"/>
                </a:cubicBezTo>
                <a:cubicBezTo>
                  <a:pt x="487" y="342"/>
                  <a:pt x="473" y="321"/>
                  <a:pt x="453" y="310"/>
                </a:cubicBezTo>
                <a:cubicBezTo>
                  <a:pt x="472" y="304"/>
                  <a:pt x="485" y="286"/>
                  <a:pt x="485" y="265"/>
                </a:cubicBezTo>
                <a:cubicBezTo>
                  <a:pt x="485" y="246"/>
                  <a:pt x="473" y="229"/>
                  <a:pt x="457" y="221"/>
                </a:cubicBezTo>
                <a:cubicBezTo>
                  <a:pt x="476" y="214"/>
                  <a:pt x="489" y="195"/>
                  <a:pt x="489" y="173"/>
                </a:cubicBezTo>
                <a:cubicBezTo>
                  <a:pt x="489" y="150"/>
                  <a:pt x="473" y="129"/>
                  <a:pt x="451" y="124"/>
                </a:cubicBezTo>
                <a:cubicBezTo>
                  <a:pt x="465" y="116"/>
                  <a:pt x="475" y="101"/>
                  <a:pt x="475" y="83"/>
                </a:cubicBezTo>
                <a:cubicBezTo>
                  <a:pt x="475" y="58"/>
                  <a:pt x="455" y="38"/>
                  <a:pt x="430" y="38"/>
                </a:cubicBezTo>
                <a:cubicBezTo>
                  <a:pt x="422" y="38"/>
                  <a:pt x="414" y="40"/>
                  <a:pt x="407" y="44"/>
                </a:cubicBezTo>
                <a:cubicBezTo>
                  <a:pt x="402" y="25"/>
                  <a:pt x="384" y="10"/>
                  <a:pt x="363" y="10"/>
                </a:cubicBezTo>
                <a:cubicBezTo>
                  <a:pt x="349" y="10"/>
                  <a:pt x="336" y="17"/>
                  <a:pt x="328" y="28"/>
                </a:cubicBezTo>
                <a:cubicBezTo>
                  <a:pt x="316" y="11"/>
                  <a:pt x="297" y="0"/>
                  <a:pt x="275" y="0"/>
                </a:cubicBezTo>
                <a:cubicBezTo>
                  <a:pt x="249" y="0"/>
                  <a:pt x="226" y="16"/>
                  <a:pt x="217" y="40"/>
                </a:cubicBezTo>
                <a:cubicBezTo>
                  <a:pt x="209" y="20"/>
                  <a:pt x="190" y="6"/>
                  <a:pt x="168" y="6"/>
                </a:cubicBezTo>
                <a:cubicBezTo>
                  <a:pt x="143" y="6"/>
                  <a:pt x="122" y="24"/>
                  <a:pt x="117" y="48"/>
                </a:cubicBezTo>
                <a:cubicBezTo>
                  <a:pt x="109" y="33"/>
                  <a:pt x="94" y="23"/>
                  <a:pt x="76" y="23"/>
                </a:cubicBezTo>
                <a:cubicBezTo>
                  <a:pt x="51" y="23"/>
                  <a:pt x="31" y="43"/>
                  <a:pt x="31" y="68"/>
                </a:cubicBezTo>
                <a:cubicBezTo>
                  <a:pt x="31" y="89"/>
                  <a:pt x="44" y="106"/>
                  <a:pt x="63" y="112"/>
                </a:cubicBezTo>
                <a:cubicBezTo>
                  <a:pt x="38" y="113"/>
                  <a:pt x="18" y="134"/>
                  <a:pt x="18" y="160"/>
                </a:cubicBezTo>
                <a:cubicBezTo>
                  <a:pt x="18" y="176"/>
                  <a:pt x="26" y="190"/>
                  <a:pt x="37" y="199"/>
                </a:cubicBezTo>
                <a:cubicBezTo>
                  <a:pt x="16" y="204"/>
                  <a:pt x="0" y="223"/>
                  <a:pt x="0" y="246"/>
                </a:cubicBezTo>
                <a:cubicBezTo>
                  <a:pt x="0" y="266"/>
                  <a:pt x="12" y="284"/>
                  <a:pt x="30" y="291"/>
                </a:cubicBezTo>
                <a:cubicBezTo>
                  <a:pt x="18" y="303"/>
                  <a:pt x="10" y="319"/>
                  <a:pt x="10" y="337"/>
                </a:cubicBezTo>
                <a:cubicBezTo>
                  <a:pt x="10" y="360"/>
                  <a:pt x="22" y="379"/>
                  <a:pt x="40" y="390"/>
                </a:cubicBezTo>
                <a:cubicBezTo>
                  <a:pt x="24" y="401"/>
                  <a:pt x="12" y="421"/>
                  <a:pt x="12" y="442"/>
                </a:cubicBezTo>
                <a:cubicBezTo>
                  <a:pt x="12" y="465"/>
                  <a:pt x="24" y="484"/>
                  <a:pt x="41" y="495"/>
                </a:cubicBezTo>
                <a:cubicBezTo>
                  <a:pt x="29" y="504"/>
                  <a:pt x="20" y="519"/>
                  <a:pt x="20" y="535"/>
                </a:cubicBezTo>
                <a:cubicBezTo>
                  <a:pt x="20" y="562"/>
                  <a:pt x="42" y="584"/>
                  <a:pt x="69" y="584"/>
                </a:cubicBezTo>
                <a:cubicBezTo>
                  <a:pt x="76" y="584"/>
                  <a:pt x="82" y="582"/>
                  <a:pt x="88" y="580"/>
                </a:cubicBezTo>
                <a:cubicBezTo>
                  <a:pt x="89" y="604"/>
                  <a:pt x="109" y="624"/>
                  <a:pt x="134" y="624"/>
                </a:cubicBezTo>
                <a:cubicBezTo>
                  <a:pt x="150" y="624"/>
                  <a:pt x="165" y="615"/>
                  <a:pt x="173" y="602"/>
                </a:cubicBezTo>
                <a:cubicBezTo>
                  <a:pt x="181" y="618"/>
                  <a:pt x="197" y="628"/>
                  <a:pt x="215" y="628"/>
                </a:cubicBezTo>
                <a:cubicBezTo>
                  <a:pt x="237" y="628"/>
                  <a:pt x="256" y="614"/>
                  <a:pt x="262" y="594"/>
                </a:cubicBezTo>
                <a:cubicBezTo>
                  <a:pt x="273" y="611"/>
                  <a:pt x="292" y="623"/>
                  <a:pt x="315" y="623"/>
                </a:cubicBezTo>
                <a:cubicBezTo>
                  <a:pt x="339" y="623"/>
                  <a:pt x="359" y="609"/>
                  <a:pt x="370" y="589"/>
                </a:cubicBezTo>
                <a:cubicBezTo>
                  <a:pt x="376" y="607"/>
                  <a:pt x="393" y="620"/>
                  <a:pt x="413" y="620"/>
                </a:cubicBezTo>
                <a:cubicBezTo>
                  <a:pt x="438" y="620"/>
                  <a:pt x="458" y="599"/>
                  <a:pt x="458" y="574"/>
                </a:cubicBezTo>
                <a:cubicBezTo>
                  <a:pt x="458" y="560"/>
                  <a:pt x="451" y="547"/>
                  <a:pt x="440" y="538"/>
                </a:cubicBezTo>
                <a:cubicBezTo>
                  <a:pt x="468" y="532"/>
                  <a:pt x="489" y="507"/>
                  <a:pt x="489" y="477"/>
                </a:cubicBezTo>
                <a:cubicBezTo>
                  <a:pt x="489" y="453"/>
                  <a:pt x="474" y="431"/>
                  <a:pt x="453" y="421"/>
                </a:cubicBez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82A20A-06B2-4F4B-4DB6-F168F5B074F5}"/>
              </a:ext>
            </a:extLst>
          </p:cNvPr>
          <p:cNvSpPr txBox="1"/>
          <p:nvPr/>
        </p:nvSpPr>
        <p:spPr>
          <a:xfrm>
            <a:off x="2332140" y="1810992"/>
            <a:ext cx="41542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Chủ đề của bài học là gì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Thể loại chính của chủ đề? Kể tên các văn bản trong chủ đề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F591B-E50F-199F-3D0E-99C225680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1" b="96047" l="10000" r="90000">
                        <a14:foregroundMark x1="54186" y1="96047" x2="54186" y2="96047"/>
                        <a14:foregroundMark x1="54186" y1="94767" x2="54186" y2="94767"/>
                        <a14:foregroundMark x1="42558" y1="94419" x2="42558" y2="94419"/>
                        <a14:foregroundMark x1="32791" y1="93256" x2="32791" y2="93256"/>
                        <a14:foregroundMark x1="74302" y1="8023" x2="74302" y2="8023"/>
                        <a14:foregroundMark x1="74302" y1="8023" x2="74302" y2="8023"/>
                        <a14:foregroundMark x1="73721" y1="7791" x2="73721" y2="7791"/>
                        <a14:foregroundMark x1="72558" y1="4767" x2="72558" y2="4070"/>
                        <a14:foregroundMark x1="72558" y1="4070" x2="72558" y2="4070"/>
                        <a14:foregroundMark x1="71047" y1="3023" x2="71047" y2="3023"/>
                        <a14:foregroundMark x1="69302" y1="2791" x2="69302" y2="2791"/>
                        <a14:foregroundMark x1="62791" y1="3488" x2="61047" y2="3953"/>
                        <a14:foregroundMark x1="55930" y1="4767" x2="55930" y2="4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827" y="1090569"/>
            <a:ext cx="3494714" cy="48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4AA61-69E6-C33E-2428-8523E34993D4}"/>
              </a:ext>
            </a:extLst>
          </p:cNvPr>
          <p:cNvSpPr txBox="1"/>
          <p:nvPr/>
        </p:nvSpPr>
        <p:spPr>
          <a:xfrm>
            <a:off x="2406607" y="122133"/>
            <a:ext cx="6762559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207C9F-C9E8-FBF9-FD7F-B6BB95A64B68}"/>
              </a:ext>
            </a:extLst>
          </p:cNvPr>
          <p:cNvSpPr txBox="1"/>
          <p:nvPr/>
        </p:nvSpPr>
        <p:spPr>
          <a:xfrm>
            <a:off x="1457587" y="1065945"/>
            <a:ext cx="6153324" cy="75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4301E-93B7-152D-0AD3-6C65E1EDEA1F}"/>
              </a:ext>
            </a:extLst>
          </p:cNvPr>
          <p:cNvSpPr txBox="1"/>
          <p:nvPr/>
        </p:nvSpPr>
        <p:spPr>
          <a:xfrm>
            <a:off x="1457587" y="1673876"/>
            <a:ext cx="6153324" cy="75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288B2-F0BB-2E16-8C00-16B2628567F5}"/>
              </a:ext>
            </a:extLst>
          </p:cNvPr>
          <p:cNvSpPr txBox="1"/>
          <p:nvPr/>
        </p:nvSpPr>
        <p:spPr>
          <a:xfrm>
            <a:off x="-994774" y="4111047"/>
            <a:ext cx="50271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037977-CD35-8776-B3CE-195F80441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77" y="2534477"/>
            <a:ext cx="2525086" cy="1668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90870C-6858-57CA-CF04-8298FFE83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467" y="2539505"/>
            <a:ext cx="2857500" cy="1685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3B976D-A245-AD49-206A-0B746B8CAEDE}"/>
              </a:ext>
            </a:extLst>
          </p:cNvPr>
          <p:cNvSpPr txBox="1"/>
          <p:nvPr/>
        </p:nvSpPr>
        <p:spPr>
          <a:xfrm>
            <a:off x="2498700" y="4111046"/>
            <a:ext cx="36432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D5E121-8AC6-47A5-F6E8-336A8AF85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969" y="2542217"/>
            <a:ext cx="2709496" cy="17829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2FDAA4-413B-0812-26B2-F045AF387570}"/>
              </a:ext>
            </a:extLst>
          </p:cNvPr>
          <p:cNvSpPr txBox="1"/>
          <p:nvPr/>
        </p:nvSpPr>
        <p:spPr>
          <a:xfrm>
            <a:off x="5675082" y="4271720"/>
            <a:ext cx="36432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51CE1-079E-A867-F3ED-B9AB320AB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663" y="2524674"/>
            <a:ext cx="2619375" cy="1743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25328F-73BA-BCEB-D11D-BB7330BA1101}"/>
              </a:ext>
            </a:extLst>
          </p:cNvPr>
          <p:cNvSpPr txBox="1"/>
          <p:nvPr/>
        </p:nvSpPr>
        <p:spPr>
          <a:xfrm>
            <a:off x="8762733" y="4246056"/>
            <a:ext cx="35362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6B06A-2160-0C3F-10B2-CFFC393296EC}"/>
              </a:ext>
            </a:extLst>
          </p:cNvPr>
          <p:cNvSpPr txBox="1"/>
          <p:nvPr/>
        </p:nvSpPr>
        <p:spPr>
          <a:xfrm>
            <a:off x="1190204" y="1821877"/>
            <a:ext cx="10101620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32C158-0BE3-1464-D9D0-3A8A760A9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598135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F53CF-1C65-6F44-AAB3-CA490576D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350" y="-4"/>
            <a:ext cx="621065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C70220-B440-AB57-024F-1EDE5B6B29FF}"/>
              </a:ext>
            </a:extLst>
          </p:cNvPr>
          <p:cNvSpPr txBox="1"/>
          <p:nvPr/>
        </p:nvSpPr>
        <p:spPr>
          <a:xfrm>
            <a:off x="2406606" y="298302"/>
            <a:ext cx="6762559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20CD7E-D69E-9868-88DB-2DBA2509E060}"/>
              </a:ext>
            </a:extLst>
          </p:cNvPr>
          <p:cNvSpPr/>
          <p:nvPr/>
        </p:nvSpPr>
        <p:spPr>
          <a:xfrm>
            <a:off x="1040234" y="1446412"/>
            <a:ext cx="4518701" cy="18346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838C6-B780-8E0E-E94F-1E17F88AA5FB}"/>
              </a:ext>
            </a:extLst>
          </p:cNvPr>
          <p:cNvSpPr txBox="1"/>
          <p:nvPr/>
        </p:nvSpPr>
        <p:spPr>
          <a:xfrm>
            <a:off x="1191237" y="1711392"/>
            <a:ext cx="4446165" cy="15696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2/2.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0E2D78-C468-8B35-9135-16AF08FABE0C}"/>
              </a:ext>
            </a:extLst>
          </p:cNvPr>
          <p:cNvSpPr/>
          <p:nvPr/>
        </p:nvSpPr>
        <p:spPr>
          <a:xfrm>
            <a:off x="5637402" y="3429000"/>
            <a:ext cx="4518701" cy="222559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4568-44DA-EA45-3406-C9DC1BEEF21E}"/>
              </a:ext>
            </a:extLst>
          </p:cNvPr>
          <p:cNvSpPr txBox="1"/>
          <p:nvPr/>
        </p:nvSpPr>
        <p:spPr>
          <a:xfrm>
            <a:off x="5788405" y="3693980"/>
            <a:ext cx="4446165" cy="206210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năm chữ là thể thơ mỗi dòng có năm chữ, thường có nhịp 3/2 hoặc 2/3.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C70220-B440-AB57-024F-1EDE5B6B29FF}"/>
              </a:ext>
            </a:extLst>
          </p:cNvPr>
          <p:cNvSpPr txBox="1"/>
          <p:nvPr/>
        </p:nvSpPr>
        <p:spPr>
          <a:xfrm>
            <a:off x="2406607" y="122133"/>
            <a:ext cx="676255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AB6D6-AADE-5A94-439F-E4513718664F}"/>
              </a:ext>
            </a:extLst>
          </p:cNvPr>
          <p:cNvSpPr txBox="1"/>
          <p:nvPr/>
        </p:nvSpPr>
        <p:spPr>
          <a:xfrm>
            <a:off x="2528368" y="1192448"/>
            <a:ext cx="6153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A3BA4-DF0C-5C6C-DBB6-6F75DAC820D3}"/>
              </a:ext>
            </a:extLst>
          </p:cNvPr>
          <p:cNvSpPr txBox="1"/>
          <p:nvPr/>
        </p:nvSpPr>
        <p:spPr>
          <a:xfrm>
            <a:off x="2528368" y="4026067"/>
            <a:ext cx="6153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A417D-2F1A-1624-D8F0-58B5DB94021A}"/>
              </a:ext>
            </a:extLst>
          </p:cNvPr>
          <p:cNvSpPr txBox="1"/>
          <p:nvPr/>
        </p:nvSpPr>
        <p:spPr>
          <a:xfrm>
            <a:off x="2528368" y="2496188"/>
            <a:ext cx="6153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50485-FCA8-E085-533D-7761CFFDC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5" b="91875" l="9873" r="89809">
                        <a14:foregroundMark x1="76752" y1="5625" x2="76752" y2="5625"/>
                        <a14:foregroundMark x1="37580" y1="91875" x2="37580" y2="9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416" y="1192448"/>
            <a:ext cx="1635556" cy="833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A19EE9-BF8A-25C1-E429-06DCE07CA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5" b="91875" l="9873" r="89809">
                        <a14:foregroundMark x1="76752" y1="5625" x2="76752" y2="5625"/>
                        <a14:foregroundMark x1="37580" y1="91875" x2="37580" y2="9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51" y="2689460"/>
            <a:ext cx="1635556" cy="833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57566-E321-9791-E8BF-2D9EA081C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5" b="91875" l="9873" r="89809">
                        <a14:foregroundMark x1="76752" y1="5625" x2="76752" y2="5625"/>
                        <a14:foregroundMark x1="37580" y1="91875" x2="37580" y2="9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51" y="4147974"/>
            <a:ext cx="1635556" cy="8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3B3543-9457-113A-434E-272E9C7825C7}"/>
              </a:ext>
            </a:extLst>
          </p:cNvPr>
          <p:cNvSpPr txBox="1"/>
          <p:nvPr/>
        </p:nvSpPr>
        <p:spPr>
          <a:xfrm>
            <a:off x="2406607" y="122133"/>
            <a:ext cx="676255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B949E-EDB5-EA65-060F-F917E7E95FB9}"/>
              </a:ext>
            </a:extLst>
          </p:cNvPr>
          <p:cNvSpPr txBox="1"/>
          <p:nvPr/>
        </p:nvSpPr>
        <p:spPr>
          <a:xfrm>
            <a:off x="224157" y="2642614"/>
            <a:ext cx="2149678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ả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95EFC-E41B-D97F-BDB2-BD63A9BF3086}"/>
              </a:ext>
            </a:extLst>
          </p:cNvPr>
          <p:cNvSpPr txBox="1"/>
          <p:nvPr/>
        </p:nvSpPr>
        <p:spPr>
          <a:xfrm>
            <a:off x="3668836" y="1193034"/>
            <a:ext cx="615332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802DC-29D5-628E-A61F-38A1B07DE558}"/>
              </a:ext>
            </a:extLst>
          </p:cNvPr>
          <p:cNvSpPr txBox="1"/>
          <p:nvPr/>
        </p:nvSpPr>
        <p:spPr>
          <a:xfrm>
            <a:off x="3668836" y="2863389"/>
            <a:ext cx="615332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0F3DF6-5C45-5F4F-5041-FF53A04378A2}"/>
              </a:ext>
            </a:extLst>
          </p:cNvPr>
          <p:cNvSpPr txBox="1"/>
          <p:nvPr/>
        </p:nvSpPr>
        <p:spPr>
          <a:xfrm>
            <a:off x="3668836" y="4393612"/>
            <a:ext cx="615332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A9583BA9-D390-CF3A-C0BB-DA8D91BF0135}"/>
              </a:ext>
            </a:extLst>
          </p:cNvPr>
          <p:cNvCxnSpPr>
            <a:cxnSpLocks/>
          </p:cNvCxnSpPr>
          <p:nvPr/>
        </p:nvCxnSpPr>
        <p:spPr>
          <a:xfrm flipV="1">
            <a:off x="2369840" y="1829395"/>
            <a:ext cx="1262229" cy="1212893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68FDC4E-7230-27BE-1ACE-6E6AC030BB7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390221" y="3269628"/>
            <a:ext cx="1278615" cy="132370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A8FAF65F-C93A-5B1B-083D-B97EB04EA170}"/>
              </a:ext>
            </a:extLst>
          </p:cNvPr>
          <p:cNvCxnSpPr>
            <a:cxnSpLocks/>
          </p:cNvCxnSpPr>
          <p:nvPr/>
        </p:nvCxnSpPr>
        <p:spPr>
          <a:xfrm>
            <a:off x="2390221" y="3615444"/>
            <a:ext cx="1278615" cy="1103764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8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72" y="40228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962CB-C77A-5A11-85AE-7E348F801248}"/>
              </a:ext>
            </a:extLst>
          </p:cNvPr>
          <p:cNvSpPr txBox="1"/>
          <p:nvPr/>
        </p:nvSpPr>
        <p:spPr>
          <a:xfrm>
            <a:off x="5127254" y="1412103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2592C-8237-6BFF-D3E7-4E08B112826F}"/>
              </a:ext>
            </a:extLst>
          </p:cNvPr>
          <p:cNvSpPr txBox="1"/>
          <p:nvPr/>
        </p:nvSpPr>
        <p:spPr>
          <a:xfrm>
            <a:off x="5305602" y="4097478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7F82A-7B42-92D4-263F-4D3F37276519}"/>
              </a:ext>
            </a:extLst>
          </p:cNvPr>
          <p:cNvSpPr txBox="1"/>
          <p:nvPr/>
        </p:nvSpPr>
        <p:spPr>
          <a:xfrm>
            <a:off x="2172079" y="2643498"/>
            <a:ext cx="18630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2B7D43C9-8284-7B37-4F6C-6542C6BEB9BF}"/>
              </a:ext>
            </a:extLst>
          </p:cNvPr>
          <p:cNvCxnSpPr>
            <a:cxnSpLocks/>
          </p:cNvCxnSpPr>
          <p:nvPr/>
        </p:nvCxnSpPr>
        <p:spPr>
          <a:xfrm>
            <a:off x="4045814" y="3385947"/>
            <a:ext cx="1259788" cy="81923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06A8C56-7434-979B-4E47-3EAFF232F72A}"/>
              </a:ext>
            </a:extLst>
          </p:cNvPr>
          <p:cNvCxnSpPr>
            <a:cxnSpLocks/>
          </p:cNvCxnSpPr>
          <p:nvPr/>
        </p:nvCxnSpPr>
        <p:spPr>
          <a:xfrm flipV="1">
            <a:off x="4035105" y="2161264"/>
            <a:ext cx="1092149" cy="660232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72" y="40228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962CB-C77A-5A11-85AE-7E348F801248}"/>
              </a:ext>
            </a:extLst>
          </p:cNvPr>
          <p:cNvSpPr txBox="1"/>
          <p:nvPr/>
        </p:nvSpPr>
        <p:spPr>
          <a:xfrm>
            <a:off x="3071951" y="1135267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2592C-8237-6BFF-D3E7-4E08B112826F}"/>
              </a:ext>
            </a:extLst>
          </p:cNvPr>
          <p:cNvSpPr txBox="1"/>
          <p:nvPr/>
        </p:nvSpPr>
        <p:spPr>
          <a:xfrm>
            <a:off x="3250299" y="3820642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123C8-6D82-3CE5-6571-3712B2084776}"/>
              </a:ext>
            </a:extLst>
          </p:cNvPr>
          <p:cNvSpPr txBox="1"/>
          <p:nvPr/>
        </p:nvSpPr>
        <p:spPr>
          <a:xfrm>
            <a:off x="6775508" y="1467442"/>
            <a:ext cx="36670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7F82A-7B42-92D4-263F-4D3F37276519}"/>
              </a:ext>
            </a:extLst>
          </p:cNvPr>
          <p:cNvSpPr txBox="1"/>
          <p:nvPr/>
        </p:nvSpPr>
        <p:spPr>
          <a:xfrm>
            <a:off x="116776" y="2366662"/>
            <a:ext cx="18630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A52934B-7665-3ECA-8D25-F5E536BC426C}"/>
              </a:ext>
            </a:extLst>
          </p:cNvPr>
          <p:cNvCxnSpPr>
            <a:cxnSpLocks/>
          </p:cNvCxnSpPr>
          <p:nvPr/>
        </p:nvCxnSpPr>
        <p:spPr>
          <a:xfrm flipV="1">
            <a:off x="5896943" y="1753299"/>
            <a:ext cx="878565" cy="13112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2B7D43C9-8284-7B37-4F6C-6542C6BEB9BF}"/>
              </a:ext>
            </a:extLst>
          </p:cNvPr>
          <p:cNvCxnSpPr>
            <a:cxnSpLocks/>
          </p:cNvCxnSpPr>
          <p:nvPr/>
        </p:nvCxnSpPr>
        <p:spPr>
          <a:xfrm>
            <a:off x="1990511" y="3109111"/>
            <a:ext cx="1259788" cy="81923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06A8C56-7434-979B-4E47-3EAFF232F72A}"/>
              </a:ext>
            </a:extLst>
          </p:cNvPr>
          <p:cNvCxnSpPr>
            <a:cxnSpLocks/>
          </p:cNvCxnSpPr>
          <p:nvPr/>
        </p:nvCxnSpPr>
        <p:spPr>
          <a:xfrm flipV="1">
            <a:off x="1979802" y="1884428"/>
            <a:ext cx="1092149" cy="660232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C30722-4FF4-39B5-1C77-17E8498C34DF}"/>
              </a:ext>
            </a:extLst>
          </p:cNvPr>
          <p:cNvSpPr txBox="1"/>
          <p:nvPr/>
        </p:nvSpPr>
        <p:spPr>
          <a:xfrm>
            <a:off x="6532191" y="2989456"/>
            <a:ext cx="5182465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endParaRPr lang="en-US" sz="32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5503C9-D0B1-38AE-ACF8-D0913734F2C0}"/>
              </a:ext>
            </a:extLst>
          </p:cNvPr>
          <p:cNvCxnSpPr>
            <a:cxnSpLocks/>
          </p:cNvCxnSpPr>
          <p:nvPr/>
        </p:nvCxnSpPr>
        <p:spPr>
          <a:xfrm flipV="1">
            <a:off x="9899009" y="3454348"/>
            <a:ext cx="216818" cy="148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84EDD2-A786-E1D7-2747-5AA7B5DC8F57}"/>
              </a:ext>
            </a:extLst>
          </p:cNvPr>
          <p:cNvCxnSpPr>
            <a:cxnSpLocks/>
          </p:cNvCxnSpPr>
          <p:nvPr/>
        </p:nvCxnSpPr>
        <p:spPr>
          <a:xfrm>
            <a:off x="10208106" y="3955692"/>
            <a:ext cx="303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3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2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6B06A-2160-0C3F-10B2-CFFC393296EC}"/>
              </a:ext>
            </a:extLst>
          </p:cNvPr>
          <p:cNvSpPr txBox="1"/>
          <p:nvPr/>
        </p:nvSpPr>
        <p:spPr>
          <a:xfrm>
            <a:off x="2939262" y="2103888"/>
            <a:ext cx="6312947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7C960-7D67-CF8C-631F-495C8DEA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89322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72" y="40228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962CB-C77A-5A11-85AE-7E348F801248}"/>
              </a:ext>
            </a:extLst>
          </p:cNvPr>
          <p:cNvSpPr txBox="1"/>
          <p:nvPr/>
        </p:nvSpPr>
        <p:spPr>
          <a:xfrm>
            <a:off x="3071951" y="1135267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2592C-8237-6BFF-D3E7-4E08B112826F}"/>
              </a:ext>
            </a:extLst>
          </p:cNvPr>
          <p:cNvSpPr txBox="1"/>
          <p:nvPr/>
        </p:nvSpPr>
        <p:spPr>
          <a:xfrm>
            <a:off x="3250299" y="3820642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6D969-BA26-3309-BEBF-560AEEEF5342}"/>
              </a:ext>
            </a:extLst>
          </p:cNvPr>
          <p:cNvSpPr txBox="1"/>
          <p:nvPr/>
        </p:nvSpPr>
        <p:spPr>
          <a:xfrm>
            <a:off x="6952444" y="3896886"/>
            <a:ext cx="34862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7F82A-7B42-92D4-263F-4D3F37276519}"/>
              </a:ext>
            </a:extLst>
          </p:cNvPr>
          <p:cNvSpPr txBox="1"/>
          <p:nvPr/>
        </p:nvSpPr>
        <p:spPr>
          <a:xfrm>
            <a:off x="116776" y="2366662"/>
            <a:ext cx="18630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2B7D43C9-8284-7B37-4F6C-6542C6BEB9BF}"/>
              </a:ext>
            </a:extLst>
          </p:cNvPr>
          <p:cNvCxnSpPr>
            <a:cxnSpLocks/>
          </p:cNvCxnSpPr>
          <p:nvPr/>
        </p:nvCxnSpPr>
        <p:spPr>
          <a:xfrm>
            <a:off x="1990511" y="3109111"/>
            <a:ext cx="1259788" cy="81923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8DF39D5-4A57-E1C1-6492-36D3D56BD073}"/>
              </a:ext>
            </a:extLst>
          </p:cNvPr>
          <p:cNvCxnSpPr>
            <a:cxnSpLocks/>
          </p:cNvCxnSpPr>
          <p:nvPr/>
        </p:nvCxnSpPr>
        <p:spPr>
          <a:xfrm flipV="1">
            <a:off x="6063170" y="4313341"/>
            <a:ext cx="878565" cy="13112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06A8C56-7434-979B-4E47-3EAFF232F72A}"/>
              </a:ext>
            </a:extLst>
          </p:cNvPr>
          <p:cNvCxnSpPr>
            <a:cxnSpLocks/>
          </p:cNvCxnSpPr>
          <p:nvPr/>
        </p:nvCxnSpPr>
        <p:spPr>
          <a:xfrm flipV="1">
            <a:off x="1979802" y="1884428"/>
            <a:ext cx="1092149" cy="660232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49082D2-4E8A-B67B-D961-872779B4C03A}"/>
              </a:ext>
            </a:extLst>
          </p:cNvPr>
          <p:cNvSpPr txBox="1"/>
          <p:nvPr/>
        </p:nvSpPr>
        <p:spPr>
          <a:xfrm>
            <a:off x="6350470" y="1381393"/>
            <a:ext cx="5182465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7CB517-053E-8266-A974-2DA70F49F75D}"/>
              </a:ext>
            </a:extLst>
          </p:cNvPr>
          <p:cNvCxnSpPr>
            <a:cxnSpLocks/>
          </p:cNvCxnSpPr>
          <p:nvPr/>
        </p:nvCxnSpPr>
        <p:spPr>
          <a:xfrm>
            <a:off x="9998321" y="1937477"/>
            <a:ext cx="7046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05E96E-50DF-9479-B8ED-F9D1E51BAACD}"/>
              </a:ext>
            </a:extLst>
          </p:cNvPr>
          <p:cNvCxnSpPr>
            <a:cxnSpLocks/>
          </p:cNvCxnSpPr>
          <p:nvPr/>
        </p:nvCxnSpPr>
        <p:spPr>
          <a:xfrm>
            <a:off x="9137152" y="2412444"/>
            <a:ext cx="5353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3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1" grpId="0" animBg="1"/>
      <p:bldP spid="12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72" y="40228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962CB-C77A-5A11-85AE-7E348F801248}"/>
              </a:ext>
            </a:extLst>
          </p:cNvPr>
          <p:cNvSpPr txBox="1"/>
          <p:nvPr/>
        </p:nvSpPr>
        <p:spPr>
          <a:xfrm>
            <a:off x="3071951" y="1135267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2592C-8237-6BFF-D3E7-4E08B112826F}"/>
              </a:ext>
            </a:extLst>
          </p:cNvPr>
          <p:cNvSpPr txBox="1"/>
          <p:nvPr/>
        </p:nvSpPr>
        <p:spPr>
          <a:xfrm>
            <a:off x="3250299" y="3820642"/>
            <a:ext cx="282499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123C8-6D82-3CE5-6571-3712B2084776}"/>
              </a:ext>
            </a:extLst>
          </p:cNvPr>
          <p:cNvSpPr txBox="1"/>
          <p:nvPr/>
        </p:nvSpPr>
        <p:spPr>
          <a:xfrm>
            <a:off x="6775508" y="1467442"/>
            <a:ext cx="36670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6D969-BA26-3309-BEBF-560AEEEF5342}"/>
              </a:ext>
            </a:extLst>
          </p:cNvPr>
          <p:cNvSpPr txBox="1"/>
          <p:nvPr/>
        </p:nvSpPr>
        <p:spPr>
          <a:xfrm>
            <a:off x="6952444" y="3896886"/>
            <a:ext cx="348622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7F82A-7B42-92D4-263F-4D3F37276519}"/>
              </a:ext>
            </a:extLst>
          </p:cNvPr>
          <p:cNvSpPr txBox="1"/>
          <p:nvPr/>
        </p:nvSpPr>
        <p:spPr>
          <a:xfrm>
            <a:off x="116776" y="2366662"/>
            <a:ext cx="186302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A52934B-7665-3ECA-8D25-F5E536BC426C}"/>
              </a:ext>
            </a:extLst>
          </p:cNvPr>
          <p:cNvCxnSpPr>
            <a:cxnSpLocks/>
          </p:cNvCxnSpPr>
          <p:nvPr/>
        </p:nvCxnSpPr>
        <p:spPr>
          <a:xfrm flipV="1">
            <a:off x="5896943" y="1753299"/>
            <a:ext cx="878565" cy="13112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2B7D43C9-8284-7B37-4F6C-6542C6BEB9BF}"/>
              </a:ext>
            </a:extLst>
          </p:cNvPr>
          <p:cNvCxnSpPr>
            <a:cxnSpLocks/>
          </p:cNvCxnSpPr>
          <p:nvPr/>
        </p:nvCxnSpPr>
        <p:spPr>
          <a:xfrm>
            <a:off x="1990511" y="3109111"/>
            <a:ext cx="1259788" cy="81923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8DF39D5-4A57-E1C1-6492-36D3D56BD073}"/>
              </a:ext>
            </a:extLst>
          </p:cNvPr>
          <p:cNvCxnSpPr>
            <a:cxnSpLocks/>
          </p:cNvCxnSpPr>
          <p:nvPr/>
        </p:nvCxnSpPr>
        <p:spPr>
          <a:xfrm flipV="1">
            <a:off x="6063170" y="4313341"/>
            <a:ext cx="878565" cy="13112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06A8C56-7434-979B-4E47-3EAFF232F72A}"/>
              </a:ext>
            </a:extLst>
          </p:cNvPr>
          <p:cNvCxnSpPr>
            <a:cxnSpLocks/>
          </p:cNvCxnSpPr>
          <p:nvPr/>
        </p:nvCxnSpPr>
        <p:spPr>
          <a:xfrm flipV="1">
            <a:off x="1979802" y="1884428"/>
            <a:ext cx="1092149" cy="660232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4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92" y="0"/>
            <a:ext cx="122604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D0A11-7919-084F-5188-EFF37C0A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58F8A-A8B1-F84A-D81D-667A5ADA9DA2}"/>
              </a:ext>
            </a:extLst>
          </p:cNvPr>
          <p:cNvSpPr txBox="1"/>
          <p:nvPr/>
        </p:nvSpPr>
        <p:spPr>
          <a:xfrm>
            <a:off x="1894878" y="247968"/>
            <a:ext cx="80041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 và vai trò của vần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396691-2360-A9F8-BA57-EBBFF1F3338A}"/>
              </a:ext>
            </a:extLst>
          </p:cNvPr>
          <p:cNvSpPr txBox="1"/>
          <p:nvPr/>
        </p:nvSpPr>
        <p:spPr>
          <a:xfrm>
            <a:off x="8978450" y="3074764"/>
            <a:ext cx="26067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B6B6AC-9A34-8603-E224-75CA57E86FB7}"/>
              </a:ext>
            </a:extLst>
          </p:cNvPr>
          <p:cNvSpPr txBox="1"/>
          <p:nvPr/>
        </p:nvSpPr>
        <p:spPr>
          <a:xfrm>
            <a:off x="2154673" y="1312879"/>
            <a:ext cx="5319917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9DEA1F-BD18-7071-5EAF-536C55AB4F64}"/>
              </a:ext>
            </a:extLst>
          </p:cNvPr>
          <p:cNvSpPr txBox="1"/>
          <p:nvPr/>
        </p:nvSpPr>
        <p:spPr>
          <a:xfrm>
            <a:off x="2195584" y="2753509"/>
            <a:ext cx="527900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4A79EB-334C-4F1A-252E-E50CD821C66E}"/>
              </a:ext>
            </a:extLst>
          </p:cNvPr>
          <p:cNvSpPr txBox="1"/>
          <p:nvPr/>
        </p:nvSpPr>
        <p:spPr>
          <a:xfrm>
            <a:off x="2195584" y="3631480"/>
            <a:ext cx="527900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26C32C-773E-905A-FBDF-FD56C18D73A2}"/>
              </a:ext>
            </a:extLst>
          </p:cNvPr>
          <p:cNvSpPr txBox="1"/>
          <p:nvPr/>
        </p:nvSpPr>
        <p:spPr>
          <a:xfrm>
            <a:off x="2195584" y="4900701"/>
            <a:ext cx="5279006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6D0FE925-2A80-FA19-C45D-206D3F58104D}"/>
              </a:ext>
            </a:extLst>
          </p:cNvPr>
          <p:cNvSpPr/>
          <p:nvPr/>
        </p:nvSpPr>
        <p:spPr>
          <a:xfrm>
            <a:off x="7621681" y="1479703"/>
            <a:ext cx="978896" cy="449821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 animBg="1"/>
      <p:bldP spid="13" grpId="0" animBg="1"/>
      <p:bldP spid="14" grpId="0" animBg="1"/>
      <p:bldP spid="15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0625A3-4023-1514-EE19-CE0EEACE9268}"/>
              </a:ext>
            </a:extLst>
          </p:cNvPr>
          <p:cNvSpPr/>
          <p:nvPr/>
        </p:nvSpPr>
        <p:spPr>
          <a:xfrm>
            <a:off x="1510018" y="1782933"/>
            <a:ext cx="4949505" cy="21478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03D7C-2DD0-3B5B-C149-D42659557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9627" y="0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9BBFE-0ED2-2A0C-F9FA-9FEABE8C438F}"/>
              </a:ext>
            </a:extLst>
          </p:cNvPr>
          <p:cNvSpPr txBox="1"/>
          <p:nvPr/>
        </p:nvSpPr>
        <p:spPr>
          <a:xfrm>
            <a:off x="1620938" y="90378"/>
            <a:ext cx="8512963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và vai trò của nhịp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76DEE-7885-19F0-440A-2C91C11A5FD1}"/>
              </a:ext>
            </a:extLst>
          </p:cNvPr>
          <p:cNvSpPr txBox="1"/>
          <p:nvPr/>
        </p:nvSpPr>
        <p:spPr>
          <a:xfrm>
            <a:off x="1715550" y="1786870"/>
            <a:ext cx="4815280" cy="224676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0C043-1924-E0F8-CA24-0A8F7B169827}"/>
              </a:ext>
            </a:extLst>
          </p:cNvPr>
          <p:cNvSpPr/>
          <p:nvPr/>
        </p:nvSpPr>
        <p:spPr>
          <a:xfrm>
            <a:off x="6300709" y="3666499"/>
            <a:ext cx="4949505" cy="21478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AB030-16F7-8200-2999-BD7D0F8E2D5C}"/>
              </a:ext>
            </a:extLst>
          </p:cNvPr>
          <p:cNvSpPr txBox="1"/>
          <p:nvPr/>
        </p:nvSpPr>
        <p:spPr>
          <a:xfrm>
            <a:off x="6506241" y="3670436"/>
            <a:ext cx="4815280" cy="181588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ạo tiết tấu, làm nên nhạc điệu của bài thơ, đồng th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cũng góp phần biểu đạt nội dung thơ.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3C20B7-7339-EAF7-4913-E0B5B7E51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A53BA-53FB-1CDB-8C8A-DD9CFBCAE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0"/>
            <a:ext cx="2524986" cy="1782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F8687-03DE-EF4B-2D2D-95B61EEDF41A}"/>
              </a:ext>
            </a:extLst>
          </p:cNvPr>
          <p:cNvSpPr txBox="1"/>
          <p:nvPr/>
        </p:nvSpPr>
        <p:spPr>
          <a:xfrm>
            <a:off x="1620938" y="90378"/>
            <a:ext cx="8512963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và vai trò của nhịp trong 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604F2-CFBD-98D7-1430-2976801570FA}"/>
              </a:ext>
            </a:extLst>
          </p:cNvPr>
          <p:cNvSpPr txBox="1"/>
          <p:nvPr/>
        </p:nvSpPr>
        <p:spPr>
          <a:xfrm>
            <a:off x="1620937" y="1873311"/>
            <a:ext cx="8512963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loắt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21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46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E03D7C-2DD0-3B5B-C149-D42659557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9627" y="0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9BBFE-0ED2-2A0C-F9FA-9FEABE8C438F}"/>
              </a:ext>
            </a:extLst>
          </p:cNvPr>
          <p:cNvSpPr txBox="1"/>
          <p:nvPr/>
        </p:nvSpPr>
        <p:spPr>
          <a:xfrm>
            <a:off x="1620937" y="264965"/>
            <a:ext cx="851296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76DEE-7885-19F0-440A-2C91C11A5FD1}"/>
              </a:ext>
            </a:extLst>
          </p:cNvPr>
          <p:cNvSpPr txBox="1"/>
          <p:nvPr/>
        </p:nvSpPr>
        <p:spPr>
          <a:xfrm>
            <a:off x="2825092" y="1586433"/>
            <a:ext cx="4815280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ý tưởng quan trọng nhất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B08257-F2AA-ECD1-064B-A170E95B24B8}"/>
              </a:ext>
            </a:extLst>
          </p:cNvPr>
          <p:cNvSpPr txBox="1"/>
          <p:nvPr/>
        </p:nvSpPr>
        <p:spPr>
          <a:xfrm>
            <a:off x="2825092" y="3604252"/>
            <a:ext cx="4815280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bài học, cách ứng xử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6D05F-DA7F-1899-F0A1-0199CB937A71}"/>
              </a:ext>
            </a:extLst>
          </p:cNvPr>
          <p:cNvSpPr txBox="1"/>
          <p:nvPr/>
        </p:nvSpPr>
        <p:spPr>
          <a:xfrm>
            <a:off x="8687731" y="2041345"/>
            <a:ext cx="2892339" cy="230832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văn bản muốn truyền đến người đọc.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5A2CF3-950E-C9D3-1D12-C48EF640646C}"/>
              </a:ext>
            </a:extLst>
          </p:cNvPr>
          <p:cNvCxnSpPr>
            <a:cxnSpLocks/>
          </p:cNvCxnSpPr>
          <p:nvPr/>
        </p:nvCxnSpPr>
        <p:spPr>
          <a:xfrm flipV="1">
            <a:off x="2139576" y="1993523"/>
            <a:ext cx="685516" cy="68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D0425A-9BDB-E72B-37D4-D510D79673C9}"/>
              </a:ext>
            </a:extLst>
          </p:cNvPr>
          <p:cNvCxnSpPr>
            <a:cxnSpLocks/>
          </p:cNvCxnSpPr>
          <p:nvPr/>
        </p:nvCxnSpPr>
        <p:spPr>
          <a:xfrm>
            <a:off x="2139576" y="2733842"/>
            <a:ext cx="685516" cy="940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E8FE73-58FE-F421-0CFC-089E8015975D}"/>
              </a:ext>
            </a:extLst>
          </p:cNvPr>
          <p:cNvSpPr txBox="1"/>
          <p:nvPr/>
        </p:nvSpPr>
        <p:spPr>
          <a:xfrm>
            <a:off x="236829" y="2408205"/>
            <a:ext cx="1971941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06F77E-1635-B15D-291E-87BDDD76CECF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7640372" y="2186598"/>
            <a:ext cx="1047359" cy="1008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FE05368-40AB-3563-31F5-B8341E5D13E3}"/>
              </a:ext>
            </a:extLst>
          </p:cNvPr>
          <p:cNvCxnSpPr>
            <a:cxnSpLocks/>
          </p:cNvCxnSpPr>
          <p:nvPr/>
        </p:nvCxnSpPr>
        <p:spPr>
          <a:xfrm flipV="1">
            <a:off x="7640372" y="3195507"/>
            <a:ext cx="1047359" cy="65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90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  <p:bldP spid="12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6B06A-2160-0C3F-10B2-CFFC393296EC}"/>
              </a:ext>
            </a:extLst>
          </p:cNvPr>
          <p:cNvSpPr txBox="1"/>
          <p:nvPr/>
        </p:nvSpPr>
        <p:spPr>
          <a:xfrm>
            <a:off x="1139870" y="2386984"/>
            <a:ext cx="1010162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f096a8a366f75a319212a507803cf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572551" y="4723934"/>
            <a:ext cx="837897" cy="859382"/>
          </a:xfrm>
          <a:prstGeom prst="rect">
            <a:avLst/>
          </a:prstGeom>
        </p:spPr>
      </p:pic>
      <p:pic>
        <p:nvPicPr>
          <p:cNvPr id="5" name="Picture 4" descr="3b156b095ca0356280db7afee06d73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690" y="4114554"/>
            <a:ext cx="914069" cy="1102260"/>
          </a:xfrm>
          <a:prstGeom prst="rect">
            <a:avLst/>
          </a:prstGeom>
        </p:spPr>
      </p:pic>
      <p:pic>
        <p:nvPicPr>
          <p:cNvPr id="6" name="Picture 5" descr="61a4479af654ddff64ad93565723fd7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771796" y="4800106"/>
            <a:ext cx="1458669" cy="1075936"/>
          </a:xfrm>
          <a:prstGeom prst="rect">
            <a:avLst/>
          </a:prstGeom>
        </p:spPr>
      </p:pic>
      <p:pic>
        <p:nvPicPr>
          <p:cNvPr id="7" name="Picture 6" descr="s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28" y="5409484"/>
            <a:ext cx="1371104" cy="1649299"/>
          </a:xfrm>
          <a:prstGeom prst="rect">
            <a:avLst/>
          </a:prstGeom>
        </p:spPr>
      </p:pic>
      <p:pic>
        <p:nvPicPr>
          <p:cNvPr id="8" name="Picture 7" descr="as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924141" y="3276655"/>
            <a:ext cx="1301474" cy="1198533"/>
          </a:xfrm>
          <a:prstGeom prst="rect">
            <a:avLst/>
          </a:prstGeom>
        </p:spPr>
      </p:pic>
      <p:pic>
        <p:nvPicPr>
          <p:cNvPr id="1026" name="Picture 2" descr="C:\Documents and Settings\Administrator\My Documents\519676f387ebc9665fbc265e3182592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0159" y="3871412"/>
            <a:ext cx="2449785" cy="3262213"/>
          </a:xfrm>
          <a:prstGeom prst="rect">
            <a:avLst/>
          </a:prstGeom>
          <a:noFill/>
        </p:spPr>
      </p:pic>
      <p:pic>
        <p:nvPicPr>
          <p:cNvPr id="10" name="Picture 9" descr="f93115facd84d0a108c3e5c49f73b8e9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44034" y="4495414"/>
            <a:ext cx="1523449" cy="1224854"/>
          </a:xfrm>
          <a:prstGeom prst="rect">
            <a:avLst/>
          </a:prstGeom>
        </p:spPr>
      </p:pic>
      <p:pic>
        <p:nvPicPr>
          <p:cNvPr id="11" name="Picture 10" descr="f93115facd84d0a108c3e5c49f73b8e9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9990" y="3978875"/>
            <a:ext cx="1523449" cy="1224854"/>
          </a:xfrm>
          <a:prstGeom prst="rect">
            <a:avLst/>
          </a:prstGeom>
        </p:spPr>
      </p:pic>
      <p:pic>
        <p:nvPicPr>
          <p:cNvPr id="12" name="Picture 11" descr="f93115facd84d0a108c3e5c49f73b8e9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7967" y="3276655"/>
            <a:ext cx="1523449" cy="1224854"/>
          </a:xfrm>
          <a:prstGeom prst="rect">
            <a:avLst/>
          </a:prstGeom>
        </p:spPr>
      </p:pic>
      <p:pic>
        <p:nvPicPr>
          <p:cNvPr id="13" name="Picture 12" descr="f93115facd84d0a108c3e5c49f73b8e9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67483" y="5333312"/>
            <a:ext cx="1828141" cy="1523450"/>
          </a:xfrm>
          <a:prstGeom prst="rect">
            <a:avLst/>
          </a:prstGeom>
        </p:spPr>
      </p:pic>
      <p:pic>
        <p:nvPicPr>
          <p:cNvPr id="14" name="Picture 13" descr="f93115facd84d0a108c3e5c49f73b8e9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924139" y="4571589"/>
            <a:ext cx="1675794" cy="1221793"/>
          </a:xfrm>
          <a:prstGeom prst="rect">
            <a:avLst/>
          </a:prstGeom>
        </p:spPr>
      </p:pic>
      <p:pic>
        <p:nvPicPr>
          <p:cNvPr id="15" name="Picture 14" descr="23999cf244e50511de22db4e67847e6d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1525653" y="1241"/>
            <a:ext cx="2132828" cy="2132828"/>
          </a:xfrm>
          <a:prstGeom prst="rect">
            <a:avLst/>
          </a:prstGeom>
        </p:spPr>
      </p:pic>
      <p:pic>
        <p:nvPicPr>
          <p:cNvPr id="18" name="Picture 17" descr="vdvdsvd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06516" y="1600862"/>
            <a:ext cx="914069" cy="6709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785" l="9926" r="89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34" y="5648992"/>
            <a:ext cx="1690303" cy="109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098" b="93033" l="9662" r="92754">
                        <a14:foregroundMark x1="67150" y1="86475" x2="67150" y2="86475"/>
                        <a14:foregroundMark x1="66184" y1="88525" x2="66184" y2="88525"/>
                        <a14:foregroundMark x1="58937" y1="93033" x2="58937" y2="93033"/>
                        <a14:foregroundMark x1="58937" y1="93033" x2="61353" y2="93033"/>
                        <a14:foregroundMark x1="92754" y1="33197" x2="92754" y2="33197"/>
                        <a14:foregroundMark x1="89372" y1="26230" x2="89372" y2="26230"/>
                        <a14:foregroundMark x1="45894" y1="4098" x2="45894" y2="4098"/>
                        <a14:foregroundMark x1="22222" y1="10246" x2="22222" y2="10246"/>
                        <a14:foregroundMark x1="18357" y1="15574" x2="18357" y2="15574"/>
                        <a14:foregroundMark x1="62319" y1="48361" x2="62319" y2="48361"/>
                        <a14:foregroundMark x1="60386" y1="44262" x2="60386" y2="44262"/>
                        <a14:foregroundMark x1="55556" y1="43443" x2="55556" y2="43443"/>
                        <a14:foregroundMark x1="55556" y1="43443" x2="55556" y2="43443"/>
                        <a14:foregroundMark x1="81643" y1="38934" x2="81643" y2="38934"/>
                        <a14:foregroundMark x1="79710" y1="41393" x2="79710" y2="41393"/>
                        <a14:foregroundMark x1="79227" y1="41393" x2="79227" y2="41393"/>
                        <a14:foregroundMark x1="78261" y1="40574" x2="78261" y2="40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0559" y="4800105"/>
            <a:ext cx="1477312" cy="14848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6739" l="0" r="100000">
                        <a14:foregroundMark x1="69253" y1="7609" x2="69253" y2="7609"/>
                        <a14:foregroundMark x1="80172" y1="79076" x2="80172" y2="79076"/>
                        <a14:foregroundMark x1="65805" y1="92663" x2="65805" y2="92663"/>
                        <a14:foregroundMark x1="74425" y1="92663" x2="74425" y2="92663"/>
                        <a14:foregroundMark x1="82184" y1="92663" x2="82184" y2="92663"/>
                        <a14:foregroundMark x1="37931" y1="94022" x2="37931" y2="94022"/>
                        <a14:foregroundMark x1="31609" y1="93478" x2="31609" y2="93478"/>
                        <a14:foregroundMark x1="25287" y1="92663" x2="25287" y2="92663"/>
                        <a14:foregroundMark x1="52299" y1="92120" x2="52299" y2="92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2071" y="5495948"/>
            <a:ext cx="1288441" cy="1362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3483" r="950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1125" y="3577918"/>
            <a:ext cx="1294931" cy="16106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09" b="100000" l="0" r="95687">
                        <a14:foregroundMark x1="68530" y1="21005" x2="68530" y2="21005"/>
                        <a14:foregroundMark x1="65176" y1="23288" x2="65176" y2="23288"/>
                        <a14:foregroundMark x1="80032" y1="40487" x2="80032" y2="40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2711" y="5323769"/>
            <a:ext cx="1761488" cy="1419345"/>
          </a:xfrm>
          <a:prstGeom prst="rect">
            <a:avLst/>
          </a:prstGeom>
        </p:spPr>
      </p:pic>
      <p:pic>
        <p:nvPicPr>
          <p:cNvPr id="22" name="Picture 21" descr="f93115facd84d0a108c3e5c49f73b8e9.p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71540" y="5216814"/>
            <a:ext cx="1828141" cy="1523450"/>
          </a:xfrm>
          <a:prstGeom prst="rect">
            <a:avLst/>
          </a:prstGeom>
        </p:spPr>
      </p:pic>
      <p:pic>
        <p:nvPicPr>
          <p:cNvPr id="24" name="Picture 23" descr="f93115facd84d0a108c3e5c49f73b8e9.png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26250" y="5412911"/>
            <a:ext cx="1828141" cy="1523450"/>
          </a:xfrm>
          <a:prstGeom prst="rect">
            <a:avLst/>
          </a:prstGeom>
        </p:spPr>
      </p:pic>
      <p:pic>
        <p:nvPicPr>
          <p:cNvPr id="25" name="Picture 24" descr="f93115facd84d0a108c3e5c49f73b8e9.png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10358" y="4887267"/>
            <a:ext cx="1828141" cy="1523450"/>
          </a:xfrm>
          <a:prstGeom prst="rect">
            <a:avLst/>
          </a:prstGeom>
        </p:spPr>
      </p:pic>
      <p:pic>
        <p:nvPicPr>
          <p:cNvPr id="26" name="Picture 25" descr="f93115facd84d0a108c3e5c49f73b8e9.png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687500" y="3630174"/>
            <a:ext cx="1828141" cy="1523450"/>
          </a:xfrm>
          <a:prstGeom prst="rect">
            <a:avLst/>
          </a:prstGeom>
        </p:spPr>
      </p:pic>
      <p:pic>
        <p:nvPicPr>
          <p:cNvPr id="27" name="Picture 26" descr="f93115facd84d0a108c3e5c49f73b8e9.p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6115" y="5333312"/>
            <a:ext cx="1828141" cy="1523450"/>
          </a:xfrm>
          <a:prstGeom prst="rect">
            <a:avLst/>
          </a:prstGeom>
        </p:spPr>
      </p:pic>
      <p:pic>
        <p:nvPicPr>
          <p:cNvPr id="21" name="Picture 20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4146" y="1241"/>
            <a:ext cx="2675650" cy="11891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7A2220-4969-4056-872E-0E16120866F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83584" y="4571589"/>
            <a:ext cx="719224" cy="7253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E46683C-8BF9-4DB3-8D94-0651E171590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23184" y="5682014"/>
            <a:ext cx="719224" cy="71922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2E9B4E-83F7-46D8-B78B-4BB8311F372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540334" y="6149710"/>
            <a:ext cx="719224" cy="71922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662D2EC-A92D-441F-BA7A-D37E956659A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098129" y="5677356"/>
            <a:ext cx="725319" cy="71922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CF56EC9-68C7-49B2-B064-3A317BCCD51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425463" y="4631303"/>
            <a:ext cx="719224" cy="7253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FA1E323-ED2D-4805-A2A6-B7F56509CA0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408589" y="2832200"/>
            <a:ext cx="719224" cy="71922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60553F5-5BD1-4560-BAB0-ED00F51022B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495064" y="3191812"/>
            <a:ext cx="725319" cy="71922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1931667-F927-4BA9-92F5-7C6D46D81E5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638197" y="3785782"/>
            <a:ext cx="725319" cy="7192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D80FC74-4EB2-4CE8-9AAB-E965C7C3E25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943157" y="2521392"/>
            <a:ext cx="719224" cy="7192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39E0D56-BCD9-4520-BD85-BDA7B69AE6F4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344851" y="4215261"/>
            <a:ext cx="743604" cy="72531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B3DBFC0-38D8-4EF8-A0A5-97A456BFDD2D}"/>
              </a:ext>
            </a:extLst>
          </p:cNvPr>
          <p:cNvSpPr txBox="1"/>
          <p:nvPr/>
        </p:nvSpPr>
        <p:spPr>
          <a:xfrm>
            <a:off x="-1462293" y="755422"/>
            <a:ext cx="1241458" cy="181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en-US" sz="14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thanh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gỗ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chọn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nếu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chú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chim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giải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cứu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4C8E5C-B9E5-4452-859D-A5328A375327}"/>
              </a:ext>
            </a:extLst>
          </p:cNvPr>
          <p:cNvSpPr txBox="1"/>
          <p:nvPr/>
        </p:nvSpPr>
        <p:spPr>
          <a:xfrm>
            <a:off x="-1462293" y="4448892"/>
            <a:ext cx="1241458" cy="95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en-US" sz="14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mũi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tên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gỗ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dến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52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0.39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722" y="229759"/>
            <a:ext cx="7388728" cy="1741199"/>
          </a:xfrm>
          <a:prstGeom prst="rect">
            <a:avLst/>
          </a:prstGeom>
          <a:ln w="3175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809" y="384172"/>
            <a:ext cx="7312555" cy="108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1?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5" y="4151589"/>
            <a:ext cx="5750309" cy="1174523"/>
          </a:xfrm>
          <a:prstGeom prst="rect">
            <a:avLst/>
          </a:prstGeom>
          <a:ln w="3175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1511" y="4243803"/>
            <a:ext cx="4943152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9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9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9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399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999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B440ABAE-DE5C-48B8-A21B-78EA623C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796" y="5267174"/>
            <a:ext cx="1353116" cy="1590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727057-B269-49E0-A4B9-A5F47D3A2D37}"/>
              </a:ext>
            </a:extLst>
          </p:cNvPr>
          <p:cNvSpPr txBox="1"/>
          <p:nvPr/>
        </p:nvSpPr>
        <p:spPr>
          <a:xfrm>
            <a:off x="-1462293" y="4448891"/>
            <a:ext cx="1241458" cy="73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en-US" sz="14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17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9173" y="229758"/>
            <a:ext cx="8397381" cy="27759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928" y="143353"/>
            <a:ext cx="815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Đoạn thơ sau viết theo vần nào?</a:t>
            </a:r>
          </a:p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 gà trống nhỏ</a:t>
            </a:r>
          </a:p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mào màu đỏ</a:t>
            </a:r>
          </a:p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mỏ màu vàng</a:t>
            </a:r>
          </a:p>
          <a:p>
            <a:pPr algn="just" defTabSz="914217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 cánh gáy vang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1205" y="4703992"/>
            <a:ext cx="4458043" cy="10673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9723" y="4703992"/>
            <a:ext cx="3331903" cy="1067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 chân</a:t>
            </a:r>
            <a:endParaRPr lang="en-US" sz="4799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3b156b095ca0356280db7afee06d738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28450" y="4225930"/>
            <a:ext cx="2181664" cy="26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9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Freeform 38">
            <a:extLst>
              <a:ext uri="{FF2B5EF4-FFF2-40B4-BE49-F238E27FC236}">
                <a16:creationId xmlns:a16="http://schemas.microsoft.com/office/drawing/2014/main" id="{52F6B2C7-F1F6-B6FB-2ECF-530E4E618809}"/>
              </a:ext>
            </a:extLst>
          </p:cNvPr>
          <p:cNvSpPr/>
          <p:nvPr/>
        </p:nvSpPr>
        <p:spPr bwMode="auto">
          <a:xfrm>
            <a:off x="2265028" y="1419972"/>
            <a:ext cx="4783800" cy="3764424"/>
          </a:xfrm>
          <a:custGeom>
            <a:avLst/>
            <a:gdLst>
              <a:gd name="T0" fmla="*/ 453 w 489"/>
              <a:gd name="T1" fmla="*/ 421 h 628"/>
              <a:gd name="T2" fmla="*/ 487 w 489"/>
              <a:gd name="T3" fmla="*/ 366 h 628"/>
              <a:gd name="T4" fmla="*/ 453 w 489"/>
              <a:gd name="T5" fmla="*/ 310 h 628"/>
              <a:gd name="T6" fmla="*/ 485 w 489"/>
              <a:gd name="T7" fmla="*/ 265 h 628"/>
              <a:gd name="T8" fmla="*/ 457 w 489"/>
              <a:gd name="T9" fmla="*/ 221 h 628"/>
              <a:gd name="T10" fmla="*/ 489 w 489"/>
              <a:gd name="T11" fmla="*/ 173 h 628"/>
              <a:gd name="T12" fmla="*/ 451 w 489"/>
              <a:gd name="T13" fmla="*/ 124 h 628"/>
              <a:gd name="T14" fmla="*/ 475 w 489"/>
              <a:gd name="T15" fmla="*/ 83 h 628"/>
              <a:gd name="T16" fmla="*/ 430 w 489"/>
              <a:gd name="T17" fmla="*/ 38 h 628"/>
              <a:gd name="T18" fmla="*/ 407 w 489"/>
              <a:gd name="T19" fmla="*/ 44 h 628"/>
              <a:gd name="T20" fmla="*/ 363 w 489"/>
              <a:gd name="T21" fmla="*/ 10 h 628"/>
              <a:gd name="T22" fmla="*/ 328 w 489"/>
              <a:gd name="T23" fmla="*/ 28 h 628"/>
              <a:gd name="T24" fmla="*/ 275 w 489"/>
              <a:gd name="T25" fmla="*/ 0 h 628"/>
              <a:gd name="T26" fmla="*/ 217 w 489"/>
              <a:gd name="T27" fmla="*/ 40 h 628"/>
              <a:gd name="T28" fmla="*/ 168 w 489"/>
              <a:gd name="T29" fmla="*/ 6 h 628"/>
              <a:gd name="T30" fmla="*/ 117 w 489"/>
              <a:gd name="T31" fmla="*/ 48 h 628"/>
              <a:gd name="T32" fmla="*/ 76 w 489"/>
              <a:gd name="T33" fmla="*/ 23 h 628"/>
              <a:gd name="T34" fmla="*/ 31 w 489"/>
              <a:gd name="T35" fmla="*/ 68 h 628"/>
              <a:gd name="T36" fmla="*/ 63 w 489"/>
              <a:gd name="T37" fmla="*/ 112 h 628"/>
              <a:gd name="T38" fmla="*/ 18 w 489"/>
              <a:gd name="T39" fmla="*/ 160 h 628"/>
              <a:gd name="T40" fmla="*/ 37 w 489"/>
              <a:gd name="T41" fmla="*/ 199 h 628"/>
              <a:gd name="T42" fmla="*/ 0 w 489"/>
              <a:gd name="T43" fmla="*/ 246 h 628"/>
              <a:gd name="T44" fmla="*/ 30 w 489"/>
              <a:gd name="T45" fmla="*/ 291 h 628"/>
              <a:gd name="T46" fmla="*/ 10 w 489"/>
              <a:gd name="T47" fmla="*/ 337 h 628"/>
              <a:gd name="T48" fmla="*/ 40 w 489"/>
              <a:gd name="T49" fmla="*/ 390 h 628"/>
              <a:gd name="T50" fmla="*/ 12 w 489"/>
              <a:gd name="T51" fmla="*/ 442 h 628"/>
              <a:gd name="T52" fmla="*/ 41 w 489"/>
              <a:gd name="T53" fmla="*/ 495 h 628"/>
              <a:gd name="T54" fmla="*/ 20 w 489"/>
              <a:gd name="T55" fmla="*/ 535 h 628"/>
              <a:gd name="T56" fmla="*/ 69 w 489"/>
              <a:gd name="T57" fmla="*/ 584 h 628"/>
              <a:gd name="T58" fmla="*/ 88 w 489"/>
              <a:gd name="T59" fmla="*/ 580 h 628"/>
              <a:gd name="T60" fmla="*/ 134 w 489"/>
              <a:gd name="T61" fmla="*/ 624 h 628"/>
              <a:gd name="T62" fmla="*/ 173 w 489"/>
              <a:gd name="T63" fmla="*/ 602 h 628"/>
              <a:gd name="T64" fmla="*/ 215 w 489"/>
              <a:gd name="T65" fmla="*/ 628 h 628"/>
              <a:gd name="T66" fmla="*/ 262 w 489"/>
              <a:gd name="T67" fmla="*/ 594 h 628"/>
              <a:gd name="T68" fmla="*/ 315 w 489"/>
              <a:gd name="T69" fmla="*/ 623 h 628"/>
              <a:gd name="T70" fmla="*/ 370 w 489"/>
              <a:gd name="T71" fmla="*/ 589 h 628"/>
              <a:gd name="T72" fmla="*/ 413 w 489"/>
              <a:gd name="T73" fmla="*/ 620 h 628"/>
              <a:gd name="T74" fmla="*/ 458 w 489"/>
              <a:gd name="T75" fmla="*/ 574 h 628"/>
              <a:gd name="T76" fmla="*/ 440 w 489"/>
              <a:gd name="T77" fmla="*/ 538 h 628"/>
              <a:gd name="T78" fmla="*/ 489 w 489"/>
              <a:gd name="T79" fmla="*/ 477 h 628"/>
              <a:gd name="T80" fmla="*/ 453 w 489"/>
              <a:gd name="T81" fmla="*/ 42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9" h="628">
                <a:moveTo>
                  <a:pt x="453" y="421"/>
                </a:moveTo>
                <a:cubicBezTo>
                  <a:pt x="473" y="411"/>
                  <a:pt x="487" y="390"/>
                  <a:pt x="487" y="366"/>
                </a:cubicBezTo>
                <a:cubicBezTo>
                  <a:pt x="487" y="342"/>
                  <a:pt x="473" y="321"/>
                  <a:pt x="453" y="310"/>
                </a:cubicBezTo>
                <a:cubicBezTo>
                  <a:pt x="472" y="304"/>
                  <a:pt x="485" y="286"/>
                  <a:pt x="485" y="265"/>
                </a:cubicBezTo>
                <a:cubicBezTo>
                  <a:pt x="485" y="246"/>
                  <a:pt x="473" y="229"/>
                  <a:pt x="457" y="221"/>
                </a:cubicBezTo>
                <a:cubicBezTo>
                  <a:pt x="476" y="214"/>
                  <a:pt x="489" y="195"/>
                  <a:pt x="489" y="173"/>
                </a:cubicBezTo>
                <a:cubicBezTo>
                  <a:pt x="489" y="150"/>
                  <a:pt x="473" y="129"/>
                  <a:pt x="451" y="124"/>
                </a:cubicBezTo>
                <a:cubicBezTo>
                  <a:pt x="465" y="116"/>
                  <a:pt x="475" y="101"/>
                  <a:pt x="475" y="83"/>
                </a:cubicBezTo>
                <a:cubicBezTo>
                  <a:pt x="475" y="58"/>
                  <a:pt x="455" y="38"/>
                  <a:pt x="430" y="38"/>
                </a:cubicBezTo>
                <a:cubicBezTo>
                  <a:pt x="422" y="38"/>
                  <a:pt x="414" y="40"/>
                  <a:pt x="407" y="44"/>
                </a:cubicBezTo>
                <a:cubicBezTo>
                  <a:pt x="402" y="25"/>
                  <a:pt x="384" y="10"/>
                  <a:pt x="363" y="10"/>
                </a:cubicBezTo>
                <a:cubicBezTo>
                  <a:pt x="349" y="10"/>
                  <a:pt x="336" y="17"/>
                  <a:pt x="328" y="28"/>
                </a:cubicBezTo>
                <a:cubicBezTo>
                  <a:pt x="316" y="11"/>
                  <a:pt x="297" y="0"/>
                  <a:pt x="275" y="0"/>
                </a:cubicBezTo>
                <a:cubicBezTo>
                  <a:pt x="249" y="0"/>
                  <a:pt x="226" y="16"/>
                  <a:pt x="217" y="40"/>
                </a:cubicBezTo>
                <a:cubicBezTo>
                  <a:pt x="209" y="20"/>
                  <a:pt x="190" y="6"/>
                  <a:pt x="168" y="6"/>
                </a:cubicBezTo>
                <a:cubicBezTo>
                  <a:pt x="143" y="6"/>
                  <a:pt x="122" y="24"/>
                  <a:pt x="117" y="48"/>
                </a:cubicBezTo>
                <a:cubicBezTo>
                  <a:pt x="109" y="33"/>
                  <a:pt x="94" y="23"/>
                  <a:pt x="76" y="23"/>
                </a:cubicBezTo>
                <a:cubicBezTo>
                  <a:pt x="51" y="23"/>
                  <a:pt x="31" y="43"/>
                  <a:pt x="31" y="68"/>
                </a:cubicBezTo>
                <a:cubicBezTo>
                  <a:pt x="31" y="89"/>
                  <a:pt x="44" y="106"/>
                  <a:pt x="63" y="112"/>
                </a:cubicBezTo>
                <a:cubicBezTo>
                  <a:pt x="38" y="113"/>
                  <a:pt x="18" y="134"/>
                  <a:pt x="18" y="160"/>
                </a:cubicBezTo>
                <a:cubicBezTo>
                  <a:pt x="18" y="176"/>
                  <a:pt x="26" y="190"/>
                  <a:pt x="37" y="199"/>
                </a:cubicBezTo>
                <a:cubicBezTo>
                  <a:pt x="16" y="204"/>
                  <a:pt x="0" y="223"/>
                  <a:pt x="0" y="246"/>
                </a:cubicBezTo>
                <a:cubicBezTo>
                  <a:pt x="0" y="266"/>
                  <a:pt x="12" y="284"/>
                  <a:pt x="30" y="291"/>
                </a:cubicBezTo>
                <a:cubicBezTo>
                  <a:pt x="18" y="303"/>
                  <a:pt x="10" y="319"/>
                  <a:pt x="10" y="337"/>
                </a:cubicBezTo>
                <a:cubicBezTo>
                  <a:pt x="10" y="360"/>
                  <a:pt x="22" y="379"/>
                  <a:pt x="40" y="390"/>
                </a:cubicBezTo>
                <a:cubicBezTo>
                  <a:pt x="24" y="401"/>
                  <a:pt x="12" y="421"/>
                  <a:pt x="12" y="442"/>
                </a:cubicBezTo>
                <a:cubicBezTo>
                  <a:pt x="12" y="465"/>
                  <a:pt x="24" y="484"/>
                  <a:pt x="41" y="495"/>
                </a:cubicBezTo>
                <a:cubicBezTo>
                  <a:pt x="29" y="504"/>
                  <a:pt x="20" y="519"/>
                  <a:pt x="20" y="535"/>
                </a:cubicBezTo>
                <a:cubicBezTo>
                  <a:pt x="20" y="562"/>
                  <a:pt x="42" y="584"/>
                  <a:pt x="69" y="584"/>
                </a:cubicBezTo>
                <a:cubicBezTo>
                  <a:pt x="76" y="584"/>
                  <a:pt x="82" y="582"/>
                  <a:pt x="88" y="580"/>
                </a:cubicBezTo>
                <a:cubicBezTo>
                  <a:pt x="89" y="604"/>
                  <a:pt x="109" y="624"/>
                  <a:pt x="134" y="624"/>
                </a:cubicBezTo>
                <a:cubicBezTo>
                  <a:pt x="150" y="624"/>
                  <a:pt x="165" y="615"/>
                  <a:pt x="173" y="602"/>
                </a:cubicBezTo>
                <a:cubicBezTo>
                  <a:pt x="181" y="618"/>
                  <a:pt x="197" y="628"/>
                  <a:pt x="215" y="628"/>
                </a:cubicBezTo>
                <a:cubicBezTo>
                  <a:pt x="237" y="628"/>
                  <a:pt x="256" y="614"/>
                  <a:pt x="262" y="594"/>
                </a:cubicBezTo>
                <a:cubicBezTo>
                  <a:pt x="273" y="611"/>
                  <a:pt x="292" y="623"/>
                  <a:pt x="315" y="623"/>
                </a:cubicBezTo>
                <a:cubicBezTo>
                  <a:pt x="339" y="623"/>
                  <a:pt x="359" y="609"/>
                  <a:pt x="370" y="589"/>
                </a:cubicBezTo>
                <a:cubicBezTo>
                  <a:pt x="376" y="607"/>
                  <a:pt x="393" y="620"/>
                  <a:pt x="413" y="620"/>
                </a:cubicBezTo>
                <a:cubicBezTo>
                  <a:pt x="438" y="620"/>
                  <a:pt x="458" y="599"/>
                  <a:pt x="458" y="574"/>
                </a:cubicBezTo>
                <a:cubicBezTo>
                  <a:pt x="458" y="560"/>
                  <a:pt x="451" y="547"/>
                  <a:pt x="440" y="538"/>
                </a:cubicBezTo>
                <a:cubicBezTo>
                  <a:pt x="468" y="532"/>
                  <a:pt x="489" y="507"/>
                  <a:pt x="489" y="477"/>
                </a:cubicBezTo>
                <a:cubicBezTo>
                  <a:pt x="489" y="453"/>
                  <a:pt x="474" y="431"/>
                  <a:pt x="453" y="421"/>
                </a:cubicBez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82A20A-06B2-4F4B-4DB6-F168F5B074F5}"/>
              </a:ext>
            </a:extLst>
          </p:cNvPr>
          <p:cNvSpPr txBox="1"/>
          <p:nvPr/>
        </p:nvSpPr>
        <p:spPr>
          <a:xfrm>
            <a:off x="2945224" y="1778690"/>
            <a:ext cx="34234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F591B-E50F-199F-3D0E-99C225680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1" b="96047" l="10000" r="90000">
                        <a14:foregroundMark x1="54186" y1="96047" x2="54186" y2="96047"/>
                        <a14:foregroundMark x1="54186" y1="94767" x2="54186" y2="94767"/>
                        <a14:foregroundMark x1="42558" y1="94419" x2="42558" y2="94419"/>
                        <a14:foregroundMark x1="32791" y1="93256" x2="32791" y2="93256"/>
                        <a14:foregroundMark x1="74302" y1="8023" x2="74302" y2="8023"/>
                        <a14:foregroundMark x1="74302" y1="8023" x2="74302" y2="8023"/>
                        <a14:foregroundMark x1="73721" y1="7791" x2="73721" y2="7791"/>
                        <a14:foregroundMark x1="72558" y1="4767" x2="72558" y2="4070"/>
                        <a14:foregroundMark x1="72558" y1="4070" x2="72558" y2="4070"/>
                        <a14:foregroundMark x1="71047" y1="3023" x2="71047" y2="3023"/>
                        <a14:foregroundMark x1="69302" y1="2791" x2="69302" y2="2791"/>
                        <a14:foregroundMark x1="62791" y1="3488" x2="61047" y2="3953"/>
                        <a14:foregroundMark x1="55930" y1="4767" x2="55930" y2="4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827" y="1090569"/>
            <a:ext cx="3494714" cy="48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8565" y="229759"/>
            <a:ext cx="11241631" cy="27651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895" y="229759"/>
            <a:ext cx="92952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5973" y="4411694"/>
            <a:ext cx="2973965" cy="12928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551" y="4411694"/>
            <a:ext cx="1667935" cy="108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2/2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5f096a8a366f75a319212a507803cf1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274148" y="5015564"/>
            <a:ext cx="1801354" cy="184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677" y="229758"/>
            <a:ext cx="10519367" cy="46109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4851" y="384172"/>
            <a:ext cx="9680516" cy="403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đoạn thơ sau và trả lời từ câu 4 đến câu 7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yêu mùa hè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hoa sim tím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 trên đồi quê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Rung rinh bướm lượn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Thong thả dắt trâu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chiều nắng xế</a:t>
            </a:r>
          </a:p>
          <a:p>
            <a:pPr algn="just" defTabSz="914126"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Đoạn thơ viết theo thể thơ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2287" y="5475728"/>
            <a:ext cx="5022461" cy="11525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8644" y="5676039"/>
            <a:ext cx="4067264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31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bốn chữ</a:t>
            </a:r>
            <a:endParaRPr lang="en-US" sz="319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a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93515" y="4840730"/>
            <a:ext cx="1751966" cy="21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3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949" y="229758"/>
            <a:ext cx="11694847" cy="1892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950" y="363629"/>
            <a:ext cx="11601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5: Chỉ ra ít nhất 2 hình ảnh được nhắc đến trong đoạn thơ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008" y="3429000"/>
            <a:ext cx="7181380" cy="22741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586" y="3337794"/>
            <a:ext cx="6852117" cy="2307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ảnh: hoa sim tím, bướm lượn, dắt trâu, chiều nắng…</a:t>
            </a:r>
            <a:endParaRPr lang="en-US" sz="399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61a4479af654ddff64ad93565723fd7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828439" y="5333311"/>
            <a:ext cx="2065373" cy="15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3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621" y="229758"/>
            <a:ext cx="11520175" cy="48204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441" y="224624"/>
            <a:ext cx="11476648" cy="493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6: Chỉ ra biện pháp tu từ trong đoạn thơ sau:</a:t>
            </a:r>
          </a:p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 đào nho nhỏ</a:t>
            </a:r>
          </a:p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 đào hồng tươi</a:t>
            </a:r>
          </a:p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Hễ thấy hoa cười</a:t>
            </a:r>
          </a:p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 là đến Tết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1204" y="5590926"/>
            <a:ext cx="3795314" cy="10294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5295" y="5546734"/>
            <a:ext cx="3212441" cy="108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sd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80457" y="5217964"/>
            <a:ext cx="1980484" cy="18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722" y="444616"/>
            <a:ext cx="7388728" cy="19630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9723" y="610622"/>
            <a:ext cx="7312555" cy="156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479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7: Thể thơ chính trong chủ đề 1?</a:t>
            </a:r>
            <a:endParaRPr lang="en-US" sz="399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5" y="3733691"/>
            <a:ext cx="7947863" cy="12568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9465" y="3733691"/>
            <a:ext cx="6429093" cy="10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279" y="5159171"/>
            <a:ext cx="1688127" cy="18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722" y="229758"/>
            <a:ext cx="9619491" cy="20153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6397" y="610620"/>
            <a:ext cx="9526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spcAft>
                <a:spcPts val="800"/>
              </a:spcAft>
              <a:defRPr/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………………..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vần được gieo ở giữa dòng thơ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5" y="4612877"/>
            <a:ext cx="7312555" cy="16345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645" y="4772189"/>
            <a:ext cx="6399676" cy="108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 lưng (hay yêu vận) 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760" y="4488163"/>
            <a:ext cx="2927557" cy="23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839" y="229758"/>
            <a:ext cx="11868393" cy="27422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840" y="307193"/>
            <a:ext cx="11665267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 …………</a:t>
            </a:r>
            <a:r>
              <a:rPr lang="vi-VN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thể thơ mỗi dòng có năm chữ, thường có nhịp 3/2 hoặc 2/3.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5" y="4353953"/>
            <a:ext cx="4039351" cy="11982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123" y="4353953"/>
            <a:ext cx="4257366" cy="108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799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năm chữ 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386" y="4963331"/>
            <a:ext cx="1791540" cy="189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723" y="229758"/>
            <a:ext cx="9213238" cy="27422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413" y="447117"/>
            <a:ext cx="8748949" cy="2307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defRPr/>
            </a:pPr>
            <a:r>
              <a:rPr lang="en-US" sz="4799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 ………..</a:t>
            </a:r>
            <a:r>
              <a:rPr lang="vi-VN" sz="4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thể thơ mỗi dòng có bốn chữ, thường có nhịp 2/2.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1206" y="3733690"/>
            <a:ext cx="4181931" cy="1315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4413" y="3895984"/>
            <a:ext cx="3648724" cy="108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799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bốn chữ </a:t>
            </a:r>
            <a:endParaRPr lang="en-US" sz="39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4" b="98488" l="0" r="99138">
                        <a14:foregroundMark x1="38793" y1="35728" x2="38793" y2="35728"/>
                        <a14:foregroundMark x1="36494" y1="32892" x2="36494" y2="32892"/>
                        <a14:foregroundMark x1="35632" y1="30813" x2="35632" y2="30813"/>
                        <a14:foregroundMark x1="33333" y1="32136" x2="33333" y2="32136"/>
                        <a14:foregroundMark x1="39943" y1="46314" x2="39943" y2="46314"/>
                        <a14:foregroundMark x1="36494" y1="46314" x2="36494" y2="46314"/>
                        <a14:foregroundMark x1="34483" y1="44234" x2="34483" y2="44234"/>
                        <a14:foregroundMark x1="40805" y1="48393" x2="40805" y2="48393"/>
                        <a14:foregroundMark x1="31322" y1="48393" x2="31322" y2="48393"/>
                        <a14:foregroundMark x1="24713" y1="50662" x2="24713" y2="50662"/>
                        <a14:foregroundMark x1="24713" y1="50662" x2="24713" y2="50662"/>
                        <a14:foregroundMark x1="16092" y1="51229" x2="16092" y2="51229"/>
                        <a14:foregroundMark x1="58046" y1="44234" x2="58046" y2="44234"/>
                        <a14:foregroundMark x1="49425" y1="43478" x2="49425" y2="43478"/>
                        <a14:foregroundMark x1="56034" y1="41399" x2="56034" y2="41399"/>
                        <a14:foregroundMark x1="60057" y1="46314" x2="60057" y2="46314"/>
                        <a14:foregroundMark x1="60057" y1="47826" x2="60057" y2="47826"/>
                        <a14:foregroundMark x1="65517" y1="89414" x2="65517" y2="89414"/>
                        <a14:foregroundMark x1="72126" y1="83743" x2="72126" y2="83743"/>
                        <a14:foregroundMark x1="72126" y1="83743" x2="72126" y2="83743"/>
                        <a14:foregroundMark x1="72989" y1="83743" x2="72989" y2="83743"/>
                        <a14:foregroundMark x1="70977" y1="85822" x2="70977" y2="85822"/>
                        <a14:foregroundMark x1="10920" y1="92250" x2="10920" y2="92250"/>
                        <a14:foregroundMark x1="12931" y1="92250" x2="12931" y2="92250"/>
                        <a14:foregroundMark x1="12931" y1="92250" x2="12931" y2="92250"/>
                        <a14:foregroundMark x1="62356" y1="8885" x2="62356" y2="8885"/>
                        <a14:foregroundMark x1="58046" y1="14556" x2="58046" y2="14556"/>
                        <a14:foregroundMark x1="49425" y1="15312" x2="49425" y2="15312"/>
                        <a14:foregroundMark x1="49425" y1="15312" x2="49425" y2="15312"/>
                        <a14:foregroundMark x1="43103" y1="16068" x2="43103" y2="16068"/>
                        <a14:foregroundMark x1="89080" y1="45558" x2="89080" y2="45558"/>
                        <a14:foregroundMark x1="89080" y1="45558" x2="84770" y2="44234"/>
                        <a14:foregroundMark x1="84770" y1="44234" x2="84770" y2="44234"/>
                        <a14:foregroundMark x1="79598" y1="40076" x2="79598" y2="40076"/>
                        <a14:foregroundMark x1="79598" y1="40076" x2="79598" y2="40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5072" y="4811302"/>
            <a:ext cx="1737004" cy="20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6B06A-2160-0C3F-10B2-CFFC393296EC}"/>
              </a:ext>
            </a:extLst>
          </p:cNvPr>
          <p:cNvSpPr txBox="1"/>
          <p:nvPr/>
        </p:nvSpPr>
        <p:spPr>
          <a:xfrm>
            <a:off x="1139870" y="2386984"/>
            <a:ext cx="1010162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3C20B7-7339-EAF7-4913-E0B5B7E51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A53BA-53FB-1CDB-8C8A-DD9CFBCAE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0"/>
            <a:ext cx="2524986" cy="1782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47A41-458C-EDB8-C588-2118D5A093DD}"/>
              </a:ext>
            </a:extLst>
          </p:cNvPr>
          <p:cNvSpPr txBox="1"/>
          <p:nvPr/>
        </p:nvSpPr>
        <p:spPr>
          <a:xfrm>
            <a:off x="2187429" y="1228397"/>
            <a:ext cx="76696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90170" algn="l"/>
                <a:tab pos="180340" algn="l"/>
              </a:tabLst>
            </a:pP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hoạch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khả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thân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nhằm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vệ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Cuối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sẽ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sản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B26BC-828A-FECD-7D52-362770E14664}"/>
              </a:ext>
            </a:extLst>
          </p:cNvPr>
          <p:cNvSpPr txBox="1"/>
          <p:nvPr/>
        </p:nvSpPr>
        <p:spPr>
          <a:xfrm>
            <a:off x="876412" y="0"/>
            <a:ext cx="1010162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26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0F66AD-1D25-076B-4DA6-03A1B15296A0}"/>
              </a:ext>
            </a:extLst>
          </p:cNvPr>
          <p:cNvSpPr/>
          <p:nvPr/>
        </p:nvSpPr>
        <p:spPr>
          <a:xfrm>
            <a:off x="-1" y="0"/>
            <a:ext cx="6560191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[Âm thanh đồng quê] -Tiếng kêu của côn trùng - The cry of the insect on the moo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54736B4-E701-41CC-DFF2-BA43021D7A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614" y="251669"/>
            <a:ext cx="11727809" cy="61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0625A3-4023-1514-EE19-CE0EEACE9268}"/>
              </a:ext>
            </a:extLst>
          </p:cNvPr>
          <p:cNvSpPr/>
          <p:nvPr/>
        </p:nvSpPr>
        <p:spPr>
          <a:xfrm>
            <a:off x="1608933" y="1701094"/>
            <a:ext cx="4949505" cy="21478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03D7C-2DD0-3B5B-C149-D42659557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9627" y="0"/>
            <a:ext cx="2524986" cy="178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9BBFE-0ED2-2A0C-F9FA-9FEABE8C438F}"/>
              </a:ext>
            </a:extLst>
          </p:cNvPr>
          <p:cNvSpPr txBox="1"/>
          <p:nvPr/>
        </p:nvSpPr>
        <p:spPr>
          <a:xfrm>
            <a:off x="1620938" y="90378"/>
            <a:ext cx="851296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76DEE-7885-19F0-440A-2C91C11A5FD1}"/>
              </a:ext>
            </a:extLst>
          </p:cNvPr>
          <p:cNvSpPr txBox="1"/>
          <p:nvPr/>
        </p:nvSpPr>
        <p:spPr>
          <a:xfrm>
            <a:off x="1715550" y="1786870"/>
            <a:ext cx="4815280" cy="206210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baseline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0C043-1924-E0F8-CA24-0A8F7B169827}"/>
              </a:ext>
            </a:extLst>
          </p:cNvPr>
          <p:cNvSpPr/>
          <p:nvPr/>
        </p:nvSpPr>
        <p:spPr>
          <a:xfrm>
            <a:off x="6412970" y="3752275"/>
            <a:ext cx="5112677" cy="156966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AB030-16F7-8200-2999-BD7D0F8E2D5C}"/>
              </a:ext>
            </a:extLst>
          </p:cNvPr>
          <p:cNvSpPr txBox="1"/>
          <p:nvPr/>
        </p:nvSpPr>
        <p:spPr>
          <a:xfrm>
            <a:off x="6506241" y="3670436"/>
            <a:ext cx="4815280" cy="15696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BBCB49-638C-6AF5-E680-221466BA6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4" b="97561" l="2000" r="97444">
                        <a14:foregroundMark x1="44000" y1="8293" x2="44000" y2="8293"/>
                        <a14:foregroundMark x1="44000" y1="8293" x2="44000" y2="8293"/>
                        <a14:foregroundMark x1="43444" y1="8293" x2="43444" y2="8293"/>
                        <a14:foregroundMark x1="42000" y1="6829" x2="42000" y2="6829"/>
                        <a14:foregroundMark x1="40889" y1="6220" x2="40889" y2="6220"/>
                        <a14:foregroundMark x1="39889" y1="5610" x2="39889" y2="5610"/>
                        <a14:foregroundMark x1="39889" y1="5244" x2="39889" y2="4756"/>
                        <a14:foregroundMark x1="2444" y1="34024" x2="2444" y2="34024"/>
                        <a14:foregroundMark x1="7556" y1="30610" x2="7556" y2="30610"/>
                        <a14:foregroundMark x1="7000" y1="27683" x2="6333" y2="25488"/>
                        <a14:foregroundMark x1="6333" y1="25244" x2="6333" y2="25244"/>
                        <a14:foregroundMark x1="44667" y1="97439" x2="44667" y2="97439"/>
                        <a14:foregroundMark x1="44778" y1="97195" x2="44778" y2="97195"/>
                        <a14:foregroundMark x1="45556" y1="97073" x2="45556" y2="97073"/>
                        <a14:foregroundMark x1="47556" y1="97561" x2="48000" y2="97195"/>
                        <a14:foregroundMark x1="94222" y1="38659" x2="94222" y2="38659"/>
                        <a14:foregroundMark x1="94222" y1="38659" x2="94222" y2="38659"/>
                        <a14:foregroundMark x1="97444" y1="38171" x2="97444" y2="38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78" y="755009"/>
            <a:ext cx="3506598" cy="6358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DF4A8D-C9C5-5217-7B97-A4426844D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69622"/>
            <a:ext cx="4327671" cy="1520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32A73-4168-9C01-D859-6E9A8724B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671" y="5696997"/>
            <a:ext cx="4327671" cy="1292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F50BC-A364-769A-949C-5D49C1B2D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3326" y="5768560"/>
            <a:ext cx="4327671" cy="1221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5D260-8A1C-DB3E-83B7-D62C17AFB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18082">
            <a:off x="5636071" y="5021867"/>
            <a:ext cx="1726887" cy="1491950"/>
          </a:xfrm>
          <a:prstGeom prst="rect">
            <a:avLst/>
          </a:prstGeom>
        </p:spPr>
      </p:pic>
      <p:pic>
        <p:nvPicPr>
          <p:cNvPr id="1026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3ED3FAD2-D4FA-5F98-19F7-44C71CE4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01" y="5822832"/>
            <a:ext cx="934052" cy="8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8D0DB50C-074E-4B51-BF1A-294C2176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" y="5822832"/>
            <a:ext cx="1637057" cy="14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E21602CF-3586-C363-311F-A7315BA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196" y="6018304"/>
            <a:ext cx="2146804" cy="12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8908AD-EA65-2068-A250-16D1D5669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67898">
            <a:off x="10497458" y="4530982"/>
            <a:ext cx="1726887" cy="1491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B6C8D0-8E37-D09E-57CC-51226C409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7558">
            <a:off x="10383969" y="4951022"/>
            <a:ext cx="1726887" cy="149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53ECA8-536D-5FA3-1E1C-17648C1E8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88866">
            <a:off x="2074373" y="5022584"/>
            <a:ext cx="1726887" cy="149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5149E-CEA1-62B2-89C2-AD112F122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36458"/>
            <a:ext cx="2524986" cy="17829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A862CF-53B7-0AA1-4D57-73B28CC30E4A}"/>
              </a:ext>
            </a:extLst>
          </p:cNvPr>
          <p:cNvSpPr txBox="1"/>
          <p:nvPr/>
        </p:nvSpPr>
        <p:spPr>
          <a:xfrm>
            <a:off x="4461614" y="1977069"/>
            <a:ext cx="4916987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GẶP LẠI!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1755A1-F73B-0309-A7E5-9D707782471A}"/>
              </a:ext>
            </a:extLst>
          </p:cNvPr>
          <p:cNvSpPr txBox="1"/>
          <p:nvPr/>
        </p:nvSpPr>
        <p:spPr>
          <a:xfrm>
            <a:off x="4173202" y="4154323"/>
            <a:ext cx="549381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:……….</a:t>
            </a:r>
          </a:p>
        </p:txBody>
      </p:sp>
    </p:spTree>
    <p:extLst>
      <p:ext uri="{BB962C8B-B14F-4D97-AF65-F5344CB8AC3E}">
        <p14:creationId xmlns:p14="http://schemas.microsoft.com/office/powerpoint/2010/main" val="40751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EE096-9AD8-EB6E-0C71-900961A29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19E7F-A847-81FF-6838-EC685CEAE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09057"/>
            <a:ext cx="2524986" cy="1782933"/>
          </a:xfrm>
          <a:prstGeom prst="rect">
            <a:avLst/>
          </a:prstGeom>
        </p:spPr>
      </p:pic>
      <p:sp>
        <p:nvSpPr>
          <p:cNvPr id="5" name="Freeform 38">
            <a:extLst>
              <a:ext uri="{FF2B5EF4-FFF2-40B4-BE49-F238E27FC236}">
                <a16:creationId xmlns:a16="http://schemas.microsoft.com/office/drawing/2014/main" id="{52F6B2C7-F1F6-B6FB-2ECF-530E4E618809}"/>
              </a:ext>
            </a:extLst>
          </p:cNvPr>
          <p:cNvSpPr/>
          <p:nvPr/>
        </p:nvSpPr>
        <p:spPr bwMode="auto">
          <a:xfrm>
            <a:off x="2265028" y="1419972"/>
            <a:ext cx="4783800" cy="3764424"/>
          </a:xfrm>
          <a:custGeom>
            <a:avLst/>
            <a:gdLst>
              <a:gd name="T0" fmla="*/ 453 w 489"/>
              <a:gd name="T1" fmla="*/ 421 h 628"/>
              <a:gd name="T2" fmla="*/ 487 w 489"/>
              <a:gd name="T3" fmla="*/ 366 h 628"/>
              <a:gd name="T4" fmla="*/ 453 w 489"/>
              <a:gd name="T5" fmla="*/ 310 h 628"/>
              <a:gd name="T6" fmla="*/ 485 w 489"/>
              <a:gd name="T7" fmla="*/ 265 h 628"/>
              <a:gd name="T8" fmla="*/ 457 w 489"/>
              <a:gd name="T9" fmla="*/ 221 h 628"/>
              <a:gd name="T10" fmla="*/ 489 w 489"/>
              <a:gd name="T11" fmla="*/ 173 h 628"/>
              <a:gd name="T12" fmla="*/ 451 w 489"/>
              <a:gd name="T13" fmla="*/ 124 h 628"/>
              <a:gd name="T14" fmla="*/ 475 w 489"/>
              <a:gd name="T15" fmla="*/ 83 h 628"/>
              <a:gd name="T16" fmla="*/ 430 w 489"/>
              <a:gd name="T17" fmla="*/ 38 h 628"/>
              <a:gd name="T18" fmla="*/ 407 w 489"/>
              <a:gd name="T19" fmla="*/ 44 h 628"/>
              <a:gd name="T20" fmla="*/ 363 w 489"/>
              <a:gd name="T21" fmla="*/ 10 h 628"/>
              <a:gd name="T22" fmla="*/ 328 w 489"/>
              <a:gd name="T23" fmla="*/ 28 h 628"/>
              <a:gd name="T24" fmla="*/ 275 w 489"/>
              <a:gd name="T25" fmla="*/ 0 h 628"/>
              <a:gd name="T26" fmla="*/ 217 w 489"/>
              <a:gd name="T27" fmla="*/ 40 h 628"/>
              <a:gd name="T28" fmla="*/ 168 w 489"/>
              <a:gd name="T29" fmla="*/ 6 h 628"/>
              <a:gd name="T30" fmla="*/ 117 w 489"/>
              <a:gd name="T31" fmla="*/ 48 h 628"/>
              <a:gd name="T32" fmla="*/ 76 w 489"/>
              <a:gd name="T33" fmla="*/ 23 h 628"/>
              <a:gd name="T34" fmla="*/ 31 w 489"/>
              <a:gd name="T35" fmla="*/ 68 h 628"/>
              <a:gd name="T36" fmla="*/ 63 w 489"/>
              <a:gd name="T37" fmla="*/ 112 h 628"/>
              <a:gd name="T38" fmla="*/ 18 w 489"/>
              <a:gd name="T39" fmla="*/ 160 h 628"/>
              <a:gd name="T40" fmla="*/ 37 w 489"/>
              <a:gd name="T41" fmla="*/ 199 h 628"/>
              <a:gd name="T42" fmla="*/ 0 w 489"/>
              <a:gd name="T43" fmla="*/ 246 h 628"/>
              <a:gd name="T44" fmla="*/ 30 w 489"/>
              <a:gd name="T45" fmla="*/ 291 h 628"/>
              <a:gd name="T46" fmla="*/ 10 w 489"/>
              <a:gd name="T47" fmla="*/ 337 h 628"/>
              <a:gd name="T48" fmla="*/ 40 w 489"/>
              <a:gd name="T49" fmla="*/ 390 h 628"/>
              <a:gd name="T50" fmla="*/ 12 w 489"/>
              <a:gd name="T51" fmla="*/ 442 h 628"/>
              <a:gd name="T52" fmla="*/ 41 w 489"/>
              <a:gd name="T53" fmla="*/ 495 h 628"/>
              <a:gd name="T54" fmla="*/ 20 w 489"/>
              <a:gd name="T55" fmla="*/ 535 h 628"/>
              <a:gd name="T56" fmla="*/ 69 w 489"/>
              <a:gd name="T57" fmla="*/ 584 h 628"/>
              <a:gd name="T58" fmla="*/ 88 w 489"/>
              <a:gd name="T59" fmla="*/ 580 h 628"/>
              <a:gd name="T60" fmla="*/ 134 w 489"/>
              <a:gd name="T61" fmla="*/ 624 h 628"/>
              <a:gd name="T62" fmla="*/ 173 w 489"/>
              <a:gd name="T63" fmla="*/ 602 h 628"/>
              <a:gd name="T64" fmla="*/ 215 w 489"/>
              <a:gd name="T65" fmla="*/ 628 h 628"/>
              <a:gd name="T66" fmla="*/ 262 w 489"/>
              <a:gd name="T67" fmla="*/ 594 h 628"/>
              <a:gd name="T68" fmla="*/ 315 w 489"/>
              <a:gd name="T69" fmla="*/ 623 h 628"/>
              <a:gd name="T70" fmla="*/ 370 w 489"/>
              <a:gd name="T71" fmla="*/ 589 h 628"/>
              <a:gd name="T72" fmla="*/ 413 w 489"/>
              <a:gd name="T73" fmla="*/ 620 h 628"/>
              <a:gd name="T74" fmla="*/ 458 w 489"/>
              <a:gd name="T75" fmla="*/ 574 h 628"/>
              <a:gd name="T76" fmla="*/ 440 w 489"/>
              <a:gd name="T77" fmla="*/ 538 h 628"/>
              <a:gd name="T78" fmla="*/ 489 w 489"/>
              <a:gd name="T79" fmla="*/ 477 h 628"/>
              <a:gd name="T80" fmla="*/ 453 w 489"/>
              <a:gd name="T81" fmla="*/ 421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9" h="628">
                <a:moveTo>
                  <a:pt x="453" y="421"/>
                </a:moveTo>
                <a:cubicBezTo>
                  <a:pt x="473" y="411"/>
                  <a:pt x="487" y="390"/>
                  <a:pt x="487" y="366"/>
                </a:cubicBezTo>
                <a:cubicBezTo>
                  <a:pt x="487" y="342"/>
                  <a:pt x="473" y="321"/>
                  <a:pt x="453" y="310"/>
                </a:cubicBezTo>
                <a:cubicBezTo>
                  <a:pt x="472" y="304"/>
                  <a:pt x="485" y="286"/>
                  <a:pt x="485" y="265"/>
                </a:cubicBezTo>
                <a:cubicBezTo>
                  <a:pt x="485" y="246"/>
                  <a:pt x="473" y="229"/>
                  <a:pt x="457" y="221"/>
                </a:cubicBezTo>
                <a:cubicBezTo>
                  <a:pt x="476" y="214"/>
                  <a:pt x="489" y="195"/>
                  <a:pt x="489" y="173"/>
                </a:cubicBezTo>
                <a:cubicBezTo>
                  <a:pt x="489" y="150"/>
                  <a:pt x="473" y="129"/>
                  <a:pt x="451" y="124"/>
                </a:cubicBezTo>
                <a:cubicBezTo>
                  <a:pt x="465" y="116"/>
                  <a:pt x="475" y="101"/>
                  <a:pt x="475" y="83"/>
                </a:cubicBezTo>
                <a:cubicBezTo>
                  <a:pt x="475" y="58"/>
                  <a:pt x="455" y="38"/>
                  <a:pt x="430" y="38"/>
                </a:cubicBezTo>
                <a:cubicBezTo>
                  <a:pt x="422" y="38"/>
                  <a:pt x="414" y="40"/>
                  <a:pt x="407" y="44"/>
                </a:cubicBezTo>
                <a:cubicBezTo>
                  <a:pt x="402" y="25"/>
                  <a:pt x="384" y="10"/>
                  <a:pt x="363" y="10"/>
                </a:cubicBezTo>
                <a:cubicBezTo>
                  <a:pt x="349" y="10"/>
                  <a:pt x="336" y="17"/>
                  <a:pt x="328" y="28"/>
                </a:cubicBezTo>
                <a:cubicBezTo>
                  <a:pt x="316" y="11"/>
                  <a:pt x="297" y="0"/>
                  <a:pt x="275" y="0"/>
                </a:cubicBezTo>
                <a:cubicBezTo>
                  <a:pt x="249" y="0"/>
                  <a:pt x="226" y="16"/>
                  <a:pt x="217" y="40"/>
                </a:cubicBezTo>
                <a:cubicBezTo>
                  <a:pt x="209" y="20"/>
                  <a:pt x="190" y="6"/>
                  <a:pt x="168" y="6"/>
                </a:cubicBezTo>
                <a:cubicBezTo>
                  <a:pt x="143" y="6"/>
                  <a:pt x="122" y="24"/>
                  <a:pt x="117" y="48"/>
                </a:cubicBezTo>
                <a:cubicBezTo>
                  <a:pt x="109" y="33"/>
                  <a:pt x="94" y="23"/>
                  <a:pt x="76" y="23"/>
                </a:cubicBezTo>
                <a:cubicBezTo>
                  <a:pt x="51" y="23"/>
                  <a:pt x="31" y="43"/>
                  <a:pt x="31" y="68"/>
                </a:cubicBezTo>
                <a:cubicBezTo>
                  <a:pt x="31" y="89"/>
                  <a:pt x="44" y="106"/>
                  <a:pt x="63" y="112"/>
                </a:cubicBezTo>
                <a:cubicBezTo>
                  <a:pt x="38" y="113"/>
                  <a:pt x="18" y="134"/>
                  <a:pt x="18" y="160"/>
                </a:cubicBezTo>
                <a:cubicBezTo>
                  <a:pt x="18" y="176"/>
                  <a:pt x="26" y="190"/>
                  <a:pt x="37" y="199"/>
                </a:cubicBezTo>
                <a:cubicBezTo>
                  <a:pt x="16" y="204"/>
                  <a:pt x="0" y="223"/>
                  <a:pt x="0" y="246"/>
                </a:cubicBezTo>
                <a:cubicBezTo>
                  <a:pt x="0" y="266"/>
                  <a:pt x="12" y="284"/>
                  <a:pt x="30" y="291"/>
                </a:cubicBezTo>
                <a:cubicBezTo>
                  <a:pt x="18" y="303"/>
                  <a:pt x="10" y="319"/>
                  <a:pt x="10" y="337"/>
                </a:cubicBezTo>
                <a:cubicBezTo>
                  <a:pt x="10" y="360"/>
                  <a:pt x="22" y="379"/>
                  <a:pt x="40" y="390"/>
                </a:cubicBezTo>
                <a:cubicBezTo>
                  <a:pt x="24" y="401"/>
                  <a:pt x="12" y="421"/>
                  <a:pt x="12" y="442"/>
                </a:cubicBezTo>
                <a:cubicBezTo>
                  <a:pt x="12" y="465"/>
                  <a:pt x="24" y="484"/>
                  <a:pt x="41" y="495"/>
                </a:cubicBezTo>
                <a:cubicBezTo>
                  <a:pt x="29" y="504"/>
                  <a:pt x="20" y="519"/>
                  <a:pt x="20" y="535"/>
                </a:cubicBezTo>
                <a:cubicBezTo>
                  <a:pt x="20" y="562"/>
                  <a:pt x="42" y="584"/>
                  <a:pt x="69" y="584"/>
                </a:cubicBezTo>
                <a:cubicBezTo>
                  <a:pt x="76" y="584"/>
                  <a:pt x="82" y="582"/>
                  <a:pt x="88" y="580"/>
                </a:cubicBezTo>
                <a:cubicBezTo>
                  <a:pt x="89" y="604"/>
                  <a:pt x="109" y="624"/>
                  <a:pt x="134" y="624"/>
                </a:cubicBezTo>
                <a:cubicBezTo>
                  <a:pt x="150" y="624"/>
                  <a:pt x="165" y="615"/>
                  <a:pt x="173" y="602"/>
                </a:cubicBezTo>
                <a:cubicBezTo>
                  <a:pt x="181" y="618"/>
                  <a:pt x="197" y="628"/>
                  <a:pt x="215" y="628"/>
                </a:cubicBezTo>
                <a:cubicBezTo>
                  <a:pt x="237" y="628"/>
                  <a:pt x="256" y="614"/>
                  <a:pt x="262" y="594"/>
                </a:cubicBezTo>
                <a:cubicBezTo>
                  <a:pt x="273" y="611"/>
                  <a:pt x="292" y="623"/>
                  <a:pt x="315" y="623"/>
                </a:cubicBezTo>
                <a:cubicBezTo>
                  <a:pt x="339" y="623"/>
                  <a:pt x="359" y="609"/>
                  <a:pt x="370" y="589"/>
                </a:cubicBezTo>
                <a:cubicBezTo>
                  <a:pt x="376" y="607"/>
                  <a:pt x="393" y="620"/>
                  <a:pt x="413" y="620"/>
                </a:cubicBezTo>
                <a:cubicBezTo>
                  <a:pt x="438" y="620"/>
                  <a:pt x="458" y="599"/>
                  <a:pt x="458" y="574"/>
                </a:cubicBezTo>
                <a:cubicBezTo>
                  <a:pt x="458" y="560"/>
                  <a:pt x="451" y="547"/>
                  <a:pt x="440" y="538"/>
                </a:cubicBezTo>
                <a:cubicBezTo>
                  <a:pt x="468" y="532"/>
                  <a:pt x="489" y="507"/>
                  <a:pt x="489" y="477"/>
                </a:cubicBezTo>
                <a:cubicBezTo>
                  <a:pt x="489" y="453"/>
                  <a:pt x="474" y="431"/>
                  <a:pt x="453" y="421"/>
                </a:cubicBezTo>
                <a:close/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82A20A-06B2-4F4B-4DB6-F168F5B074F5}"/>
              </a:ext>
            </a:extLst>
          </p:cNvPr>
          <p:cNvSpPr txBox="1"/>
          <p:nvPr/>
        </p:nvSpPr>
        <p:spPr>
          <a:xfrm>
            <a:off x="3079448" y="2425185"/>
            <a:ext cx="34234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F591B-E50F-199F-3D0E-99C225680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1" b="96047" l="10000" r="90000">
                        <a14:foregroundMark x1="54186" y1="96047" x2="54186" y2="96047"/>
                        <a14:foregroundMark x1="54186" y1="94767" x2="54186" y2="94767"/>
                        <a14:foregroundMark x1="42558" y1="94419" x2="42558" y2="94419"/>
                        <a14:foregroundMark x1="32791" y1="93256" x2="32791" y2="93256"/>
                        <a14:foregroundMark x1="74302" y1="8023" x2="74302" y2="8023"/>
                        <a14:foregroundMark x1="74302" y1="8023" x2="74302" y2="8023"/>
                        <a14:foregroundMark x1="73721" y1="7791" x2="73721" y2="7791"/>
                        <a14:foregroundMark x1="72558" y1="4767" x2="72558" y2="4070"/>
                        <a14:foregroundMark x1="72558" y1="4070" x2="72558" y2="4070"/>
                        <a14:foregroundMark x1="71047" y1="3023" x2="71047" y2="3023"/>
                        <a14:foregroundMark x1="69302" y1="2791" x2="69302" y2="2791"/>
                        <a14:foregroundMark x1="62791" y1="3488" x2="61047" y2="3953"/>
                        <a14:foregroundMark x1="55930" y1="4767" x2="55930" y2="4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827" y="1090569"/>
            <a:ext cx="3494714" cy="48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29C6-8081-D825-17DA-1D2B20B1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7362C-D350-D996-F1CB-BC1E5B431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6ECF9-7AE2-0052-CBDE-34597B43C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29C6-8081-D825-17DA-1D2B20B1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7362C-D350-D996-F1CB-BC1E5B431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1AEB5-F985-FF9E-1FFE-7BF7ADB03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1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874A4-3773-5D01-7AB4-443D68A0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345"/>
            <a:ext cx="12192528" cy="686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6B06A-2160-0C3F-10B2-CFFC393296EC}"/>
              </a:ext>
            </a:extLst>
          </p:cNvPr>
          <p:cNvSpPr txBox="1"/>
          <p:nvPr/>
        </p:nvSpPr>
        <p:spPr>
          <a:xfrm>
            <a:off x="1190204" y="1821877"/>
            <a:ext cx="10101620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 KIẾN THỨC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768FEF-797B-6F63-9F54-E90CC379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128" y="106100"/>
            <a:ext cx="25239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BBCB49-638C-6AF5-E680-221466BA6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4" b="97561" l="2000" r="97444">
                        <a14:foregroundMark x1="44000" y1="8293" x2="44000" y2="8293"/>
                        <a14:foregroundMark x1="44000" y1="8293" x2="44000" y2="8293"/>
                        <a14:foregroundMark x1="43444" y1="8293" x2="43444" y2="8293"/>
                        <a14:foregroundMark x1="42000" y1="6829" x2="42000" y2="6829"/>
                        <a14:foregroundMark x1="40889" y1="6220" x2="40889" y2="6220"/>
                        <a14:foregroundMark x1="39889" y1="5610" x2="39889" y2="5610"/>
                        <a14:foregroundMark x1="39889" y1="5244" x2="39889" y2="4756"/>
                        <a14:foregroundMark x1="2444" y1="34024" x2="2444" y2="34024"/>
                        <a14:foregroundMark x1="7556" y1="30610" x2="7556" y2="30610"/>
                        <a14:foregroundMark x1="7000" y1="27683" x2="6333" y2="25488"/>
                        <a14:foregroundMark x1="6333" y1="25244" x2="6333" y2="25244"/>
                        <a14:foregroundMark x1="44667" y1="97439" x2="44667" y2="97439"/>
                        <a14:foregroundMark x1="44778" y1="97195" x2="44778" y2="97195"/>
                        <a14:foregroundMark x1="45556" y1="97073" x2="45556" y2="97073"/>
                        <a14:foregroundMark x1="47556" y1="97561" x2="48000" y2="97195"/>
                        <a14:foregroundMark x1="94222" y1="38659" x2="94222" y2="38659"/>
                        <a14:foregroundMark x1="94222" y1="38659" x2="94222" y2="38659"/>
                        <a14:foregroundMark x1="97444" y1="38171" x2="97444" y2="38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78" y="755009"/>
            <a:ext cx="3506598" cy="6358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DF4A8D-C9C5-5217-7B97-A4426844D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69622"/>
            <a:ext cx="4327671" cy="1520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32A73-4168-9C01-D859-6E9A8724B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671" y="5696997"/>
            <a:ext cx="4327671" cy="1292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F50BC-A364-769A-949C-5D49C1B2D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556" r="97000">
                        <a14:foregroundMark x1="39444" y1="68684" x2="39444" y2="68684"/>
                        <a14:foregroundMark x1="38778" y1="68421" x2="38778" y2="68421"/>
                        <a14:foregroundMark x1="32222" y1="69474" x2="32222" y2="69474"/>
                        <a14:foregroundMark x1="29222" y1="69474" x2="27111" y2="70789"/>
                        <a14:foregroundMark x1="10667" y1="58158" x2="10667" y2="58158"/>
                        <a14:foregroundMark x1="9444" y1="58158" x2="9444" y2="58158"/>
                        <a14:foregroundMark x1="9000" y1="56053" x2="9000" y2="53684"/>
                        <a14:foregroundMark x1="9000" y1="53158" x2="9000" y2="53158"/>
                        <a14:foregroundMark x1="9000" y1="46316" x2="9000" y2="45526"/>
                        <a14:foregroundMark x1="8778" y1="43684" x2="8778" y2="43684"/>
                        <a14:foregroundMark x1="8667" y1="44211" x2="8667" y2="47895"/>
                        <a14:foregroundMark x1="8222" y1="50000" x2="8333" y2="51579"/>
                        <a14:foregroundMark x1="8111" y1="59737" x2="8333" y2="62368"/>
                        <a14:foregroundMark x1="8000" y1="69737" x2="8111" y2="73158"/>
                        <a14:foregroundMark x1="9556" y1="80789" x2="11111" y2="82632"/>
                        <a14:foregroundMark x1="20111" y1="86053" x2="21778" y2="87895"/>
                        <a14:foregroundMark x1="27444" y1="87632" x2="29222" y2="88158"/>
                        <a14:foregroundMark x1="35778" y1="87105" x2="39000" y2="88421"/>
                        <a14:foregroundMark x1="43556" y1="86842" x2="45000" y2="87105"/>
                        <a14:foregroundMark x1="48778" y1="85526" x2="51333" y2="86053"/>
                        <a14:foregroundMark x1="56889" y1="84474" x2="59444" y2="85789"/>
                        <a14:foregroundMark x1="63111" y1="84474" x2="64222" y2="84737"/>
                        <a14:foregroundMark x1="68444" y1="83158" x2="70000" y2="83684"/>
                        <a14:foregroundMark x1="74222" y1="81316" x2="74889" y2="81579"/>
                        <a14:foregroundMark x1="77333" y1="81316" x2="78667" y2="83158"/>
                        <a14:foregroundMark x1="79889" y1="83421" x2="79889" y2="83421"/>
                        <a14:foregroundMark x1="80222" y1="83158" x2="81778" y2="83947"/>
                        <a14:foregroundMark x1="87000" y1="83684" x2="87000" y2="83684"/>
                        <a14:foregroundMark x1="87444" y1="83158" x2="87444" y2="83158"/>
                        <a14:foregroundMark x1="90222" y1="80263" x2="90667" y2="80000"/>
                        <a14:foregroundMark x1="92778" y1="75000" x2="93667" y2="74211"/>
                        <a14:foregroundMark x1="96556" y1="64474" x2="96556" y2="64474"/>
                        <a14:foregroundMark x1="96556" y1="63684" x2="96556" y2="63684"/>
                        <a14:foregroundMark x1="97000" y1="69737" x2="97111" y2="70789"/>
                        <a14:foregroundMark x1="97000" y1="74211" x2="97000" y2="76579"/>
                        <a14:foregroundMark x1="97000" y1="77895" x2="97000" y2="77895"/>
                        <a14:foregroundMark x1="97111" y1="72895" x2="97222" y2="57632"/>
                        <a14:foregroundMark x1="97222" y1="55263" x2="97222" y2="55263"/>
                        <a14:foregroundMark x1="96111" y1="45526" x2="96000" y2="44737"/>
                        <a14:foregroundMark x1="95000" y1="37895" x2="95000" y2="37895"/>
                        <a14:foregroundMark x1="94333" y1="35000" x2="94333" y2="35000"/>
                        <a14:foregroundMark x1="93667" y1="32895" x2="93667" y2="32895"/>
                        <a14:foregroundMark x1="92444" y1="28684" x2="92444" y2="28684"/>
                        <a14:foregroundMark x1="86000" y1="24211" x2="86000" y2="24211"/>
                        <a14:foregroundMark x1="43889" y1="28158" x2="43000" y2="28684"/>
                        <a14:foregroundMark x1="29778" y1="26579" x2="28667" y2="27105"/>
                        <a14:foregroundMark x1="24778" y1="27895" x2="24444" y2="28158"/>
                        <a14:foregroundMark x1="22000" y1="29474" x2="21444" y2="31579"/>
                        <a14:foregroundMark x1="19111" y1="33158" x2="17778" y2="34474"/>
                        <a14:foregroundMark x1="15667" y1="33684" x2="13667" y2="33947"/>
                        <a14:foregroundMark x1="6333" y1="36842" x2="6333" y2="36842"/>
                        <a14:foregroundMark x1="6111" y1="37895" x2="6111" y2="39737"/>
                        <a14:foregroundMark x1="6111" y1="42895" x2="6111" y2="45263"/>
                        <a14:foregroundMark x1="6111" y1="48158" x2="6222" y2="52632"/>
                        <a14:foregroundMark x1="5889" y1="57632" x2="5889" y2="57632"/>
                        <a14:foregroundMark x1="5333" y1="69474" x2="5333" y2="71316"/>
                        <a14:foregroundMark x1="3889" y1="74211" x2="3889" y2="76579"/>
                        <a14:foregroundMark x1="3778" y1="77368" x2="3778" y2="79211"/>
                        <a14:foregroundMark x1="3889" y1="81053" x2="4444" y2="83158"/>
                        <a14:foregroundMark x1="7556" y1="84474" x2="7556" y2="84474"/>
                        <a14:foregroundMark x1="7778" y1="84474" x2="7778" y2="84474"/>
                        <a14:foregroundMark x1="1667" y1="26053" x2="1667" y2="26053"/>
                        <a14:foregroundMark x1="1556" y1="28158" x2="1556" y2="32105"/>
                        <a14:foregroundMark x1="1556" y1="35789" x2="1667" y2="38684"/>
                        <a14:foregroundMark x1="3000" y1="65789" x2="3111" y2="67105"/>
                        <a14:foregroundMark x1="62333" y1="16316" x2="62333" y2="16316"/>
                        <a14:foregroundMark x1="62333" y1="16316" x2="62333" y2="16316"/>
                        <a14:foregroundMark x1="60000" y1="15789" x2="59667" y2="15789"/>
                        <a14:foregroundMark x1="55556" y1="15789" x2="55556" y2="15789"/>
                        <a14:foregroundMark x1="53556" y1="16579" x2="53556" y2="16579"/>
                        <a14:foregroundMark x1="52778" y1="18158" x2="52111" y2="19211"/>
                        <a14:foregroundMark x1="47222" y1="22105" x2="47000" y2="22895"/>
                        <a14:foregroundMark x1="46000" y1="23947" x2="45667" y2="23947"/>
                        <a14:foregroundMark x1="39778" y1="28158" x2="39778" y2="28158"/>
                        <a14:foregroundMark x1="38000" y1="28947" x2="38000" y2="30000"/>
                        <a14:foregroundMark x1="95333" y1="70526" x2="95333" y2="70526"/>
                        <a14:foregroundMark x1="90556" y1="65789" x2="90556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3326" y="5768560"/>
            <a:ext cx="4327671" cy="1221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5D260-8A1C-DB3E-83B7-D62C17AFB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18082">
            <a:off x="5636071" y="5021867"/>
            <a:ext cx="1726887" cy="1491950"/>
          </a:xfrm>
          <a:prstGeom prst="rect">
            <a:avLst/>
          </a:prstGeom>
        </p:spPr>
      </p:pic>
      <p:pic>
        <p:nvPicPr>
          <p:cNvPr id="1026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3ED3FAD2-D4FA-5F98-19F7-44C71CE4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01" y="5822832"/>
            <a:ext cx="934052" cy="8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8D0DB50C-074E-4B51-BF1A-294C2176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" y="5822832"/>
            <a:ext cx="1637057" cy="14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ộ Sưu Tập Côn Trùng Vector Hình ảnh | Định dạng hình ảnh EPS 450083351|  vn.lovepik.com">
            <a:extLst>
              <a:ext uri="{FF2B5EF4-FFF2-40B4-BE49-F238E27FC236}">
                <a16:creationId xmlns:a16="http://schemas.microsoft.com/office/drawing/2014/main" id="{E21602CF-3586-C363-311F-A7315BA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89906" l="10000" r="95581">
                        <a14:foregroundMark x1="77791" y1="30283" x2="77791" y2="30283"/>
                        <a14:foregroundMark x1="77558" y1="29475" x2="77558" y2="29475"/>
                        <a14:foregroundMark x1="74302" y1="30283" x2="74302" y2="30283"/>
                        <a14:foregroundMark x1="71512" y1="28398" x2="70233" y2="28398"/>
                        <a14:foregroundMark x1="69535" y1="28398" x2="69535" y2="28398"/>
                        <a14:foregroundMark x1="68256" y1="28802" x2="68256" y2="28802"/>
                        <a14:foregroundMark x1="73372" y1="43472" x2="75000" y2="47106"/>
                        <a14:foregroundMark x1="77209" y1="50875" x2="77209" y2="50875"/>
                        <a14:foregroundMark x1="92442" y1="50471" x2="92442" y2="50471"/>
                        <a14:foregroundMark x1="94070" y1="47914" x2="94070" y2="47914"/>
                        <a14:foregroundMark x1="95581" y1="46837" x2="95581" y2="46837"/>
                        <a14:foregroundMark x1="95349" y1="45626" x2="95349" y2="45626"/>
                        <a14:foregroundMark x1="61977" y1="38358" x2="61977" y2="38358"/>
                        <a14:foregroundMark x1="57791" y1="41992" x2="57791" y2="41992"/>
                        <a14:foregroundMark x1="57791" y1="42396" x2="58721" y2="42396"/>
                        <a14:foregroundMark x1="61047" y1="42396" x2="64186" y2="41588"/>
                        <a14:foregroundMark x1="63256" y1="48991" x2="63256" y2="48991"/>
                        <a14:foregroundMark x1="62907" y1="51144" x2="62326" y2="53701"/>
                        <a14:foregroundMark x1="61977" y1="54509" x2="61977" y2="56393"/>
                        <a14:foregroundMark x1="67093" y1="50875" x2="67093" y2="50875"/>
                        <a14:foregroundMark x1="67093" y1="50875" x2="68256" y2="57470"/>
                        <a14:foregroundMark x1="68256" y1="57470" x2="68256" y2="58546"/>
                        <a14:foregroundMark x1="67674" y1="60700" x2="67674" y2="60700"/>
                        <a14:foregroundMark x1="79419" y1="50471" x2="79419" y2="50471"/>
                        <a14:foregroundMark x1="81977" y1="59623" x2="82907" y2="62988"/>
                        <a14:foregroundMark x1="83256" y1="65545" x2="83256" y2="65545"/>
                        <a14:backgroundMark x1="35000" y1="65141" x2="35000" y2="65141"/>
                        <a14:backgroundMark x1="33372" y1="67699" x2="32442" y2="69987"/>
                        <a14:backgroundMark x1="25465" y1="73620" x2="24767" y2="75505"/>
                        <a14:backgroundMark x1="24419" y1="75505" x2="24419" y2="7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196" y="6018304"/>
            <a:ext cx="2146804" cy="12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8908AD-EA65-2068-A250-16D1D5669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67898">
            <a:off x="10497458" y="4530982"/>
            <a:ext cx="1726887" cy="1491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B6C8D0-8E37-D09E-57CC-51226C409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7558">
            <a:off x="10383969" y="4951022"/>
            <a:ext cx="1726887" cy="149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53ECA8-536D-5FA3-1E1C-17648C1E8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0" b="99731" l="10000" r="90000">
                        <a14:foregroundMark x1="36047" y1="87483" x2="36047" y2="87483"/>
                        <a14:foregroundMark x1="36047" y1="87483" x2="36047" y2="87483"/>
                        <a14:foregroundMark x1="31628" y1="94347" x2="31628" y2="94347"/>
                        <a14:foregroundMark x1="31628" y1="94347" x2="31628" y2="94347"/>
                        <a14:foregroundMark x1="32442" y1="91252" x2="33372" y2="90175"/>
                        <a14:foregroundMark x1="34884" y1="89502" x2="34884" y2="89502"/>
                        <a14:foregroundMark x1="34884" y1="88425" x2="34884" y2="88425"/>
                        <a14:foregroundMark x1="36628" y1="86137" x2="36628" y2="86137"/>
                        <a14:foregroundMark x1="36628" y1="84791" x2="36628" y2="84791"/>
                        <a14:foregroundMark x1="36860" y1="81965" x2="36860" y2="81965"/>
                        <a14:foregroundMark x1="37209" y1="76851" x2="37209" y2="76851"/>
                        <a14:foregroundMark x1="37209" y1="74159" x2="37209" y2="74159"/>
                        <a14:foregroundMark x1="37209" y1="74159" x2="37209" y2="74159"/>
                        <a14:foregroundMark x1="36628" y1="75908" x2="36628" y2="75908"/>
                        <a14:foregroundMark x1="36628" y1="75908" x2="36628" y2="75908"/>
                        <a14:foregroundMark x1="36279" y1="76178" x2="36279" y2="76178"/>
                        <a14:foregroundMark x1="36279" y1="76178" x2="36279" y2="76178"/>
                        <a14:foregroundMark x1="36279" y1="76178" x2="36279" y2="76178"/>
                        <a14:foregroundMark x1="44302" y1="97039" x2="44302" y2="97039"/>
                        <a14:foregroundMark x1="45698" y1="99058" x2="45698" y2="99058"/>
                        <a14:foregroundMark x1="46047" y1="99731" x2="45465" y2="95020"/>
                        <a14:foregroundMark x1="39535" y1="90579" x2="39535" y2="90579"/>
                        <a14:foregroundMark x1="38953" y1="89906" x2="38953" y2="89906"/>
                        <a14:foregroundMark x1="36860" y1="86137" x2="36860" y2="86137"/>
                        <a14:foregroundMark x1="36628" y1="83984" x2="36628" y2="83984"/>
                        <a14:foregroundMark x1="36628" y1="83984" x2="35465" y2="85061"/>
                        <a14:foregroundMark x1="33372" y1="87752" x2="33372" y2="88829"/>
                        <a14:foregroundMark x1="31860" y1="90848" x2="31860" y2="95020"/>
                        <a14:foregroundMark x1="31860" y1="95289" x2="32442" y2="97308"/>
                        <a14:foregroundMark x1="33953" y1="92867" x2="33953" y2="92867"/>
                        <a14:foregroundMark x1="34186" y1="92194" x2="34186" y2="92194"/>
                        <a14:foregroundMark x1="35698" y1="92867" x2="35698" y2="92867"/>
                        <a14:foregroundMark x1="35698" y1="93674" x2="35698" y2="93674"/>
                        <a14:foregroundMark x1="36279" y1="94616" x2="36279" y2="94616"/>
                        <a14:foregroundMark x1="36860" y1="93674" x2="37791" y2="93674"/>
                        <a14:foregroundMark x1="37791" y1="92598" x2="37791" y2="92598"/>
                        <a14:foregroundMark x1="38023" y1="92598" x2="38023" y2="92598"/>
                        <a14:foregroundMark x1="34535" y1="60834" x2="34535" y2="60834"/>
                        <a14:foregroundMark x1="34535" y1="60834" x2="34535" y2="60834"/>
                        <a14:foregroundMark x1="33953" y1="60162" x2="33953" y2="60162"/>
                        <a14:foregroundMark x1="42209" y1="60162" x2="42209" y2="60162"/>
                        <a14:foregroundMark x1="42209" y1="60162" x2="42209" y2="60162"/>
                        <a14:foregroundMark x1="42558" y1="60162" x2="42558" y2="60162"/>
                        <a14:foregroundMark x1="38721" y1="60834" x2="38721" y2="60834"/>
                        <a14:foregroundMark x1="38372" y1="61777" x2="38372" y2="63526"/>
                        <a14:foregroundMark x1="38372" y1="64199" x2="38372" y2="64199"/>
                        <a14:foregroundMark x1="38372" y1="64872" x2="38023" y2="67699"/>
                        <a14:foregroundMark x1="37791" y1="67968" x2="37791" y2="67968"/>
                        <a14:foregroundMark x1="36860" y1="67968" x2="36860" y2="67968"/>
                        <a14:foregroundMark x1="34884" y1="66218" x2="34884" y2="66218"/>
                        <a14:foregroundMark x1="33605" y1="63526" x2="33605" y2="63526"/>
                        <a14:foregroundMark x1="32442" y1="61104" x2="32442" y2="61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88866">
            <a:off x="2074373" y="5022584"/>
            <a:ext cx="1726887" cy="149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5149E-CEA1-62B2-89C2-AD112F122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1111">
                        <a14:foregroundMark x1="51389" y1="21944" x2="51389" y2="21944"/>
                        <a14:foregroundMark x1="35556" y1="15556" x2="35556" y2="15556"/>
                        <a14:foregroundMark x1="20000" y1="21111" x2="20000" y2="21111"/>
                        <a14:foregroundMark x1="15000" y1="37500" x2="15000" y2="37500"/>
                        <a14:foregroundMark x1="21389" y1="51111" x2="21389" y2="51111"/>
                        <a14:foregroundMark x1="91111" y1="65278" x2="91111" y2="65278"/>
                        <a14:foregroundMark x1="28333" y1="69444" x2="28333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7014" y="-136458"/>
            <a:ext cx="2524986" cy="17829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CE51BE-B17B-E2DA-4025-5F71CDFCFCF9}"/>
              </a:ext>
            </a:extLst>
          </p:cNvPr>
          <p:cNvSpPr txBox="1"/>
          <p:nvPr/>
        </p:nvSpPr>
        <p:spPr>
          <a:xfrm>
            <a:off x="3423095" y="293343"/>
            <a:ext cx="1941878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Tiết:1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A862CF-53B7-0AA1-4D57-73B28CC30E4A}"/>
              </a:ext>
            </a:extLst>
          </p:cNvPr>
          <p:cNvSpPr txBox="1"/>
          <p:nvPr/>
        </p:nvSpPr>
        <p:spPr>
          <a:xfrm>
            <a:off x="3743995" y="2181069"/>
            <a:ext cx="705257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1755A1-F73B-0309-A7E5-9D707782471A}"/>
              </a:ext>
            </a:extLst>
          </p:cNvPr>
          <p:cNvSpPr txBox="1"/>
          <p:nvPr/>
        </p:nvSpPr>
        <p:spPr>
          <a:xfrm>
            <a:off x="4173202" y="4154323"/>
            <a:ext cx="549381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:……….</a:t>
            </a:r>
          </a:p>
        </p:txBody>
      </p:sp>
    </p:spTree>
    <p:extLst>
      <p:ext uri="{BB962C8B-B14F-4D97-AF65-F5344CB8AC3E}">
        <p14:creationId xmlns:p14="http://schemas.microsoft.com/office/powerpoint/2010/main" val="22280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1064</Words>
  <Application>Microsoft Office PowerPoint</Application>
  <PresentationFormat>Màn hình rộng</PresentationFormat>
  <Paragraphs>142</Paragraphs>
  <Slides>41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41</vt:i4>
      </vt:variant>
    </vt:vector>
  </HeadingPairs>
  <TitlesOfParts>
    <vt:vector size="48" baseType="lpstr">
      <vt:lpstr>.VnTime</vt:lpstr>
      <vt:lpstr>Arial</vt:lpstr>
      <vt:lpstr>Calibri</vt:lpstr>
      <vt:lpstr>Calibri Light</vt:lpstr>
      <vt:lpstr>Times New Roman</vt:lpstr>
      <vt:lpstr>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NTC</cp:lastModifiedBy>
  <cp:revision>22</cp:revision>
  <dcterms:created xsi:type="dcterms:W3CDTF">2022-07-15T21:16:00Z</dcterms:created>
  <dcterms:modified xsi:type="dcterms:W3CDTF">2022-08-02T10:05:04Z</dcterms:modified>
</cp:coreProperties>
</file>