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7" r:id="rId3"/>
    <p:sldId id="268" r:id="rId4"/>
    <p:sldId id="270" r:id="rId5"/>
    <p:sldId id="265" r:id="rId6"/>
    <p:sldId id="272" r:id="rId7"/>
    <p:sldId id="269" r:id="rId8"/>
    <p:sldId id="271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42"/>
    <a:srgbClr val="F7FBDD"/>
    <a:srgbClr val="828202"/>
    <a:srgbClr val="DCF117"/>
    <a:srgbClr val="D5E226"/>
    <a:srgbClr val="66FF33"/>
    <a:srgbClr val="67C98C"/>
    <a:srgbClr val="66FF66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06" autoAdjust="0"/>
  </p:normalViewPr>
  <p:slideViewPr>
    <p:cSldViewPr snapToGrid="0">
      <p:cViewPr varScale="1">
        <p:scale>
          <a:sx n="69" d="100"/>
          <a:sy n="69" d="100"/>
        </p:scale>
        <p:origin x="-7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 SỐNG QUANH EM VÀ </a:t>
            </a:r>
          </a:p>
          <a:p>
            <a:pPr algn="ctr"/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 THỐNG QUÊ HƯƠNG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7" y="786975"/>
            <a:ext cx="8146473" cy="57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9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NGƯỜI SỐNG QUANH EM VÀ </a:t>
            </a:r>
            <a:endParaRPr lang="vi-V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NGHỀ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TRUYỀN THỐNG QUÊ HƯƠNG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latin typeface="+mj-lt"/>
              </a:rPr>
              <a:t>(TUẦN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vi-VN" sz="3200" b="1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9127" y="3429001"/>
            <a:ext cx="7689273" cy="20019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1"/>
            <a:ext cx="12192000" cy="81741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8565" y="1613889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phóng viên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2539" y="32611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  <a:p>
            <a:pPr algn="ctr"/>
            <a:r>
              <a:rPr lang="vi-VN" sz="2400" dirty="0" smtClean="0">
                <a:latin typeface="+mj-lt"/>
              </a:rPr>
              <a:t>Phỏng </a:t>
            </a:r>
            <a:r>
              <a:rPr lang="vi-VN" sz="2400" dirty="0">
                <a:latin typeface="+mj-lt"/>
              </a:rPr>
              <a:t>vấn các bạn trong lớp về tên nghề và các sản phẩm tương ứng với nghề truyền thống.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216728" y="1808014"/>
            <a:ext cx="7855527" cy="267392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5: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 sản phẩm về nghề truyền thống ở địa phương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 5: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lãm sản phẩm về nghề truyền thống ở địa 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18" y="983671"/>
            <a:ext cx="7864259" cy="536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4180" y="847542"/>
            <a:ext cx="3255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1. Trưng bày sản phẩm.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 Giới thiệu những sản phẩm được trưng bày.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363" y="2288554"/>
            <a:ext cx="3671455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hoạt động tham quan triển lãm lãm sản phẩm nghề truyền thống ở địa phương vừa rồi em ấn tượng nhất sản phẩm của nhóm nào? Tại sao?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Em hãy nêu ý nghĩa của cuộc triển lãm sản phẩm nghề truyền thống ở địa phương?</a:t>
            </a:r>
          </a:p>
        </p:txBody>
      </p:sp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064328" y="2050472"/>
            <a:ext cx="7938654" cy="193963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 sản phẩm truyền thông về nghề truyền thống ở địa 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kế sản phẩm truyền thông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6" y="1720151"/>
            <a:ext cx="6470072" cy="488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8255" y="734290"/>
            <a:ext cx="10335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Thực hành nhóm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4 – 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người: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nhóm sẽ làm một sản phẩm truyền thông về nghề truyền thống ở địa phương để tuyên truyền, quảng bá cho nghề truyền thống ở địa phương.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6234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vi-VN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 kế sản phẩm truyền thông về nghề truyền thống ở địa phương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255" y="734290"/>
            <a:ext cx="10335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Thực hành nhóm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4 – 6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người: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nhóm sẽ làm một sản phẩm truyền thông về nghề truyền thống ở địa phương để tuyên truyền, quảng bá cho nghề truyền thống ở địa phương.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7891" y="2191619"/>
            <a:ext cx="6096000" cy="32316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Gợi ý:</a:t>
            </a:r>
            <a:endParaRPr lang="vi-VN" sz="2400" b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Chọn một nghề truyền thống ở địa phương mà nhóm muốn tuyên truyền, giới thiệu. 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Dự kiến nội dung tuyên truyền.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+ Lựa chọn hình thức thể hiện sản phẩm truyền thông sao cho ấn tượng, đẹp, dễ nhớ.</a:t>
            </a:r>
          </a:p>
        </p:txBody>
      </p:sp>
    </p:spTree>
    <p:extLst>
      <p:ext uri="{BB962C8B-B14F-4D97-AF65-F5344CB8AC3E}">
        <p14:creationId xmlns:p14="http://schemas.microsoft.com/office/powerpoint/2010/main" val="2746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1492" y="2717953"/>
            <a:ext cx="680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346</Words>
  <PresentationFormat>Custom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2023-01-19T12:42:44Z</dcterms:modified>
</cp:coreProperties>
</file>