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4" r:id="rId2"/>
    <p:sldId id="257" r:id="rId3"/>
    <p:sldId id="259" r:id="rId4"/>
    <p:sldId id="269" r:id="rId5"/>
    <p:sldId id="271" r:id="rId6"/>
    <p:sldId id="273" r:id="rId7"/>
    <p:sldId id="275" r:id="rId8"/>
    <p:sldId id="277" r:id="rId9"/>
    <p:sldId id="278" r:id="rId10"/>
    <p:sldId id="261" r:id="rId11"/>
    <p:sldId id="279" r:id="rId12"/>
    <p:sldId id="280" r:id="rId13"/>
    <p:sldId id="268" r:id="rId14"/>
    <p:sldId id="282" r:id="rId15"/>
    <p:sldId id="301" r:id="rId16"/>
    <p:sldId id="272" r:id="rId17"/>
    <p:sldId id="3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hyperlink" Target="https://giaoanxanh.com/tai-lieu/Game-tro-giang-cuu-lay-ca-vo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7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7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gif"/><Relationship Id="rId11" Type="http://schemas.openxmlformats.org/officeDocument/2006/relationships/image" Target="../media/image16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0.gif"/><Relationship Id="rId7" Type="http://schemas.openxmlformats.org/officeDocument/2006/relationships/image" Target="../media/image13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6">
            <a:extLst>
              <a:ext uri="{FF2B5EF4-FFF2-40B4-BE49-F238E27FC236}">
                <a16:creationId xmlns:a16="http://schemas.microsoft.com/office/drawing/2014/main" xmlns="" id="{7E68A7BC-71BA-48E5-9FAB-E801B5CEB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1752600"/>
            <a:ext cx="6677025" cy="742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ea typeface="+mj-lt"/>
                <a:cs typeface="+mj-lt"/>
              </a:rPr>
              <a:t>NHIỆT LIỆT CHÀO MỪNG</a:t>
            </a:r>
          </a:p>
        </p:txBody>
      </p:sp>
      <p:sp>
        <p:nvSpPr>
          <p:cNvPr id="2052" name="Rectangle 7">
            <a:extLst>
              <a:ext uri="{FF2B5EF4-FFF2-40B4-BE49-F238E27FC236}">
                <a16:creationId xmlns:a16="http://schemas.microsoft.com/office/drawing/2014/main" xmlns="" id="{056CDE23-04BF-4F77-B69B-60E949D2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95600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CÁC THẦY CÔ GIÁO VỀ DỰ GIỜ THĂM LỚP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MÔN TOÁN – LỚP 6B</a:t>
            </a:r>
          </a:p>
        </p:txBody>
      </p:sp>
      <p:sp>
        <p:nvSpPr>
          <p:cNvPr id="2053" name="Text Box 9">
            <a:extLst>
              <a:ext uri="{FF2B5EF4-FFF2-40B4-BE49-F238E27FC236}">
                <a16:creationId xmlns:a16="http://schemas.microsoft.com/office/drawing/2014/main" xmlns="" id="{BA21D477-EECF-4560-AC8F-CBD7F876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800601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3300"/>
                </a:solidFill>
                <a:latin typeface="AẢ"/>
              </a:rPr>
              <a:t>GV: GIANG TUỆ MINH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</a:t>
            </a:r>
            <a:r>
              <a:rPr kumimoji="0" lang="en-US" sz="8000" b="1" i="0" u="none" strike="noStrike" kern="1200" cap="none" spc="0" normalizeH="0" noProof="0" dirty="0" smtClean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 smtClean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2800" baseline="0" dirty="0" err="1" smtClean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r>
              <a:rPr lang="en-US" sz="2800" dirty="0" smtClean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game </a:t>
            </a:r>
            <a:r>
              <a:rPr lang="en-US" sz="2800" dirty="0" err="1" smtClean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link </a:t>
            </a:r>
            <a:r>
              <a:rPr lang="en-US" sz="28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4"/>
              </a:rPr>
              <a:t>https://giaoanxanh.com/tai-lieu/Game-tro-giang-cuu-lay-ca-voi</a:t>
            </a:r>
            <a:endParaRPr kumimoji="0" lang="en-US" sz="2800" i="0" u="non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14:14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14:14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14:14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14:14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14:14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14:14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xmlns="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xmlns="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xmlns="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xmlns="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xmlns="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xmlns="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xmlns="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xmlns="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xmlns="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xmlns="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xmlns="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xmlns="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xmlns="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xmlns="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xmlns="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xmlns="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xmlns="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xmlns="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xmlns="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xmlns="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xmlns="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xmlns="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xmlns="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xmlns="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xmlns="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xmlns="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xmlns="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xmlns="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xmlns="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xmlns="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xmlns="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xmlns="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xmlns="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xmlns="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xmlns="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xmlns="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xmlns="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xmlns="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xmlns="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xmlns="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xmlns="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xmlns="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xmlns="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xmlns="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xmlns="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xmlns="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xmlns="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xmlns="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5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xmlns="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xmlns="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xmlns="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xmlns="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xmlns="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xmlns="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xmlns="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xmlns="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xmlns="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xmlns="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xmlns="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xmlns="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xmlns="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xmlns="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xmlns="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xmlns="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xmlns="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xmlns="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xmlns="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xmlns="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xmlns="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xmlns="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xmlns="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xmlns="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xmlns="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xmlns="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xmlns="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xmlns="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xmlns="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xmlns="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xmlns="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xmlns="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xmlns="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xmlns="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xmlns="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xmlns="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xmlns="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xmlns="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xmlns="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xmlns="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xmlns="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xmlns="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xmlns="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xmlns="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xmlns="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xmlns="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xmlns="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xmlns="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xmlns="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xmlns="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xmlns="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xmlns="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xmlns="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xmlns="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xmlns="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xmlns="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xmlns="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xmlns="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xmlns="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xmlns="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xmlns="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xmlns="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xmlns="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xmlns="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xmlns="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xmlns="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xmlns="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xmlns="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xmlns="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xmlns="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xmlns="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xmlns="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xmlns="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xmlns="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xmlns="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xmlns="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xmlns="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xmlns="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xmlns="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xmlns="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xmlns="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xmlns="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xmlns="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xmlns="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xmlns="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xmlns="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xmlns="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xmlns="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xmlns="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xmlns="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xmlns="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xmlns="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xmlns="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xmlns="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xmlns="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xmlns="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xmlns="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xmlns="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xmlns="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xmlns="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xmlns="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xmlns="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xmlns="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xmlns="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xmlns="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xmlns="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xmlns="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xmlns="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xmlns="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xmlns="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xmlns="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xmlns="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xmlns="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xmlns="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xmlns="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xmlns="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xmlns="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1575</Words>
  <Application>Microsoft Office PowerPoint</Application>
  <PresentationFormat>Custom</PresentationFormat>
  <Paragraphs>339</Paragraphs>
  <Slides>17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MINH</dc:creator>
  <cp:lastModifiedBy>cuong van</cp:lastModifiedBy>
  <cp:revision>29</cp:revision>
  <dcterms:created xsi:type="dcterms:W3CDTF">2021-08-17T08:47:30Z</dcterms:created>
  <dcterms:modified xsi:type="dcterms:W3CDTF">2021-08-29T07:15:21Z</dcterms:modified>
</cp:coreProperties>
</file>