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6" r:id="rId2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88DFE8"/>
    <a:srgbClr val="FFCC29"/>
    <a:srgbClr val="FFDB69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115" y="-72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28/7/2022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28/7/2022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28/7/2022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28/7/2022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28/7/2022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28/7/2022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28/7/2022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28/7/2022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28/7/2022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28/7/2022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28/7/2022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28/7/2022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28/7/2022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242719" y="0"/>
            <a:ext cx="5492209" cy="930735"/>
            <a:chOff x="5026168" y="172432"/>
            <a:chExt cx="5399539" cy="930735"/>
          </a:xfrm>
        </p:grpSpPr>
        <p:grpSp>
          <p:nvGrpSpPr>
            <p:cNvPr id="3" name="Group 2"/>
            <p:cNvGrpSpPr/>
            <p:nvPr/>
          </p:nvGrpSpPr>
          <p:grpSpPr>
            <a:xfrm>
              <a:off x="5026168" y="172432"/>
              <a:ext cx="5399539" cy="930735"/>
              <a:chOff x="5026168" y="172432"/>
              <a:chExt cx="5399539" cy="930735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502616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  <a:endParaRPr lang="en-US" sz="28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6718466" y="641502"/>
                <a:ext cx="205536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CÔNG NGHỆ</a:t>
                </a:r>
                <a:endParaRPr lang="en-US" sz="24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6830837" y="1051559"/>
              <a:ext cx="1834387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" name="TextBox 8"/>
          <p:cNvSpPr txBox="1"/>
          <p:nvPr/>
        </p:nvSpPr>
        <p:spPr>
          <a:xfrm>
            <a:off x="2034382" y="1811754"/>
            <a:ext cx="8303876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Biển báo giao thông này có nghĩa là gì?</a:t>
            </a:r>
            <a:endParaRPr lang="en-US" sz="38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127" t="44176" r="47814" b="39687"/>
          <a:stretch/>
        </p:blipFill>
        <p:spPr bwMode="auto">
          <a:xfrm>
            <a:off x="5433314" y="2743200"/>
            <a:ext cx="4904944" cy="40256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6100325" y="6985338"/>
            <a:ext cx="3776996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8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Đường một chiều</a:t>
            </a:r>
            <a:endParaRPr lang="en-US" sz="38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401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906</TotalTime>
  <Words>23</Words>
  <Application>Microsoft Office PowerPoint</Application>
  <PresentationFormat>Custom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151</cp:revision>
  <dcterms:created xsi:type="dcterms:W3CDTF">2022-07-10T01:37:20Z</dcterms:created>
  <dcterms:modified xsi:type="dcterms:W3CDTF">2022-07-28T00:19:09Z</dcterms:modified>
</cp:coreProperties>
</file>