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8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3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3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1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7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6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2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7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2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7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CDA5-F206-4425-B7B8-4F2255BF193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ACA9-4B00-4DB6-8178-5F6E87F0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8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194460" y="-48990"/>
            <a:ext cx="5533902" cy="1199408"/>
          </a:xfrm>
          <a:prstGeom prst="cloudCallout">
            <a:avLst>
              <a:gd name="adj1" fmla="val -7528"/>
              <a:gd name="adj2" fmla="val 228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HỆ NỘI TIẾT Ở NGƯỜI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5287" y="1830779"/>
            <a:ext cx="1448789" cy="1035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rải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234541" y="1952503"/>
            <a:ext cx="1448789" cy="94903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919845" y="1830779"/>
            <a:ext cx="1448789" cy="1035132"/>
          </a:xfrm>
          <a:prstGeom prst="roundRect">
            <a:avLst/>
          </a:prstGeom>
          <a:solidFill>
            <a:schemeClr val="accent4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Hormon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618776" y="3598222"/>
            <a:ext cx="1448789" cy="65314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Đái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tháo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369624" y="1830779"/>
            <a:ext cx="1448789" cy="85304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367789" y="3598221"/>
            <a:ext cx="1448789" cy="65314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Bướu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iodine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051960" y="3503222"/>
            <a:ext cx="1128394" cy="2636322"/>
          </a:xfrm>
          <a:prstGeom prst="roundRect">
            <a:avLst/>
          </a:prstGeom>
          <a:solidFill>
            <a:schemeClr val="accent4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hormone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68634" y="3503222"/>
            <a:ext cx="987136" cy="2636321"/>
          </a:xfrm>
          <a:prstGeom prst="roundRect">
            <a:avLst/>
          </a:prstGeom>
          <a:solidFill>
            <a:schemeClr val="accent4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770920" y="3503223"/>
            <a:ext cx="1092530" cy="26363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111096" y="3503221"/>
            <a:ext cx="977736" cy="26363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857373" y="3455719"/>
            <a:ext cx="1024989" cy="2731325"/>
          </a:xfrm>
          <a:prstGeom prst="roundRect">
            <a:avLst/>
          </a:prstGeom>
          <a:solidFill>
            <a:schemeClr val="accent4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endParaRPr lang="en-US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 descr="Những lưu ý khi quay lại luyện tập sau Tế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870" y="4665802"/>
            <a:ext cx="2117650" cy="147374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427188" y="3408217"/>
            <a:ext cx="1024989" cy="27313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tuỵ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1199406" y="1093765"/>
            <a:ext cx="2719452" cy="65586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8088832" y="916380"/>
            <a:ext cx="2005186" cy="74251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918859" y="1150418"/>
            <a:ext cx="779095" cy="5358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65570" y="1191385"/>
            <a:ext cx="618999" cy="7462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939681" y="2927266"/>
            <a:ext cx="0" cy="362199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2612571" y="2927266"/>
            <a:ext cx="581888" cy="362199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608829" y="2901538"/>
            <a:ext cx="7328" cy="530434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121324" y="2927266"/>
            <a:ext cx="576630" cy="480951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6234541" y="3021280"/>
            <a:ext cx="581888" cy="362199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7143009" y="3009405"/>
            <a:ext cx="486883" cy="45819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245791" y="2917160"/>
            <a:ext cx="581888" cy="362199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10327588" y="2926280"/>
            <a:ext cx="573950" cy="362199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03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91</Words>
  <PresentationFormat>Màn hình rộng</PresentationFormat>
  <Paragraphs>13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2023-07-18T14:43:18Z</dcterms:created>
  <dcterms:modified xsi:type="dcterms:W3CDTF">2023-07-21T03:06:49Z</dcterms:modified>
</cp:coreProperties>
</file>