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59" r:id="rId3"/>
    <p:sldId id="295" r:id="rId4"/>
    <p:sldId id="298" r:id="rId5"/>
    <p:sldId id="300" r:id="rId6"/>
    <p:sldId id="304" r:id="rId7"/>
    <p:sldId id="282" r:id="rId8"/>
    <p:sldId id="303" r:id="rId9"/>
    <p:sldId id="302" r:id="rId10"/>
    <p:sldId id="276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0"/>
  </p:normalViewPr>
  <p:slideViewPr>
    <p:cSldViewPr snapToGrid="0" snapToObjects="1">
      <p:cViewPr varScale="1">
        <p:scale>
          <a:sx n="114" d="100"/>
          <a:sy n="114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EA51-34C7-C94A-B490-88011486E428}" type="datetimeFigureOut">
              <a:rPr lang="en-VN" smtClean="0"/>
              <a:t>8/18/20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8CD3-8217-A94D-835B-79789D6837E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9828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9317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278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026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0665-74C8-BA44-9819-85479819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1C6FC-8749-304C-B840-2C9BEF511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A308-205F-2D44-A778-2A7FC020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3010-A648-FA45-8633-8D645B87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0FE6-833D-6C43-BA68-F2D19C0B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298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11C6-93EC-314F-8EA0-F883CCAB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68DC3-556D-5E46-B49C-F05C95E8D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3D0F0-B9EF-DB49-BDD6-A246EC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342CB-7C72-3B4F-A973-0782A3AD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71224-6715-8D4A-9CCE-C3FD607B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93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30AFC-C595-9947-90A9-112AD62C7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248-CAA1-1D46-AE83-452EE90C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85B99-C507-7542-A11E-75CE6818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BB06-19A0-C44A-9486-D31FAF9B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7FA33-9322-D94F-9C12-3BB488B4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43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014401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6381902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391406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52018050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76181376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51410791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8943263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43222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4571-CF4F-5F4A-8817-05227E2E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42BA-B6C3-9E46-AC2E-8448CE04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D843D-CEDF-B24A-9263-C9231B8E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F689F-08D7-6840-9B34-A5FFE03C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4136-5B61-0F4D-9EF9-8206A840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3049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6958098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8228901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7280601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6821900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03457639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93DB-B26D-2242-BFB8-3ABE9EB2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59868-B130-8C4F-A6E3-6258800C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1B7B5-E07F-914B-9936-4E49CCE5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BBCF-D422-A24F-9129-A8B103E6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F207-C1EB-CE4F-B326-72B6FAC4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322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0174-B70F-A846-B652-524297C2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7A4C-BFF9-2C4D-95FF-0EE12BCC4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FD8D-C5A2-C140-99DC-654480383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E6578-53EB-CD47-B588-2B1609A6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3DC86-CFE7-9D4A-8DFA-E00D0C3D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9E703-BB53-7A40-BBCF-15424A77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2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A2ED-2681-F446-8AEB-D0CCFCAF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3FA8-AE00-C748-970E-C8D02066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5788E-C04D-F446-BC09-D82F65F8C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096B4-66A4-8748-8BBC-43E34313F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A97D5-2ABD-C94E-BFB4-D2141EE89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64976-E45B-3D4C-8EB6-4432E866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E30C0-80ED-9E4B-8449-D0C5C8B6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6AD6D-1B01-6842-81D3-384E615C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97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1107-38FC-FA4F-B7A2-FF51B0D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54D9E-491B-8C45-A90B-E30B3592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748C0-D732-7D42-966D-38E1FF6C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69D3-7877-EE4E-B524-DD984BBE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310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C5E97-A7F7-3F4B-9467-F6F4A3A7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4D765-97D8-D140-B168-2E9BC91F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5B4E4-2030-3441-B2BA-EC29888F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069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5403-D3C3-F346-8CCC-009177DE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CABF-4252-3043-9D23-8E63A457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9515E-0C9F-C847-8D91-22E317E64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9AFD4-622D-944C-929B-335EA1A3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2552C-E397-564A-8A71-9A9DD21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0F393-7CA9-4D43-98F5-81EF7A91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399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2D8E-B04C-DD4D-814B-DE5FF516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8D84D-35CE-3E4A-9CD3-AC8BC5727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869EA-76E2-824D-A168-CA1620F2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F38FB-D3FA-8843-9474-E4DDC083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DF8F8-8230-A949-AA8F-BAA90D41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C752-6578-0845-B97D-73D868FC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410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3D1CD-112A-D949-93F3-300DDB0D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F3A82-0184-C342-A944-C25324A4A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52F2-1E1F-5744-999A-0530F2166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E4D5-C748-654D-AA90-57D730F05CBE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DE4A-6362-E84E-A49F-700FE7B53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14770-3FA1-554D-A666-7393CAF40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7996-57D6-EE44-AABE-B56D0B71DA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13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314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20E7EF-28D7-7646-8267-36D93515CDF4}"/>
              </a:ext>
            </a:extLst>
          </p:cNvPr>
          <p:cNvSpPr/>
          <p:nvPr/>
        </p:nvSpPr>
        <p:spPr>
          <a:xfrm>
            <a:off x="2169885" y="3428424"/>
            <a:ext cx="7852229" cy="2614979"/>
          </a:xfrm>
          <a:prstGeom prst="roundRect">
            <a:avLst/>
          </a:prstGeom>
          <a:solidFill>
            <a:srgbClr val="00B0F0">
              <a:alpha val="9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5915">
              <a:spcBef>
                <a:spcPct val="50000"/>
              </a:spcBef>
            </a:pPr>
            <a:r>
              <a:rPr lang="en-US" altLang="zh-CN" sz="5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Toán</a:t>
            </a:r>
            <a:r>
              <a:rPr lang="en-US" altLang="zh-CN" sz="5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Phép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trừ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dạng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27-4, 63- 40</a:t>
            </a:r>
          </a:p>
          <a:p>
            <a:pPr algn="ctr" defTabSz="1085915">
              <a:spcBef>
                <a:spcPct val="5000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Tiết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125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83441C8-C665-8346-A214-E946FF084E64}"/>
              </a:ext>
            </a:extLst>
          </p:cNvPr>
          <p:cNvGrpSpPr/>
          <p:nvPr/>
        </p:nvGrpSpPr>
        <p:grpSpPr>
          <a:xfrm>
            <a:off x="-589469" y="0"/>
            <a:ext cx="12781469" cy="7129721"/>
            <a:chOff x="-589469" y="10"/>
            <a:chExt cx="12781469" cy="7129721"/>
          </a:xfrm>
          <a:effectLst/>
        </p:grpSpPr>
        <p:pic>
          <p:nvPicPr>
            <p:cNvPr id="5" name="Picture 4" descr="A beach with palm trees&#10;&#10;Description automatically generated">
              <a:extLst>
                <a:ext uri="{FF2B5EF4-FFF2-40B4-BE49-F238E27FC236}">
                  <a16:creationId xmlns:a16="http://schemas.microsoft.com/office/drawing/2014/main" id="{DF9AF2EE-EB0B-D949-8004-679978ABE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8" b="13176"/>
            <a:stretch/>
          </p:blipFill>
          <p:spPr>
            <a:xfrm>
              <a:off x="0" y="10"/>
              <a:ext cx="12192000" cy="6857990"/>
            </a:xfrm>
            <a:prstGeom prst="rect">
              <a:avLst/>
            </a:prstGeom>
          </p:spPr>
        </p:pic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74B223AF-5EE3-3C4B-AF32-7E24BFF5F1E6}"/>
                </a:ext>
              </a:extLst>
            </p:cNvPr>
            <p:cNvSpPr/>
            <p:nvPr/>
          </p:nvSpPr>
          <p:spPr>
            <a:xfrm>
              <a:off x="449178" y="239151"/>
              <a:ext cx="11229475" cy="6386501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>
              <a:glow rad="152400">
                <a:srgbClr val="F09E67">
                  <a:alpha val="39000"/>
                </a:srgb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CE42C4ED-C56A-ED4D-B92E-FF0C7AFB1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39375" y1="91250" x2="39375" y2="91250"/>
                          <a14:foregroundMark x1="78958" y1="81042" x2="78958" y2="81042"/>
                          <a14:foregroundMark x1="81667" y1="80625" x2="77083" y2="90000"/>
                          <a14:foregroundMark x1="77083" y1="90000" x2="77083" y2="90417"/>
                          <a14:foregroundMark x1="60833" y1="58750" x2="54792" y2="60625"/>
                          <a14:foregroundMark x1="52083" y1="60208" x2="50000" y2="49167"/>
                          <a14:foregroundMark x1="50000" y1="49167" x2="39375" y2="48333"/>
                          <a14:foregroundMark x1="39375" y1="48333" x2="28125" y2="51458"/>
                          <a14:foregroundMark x1="28125" y1="51458" x2="21667" y2="55417"/>
                          <a14:foregroundMark x1="78958" y1="76042" x2="71667" y2="85625"/>
                          <a14:foregroundMark x1="71667" y1="85625" x2="75625" y2="91667"/>
                          <a14:foregroundMark x1="72500" y1="91667" x2="71458" y2="9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469" y="3469256"/>
              <a:ext cx="3660475" cy="3660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313319-51B4-5741-B125-525825A7433F}"/>
                </a:ext>
              </a:extLst>
            </p:cNvPr>
            <p:cNvSpPr txBox="1"/>
            <p:nvPr/>
          </p:nvSpPr>
          <p:spPr>
            <a:xfrm>
              <a:off x="751952" y="606091"/>
              <a:ext cx="5643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4400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): </a:t>
              </a:r>
            </a:p>
          </p:txBody>
        </p:sp>
      </p:grp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BCF7CE16-8B40-CC4F-B4DA-3DFCCFBAD37C}"/>
              </a:ext>
            </a:extLst>
          </p:cNvPr>
          <p:cNvSpPr/>
          <p:nvPr/>
        </p:nvSpPr>
        <p:spPr>
          <a:xfrm>
            <a:off x="5591507" y="4331234"/>
            <a:ext cx="4790337" cy="151455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6503FD62-EAF4-5D4C-9ED2-48F0D0CDB5F6}"/>
              </a:ext>
            </a:extLst>
          </p:cNvPr>
          <p:cNvSpPr/>
          <p:nvPr/>
        </p:nvSpPr>
        <p:spPr>
          <a:xfrm>
            <a:off x="2117374" y="1714632"/>
            <a:ext cx="2857318" cy="4182751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70AD47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F7E99E-3AEB-824B-8F8B-6D7B3280F1E2}"/>
              </a:ext>
            </a:extLst>
          </p:cNvPr>
          <p:cNvCxnSpPr>
            <a:cxnSpLocks/>
          </p:cNvCxnSpPr>
          <p:nvPr/>
        </p:nvCxnSpPr>
        <p:spPr>
          <a:xfrm>
            <a:off x="2345024" y="4581057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3DC21D1-1F48-8747-9001-FBEF3585DC22}"/>
              </a:ext>
            </a:extLst>
          </p:cNvPr>
          <p:cNvSpPr txBox="1"/>
          <p:nvPr/>
        </p:nvSpPr>
        <p:spPr>
          <a:xfrm>
            <a:off x="5205999" y="2154823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3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0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2CA150-0055-3D45-9B16-D50968790970}"/>
              </a:ext>
            </a:extLst>
          </p:cNvPr>
          <p:cNvSpPr txBox="1"/>
          <p:nvPr/>
        </p:nvSpPr>
        <p:spPr>
          <a:xfrm>
            <a:off x="5201554" y="3121225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6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4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44DA62-1C8A-C246-9C44-16176170755D}"/>
              </a:ext>
            </a:extLst>
          </p:cNvPr>
          <p:cNvSpPr txBox="1"/>
          <p:nvPr/>
        </p:nvSpPr>
        <p:spPr>
          <a:xfrm>
            <a:off x="2628706" y="1714632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BEED58-A4D6-2545-97D8-36AA6C754072}"/>
              </a:ext>
            </a:extLst>
          </p:cNvPr>
          <p:cNvSpPr txBox="1"/>
          <p:nvPr/>
        </p:nvSpPr>
        <p:spPr>
          <a:xfrm>
            <a:off x="3258580" y="457394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11670A-D809-4D41-BF26-7F43EB9A82A5}"/>
              </a:ext>
            </a:extLst>
          </p:cNvPr>
          <p:cNvSpPr txBox="1"/>
          <p:nvPr/>
        </p:nvSpPr>
        <p:spPr>
          <a:xfrm>
            <a:off x="2629024" y="457394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4E4E78-1368-7E4F-9B94-02E0F3C1F3BB}"/>
              </a:ext>
            </a:extLst>
          </p:cNvPr>
          <p:cNvSpPr txBox="1"/>
          <p:nvPr/>
        </p:nvSpPr>
        <p:spPr>
          <a:xfrm>
            <a:off x="3229203" y="1714632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BA3057-E653-824B-9FE7-7AD496C3861B}"/>
              </a:ext>
            </a:extLst>
          </p:cNvPr>
          <p:cNvSpPr txBox="1"/>
          <p:nvPr/>
        </p:nvSpPr>
        <p:spPr>
          <a:xfrm>
            <a:off x="3213705" y="310883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B8265F-A521-8340-B0DD-622313287ADD}"/>
              </a:ext>
            </a:extLst>
          </p:cNvPr>
          <p:cNvSpPr txBox="1"/>
          <p:nvPr/>
        </p:nvSpPr>
        <p:spPr>
          <a:xfrm>
            <a:off x="6055979" y="4585062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 panose="020F0502020204030204"/>
              </a:rPr>
              <a:t>63 - 40  =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112AB4-4D55-514C-9AB9-EEC10B4A84E4}"/>
              </a:ext>
            </a:extLst>
          </p:cNvPr>
          <p:cNvSpPr txBox="1"/>
          <p:nvPr/>
        </p:nvSpPr>
        <p:spPr>
          <a:xfrm>
            <a:off x="9066717" y="4522624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7E15C3-B96A-4345-8DAF-BC3F2BA01C6C}"/>
              </a:ext>
            </a:extLst>
          </p:cNvPr>
          <p:cNvSpPr txBox="1"/>
          <p:nvPr/>
        </p:nvSpPr>
        <p:spPr>
          <a:xfrm>
            <a:off x="2347344" y="2079463"/>
            <a:ext cx="971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-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AFD256-9379-3547-BCA9-843A19C5D0AC}"/>
              </a:ext>
            </a:extLst>
          </p:cNvPr>
          <p:cNvSpPr txBox="1"/>
          <p:nvPr/>
        </p:nvSpPr>
        <p:spPr>
          <a:xfrm>
            <a:off x="2618619" y="310883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66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/>
      <p:bldP spid="41" grpId="0"/>
      <p:bldP spid="41" grpId="1"/>
      <p:bldP spid="42" grpId="0"/>
      <p:bldP spid="43" grpId="0"/>
      <p:bldP spid="44" grpId="0"/>
      <p:bldP spid="44" grpId="1"/>
      <p:bldP spid="45" grpId="0"/>
      <p:bldP spid="45" grpId="1"/>
      <p:bldP spid="46" grpId="0"/>
      <p:bldP spid="47" grpId="0"/>
      <p:bldP spid="49" grpId="0"/>
      <p:bldP spid="49" grpId="1"/>
      <p:bldP spid="49" grpId="2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4AFCF7-5E11-DA40-AD0D-0F4AA8A6C9D3}"/>
              </a:ext>
            </a:extLst>
          </p:cNvPr>
          <p:cNvGrpSpPr/>
          <p:nvPr/>
        </p:nvGrpSpPr>
        <p:grpSpPr>
          <a:xfrm>
            <a:off x="-589469" y="45298"/>
            <a:ext cx="12781469" cy="7129721"/>
            <a:chOff x="-589469" y="10"/>
            <a:chExt cx="12781469" cy="7129721"/>
          </a:xfrm>
          <a:effectLst/>
        </p:grpSpPr>
        <p:pic>
          <p:nvPicPr>
            <p:cNvPr id="3" name="Picture 2" descr="A beach with palm trees&#10;&#10;Description automatically generated">
              <a:extLst>
                <a:ext uri="{FF2B5EF4-FFF2-40B4-BE49-F238E27FC236}">
                  <a16:creationId xmlns:a16="http://schemas.microsoft.com/office/drawing/2014/main" id="{BFDEF5EA-362F-A34F-AF96-7579CA99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8" b="13176"/>
            <a:stretch/>
          </p:blipFill>
          <p:spPr>
            <a:xfrm>
              <a:off x="0" y="10"/>
              <a:ext cx="12192000" cy="6857990"/>
            </a:xfrm>
            <a:prstGeom prst="rect">
              <a:avLst/>
            </a:prstGeom>
          </p:spPr>
        </p:pic>
        <p:sp>
          <p:nvSpPr>
            <p:cNvPr id="4" name="Rectangle: Rounded Corners 2">
              <a:extLst>
                <a:ext uri="{FF2B5EF4-FFF2-40B4-BE49-F238E27FC236}">
                  <a16:creationId xmlns:a16="http://schemas.microsoft.com/office/drawing/2014/main" id="{A25C5C79-35D0-1B47-A628-23EE34D78C92}"/>
                </a:ext>
              </a:extLst>
            </p:cNvPr>
            <p:cNvSpPr/>
            <p:nvPr/>
          </p:nvSpPr>
          <p:spPr>
            <a:xfrm>
              <a:off x="449178" y="239151"/>
              <a:ext cx="11229475" cy="6386501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>
              <a:glow rad="152400">
                <a:srgbClr val="F09E67">
                  <a:alpha val="39000"/>
                </a:srgb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29B8E42-6833-2E4F-A1BF-37425477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39375" y1="91250" x2="39375" y2="91250"/>
                          <a14:foregroundMark x1="78958" y1="81042" x2="78958" y2="81042"/>
                          <a14:foregroundMark x1="81667" y1="80625" x2="77083" y2="90000"/>
                          <a14:foregroundMark x1="77083" y1="90000" x2="77083" y2="90417"/>
                          <a14:foregroundMark x1="60833" y1="58750" x2="54792" y2="60625"/>
                          <a14:foregroundMark x1="52083" y1="60208" x2="50000" y2="49167"/>
                          <a14:foregroundMark x1="50000" y1="49167" x2="39375" y2="48333"/>
                          <a14:foregroundMark x1="39375" y1="48333" x2="28125" y2="51458"/>
                          <a14:foregroundMark x1="28125" y1="51458" x2="21667" y2="55417"/>
                          <a14:foregroundMark x1="78958" y1="76042" x2="71667" y2="85625"/>
                          <a14:foregroundMark x1="71667" y1="85625" x2="75625" y2="91667"/>
                          <a14:foregroundMark x1="72500" y1="91667" x2="71458" y2="9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469" y="3469256"/>
              <a:ext cx="3660475" cy="36604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2DFBE9-7010-A44A-861C-4179B448E8E0}"/>
                </a:ext>
              </a:extLst>
            </p:cNvPr>
            <p:cNvSpPr txBox="1"/>
            <p:nvPr/>
          </p:nvSpPr>
          <p:spPr>
            <a:xfrm>
              <a:off x="751952" y="606091"/>
              <a:ext cx="5643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4400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):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24C9C67-44A4-6C4E-9ACF-8B34CCF52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023899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F5350-D6F6-184F-9C62-B0B2B6DD86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987436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528A3-8ED8-5E43-A6E7-C82EBA5F5B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561310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7F1D8-B98B-BE4C-88B3-150C6C2E0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1464373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934E05-33C0-574E-9F6A-04C23F3FD098}"/>
              </a:ext>
            </a:extLst>
          </p:cNvPr>
          <p:cNvSpPr txBox="1"/>
          <p:nvPr/>
        </p:nvSpPr>
        <p:spPr>
          <a:xfrm>
            <a:off x="1710268" y="2346471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BDEB4-0070-4445-AC07-032073F038B6}"/>
              </a:ext>
            </a:extLst>
          </p:cNvPr>
          <p:cNvSpPr txBox="1"/>
          <p:nvPr/>
        </p:nvSpPr>
        <p:spPr>
          <a:xfrm>
            <a:off x="1879602" y="3108474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421D4-8A94-B340-B48B-9D748F4A3986}"/>
              </a:ext>
            </a:extLst>
          </p:cNvPr>
          <p:cNvSpPr txBox="1"/>
          <p:nvPr/>
        </p:nvSpPr>
        <p:spPr>
          <a:xfrm>
            <a:off x="1528160" y="2534379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3D296-AE8F-B54F-BEEE-F53DA73CA8C2}"/>
              </a:ext>
            </a:extLst>
          </p:cNvPr>
          <p:cNvCxnSpPr>
            <a:cxnSpLocks/>
          </p:cNvCxnSpPr>
          <p:nvPr/>
        </p:nvCxnSpPr>
        <p:spPr>
          <a:xfrm>
            <a:off x="1463152" y="3921278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BBFCCD-4782-4840-895B-CF294124A367}"/>
              </a:ext>
            </a:extLst>
          </p:cNvPr>
          <p:cNvGrpSpPr/>
          <p:nvPr/>
        </p:nvGrpSpPr>
        <p:grpSpPr>
          <a:xfrm>
            <a:off x="6578988" y="2346471"/>
            <a:ext cx="1438730" cy="1574807"/>
            <a:chOff x="1605180" y="7552265"/>
            <a:chExt cx="1438730" cy="15748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25E4A0-DC4A-AA4F-8CFB-B99F750FC7FB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78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4900E1-7006-4845-8604-6F22DDB42076}"/>
                </a:ext>
              </a:extLst>
            </p:cNvPr>
            <p:cNvSpPr txBox="1"/>
            <p:nvPr/>
          </p:nvSpPr>
          <p:spPr>
            <a:xfrm>
              <a:off x="186452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C8D537-2BCE-1F4F-B32A-7E6285C77A1B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292EB8-936E-C942-8706-3CB664011BB1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2DAB4E-4602-9043-856E-8917F54B8FAF}"/>
              </a:ext>
            </a:extLst>
          </p:cNvPr>
          <p:cNvGrpSpPr/>
          <p:nvPr/>
        </p:nvGrpSpPr>
        <p:grpSpPr>
          <a:xfrm>
            <a:off x="3985036" y="2352137"/>
            <a:ext cx="1470540" cy="1572054"/>
            <a:chOff x="1542052" y="7542433"/>
            <a:chExt cx="1470540" cy="15720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2459DE-F2BF-2D4E-A427-5CEF1B06F899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02E8FF-6730-B54B-946B-FDB5D3178229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10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4109BF-200C-D14E-B4FC-2BA3B1B5A97A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ED52B-098D-8845-96D6-6BC5767DD662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2DB5F3-0D68-AD4F-8AA2-6716AE356621}"/>
              </a:ext>
            </a:extLst>
          </p:cNvPr>
          <p:cNvGrpSpPr/>
          <p:nvPr/>
        </p:nvGrpSpPr>
        <p:grpSpPr>
          <a:xfrm>
            <a:off x="9027330" y="2346471"/>
            <a:ext cx="1456399" cy="1562215"/>
            <a:chOff x="1569404" y="7552265"/>
            <a:chExt cx="1456399" cy="15622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90E48D-303E-324B-8D1A-B844DD2885AB}"/>
                </a:ext>
              </a:extLst>
            </p:cNvPr>
            <p:cNvSpPr txBox="1"/>
            <p:nvPr/>
          </p:nvSpPr>
          <p:spPr>
            <a:xfrm>
              <a:off x="1836267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86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06443F-C919-BA43-B32A-BACBA23E1481}"/>
                </a:ext>
              </a:extLst>
            </p:cNvPr>
            <p:cNvSpPr txBox="1"/>
            <p:nvPr/>
          </p:nvSpPr>
          <p:spPr>
            <a:xfrm>
              <a:off x="1706503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687654-AE46-A044-9971-C8B0CFE14ECC}"/>
                </a:ext>
              </a:extLst>
            </p:cNvPr>
            <p:cNvSpPr txBox="1"/>
            <p:nvPr/>
          </p:nvSpPr>
          <p:spPr>
            <a:xfrm>
              <a:off x="1616310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2F16A2-C4F0-4C45-AFFB-1E7DB6C717F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1A4E38-EBD9-C347-83E6-663298303D5F}"/>
              </a:ext>
            </a:extLst>
          </p:cNvPr>
          <p:cNvSpPr txBox="1"/>
          <p:nvPr/>
        </p:nvSpPr>
        <p:spPr>
          <a:xfrm>
            <a:off x="2218267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EB7DE6-ECCE-CA4B-AC6B-3602CDA35FE9}"/>
              </a:ext>
            </a:extLst>
          </p:cNvPr>
          <p:cNvSpPr txBox="1"/>
          <p:nvPr/>
        </p:nvSpPr>
        <p:spPr>
          <a:xfrm>
            <a:off x="1879602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0808B1-CBA5-7D47-AB91-96EF3B4897B9}"/>
              </a:ext>
            </a:extLst>
          </p:cNvPr>
          <p:cNvSpPr txBox="1"/>
          <p:nvPr/>
        </p:nvSpPr>
        <p:spPr>
          <a:xfrm>
            <a:off x="7005811" y="3870484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7E5BF4-F7A1-754C-AC81-F36C0286A0DD}"/>
              </a:ext>
            </a:extLst>
          </p:cNvPr>
          <p:cNvSpPr txBox="1"/>
          <p:nvPr/>
        </p:nvSpPr>
        <p:spPr>
          <a:xfrm>
            <a:off x="4424187" y="3885979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26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DB3387-04D8-B649-9EDB-E3AC6186FAEF}"/>
              </a:ext>
            </a:extLst>
          </p:cNvPr>
          <p:cNvSpPr txBox="1"/>
          <p:nvPr/>
        </p:nvSpPr>
        <p:spPr>
          <a:xfrm>
            <a:off x="9439127" y="387048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66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nature&#10;&#10;Description automatically generated">
            <a:extLst>
              <a:ext uri="{FF2B5EF4-FFF2-40B4-BE49-F238E27FC236}">
                <a16:creationId xmlns:a16="http://schemas.microsoft.com/office/drawing/2014/main" id="{AE590B4E-DC0D-984F-8304-50DD3E27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1746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4CD97DA0-9678-5041-945C-BBA2B6991228}"/>
              </a:ext>
            </a:extLst>
          </p:cNvPr>
          <p:cNvSpPr/>
          <p:nvPr/>
        </p:nvSpPr>
        <p:spPr>
          <a:xfrm>
            <a:off x="225084" y="239151"/>
            <a:ext cx="11737068" cy="638650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 rad="152400">
              <a:srgbClr val="F09E67">
                <a:alpha val="39000"/>
              </a:srgbClr>
            </a:glow>
            <a:reflection blurRad="571500" stA="53000" endPos="65000" dist="1270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AD24AE-303F-4A63-93A7-098268549862}"/>
              </a:ext>
            </a:extLst>
          </p:cNvPr>
          <p:cNvSpPr txBox="1"/>
          <p:nvPr/>
        </p:nvSpPr>
        <p:spPr>
          <a:xfrm>
            <a:off x="999068" y="2912519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C56720-1785-4DA3-973F-FB6437AA3F72}"/>
              </a:ext>
            </a:extLst>
          </p:cNvPr>
          <p:cNvSpPr txBox="1"/>
          <p:nvPr/>
        </p:nvSpPr>
        <p:spPr>
          <a:xfrm>
            <a:off x="1168402" y="3674522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2CFEBD-32AE-4061-B278-349B8E58551F}"/>
              </a:ext>
            </a:extLst>
          </p:cNvPr>
          <p:cNvSpPr txBox="1"/>
          <p:nvPr/>
        </p:nvSpPr>
        <p:spPr>
          <a:xfrm>
            <a:off x="816960" y="3100427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4487326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2BFCE9-321C-4B82-8602-2243C6315DD6}"/>
              </a:ext>
            </a:extLst>
          </p:cNvPr>
          <p:cNvGrpSpPr/>
          <p:nvPr/>
        </p:nvGrpSpPr>
        <p:grpSpPr>
          <a:xfrm>
            <a:off x="6782184" y="2912519"/>
            <a:ext cx="1438730" cy="1574807"/>
            <a:chOff x="1605180" y="7552265"/>
            <a:chExt cx="1438730" cy="15748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64CD68-2C1D-4764-96CE-1085E1F5CFB3}"/>
                </a:ext>
              </a:extLst>
            </p:cNvPr>
            <p:cNvSpPr txBox="1"/>
            <p:nvPr/>
          </p:nvSpPr>
          <p:spPr>
            <a:xfrm>
              <a:off x="186452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50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6D85462-F7BC-4DB3-98C5-3AC1B6B162C4}"/>
              </a:ext>
            </a:extLst>
          </p:cNvPr>
          <p:cNvGrpSpPr/>
          <p:nvPr/>
        </p:nvGrpSpPr>
        <p:grpSpPr>
          <a:xfrm>
            <a:off x="3781840" y="2918185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27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014565-6333-47AD-A82C-8483234FB7BB}"/>
                </a:ext>
              </a:extLst>
            </p:cNvPr>
            <p:cNvSpPr txBox="1"/>
            <p:nvPr/>
          </p:nvSpPr>
          <p:spPr>
            <a:xfrm>
              <a:off x="1829697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D831CF-852C-4DB4-8942-7FD9CECC1DFF}"/>
              </a:ext>
            </a:extLst>
          </p:cNvPr>
          <p:cNvGrpSpPr/>
          <p:nvPr/>
        </p:nvGrpSpPr>
        <p:grpSpPr>
          <a:xfrm>
            <a:off x="9767556" y="2912519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D3D369-8DE0-425C-94DF-23901FD37003}"/>
                </a:ext>
              </a:extLst>
            </p:cNvPr>
            <p:cNvSpPr txBox="1"/>
            <p:nvPr/>
          </p:nvSpPr>
          <p:spPr>
            <a:xfrm>
              <a:off x="1821753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327E921-6FF0-4041-B434-021D0D51CEA7}"/>
                </a:ext>
              </a:extLst>
            </p:cNvPr>
            <p:cNvSpPr txBox="1"/>
            <p:nvPr/>
          </p:nvSpPr>
          <p:spPr>
            <a:xfrm>
              <a:off x="1851643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66B825-F9AF-48E8-B2AF-E3748ADBE60B}"/>
                </a:ext>
              </a:extLst>
            </p:cNvPr>
            <p:cNvSpPr txBox="1"/>
            <p:nvPr/>
          </p:nvSpPr>
          <p:spPr>
            <a:xfrm>
              <a:off x="1645338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EE9BEAE-9D51-4649-859E-D2B6D509B357}"/>
              </a:ext>
            </a:extLst>
          </p:cNvPr>
          <p:cNvSpPr txBox="1"/>
          <p:nvPr/>
        </p:nvSpPr>
        <p:spPr>
          <a:xfrm>
            <a:off x="491067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56 - 20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7AA84B-DE53-3F4B-B75D-17C608A63778}"/>
              </a:ext>
            </a:extLst>
          </p:cNvPr>
          <p:cNvSpPr txBox="1"/>
          <p:nvPr/>
        </p:nvSpPr>
        <p:spPr>
          <a:xfrm>
            <a:off x="6570994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91 - 50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4ADFE3-4E44-9942-9009-412606D45ADC}"/>
              </a:ext>
            </a:extLst>
          </p:cNvPr>
          <p:cNvSpPr txBox="1"/>
          <p:nvPr/>
        </p:nvSpPr>
        <p:spPr>
          <a:xfrm>
            <a:off x="362115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27 - 10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7264B-5A41-3941-A382-635D349A5B8C}"/>
              </a:ext>
            </a:extLst>
          </p:cNvPr>
          <p:cNvSpPr txBox="1"/>
          <p:nvPr/>
        </p:nvSpPr>
        <p:spPr>
          <a:xfrm>
            <a:off x="949960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69 - 9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D19446D-1423-6F41-AB53-59131AD0D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63" b="96627" l="9368" r="91335">
                        <a14:foregroundMark x1="44028" y1="94444" x2="44028" y2="94444"/>
                        <a14:foregroundMark x1="69321" y1="96627" x2="69321" y2="96627"/>
                        <a14:foregroundMark x1="91569" y1="53373" x2="91569" y2="53373"/>
                        <a14:foregroundMark x1="22717" y1="23611" x2="13817" y2="20238"/>
                        <a14:foregroundMark x1="13817" y1="20238" x2="9368" y2="12897"/>
                        <a14:foregroundMark x1="9368" y1="12897" x2="9368" y2="9325"/>
                        <a14:foregroundMark x1="13583" y1="6944" x2="20609" y2="4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89" y="-58470"/>
            <a:ext cx="1777948" cy="20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6" grpId="0"/>
      <p:bldP spid="87" grpId="0"/>
      <p:bldP spid="88" grpId="0"/>
      <p:bldP spid="89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</a:t>
            </a:r>
            <a:r>
              <a:rPr lang="en-V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4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Vận dụng</a:t>
            </a:r>
            <a:endParaRPr kumimoji="0" lang="en-VN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2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3B075E-27AB-4581-8239-538F01F311BB}"/>
              </a:ext>
            </a:extLst>
          </p:cNvPr>
          <p:cNvGrpSpPr/>
          <p:nvPr/>
        </p:nvGrpSpPr>
        <p:grpSpPr>
          <a:xfrm>
            <a:off x="351530" y="352425"/>
            <a:ext cx="1358065" cy="932333"/>
            <a:chOff x="1072758" y="3959658"/>
            <a:chExt cx="407194" cy="386862"/>
          </a:xfrm>
        </p:grpSpPr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F427BDAA-BB25-47C6-9FE3-D818E82212B1}"/>
                </a:ext>
              </a:extLst>
            </p:cNvPr>
            <p:cNvSpPr/>
            <p:nvPr/>
          </p:nvSpPr>
          <p:spPr>
            <a:xfrm>
              <a:off x="1072758" y="3959658"/>
              <a:ext cx="407194" cy="386862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EAB83A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E63B8-25F9-4A96-B68B-898A65A525B9}"/>
                </a:ext>
              </a:extLst>
            </p:cNvPr>
            <p:cNvSpPr txBox="1"/>
            <p:nvPr/>
          </p:nvSpPr>
          <p:spPr>
            <a:xfrm>
              <a:off x="1072758" y="4001907"/>
              <a:ext cx="407194" cy="293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1DFD1E-B73D-7F40-9BFC-B1A37B9F6986}"/>
              </a:ext>
            </a:extLst>
          </p:cNvPr>
          <p:cNvSpPr txBox="1"/>
          <p:nvPr/>
        </p:nvSpPr>
        <p:spPr>
          <a:xfrm>
            <a:off x="2148113" y="454245"/>
            <a:ext cx="9376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36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cắt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6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bao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?</a:t>
            </a:r>
          </a:p>
          <a:p>
            <a:endParaRPr lang="en-VN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0CADC90-3B79-5242-B693-0C26581E4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" t="4478" b="3215"/>
          <a:stretch/>
        </p:blipFill>
        <p:spPr>
          <a:xfrm>
            <a:off x="2148113" y="1816905"/>
            <a:ext cx="7195899" cy="47889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E3E53B-F64D-8D4D-AA03-A2EE663219FD}"/>
              </a:ext>
            </a:extLst>
          </p:cNvPr>
          <p:cNvSpPr txBox="1"/>
          <p:nvPr/>
        </p:nvSpPr>
        <p:spPr>
          <a:xfrm>
            <a:off x="5861470" y="2294191"/>
            <a:ext cx="29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endParaRPr lang="en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D70BE0-8AE6-2D41-8038-2F585915D691}"/>
              </a:ext>
            </a:extLst>
          </p:cNvPr>
          <p:cNvSpPr txBox="1"/>
          <p:nvPr/>
        </p:nvSpPr>
        <p:spPr>
          <a:xfrm>
            <a:off x="5861470" y="4653116"/>
            <a:ext cx="29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endParaRPr lang="en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170451-ADA5-A443-A162-20CE8BD0DBAA}"/>
              </a:ext>
            </a:extLst>
          </p:cNvPr>
          <p:cNvGrpSpPr/>
          <p:nvPr/>
        </p:nvGrpSpPr>
        <p:grpSpPr>
          <a:xfrm>
            <a:off x="5861470" y="5235934"/>
            <a:ext cx="6360268" cy="1308887"/>
            <a:chOff x="5928376" y="4538546"/>
            <a:chExt cx="6360268" cy="13088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87D921-3972-2744-9680-7C26DE3EF952}"/>
                </a:ext>
              </a:extLst>
            </p:cNvPr>
            <p:cNvSpPr txBox="1"/>
            <p:nvPr/>
          </p:nvSpPr>
          <p:spPr>
            <a:xfrm>
              <a:off x="5928376" y="4647104"/>
              <a:ext cx="6360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Trang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còn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          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tờ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giấy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màu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endParaRPr lang="en-VN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00B0FF5-C2A3-DC4E-8BAD-F5232FDA6E92}"/>
                </a:ext>
              </a:extLst>
            </p:cNvPr>
            <p:cNvSpPr/>
            <p:nvPr/>
          </p:nvSpPr>
          <p:spPr>
            <a:xfrm>
              <a:off x="8653351" y="453854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/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14C0C4-CED1-C145-BCFE-E37935C3F900}"/>
              </a:ext>
            </a:extLst>
          </p:cNvPr>
          <p:cNvGrpSpPr/>
          <p:nvPr/>
        </p:nvGrpSpPr>
        <p:grpSpPr>
          <a:xfrm>
            <a:off x="6032815" y="3133488"/>
            <a:ext cx="5535479" cy="1977579"/>
            <a:chOff x="6099721" y="2798956"/>
            <a:chExt cx="5535479" cy="197757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620B7DA-F0C2-8441-AB3C-E9E176CDA402}"/>
                </a:ext>
              </a:extLst>
            </p:cNvPr>
            <p:cNvSpPr/>
            <p:nvPr/>
          </p:nvSpPr>
          <p:spPr>
            <a:xfrm>
              <a:off x="6099721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/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985AF0F-1564-4044-AA46-8E18F8E6DB46}"/>
                </a:ext>
              </a:extLst>
            </p:cNvPr>
            <p:cNvSpPr/>
            <p:nvPr/>
          </p:nvSpPr>
          <p:spPr>
            <a:xfrm>
              <a:off x="8653351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/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F9C4307-A9B1-D14C-813A-9C32A0CB41B0}"/>
                </a:ext>
              </a:extLst>
            </p:cNvPr>
            <p:cNvSpPr/>
            <p:nvPr/>
          </p:nvSpPr>
          <p:spPr>
            <a:xfrm>
              <a:off x="10627117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/>
                <a:t>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2FFC44F-E80D-2041-83D8-8D183F4B52D2}"/>
                </a:ext>
              </a:extLst>
            </p:cNvPr>
            <p:cNvSpPr/>
            <p:nvPr/>
          </p:nvSpPr>
          <p:spPr>
            <a:xfrm>
              <a:off x="7334168" y="2798956"/>
              <a:ext cx="1092819" cy="1092819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/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D09F6-48F7-1245-8930-5B07FA6CA6C8}"/>
                </a:ext>
              </a:extLst>
            </p:cNvPr>
            <p:cNvSpPr txBox="1"/>
            <p:nvPr/>
          </p:nvSpPr>
          <p:spPr>
            <a:xfrm>
              <a:off x="9696190" y="2837543"/>
              <a:ext cx="8961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=</a:t>
              </a:r>
            </a:p>
            <a:p>
              <a:pPr algn="ctr"/>
              <a:endParaRPr lang="en-VN" sz="6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311D7BA-E422-234C-ADCC-7AC7EB9774B5}"/>
              </a:ext>
            </a:extLst>
          </p:cNvPr>
          <p:cNvSpPr txBox="1"/>
          <p:nvPr/>
        </p:nvSpPr>
        <p:spPr>
          <a:xfrm>
            <a:off x="6096000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100" dirty="0"/>
              <a:t>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E7CB10-0AC7-D744-ACE5-E1049EEB318E}"/>
              </a:ext>
            </a:extLst>
          </p:cNvPr>
          <p:cNvSpPr txBox="1"/>
          <p:nvPr/>
        </p:nvSpPr>
        <p:spPr>
          <a:xfrm>
            <a:off x="8665028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100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147A9C-2963-E14F-B694-088AF9BA713B}"/>
              </a:ext>
            </a:extLst>
          </p:cNvPr>
          <p:cNvSpPr txBox="1"/>
          <p:nvPr/>
        </p:nvSpPr>
        <p:spPr>
          <a:xfrm>
            <a:off x="10624456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100" dirty="0"/>
              <a:t>30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424A66-1FE6-C94F-B666-6C30D500488C}"/>
              </a:ext>
            </a:extLst>
          </p:cNvPr>
          <p:cNvSpPr/>
          <p:nvPr/>
        </p:nvSpPr>
        <p:spPr>
          <a:xfrm>
            <a:off x="7487099" y="325356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D4FD24-3AE4-1345-99F7-B5A963190573}"/>
              </a:ext>
            </a:extLst>
          </p:cNvPr>
          <p:cNvSpPr txBox="1"/>
          <p:nvPr/>
        </p:nvSpPr>
        <p:spPr>
          <a:xfrm>
            <a:off x="8650513" y="5309463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1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78535728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3307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D49805-03A0-CA45-A112-F5B7FCCCDC71}"/>
              </a:ext>
            </a:extLst>
          </p:cNvPr>
          <p:cNvSpPr/>
          <p:nvPr/>
        </p:nvSpPr>
        <p:spPr>
          <a:xfrm>
            <a:off x="1351156" y="1728439"/>
            <a:ext cx="9489688" cy="3245005"/>
          </a:xfrm>
          <a:prstGeom prst="roundRect">
            <a:avLst/>
          </a:prstGeom>
          <a:solidFill>
            <a:srgbClr val="FFC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图片 73732" descr="PPT素材-12">
            <a:extLst>
              <a:ext uri="{FF2B5EF4-FFF2-40B4-BE49-F238E27FC236}">
                <a16:creationId xmlns:a16="http://schemas.microsoft.com/office/drawing/2014/main" id="{1D584B31-9887-A647-88E6-1C42AABE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0790">
            <a:off x="-220363" y="136609"/>
            <a:ext cx="4638070" cy="2967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7AB14-155E-294C-9EF7-0AC8EC4B7961}"/>
              </a:ext>
            </a:extLst>
          </p:cNvPr>
          <p:cNvSpPr txBox="1"/>
          <p:nvPr/>
        </p:nvSpPr>
        <p:spPr>
          <a:xfrm rot="19836998">
            <a:off x="498517" y="1005163"/>
            <a:ext cx="3370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4400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Đố bạn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0DA9-B862-9449-AE78-82D7B98A04BA}"/>
              </a:ext>
            </a:extLst>
          </p:cNvPr>
          <p:cNvSpPr txBox="1"/>
          <p:nvPr/>
        </p:nvSpPr>
        <p:spPr>
          <a:xfrm>
            <a:off x="1195038" y="2846104"/>
            <a:ext cx="9801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4000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Đặt đề toán có phép trừ dạng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4000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27- 4, 63- 40</a:t>
            </a:r>
          </a:p>
        </p:txBody>
      </p:sp>
    </p:spTree>
    <p:extLst>
      <p:ext uri="{BB962C8B-B14F-4D97-AF65-F5344CB8AC3E}">
        <p14:creationId xmlns:p14="http://schemas.microsoft.com/office/powerpoint/2010/main" val="2227582885"/>
      </p:ext>
    </p:extLst>
  </p:cSld>
  <p:clrMapOvr>
    <a:masterClrMapping/>
  </p:clrMapOvr>
  <p:transition advClick="0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Củng cố, dặn dò</a:t>
            </a:r>
            <a:endParaRPr kumimoji="0" lang="en-VN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2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9" y="0"/>
            <a:ext cx="4864714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0"/>
            <a:ext cx="7244043" cy="61835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905A7-284E-1C4E-88D6-264391CB031D}"/>
              </a:ext>
            </a:extLst>
          </p:cNvPr>
          <p:cNvSpPr txBox="1"/>
          <p:nvPr/>
        </p:nvSpPr>
        <p:spPr>
          <a:xfrm>
            <a:off x="7384602" y="1793876"/>
            <a:ext cx="3010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Hôm nay em đã học được những gì?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81A2051-B6EE-7349-89A6-632732018394}"/>
              </a:ext>
            </a:extLst>
          </p:cNvPr>
          <p:cNvSpPr/>
          <p:nvPr/>
        </p:nvSpPr>
        <p:spPr>
          <a:xfrm>
            <a:off x="8732287" y="3750368"/>
            <a:ext cx="2922686" cy="186636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5BE840-DA7D-4C4E-B0FB-DD500F6EC8C1}"/>
              </a:ext>
            </a:extLst>
          </p:cNvPr>
          <p:cNvGrpSpPr/>
          <p:nvPr/>
        </p:nvGrpSpPr>
        <p:grpSpPr>
          <a:xfrm>
            <a:off x="8817146" y="3795425"/>
            <a:ext cx="2765257" cy="1765838"/>
            <a:chOff x="8817146" y="3795425"/>
            <a:chExt cx="2765257" cy="1765838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D96F6143-B64E-B647-AB40-45325071516C}"/>
                </a:ext>
              </a:extLst>
            </p:cNvPr>
            <p:cNvSpPr/>
            <p:nvPr/>
          </p:nvSpPr>
          <p:spPr>
            <a:xfrm>
              <a:off x="8817146" y="3795425"/>
              <a:ext cx="2765257" cy="17658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ABA82D-62E6-E342-AFF5-5CE57C7C528C}"/>
                </a:ext>
              </a:extLst>
            </p:cNvPr>
            <p:cNvSpPr txBox="1"/>
            <p:nvPr/>
          </p:nvSpPr>
          <p:spPr>
            <a:xfrm rot="21047790">
              <a:off x="8840220" y="4233074"/>
              <a:ext cx="27028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Cần lưu ý gì khi đặt tính?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3F1337-BF3E-684C-89C9-575C0013FD0B}"/>
              </a:ext>
            </a:extLst>
          </p:cNvPr>
          <p:cNvSpPr txBox="1"/>
          <p:nvPr/>
        </p:nvSpPr>
        <p:spPr>
          <a:xfrm>
            <a:off x="838659" y="3785255"/>
            <a:ext cx="561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VN" sz="2800" dirty="0"/>
              <a:t>Tìm ví dụ thực tế liên quan đến phép trừ</a:t>
            </a:r>
          </a:p>
        </p:txBody>
      </p:sp>
    </p:spTree>
    <p:extLst>
      <p:ext uri="{BB962C8B-B14F-4D97-AF65-F5344CB8AC3E}">
        <p14:creationId xmlns:p14="http://schemas.microsoft.com/office/powerpoint/2010/main" val="1972526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215</Words>
  <Application>Microsoft Macintosh PowerPoint</Application>
  <PresentationFormat>Widescreen</PresentationFormat>
  <Paragraphs>80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黑体</vt:lpstr>
      <vt:lpstr>Arial</vt:lpstr>
      <vt:lpstr>Arial </vt:lpstr>
      <vt:lpstr>Calibri</vt:lpstr>
      <vt:lpstr>Calibri Light</vt:lpstr>
      <vt:lpstr>Cambria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Bao Chau 20146072</dc:creator>
  <cp:lastModifiedBy>Le Bao Chau 20146072</cp:lastModifiedBy>
  <cp:revision>2</cp:revision>
  <dcterms:created xsi:type="dcterms:W3CDTF">2020-08-18T02:19:10Z</dcterms:created>
  <dcterms:modified xsi:type="dcterms:W3CDTF">2020-08-18T02:31:07Z</dcterms:modified>
</cp:coreProperties>
</file>