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10" r:id="rId2"/>
    <p:sldId id="507" r:id="rId3"/>
    <p:sldId id="522" r:id="rId4"/>
    <p:sldId id="541" r:id="rId5"/>
    <p:sldId id="517" r:id="rId6"/>
    <p:sldId id="516" r:id="rId7"/>
    <p:sldId id="523" r:id="rId8"/>
    <p:sldId id="524" r:id="rId9"/>
    <p:sldId id="518" r:id="rId10"/>
    <p:sldId id="525" r:id="rId11"/>
    <p:sldId id="519" r:id="rId12"/>
    <p:sldId id="520" r:id="rId13"/>
    <p:sldId id="526" r:id="rId14"/>
    <p:sldId id="543" r:id="rId15"/>
    <p:sldId id="545" r:id="rId16"/>
    <p:sldId id="546" r:id="rId17"/>
    <p:sldId id="547" r:id="rId18"/>
    <p:sldId id="548" r:id="rId19"/>
    <p:sldId id="549" r:id="rId20"/>
    <p:sldId id="550" r:id="rId21"/>
    <p:sldId id="551" r:id="rId22"/>
    <p:sldId id="542" r:id="rId23"/>
    <p:sldId id="501" r:id="rId24"/>
    <p:sldId id="333" r:id="rId25"/>
  </p:sldIdLst>
  <p:sldSz cx="24377650" cy="13716000"/>
  <p:notesSz cx="6858000" cy="9144000"/>
  <p:embeddedFontLst>
    <p:embeddedFont>
      <p:font typeface="Lato Black" panose="020B0604020202020204" charset="0"/>
      <p:bold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rial Black" panose="020B0A04020102020204" pitchFamily="34" charset="0"/>
      <p:bold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Lato Light" panose="020F0502020204030203" pitchFamily="34" charset="0"/>
      <p:regular r:id="rId37"/>
      <p:italic r:id="rId38"/>
    </p:embeddedFont>
    <p:embeddedFont>
      <p:font typeface="Raleway ExtraBold" pitchFamily="2" charset="0"/>
      <p:bold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Permanent Marker" panose="02000000000000000000" pitchFamily="2" charset="0"/>
      <p:regular r:id="rId44"/>
    </p:embeddedFont>
    <p:embeddedFont>
      <p:font typeface="Roboto" panose="02000000000000000000" pitchFamily="2" charset="0"/>
      <p:regular r:id="rId45"/>
      <p:bold r:id="rId46"/>
    </p:embeddedFont>
    <p:embeddedFont>
      <p:font typeface="Lato Bold" panose="020F0502020204030203" pitchFamily="34" charset="0"/>
      <p:bold r:id="rId47"/>
    </p:embeddedFont>
  </p:embeddedFontLst>
  <p:defaultTextStyle>
    <a:defPPr>
      <a:defRPr lang="en-US"/>
    </a:defPPr>
    <a:lvl1pPr marL="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1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5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9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365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13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3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930" algn="l" defTabSz="182816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14391">
          <p15:clr>
            <a:srgbClr val="A4A3A4"/>
          </p15:clr>
        </p15:guide>
        <p15:guide id="3" pos="1010">
          <p15:clr>
            <a:srgbClr val="A4A3A4"/>
          </p15:clr>
        </p15:guide>
        <p15:guide id="4" pos="76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80C9"/>
    <a:srgbClr val="030305"/>
    <a:srgbClr val="010066"/>
    <a:srgbClr val="009A4E"/>
    <a:srgbClr val="242C35"/>
    <a:srgbClr val="B8B8B8"/>
    <a:srgbClr val="566A86"/>
    <a:srgbClr val="525252"/>
    <a:srgbClr val="414E5E"/>
    <a:srgbClr val="384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59" autoAdjust="0"/>
    <p:restoredTop sz="99409" autoAdjust="0"/>
  </p:normalViewPr>
  <p:slideViewPr>
    <p:cSldViewPr snapToGrid="0" snapToObjects="1">
      <p:cViewPr varScale="1">
        <p:scale>
          <a:sx n="51" d="100"/>
          <a:sy n="51" d="100"/>
        </p:scale>
        <p:origin x="192" y="366"/>
      </p:cViewPr>
      <p:guideLst>
        <p:guide orient="horz" pos="4320"/>
        <p:guide pos="14391"/>
        <p:guide pos="1010"/>
        <p:guide pos="76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36FD2-6E9F-4AB2-8381-E5362CB86A30}" type="datetimeFigureOut">
              <a:rPr lang="vi-VN" smtClean="0"/>
              <a:t>07/06/2022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5DC14-9FA1-46C4-9D79-AB2267955B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anose="020F0302020204030204"/>
              </a:defRPr>
            </a:lvl1pPr>
          </a:lstStyle>
          <a:p>
            <a:fld id="{EFC10EE1-B198-C942-8235-326C972CBB30}" type="datetimeFigureOut">
              <a:rPr lang="en-US" smtClean="0"/>
              <a:t>6/7/2022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anose="020F0302020204030204"/>
              </a:defRPr>
            </a:lvl1pPr>
          </a:lstStyle>
          <a:p>
            <a:fld id="{006BE02D-20C0-F840-AFAC-BEA99C74FD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52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2400" kern="1200">
        <a:solidFill>
          <a:schemeClr val="tx1"/>
        </a:solidFill>
        <a:latin typeface="Calibri Light" panose="020F0302020204030204"/>
        <a:ea typeface="+mn-ea"/>
        <a:cs typeface="+mn-cs"/>
      </a:defRPr>
    </a:lvl1pPr>
    <a:lvl2pPr marL="914400" algn="l" defTabSz="914400" rtl="0" eaLnBrk="1" latinLnBrk="0" hangingPunct="1">
      <a:defRPr sz="2400" kern="1200">
        <a:solidFill>
          <a:schemeClr val="tx1"/>
        </a:solidFill>
        <a:latin typeface="Calibri Light" panose="020F0302020204030204"/>
        <a:ea typeface="+mn-ea"/>
        <a:cs typeface="+mn-cs"/>
      </a:defRPr>
    </a:lvl2pPr>
    <a:lvl3pPr marL="1828165" algn="l" defTabSz="914400" rtl="0" eaLnBrk="1" latinLnBrk="0" hangingPunct="1">
      <a:defRPr sz="2400" kern="1200">
        <a:solidFill>
          <a:schemeClr val="tx1"/>
        </a:solidFill>
        <a:latin typeface="Calibri Light" panose="020F0302020204030204"/>
        <a:ea typeface="+mn-ea"/>
        <a:cs typeface="+mn-cs"/>
      </a:defRPr>
    </a:lvl3pPr>
    <a:lvl4pPr marL="2742565" algn="l" defTabSz="914400" rtl="0" eaLnBrk="1" latinLnBrk="0" hangingPunct="1">
      <a:defRPr sz="2400" kern="1200">
        <a:solidFill>
          <a:schemeClr val="tx1"/>
        </a:solidFill>
        <a:latin typeface="Calibri Light" panose="020F0302020204030204"/>
        <a:ea typeface="+mn-ea"/>
        <a:cs typeface="+mn-cs"/>
      </a:defRPr>
    </a:lvl4pPr>
    <a:lvl5pPr marL="3656965" algn="l" defTabSz="914400" rtl="0" eaLnBrk="1" latinLnBrk="0" hangingPunct="1">
      <a:defRPr sz="2400" kern="1200">
        <a:solidFill>
          <a:schemeClr val="tx1"/>
        </a:solidFill>
        <a:latin typeface="Calibri Light" panose="020F0302020204030204"/>
        <a:ea typeface="+mn-ea"/>
        <a:cs typeface="+mn-cs"/>
      </a:defRPr>
    </a:lvl5pPr>
    <a:lvl6pPr marL="4571365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13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3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93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4" name="Google Shape;232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46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189"/>
          <p:cNvSpPr/>
          <p:nvPr userDrawn="1"/>
        </p:nvSpPr>
        <p:spPr>
          <a:xfrm>
            <a:off x="9855754" y="-19050"/>
            <a:ext cx="14564948" cy="13719380"/>
          </a:xfrm>
          <a:custGeom>
            <a:avLst/>
            <a:gdLst>
              <a:gd name="connsiteX0" fmla="*/ 2483124 w 5460510"/>
              <a:gd name="connsiteY0" fmla="*/ 0 h 5143500"/>
              <a:gd name="connsiteX1" fmla="*/ 3448297 w 5460510"/>
              <a:gd name="connsiteY1" fmla="*/ 0 h 5143500"/>
              <a:gd name="connsiteX2" fmla="*/ 4717679 w 5460510"/>
              <a:gd name="connsiteY2" fmla="*/ 0 h 5143500"/>
              <a:gd name="connsiteX3" fmla="*/ 4741319 w 5460510"/>
              <a:gd name="connsiteY3" fmla="*/ 0 h 5143500"/>
              <a:gd name="connsiteX4" fmla="*/ 5318193 w 5460510"/>
              <a:gd name="connsiteY4" fmla="*/ 0 h 5143500"/>
              <a:gd name="connsiteX5" fmla="*/ 5460510 w 5460510"/>
              <a:gd name="connsiteY5" fmla="*/ 0 h 5143500"/>
              <a:gd name="connsiteX6" fmla="*/ 5460510 w 5460510"/>
              <a:gd name="connsiteY6" fmla="*/ 5143500 h 5143500"/>
              <a:gd name="connsiteX7" fmla="*/ 5318193 w 5460510"/>
              <a:gd name="connsiteY7" fmla="*/ 5143500 h 5143500"/>
              <a:gd name="connsiteX8" fmla="*/ 4741319 w 5460510"/>
              <a:gd name="connsiteY8" fmla="*/ 5143500 h 5143500"/>
              <a:gd name="connsiteX9" fmla="*/ 4717679 w 5460510"/>
              <a:gd name="connsiteY9" fmla="*/ 5143500 h 5143500"/>
              <a:gd name="connsiteX10" fmla="*/ 3448297 w 5460510"/>
              <a:gd name="connsiteY10" fmla="*/ 5143500 h 5143500"/>
              <a:gd name="connsiteX11" fmla="*/ 0 w 546051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7693976" y="11432694"/>
            <a:ext cx="6726726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3282628" y="8387387"/>
            <a:ext cx="11095022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712574" y="8664022"/>
            <a:ext cx="13109575" cy="1610831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ctr">
              <a:defRPr sz="13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4001750" y="10401300"/>
            <a:ext cx="9505950" cy="85725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 userDrawn="1"/>
        </p:nvGrpSpPr>
        <p:grpSpPr bwMode="auto">
          <a:xfrm>
            <a:off x="11678081" y="1249431"/>
            <a:ext cx="11478195" cy="10127083"/>
            <a:chOff x="1044" y="1"/>
            <a:chExt cx="3670" cy="3238"/>
          </a:xfrm>
          <a:solidFill>
            <a:schemeClr val="bg1">
              <a:lumMod val="85000"/>
              <a:alpha val="61000"/>
            </a:schemeClr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579" y="2187"/>
              <a:ext cx="131" cy="123"/>
            </a:xfrm>
            <a:custGeom>
              <a:avLst/>
              <a:gdLst>
                <a:gd name="T0" fmla="*/ 53 w 107"/>
                <a:gd name="T1" fmla="*/ 13 h 100"/>
                <a:gd name="T2" fmla="*/ 37 w 107"/>
                <a:gd name="T3" fmla="*/ 16 h 100"/>
                <a:gd name="T4" fmla="*/ 24 w 107"/>
                <a:gd name="T5" fmla="*/ 23 h 100"/>
                <a:gd name="T6" fmla="*/ 13 w 107"/>
                <a:gd name="T7" fmla="*/ 43 h 100"/>
                <a:gd name="T8" fmla="*/ 17 w 107"/>
                <a:gd name="T9" fmla="*/ 55 h 100"/>
                <a:gd name="T10" fmla="*/ 27 w 107"/>
                <a:gd name="T11" fmla="*/ 66 h 100"/>
                <a:gd name="T12" fmla="*/ 33 w 107"/>
                <a:gd name="T13" fmla="*/ 75 h 100"/>
                <a:gd name="T14" fmla="*/ 33 w 107"/>
                <a:gd name="T15" fmla="*/ 79 h 100"/>
                <a:gd name="T16" fmla="*/ 36 w 107"/>
                <a:gd name="T17" fmla="*/ 77 h 100"/>
                <a:gd name="T18" fmla="*/ 45 w 107"/>
                <a:gd name="T19" fmla="*/ 73 h 100"/>
                <a:gd name="T20" fmla="*/ 47 w 107"/>
                <a:gd name="T21" fmla="*/ 73 h 100"/>
                <a:gd name="T22" fmla="*/ 53 w 107"/>
                <a:gd name="T23" fmla="*/ 73 h 100"/>
                <a:gd name="T24" fmla="*/ 70 w 107"/>
                <a:gd name="T25" fmla="*/ 71 h 100"/>
                <a:gd name="T26" fmla="*/ 83 w 107"/>
                <a:gd name="T27" fmla="*/ 64 h 100"/>
                <a:gd name="T28" fmla="*/ 93 w 107"/>
                <a:gd name="T29" fmla="*/ 43 h 100"/>
                <a:gd name="T30" fmla="*/ 83 w 107"/>
                <a:gd name="T31" fmla="*/ 23 h 100"/>
                <a:gd name="T32" fmla="*/ 70 w 107"/>
                <a:gd name="T33" fmla="*/ 16 h 100"/>
                <a:gd name="T34" fmla="*/ 53 w 107"/>
                <a:gd name="T35" fmla="*/ 13 h 100"/>
                <a:gd name="T36" fmla="*/ 53 w 107"/>
                <a:gd name="T37" fmla="*/ 0 h 100"/>
                <a:gd name="T38" fmla="*/ 53 w 107"/>
                <a:gd name="T39" fmla="*/ 0 h 100"/>
                <a:gd name="T40" fmla="*/ 107 w 107"/>
                <a:gd name="T41" fmla="*/ 43 h 100"/>
                <a:gd name="T42" fmla="*/ 53 w 107"/>
                <a:gd name="T43" fmla="*/ 87 h 100"/>
                <a:gd name="T44" fmla="*/ 45 w 107"/>
                <a:gd name="T45" fmla="*/ 86 h 100"/>
                <a:gd name="T46" fmla="*/ 7 w 107"/>
                <a:gd name="T47" fmla="*/ 100 h 100"/>
                <a:gd name="T48" fmla="*/ 7 w 107"/>
                <a:gd name="T49" fmla="*/ 97 h 100"/>
                <a:gd name="T50" fmla="*/ 20 w 107"/>
                <a:gd name="T51" fmla="*/ 80 h 100"/>
                <a:gd name="T52" fmla="*/ 20 w 107"/>
                <a:gd name="T53" fmla="*/ 77 h 100"/>
                <a:gd name="T54" fmla="*/ 0 w 107"/>
                <a:gd name="T55" fmla="*/ 43 h 100"/>
                <a:gd name="T56" fmla="*/ 53 w 107"/>
                <a:gd name="T5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10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488" y="2255"/>
              <a:ext cx="82" cy="82"/>
            </a:xfrm>
            <a:custGeom>
              <a:avLst/>
              <a:gdLst>
                <a:gd name="T0" fmla="*/ 62 w 67"/>
                <a:gd name="T1" fmla="*/ 17 h 67"/>
                <a:gd name="T2" fmla="*/ 67 w 67"/>
                <a:gd name="T3" fmla="*/ 13 h 67"/>
                <a:gd name="T4" fmla="*/ 67 w 67"/>
                <a:gd name="T5" fmla="*/ 4 h 67"/>
                <a:gd name="T6" fmla="*/ 58 w 67"/>
                <a:gd name="T7" fmla="*/ 4 h 67"/>
                <a:gd name="T8" fmla="*/ 58 w 67"/>
                <a:gd name="T9" fmla="*/ 0 h 67"/>
                <a:gd name="T10" fmla="*/ 4 w 67"/>
                <a:gd name="T11" fmla="*/ 0 h 67"/>
                <a:gd name="T12" fmla="*/ 0 w 67"/>
                <a:gd name="T13" fmla="*/ 4 h 67"/>
                <a:gd name="T14" fmla="*/ 0 w 67"/>
                <a:gd name="T15" fmla="*/ 63 h 67"/>
                <a:gd name="T16" fmla="*/ 4 w 67"/>
                <a:gd name="T17" fmla="*/ 67 h 67"/>
                <a:gd name="T18" fmla="*/ 58 w 67"/>
                <a:gd name="T19" fmla="*/ 67 h 67"/>
                <a:gd name="T20" fmla="*/ 58 w 67"/>
                <a:gd name="T21" fmla="*/ 50 h 67"/>
                <a:gd name="T22" fmla="*/ 62 w 67"/>
                <a:gd name="T23" fmla="*/ 50 h 67"/>
                <a:gd name="T24" fmla="*/ 67 w 67"/>
                <a:gd name="T25" fmla="*/ 46 h 67"/>
                <a:gd name="T26" fmla="*/ 67 w 67"/>
                <a:gd name="T27" fmla="*/ 38 h 67"/>
                <a:gd name="T28" fmla="*/ 58 w 67"/>
                <a:gd name="T29" fmla="*/ 38 h 67"/>
                <a:gd name="T30" fmla="*/ 58 w 67"/>
                <a:gd name="T31" fmla="*/ 34 h 67"/>
                <a:gd name="T32" fmla="*/ 62 w 67"/>
                <a:gd name="T33" fmla="*/ 34 h 67"/>
                <a:gd name="T34" fmla="*/ 67 w 67"/>
                <a:gd name="T35" fmla="*/ 29 h 67"/>
                <a:gd name="T36" fmla="*/ 67 w 67"/>
                <a:gd name="T37" fmla="*/ 21 h 67"/>
                <a:gd name="T38" fmla="*/ 58 w 67"/>
                <a:gd name="T39" fmla="*/ 21 h 67"/>
                <a:gd name="T40" fmla="*/ 58 w 67"/>
                <a:gd name="T41" fmla="*/ 17 h 67"/>
                <a:gd name="T42" fmla="*/ 62 w 67"/>
                <a:gd name="T43" fmla="*/ 17 h 67"/>
                <a:gd name="T44" fmla="*/ 37 w 67"/>
                <a:gd name="T45" fmla="*/ 17 h 67"/>
                <a:gd name="T46" fmla="*/ 46 w 67"/>
                <a:gd name="T47" fmla="*/ 25 h 67"/>
                <a:gd name="T48" fmla="*/ 37 w 67"/>
                <a:gd name="T49" fmla="*/ 34 h 67"/>
                <a:gd name="T50" fmla="*/ 29 w 67"/>
                <a:gd name="T51" fmla="*/ 25 h 67"/>
                <a:gd name="T52" fmla="*/ 37 w 67"/>
                <a:gd name="T53" fmla="*/ 17 h 67"/>
                <a:gd name="T54" fmla="*/ 16 w 67"/>
                <a:gd name="T55" fmla="*/ 63 h 67"/>
                <a:gd name="T56" fmla="*/ 12 w 67"/>
                <a:gd name="T57" fmla="*/ 63 h 67"/>
                <a:gd name="T58" fmla="*/ 12 w 67"/>
                <a:gd name="T59" fmla="*/ 4 h 67"/>
                <a:gd name="T60" fmla="*/ 16 w 67"/>
                <a:gd name="T61" fmla="*/ 4 h 67"/>
                <a:gd name="T62" fmla="*/ 16 w 67"/>
                <a:gd name="T63" fmla="*/ 63 h 67"/>
                <a:gd name="T64" fmla="*/ 50 w 67"/>
                <a:gd name="T65" fmla="*/ 50 h 67"/>
                <a:gd name="T66" fmla="*/ 25 w 67"/>
                <a:gd name="T67" fmla="*/ 50 h 67"/>
                <a:gd name="T68" fmla="*/ 25 w 67"/>
                <a:gd name="T69" fmla="*/ 46 h 67"/>
                <a:gd name="T70" fmla="*/ 33 w 67"/>
                <a:gd name="T71" fmla="*/ 38 h 67"/>
                <a:gd name="T72" fmla="*/ 33 w 67"/>
                <a:gd name="T73" fmla="*/ 38 h 67"/>
                <a:gd name="T74" fmla="*/ 41 w 67"/>
                <a:gd name="T75" fmla="*/ 38 h 67"/>
                <a:gd name="T76" fmla="*/ 50 w 67"/>
                <a:gd name="T77" fmla="*/ 46 h 67"/>
                <a:gd name="T78" fmla="*/ 50 w 67"/>
                <a:gd name="T79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67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629" y="2028"/>
              <a:ext cx="71" cy="71"/>
            </a:xfrm>
            <a:custGeom>
              <a:avLst/>
              <a:gdLst>
                <a:gd name="T0" fmla="*/ 58 w 58"/>
                <a:gd name="T1" fmla="*/ 29 h 57"/>
                <a:gd name="T2" fmla="*/ 29 w 58"/>
                <a:gd name="T3" fmla="*/ 57 h 57"/>
                <a:gd name="T4" fmla="*/ 0 w 58"/>
                <a:gd name="T5" fmla="*/ 29 h 57"/>
                <a:gd name="T6" fmla="*/ 29 w 58"/>
                <a:gd name="T7" fmla="*/ 0 h 57"/>
                <a:gd name="T8" fmla="*/ 58 w 58"/>
                <a:gd name="T9" fmla="*/ 29 h 57"/>
                <a:gd name="T10" fmla="*/ 6 w 58"/>
                <a:gd name="T11" fmla="*/ 29 h 57"/>
                <a:gd name="T12" fmla="*/ 29 w 58"/>
                <a:gd name="T13" fmla="*/ 52 h 57"/>
                <a:gd name="T14" fmla="*/ 52 w 58"/>
                <a:gd name="T15" fmla="*/ 29 h 57"/>
                <a:gd name="T16" fmla="*/ 29 w 58"/>
                <a:gd name="T17" fmla="*/ 5 h 57"/>
                <a:gd name="T18" fmla="*/ 6 w 58"/>
                <a:gd name="T19" fmla="*/ 29 h 57"/>
                <a:gd name="T20" fmla="*/ 32 w 58"/>
                <a:gd name="T21" fmla="*/ 12 h 57"/>
                <a:gd name="T22" fmla="*/ 46 w 58"/>
                <a:gd name="T23" fmla="*/ 26 h 57"/>
                <a:gd name="T24" fmla="*/ 46 w 58"/>
                <a:gd name="T25" fmla="*/ 31 h 57"/>
                <a:gd name="T26" fmla="*/ 41 w 58"/>
                <a:gd name="T27" fmla="*/ 31 h 57"/>
                <a:gd name="T28" fmla="*/ 33 w 58"/>
                <a:gd name="T29" fmla="*/ 23 h 57"/>
                <a:gd name="T30" fmla="*/ 33 w 58"/>
                <a:gd name="T31" fmla="*/ 43 h 57"/>
                <a:gd name="T32" fmla="*/ 29 w 58"/>
                <a:gd name="T33" fmla="*/ 47 h 57"/>
                <a:gd name="T34" fmla="*/ 25 w 58"/>
                <a:gd name="T35" fmla="*/ 43 h 57"/>
                <a:gd name="T36" fmla="*/ 25 w 58"/>
                <a:gd name="T37" fmla="*/ 23 h 57"/>
                <a:gd name="T38" fmla="*/ 17 w 58"/>
                <a:gd name="T39" fmla="*/ 31 h 57"/>
                <a:gd name="T40" fmla="*/ 12 w 58"/>
                <a:gd name="T41" fmla="*/ 31 h 57"/>
                <a:gd name="T42" fmla="*/ 11 w 58"/>
                <a:gd name="T43" fmla="*/ 29 h 57"/>
                <a:gd name="T44" fmla="*/ 12 w 58"/>
                <a:gd name="T45" fmla="*/ 26 h 57"/>
                <a:gd name="T46" fmla="*/ 27 w 58"/>
                <a:gd name="T47" fmla="*/ 12 h 57"/>
                <a:gd name="T48" fmla="*/ 32 w 58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617" y="2116"/>
              <a:ext cx="56" cy="56"/>
            </a:xfrm>
            <a:custGeom>
              <a:avLst/>
              <a:gdLst>
                <a:gd name="T0" fmla="*/ 3 w 46"/>
                <a:gd name="T1" fmla="*/ 0 h 46"/>
                <a:gd name="T2" fmla="*/ 20 w 46"/>
                <a:gd name="T3" fmla="*/ 0 h 46"/>
                <a:gd name="T4" fmla="*/ 20 w 46"/>
                <a:gd name="T5" fmla="*/ 3 h 46"/>
                <a:gd name="T6" fmla="*/ 3 w 46"/>
                <a:gd name="T7" fmla="*/ 3 h 46"/>
                <a:gd name="T8" fmla="*/ 3 w 46"/>
                <a:gd name="T9" fmla="*/ 0 h 46"/>
                <a:gd name="T10" fmla="*/ 26 w 46"/>
                <a:gd name="T11" fmla="*/ 0 h 46"/>
                <a:gd name="T12" fmla="*/ 43 w 46"/>
                <a:gd name="T13" fmla="*/ 0 h 46"/>
                <a:gd name="T14" fmla="*/ 43 w 46"/>
                <a:gd name="T15" fmla="*/ 3 h 46"/>
                <a:gd name="T16" fmla="*/ 26 w 46"/>
                <a:gd name="T17" fmla="*/ 3 h 46"/>
                <a:gd name="T18" fmla="*/ 26 w 46"/>
                <a:gd name="T19" fmla="*/ 0 h 46"/>
                <a:gd name="T20" fmla="*/ 43 w 46"/>
                <a:gd name="T21" fmla="*/ 14 h 46"/>
                <a:gd name="T22" fmla="*/ 41 w 46"/>
                <a:gd name="T23" fmla="*/ 14 h 46"/>
                <a:gd name="T24" fmla="*/ 41 w 46"/>
                <a:gd name="T25" fmla="*/ 3 h 46"/>
                <a:gd name="T26" fmla="*/ 29 w 46"/>
                <a:gd name="T27" fmla="*/ 3 h 46"/>
                <a:gd name="T28" fmla="*/ 29 w 46"/>
                <a:gd name="T29" fmla="*/ 14 h 46"/>
                <a:gd name="T30" fmla="*/ 17 w 46"/>
                <a:gd name="T31" fmla="*/ 14 h 46"/>
                <a:gd name="T32" fmla="*/ 17 w 46"/>
                <a:gd name="T33" fmla="*/ 3 h 46"/>
                <a:gd name="T34" fmla="*/ 6 w 46"/>
                <a:gd name="T35" fmla="*/ 3 h 46"/>
                <a:gd name="T36" fmla="*/ 6 w 46"/>
                <a:gd name="T37" fmla="*/ 14 h 46"/>
                <a:gd name="T38" fmla="*/ 3 w 46"/>
                <a:gd name="T39" fmla="*/ 14 h 46"/>
                <a:gd name="T40" fmla="*/ 0 w 46"/>
                <a:gd name="T41" fmla="*/ 17 h 46"/>
                <a:gd name="T42" fmla="*/ 0 w 46"/>
                <a:gd name="T43" fmla="*/ 43 h 46"/>
                <a:gd name="T44" fmla="*/ 3 w 46"/>
                <a:gd name="T45" fmla="*/ 46 h 46"/>
                <a:gd name="T46" fmla="*/ 17 w 46"/>
                <a:gd name="T47" fmla="*/ 46 h 46"/>
                <a:gd name="T48" fmla="*/ 20 w 46"/>
                <a:gd name="T49" fmla="*/ 43 h 46"/>
                <a:gd name="T50" fmla="*/ 20 w 46"/>
                <a:gd name="T51" fmla="*/ 26 h 46"/>
                <a:gd name="T52" fmla="*/ 26 w 46"/>
                <a:gd name="T53" fmla="*/ 26 h 46"/>
                <a:gd name="T54" fmla="*/ 26 w 46"/>
                <a:gd name="T55" fmla="*/ 43 h 46"/>
                <a:gd name="T56" fmla="*/ 29 w 46"/>
                <a:gd name="T57" fmla="*/ 46 h 46"/>
                <a:gd name="T58" fmla="*/ 43 w 46"/>
                <a:gd name="T59" fmla="*/ 46 h 46"/>
                <a:gd name="T60" fmla="*/ 46 w 46"/>
                <a:gd name="T61" fmla="*/ 43 h 46"/>
                <a:gd name="T62" fmla="*/ 46 w 46"/>
                <a:gd name="T63" fmla="*/ 17 h 46"/>
                <a:gd name="T64" fmla="*/ 43 w 46"/>
                <a:gd name="T65" fmla="*/ 14 h 46"/>
                <a:gd name="T66" fmla="*/ 16 w 46"/>
                <a:gd name="T67" fmla="*/ 43 h 46"/>
                <a:gd name="T68" fmla="*/ 5 w 46"/>
                <a:gd name="T69" fmla="*/ 43 h 46"/>
                <a:gd name="T70" fmla="*/ 3 w 46"/>
                <a:gd name="T71" fmla="*/ 42 h 46"/>
                <a:gd name="T72" fmla="*/ 5 w 46"/>
                <a:gd name="T73" fmla="*/ 40 h 46"/>
                <a:gd name="T74" fmla="*/ 16 w 46"/>
                <a:gd name="T75" fmla="*/ 40 h 46"/>
                <a:gd name="T76" fmla="*/ 17 w 46"/>
                <a:gd name="T77" fmla="*/ 42 h 46"/>
                <a:gd name="T78" fmla="*/ 16 w 46"/>
                <a:gd name="T79" fmla="*/ 43 h 46"/>
                <a:gd name="T80" fmla="*/ 25 w 46"/>
                <a:gd name="T81" fmla="*/ 23 h 46"/>
                <a:gd name="T82" fmla="*/ 22 w 46"/>
                <a:gd name="T83" fmla="*/ 23 h 46"/>
                <a:gd name="T84" fmla="*/ 20 w 46"/>
                <a:gd name="T85" fmla="*/ 21 h 46"/>
                <a:gd name="T86" fmla="*/ 22 w 46"/>
                <a:gd name="T87" fmla="*/ 20 h 46"/>
                <a:gd name="T88" fmla="*/ 25 w 46"/>
                <a:gd name="T89" fmla="*/ 20 h 46"/>
                <a:gd name="T90" fmla="*/ 26 w 46"/>
                <a:gd name="T91" fmla="*/ 21 h 46"/>
                <a:gd name="T92" fmla="*/ 25 w 46"/>
                <a:gd name="T93" fmla="*/ 23 h 46"/>
                <a:gd name="T94" fmla="*/ 42 w 46"/>
                <a:gd name="T95" fmla="*/ 43 h 46"/>
                <a:gd name="T96" fmla="*/ 31 w 46"/>
                <a:gd name="T97" fmla="*/ 43 h 46"/>
                <a:gd name="T98" fmla="*/ 29 w 46"/>
                <a:gd name="T99" fmla="*/ 42 h 46"/>
                <a:gd name="T100" fmla="*/ 31 w 46"/>
                <a:gd name="T101" fmla="*/ 40 h 46"/>
                <a:gd name="T102" fmla="*/ 42 w 46"/>
                <a:gd name="T103" fmla="*/ 40 h 46"/>
                <a:gd name="T104" fmla="*/ 43 w 46"/>
                <a:gd name="T105" fmla="*/ 42 h 46"/>
                <a:gd name="T106" fmla="*/ 42 w 46"/>
                <a:gd name="T107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46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515" y="2127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5 h 91"/>
                <a:gd name="T4" fmla="*/ 62 w 91"/>
                <a:gd name="T5" fmla="*/ 45 h 91"/>
                <a:gd name="T6" fmla="*/ 62 w 91"/>
                <a:gd name="T7" fmla="*/ 0 h 91"/>
                <a:gd name="T8" fmla="*/ 28 w 91"/>
                <a:gd name="T9" fmla="*/ 0 h 91"/>
                <a:gd name="T10" fmla="*/ 28 w 91"/>
                <a:gd name="T11" fmla="*/ 45 h 91"/>
                <a:gd name="T12" fmla="*/ 0 w 91"/>
                <a:gd name="T13" fmla="*/ 45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4620" y="1923"/>
              <a:ext cx="77" cy="77"/>
            </a:xfrm>
            <a:custGeom>
              <a:avLst/>
              <a:gdLst>
                <a:gd name="T0" fmla="*/ 31 w 62"/>
                <a:gd name="T1" fmla="*/ 63 h 63"/>
                <a:gd name="T2" fmla="*/ 0 w 62"/>
                <a:gd name="T3" fmla="*/ 32 h 63"/>
                <a:gd name="T4" fmla="*/ 31 w 62"/>
                <a:gd name="T5" fmla="*/ 0 h 63"/>
                <a:gd name="T6" fmla="*/ 62 w 62"/>
                <a:gd name="T7" fmla="*/ 32 h 63"/>
                <a:gd name="T8" fmla="*/ 31 w 62"/>
                <a:gd name="T9" fmla="*/ 63 h 63"/>
                <a:gd name="T10" fmla="*/ 57 w 62"/>
                <a:gd name="T11" fmla="*/ 36 h 63"/>
                <a:gd name="T12" fmla="*/ 41 w 62"/>
                <a:gd name="T13" fmla="*/ 35 h 63"/>
                <a:gd name="T14" fmla="*/ 46 w 62"/>
                <a:gd name="T15" fmla="*/ 54 h 63"/>
                <a:gd name="T16" fmla="*/ 57 w 62"/>
                <a:gd name="T17" fmla="*/ 36 h 63"/>
                <a:gd name="T18" fmla="*/ 41 w 62"/>
                <a:gd name="T19" fmla="*/ 56 h 63"/>
                <a:gd name="T20" fmla="*/ 36 w 62"/>
                <a:gd name="T21" fmla="*/ 36 h 63"/>
                <a:gd name="T22" fmla="*/ 35 w 62"/>
                <a:gd name="T23" fmla="*/ 36 h 63"/>
                <a:gd name="T24" fmla="*/ 15 w 62"/>
                <a:gd name="T25" fmla="*/ 53 h 63"/>
                <a:gd name="T26" fmla="*/ 31 w 62"/>
                <a:gd name="T27" fmla="*/ 58 h 63"/>
                <a:gd name="T28" fmla="*/ 41 w 62"/>
                <a:gd name="T29" fmla="*/ 56 h 63"/>
                <a:gd name="T30" fmla="*/ 11 w 62"/>
                <a:gd name="T31" fmla="*/ 49 h 63"/>
                <a:gd name="T32" fmla="*/ 33 w 62"/>
                <a:gd name="T33" fmla="*/ 32 h 63"/>
                <a:gd name="T34" fmla="*/ 34 w 62"/>
                <a:gd name="T35" fmla="*/ 31 h 63"/>
                <a:gd name="T36" fmla="*/ 32 w 62"/>
                <a:gd name="T37" fmla="*/ 27 h 63"/>
                <a:gd name="T38" fmla="*/ 4 w 62"/>
                <a:gd name="T39" fmla="*/ 31 h 63"/>
                <a:gd name="T40" fmla="*/ 4 w 62"/>
                <a:gd name="T41" fmla="*/ 32 h 63"/>
                <a:gd name="T42" fmla="*/ 11 w 62"/>
                <a:gd name="T43" fmla="*/ 49 h 63"/>
                <a:gd name="T44" fmla="*/ 5 w 62"/>
                <a:gd name="T45" fmla="*/ 26 h 63"/>
                <a:gd name="T46" fmla="*/ 29 w 62"/>
                <a:gd name="T47" fmla="*/ 23 h 63"/>
                <a:gd name="T48" fmla="*/ 20 w 62"/>
                <a:gd name="T49" fmla="*/ 8 h 63"/>
                <a:gd name="T50" fmla="*/ 5 w 62"/>
                <a:gd name="T51" fmla="*/ 26 h 63"/>
                <a:gd name="T52" fmla="*/ 25 w 62"/>
                <a:gd name="T53" fmla="*/ 6 h 63"/>
                <a:gd name="T54" fmla="*/ 35 w 62"/>
                <a:gd name="T55" fmla="*/ 21 h 63"/>
                <a:gd name="T56" fmla="*/ 49 w 62"/>
                <a:gd name="T57" fmla="*/ 12 h 63"/>
                <a:gd name="T58" fmla="*/ 31 w 62"/>
                <a:gd name="T59" fmla="*/ 5 h 63"/>
                <a:gd name="T60" fmla="*/ 25 w 62"/>
                <a:gd name="T61" fmla="*/ 6 h 63"/>
                <a:gd name="T62" fmla="*/ 51 w 62"/>
                <a:gd name="T63" fmla="*/ 15 h 63"/>
                <a:gd name="T64" fmla="*/ 37 w 62"/>
                <a:gd name="T65" fmla="*/ 25 h 63"/>
                <a:gd name="T66" fmla="*/ 38 w 62"/>
                <a:gd name="T67" fmla="*/ 29 h 63"/>
                <a:gd name="T68" fmla="*/ 39 w 62"/>
                <a:gd name="T69" fmla="*/ 30 h 63"/>
                <a:gd name="T70" fmla="*/ 57 w 62"/>
                <a:gd name="T71" fmla="*/ 31 h 63"/>
                <a:gd name="T72" fmla="*/ 51 w 62"/>
                <a:gd name="T7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3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4544" y="2038"/>
              <a:ext cx="73" cy="64"/>
            </a:xfrm>
            <a:custGeom>
              <a:avLst/>
              <a:gdLst>
                <a:gd name="T0" fmla="*/ 48 w 59"/>
                <a:gd name="T1" fmla="*/ 0 h 52"/>
                <a:gd name="T2" fmla="*/ 11 w 59"/>
                <a:gd name="T3" fmla="*/ 0 h 52"/>
                <a:gd name="T4" fmla="*/ 0 w 59"/>
                <a:gd name="T5" fmla="*/ 11 h 52"/>
                <a:gd name="T6" fmla="*/ 0 w 59"/>
                <a:gd name="T7" fmla="*/ 50 h 52"/>
                <a:gd name="T8" fmla="*/ 2 w 59"/>
                <a:gd name="T9" fmla="*/ 52 h 52"/>
                <a:gd name="T10" fmla="*/ 57 w 59"/>
                <a:gd name="T11" fmla="*/ 52 h 52"/>
                <a:gd name="T12" fmla="*/ 59 w 59"/>
                <a:gd name="T13" fmla="*/ 50 h 52"/>
                <a:gd name="T14" fmla="*/ 59 w 59"/>
                <a:gd name="T15" fmla="*/ 11 h 52"/>
                <a:gd name="T16" fmla="*/ 48 w 59"/>
                <a:gd name="T17" fmla="*/ 0 h 52"/>
                <a:gd name="T18" fmla="*/ 37 w 59"/>
                <a:gd name="T19" fmla="*/ 34 h 52"/>
                <a:gd name="T20" fmla="*/ 37 w 59"/>
                <a:gd name="T21" fmla="*/ 45 h 52"/>
                <a:gd name="T22" fmla="*/ 22 w 59"/>
                <a:gd name="T23" fmla="*/ 45 h 52"/>
                <a:gd name="T24" fmla="*/ 22 w 59"/>
                <a:gd name="T25" fmla="*/ 34 h 52"/>
                <a:gd name="T26" fmla="*/ 11 w 59"/>
                <a:gd name="T27" fmla="*/ 34 h 52"/>
                <a:gd name="T28" fmla="*/ 29 w 59"/>
                <a:gd name="T29" fmla="*/ 19 h 52"/>
                <a:gd name="T30" fmla="*/ 48 w 59"/>
                <a:gd name="T31" fmla="*/ 34 h 52"/>
                <a:gd name="T32" fmla="*/ 37 w 59"/>
                <a:gd name="T33" fmla="*/ 34 h 52"/>
                <a:gd name="T34" fmla="*/ 9 w 59"/>
                <a:gd name="T35" fmla="*/ 8 h 52"/>
                <a:gd name="T36" fmla="*/ 12 w 59"/>
                <a:gd name="T37" fmla="*/ 4 h 52"/>
                <a:gd name="T38" fmla="*/ 46 w 59"/>
                <a:gd name="T39" fmla="*/ 4 h 52"/>
                <a:gd name="T40" fmla="*/ 50 w 59"/>
                <a:gd name="T41" fmla="*/ 8 h 52"/>
                <a:gd name="T42" fmla="*/ 9 w 59"/>
                <a:gd name="T43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52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388" y="2162"/>
              <a:ext cx="117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8 h 83"/>
                <a:gd name="T14" fmla="*/ 75 w 95"/>
                <a:gd name="T15" fmla="*/ 67 h 83"/>
                <a:gd name="T16" fmla="*/ 83 w 95"/>
                <a:gd name="T17" fmla="*/ 67 h 83"/>
                <a:gd name="T18" fmla="*/ 83 w 95"/>
                <a:gd name="T19" fmla="*/ 67 h 83"/>
                <a:gd name="T20" fmla="*/ 95 w 95"/>
                <a:gd name="T21" fmla="*/ 34 h 83"/>
                <a:gd name="T22" fmla="*/ 80 w 95"/>
                <a:gd name="T23" fmla="*/ 62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2 h 83"/>
                <a:gd name="T32" fmla="*/ 78 w 95"/>
                <a:gd name="T33" fmla="*/ 6 h 83"/>
                <a:gd name="T34" fmla="*/ 80 w 95"/>
                <a:gd name="T35" fmla="*/ 5 h 83"/>
                <a:gd name="T36" fmla="*/ 82 w 95"/>
                <a:gd name="T37" fmla="*/ 6 h 83"/>
                <a:gd name="T38" fmla="*/ 86 w 95"/>
                <a:gd name="T39" fmla="*/ 12 h 83"/>
                <a:gd name="T40" fmla="*/ 89 w 95"/>
                <a:gd name="T41" fmla="*/ 34 h 83"/>
                <a:gd name="T42" fmla="*/ 86 w 95"/>
                <a:gd name="T43" fmla="*/ 55 h 83"/>
                <a:gd name="T44" fmla="*/ 82 w 95"/>
                <a:gd name="T45" fmla="*/ 61 h 83"/>
                <a:gd name="T46" fmla="*/ 80 w 95"/>
                <a:gd name="T47" fmla="*/ 62 h 83"/>
                <a:gd name="T48" fmla="*/ 23 w 95"/>
                <a:gd name="T49" fmla="*/ 34 h 83"/>
                <a:gd name="T50" fmla="*/ 24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29 h 83"/>
                <a:gd name="T58" fmla="*/ 0 w 95"/>
                <a:gd name="T59" fmla="*/ 38 h 83"/>
                <a:gd name="T60" fmla="*/ 5 w 95"/>
                <a:gd name="T61" fmla="*/ 46 h 83"/>
                <a:gd name="T62" fmla="*/ 12 w 95"/>
                <a:gd name="T63" fmla="*/ 46 h 83"/>
                <a:gd name="T64" fmla="*/ 24 w 95"/>
                <a:gd name="T65" fmla="*/ 47 h 83"/>
                <a:gd name="T66" fmla="*/ 23 w 95"/>
                <a:gd name="T67" fmla="*/ 34 h 83"/>
                <a:gd name="T68" fmla="*/ 34 w 95"/>
                <a:gd name="T69" fmla="*/ 53 h 83"/>
                <a:gd name="T70" fmla="*/ 22 w 95"/>
                <a:gd name="T71" fmla="*/ 51 h 83"/>
                <a:gd name="T72" fmla="*/ 30 w 95"/>
                <a:gd name="T73" fmla="*/ 81 h 83"/>
                <a:gd name="T74" fmla="*/ 33 w 95"/>
                <a:gd name="T75" fmla="*/ 82 h 83"/>
                <a:gd name="T76" fmla="*/ 44 w 95"/>
                <a:gd name="T77" fmla="*/ 78 h 83"/>
                <a:gd name="T78" fmla="*/ 46 w 95"/>
                <a:gd name="T79" fmla="*/ 74 h 83"/>
                <a:gd name="T80" fmla="*/ 34 w 95"/>
                <a:gd name="T81" fmla="*/ 53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5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5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4590" y="2004"/>
              <a:ext cx="61" cy="24"/>
            </a:xfrm>
            <a:custGeom>
              <a:avLst/>
              <a:gdLst>
                <a:gd name="T0" fmla="*/ 50 w 50"/>
                <a:gd name="T1" fmla="*/ 10 h 20"/>
                <a:gd name="T2" fmla="*/ 50 w 50"/>
                <a:gd name="T3" fmla="*/ 10 h 20"/>
                <a:gd name="T4" fmla="*/ 40 w 50"/>
                <a:gd name="T5" fmla="*/ 0 h 20"/>
                <a:gd name="T6" fmla="*/ 28 w 50"/>
                <a:gd name="T7" fmla="*/ 0 h 20"/>
                <a:gd name="T8" fmla="*/ 18 w 50"/>
                <a:gd name="T9" fmla="*/ 10 h 20"/>
                <a:gd name="T10" fmla="*/ 18 w 50"/>
                <a:gd name="T11" fmla="*/ 10 h 20"/>
                <a:gd name="T12" fmla="*/ 18 w 50"/>
                <a:gd name="T13" fmla="*/ 11 h 20"/>
                <a:gd name="T14" fmla="*/ 23 w 50"/>
                <a:gd name="T15" fmla="*/ 11 h 20"/>
                <a:gd name="T16" fmla="*/ 23 w 50"/>
                <a:gd name="T17" fmla="*/ 10 h 20"/>
                <a:gd name="T18" fmla="*/ 23 w 50"/>
                <a:gd name="T19" fmla="*/ 10 h 20"/>
                <a:gd name="T20" fmla="*/ 28 w 50"/>
                <a:gd name="T21" fmla="*/ 4 h 20"/>
                <a:gd name="T22" fmla="*/ 40 w 50"/>
                <a:gd name="T23" fmla="*/ 4 h 20"/>
                <a:gd name="T24" fmla="*/ 45 w 50"/>
                <a:gd name="T25" fmla="*/ 10 h 20"/>
                <a:gd name="T26" fmla="*/ 45 w 50"/>
                <a:gd name="T27" fmla="*/ 10 h 20"/>
                <a:gd name="T28" fmla="*/ 40 w 50"/>
                <a:gd name="T29" fmla="*/ 15 h 20"/>
                <a:gd name="T30" fmla="*/ 35 w 50"/>
                <a:gd name="T31" fmla="*/ 15 h 20"/>
                <a:gd name="T32" fmla="*/ 32 w 50"/>
                <a:gd name="T33" fmla="*/ 20 h 20"/>
                <a:gd name="T34" fmla="*/ 40 w 50"/>
                <a:gd name="T35" fmla="*/ 20 h 20"/>
                <a:gd name="T36" fmla="*/ 50 w 50"/>
                <a:gd name="T37" fmla="*/ 10 h 20"/>
                <a:gd name="T38" fmla="*/ 32 w 50"/>
                <a:gd name="T39" fmla="*/ 10 h 20"/>
                <a:gd name="T40" fmla="*/ 32 w 50"/>
                <a:gd name="T41" fmla="*/ 8 h 20"/>
                <a:gd name="T42" fmla="*/ 27 w 50"/>
                <a:gd name="T43" fmla="*/ 8 h 20"/>
                <a:gd name="T44" fmla="*/ 28 w 50"/>
                <a:gd name="T45" fmla="*/ 10 h 20"/>
                <a:gd name="T46" fmla="*/ 28 w 50"/>
                <a:gd name="T47" fmla="*/ 10 h 20"/>
                <a:gd name="T48" fmla="*/ 22 w 50"/>
                <a:gd name="T49" fmla="*/ 15 h 20"/>
                <a:gd name="T50" fmla="*/ 10 w 50"/>
                <a:gd name="T51" fmla="*/ 15 h 20"/>
                <a:gd name="T52" fmla="*/ 5 w 50"/>
                <a:gd name="T53" fmla="*/ 10 h 20"/>
                <a:gd name="T54" fmla="*/ 5 w 50"/>
                <a:gd name="T55" fmla="*/ 10 h 20"/>
                <a:gd name="T56" fmla="*/ 10 w 50"/>
                <a:gd name="T57" fmla="*/ 4 h 20"/>
                <a:gd name="T58" fmla="*/ 16 w 50"/>
                <a:gd name="T59" fmla="*/ 4 h 20"/>
                <a:gd name="T60" fmla="*/ 19 w 50"/>
                <a:gd name="T61" fmla="*/ 0 h 20"/>
                <a:gd name="T62" fmla="*/ 10 w 50"/>
                <a:gd name="T63" fmla="*/ 0 h 20"/>
                <a:gd name="T64" fmla="*/ 0 w 50"/>
                <a:gd name="T65" fmla="*/ 10 h 20"/>
                <a:gd name="T66" fmla="*/ 0 w 50"/>
                <a:gd name="T67" fmla="*/ 10 h 20"/>
                <a:gd name="T68" fmla="*/ 10 w 50"/>
                <a:gd name="T69" fmla="*/ 20 h 20"/>
                <a:gd name="T70" fmla="*/ 22 w 50"/>
                <a:gd name="T71" fmla="*/ 20 h 20"/>
                <a:gd name="T72" fmla="*/ 32 w 50"/>
                <a:gd name="T7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2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4647" y="1740"/>
              <a:ext cx="67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9 w 54"/>
                <a:gd name="T39" fmla="*/ 40 h 53"/>
                <a:gd name="T40" fmla="*/ 25 w 54"/>
                <a:gd name="T41" fmla="*/ 40 h 53"/>
                <a:gd name="T42" fmla="*/ 24 w 54"/>
                <a:gd name="T43" fmla="*/ 38 h 53"/>
                <a:gd name="T44" fmla="*/ 24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4639" y="1812"/>
              <a:ext cx="58" cy="46"/>
            </a:xfrm>
            <a:custGeom>
              <a:avLst/>
              <a:gdLst>
                <a:gd name="T0" fmla="*/ 22 w 58"/>
                <a:gd name="T1" fmla="*/ 46 h 46"/>
                <a:gd name="T2" fmla="*/ 0 w 58"/>
                <a:gd name="T3" fmla="*/ 24 h 46"/>
                <a:gd name="T4" fmla="*/ 11 w 58"/>
                <a:gd name="T5" fmla="*/ 13 h 46"/>
                <a:gd name="T6" fmla="*/ 22 w 58"/>
                <a:gd name="T7" fmla="*/ 24 h 46"/>
                <a:gd name="T8" fmla="*/ 47 w 58"/>
                <a:gd name="T9" fmla="*/ 0 h 46"/>
                <a:gd name="T10" fmla="*/ 58 w 58"/>
                <a:gd name="T11" fmla="*/ 11 h 46"/>
                <a:gd name="T12" fmla="*/ 22 w 58"/>
                <a:gd name="T13" fmla="*/ 46 h 46"/>
                <a:gd name="T14" fmla="*/ 6 w 58"/>
                <a:gd name="T15" fmla="*/ 24 h 46"/>
                <a:gd name="T16" fmla="*/ 22 w 58"/>
                <a:gd name="T17" fmla="*/ 40 h 46"/>
                <a:gd name="T18" fmla="*/ 51 w 58"/>
                <a:gd name="T19" fmla="*/ 11 h 46"/>
                <a:gd name="T20" fmla="*/ 47 w 58"/>
                <a:gd name="T21" fmla="*/ 6 h 46"/>
                <a:gd name="T22" fmla="*/ 22 w 58"/>
                <a:gd name="T23" fmla="*/ 30 h 46"/>
                <a:gd name="T24" fmla="*/ 11 w 58"/>
                <a:gd name="T25" fmla="*/ 19 h 46"/>
                <a:gd name="T26" fmla="*/ 6 w 58"/>
                <a:gd name="T27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46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4541" y="1903"/>
              <a:ext cx="68" cy="91"/>
            </a:xfrm>
            <a:custGeom>
              <a:avLst/>
              <a:gdLst>
                <a:gd name="T0" fmla="*/ 53 w 56"/>
                <a:gd name="T1" fmla="*/ 9 h 74"/>
                <a:gd name="T2" fmla="*/ 49 w 56"/>
                <a:gd name="T3" fmla="*/ 9 h 74"/>
                <a:gd name="T4" fmla="*/ 49 w 56"/>
                <a:gd name="T5" fmla="*/ 14 h 74"/>
                <a:gd name="T6" fmla="*/ 51 w 56"/>
                <a:gd name="T7" fmla="*/ 14 h 74"/>
                <a:gd name="T8" fmla="*/ 51 w 56"/>
                <a:gd name="T9" fmla="*/ 51 h 74"/>
                <a:gd name="T10" fmla="*/ 32 w 56"/>
                <a:gd name="T11" fmla="*/ 51 h 74"/>
                <a:gd name="T12" fmla="*/ 32 w 56"/>
                <a:gd name="T13" fmla="*/ 70 h 74"/>
                <a:gd name="T14" fmla="*/ 5 w 56"/>
                <a:gd name="T15" fmla="*/ 70 h 74"/>
                <a:gd name="T16" fmla="*/ 5 w 56"/>
                <a:gd name="T17" fmla="*/ 14 h 74"/>
                <a:gd name="T18" fmla="*/ 7 w 56"/>
                <a:gd name="T19" fmla="*/ 14 h 74"/>
                <a:gd name="T20" fmla="*/ 7 w 56"/>
                <a:gd name="T21" fmla="*/ 9 h 74"/>
                <a:gd name="T22" fmla="*/ 2 w 56"/>
                <a:gd name="T23" fmla="*/ 9 h 74"/>
                <a:gd name="T24" fmla="*/ 0 w 56"/>
                <a:gd name="T25" fmla="*/ 12 h 74"/>
                <a:gd name="T26" fmla="*/ 0 w 56"/>
                <a:gd name="T27" fmla="*/ 72 h 74"/>
                <a:gd name="T28" fmla="*/ 2 w 56"/>
                <a:gd name="T29" fmla="*/ 74 h 74"/>
                <a:gd name="T30" fmla="*/ 39 w 56"/>
                <a:gd name="T31" fmla="*/ 74 h 74"/>
                <a:gd name="T32" fmla="*/ 56 w 56"/>
                <a:gd name="T33" fmla="*/ 57 h 74"/>
                <a:gd name="T34" fmla="*/ 56 w 56"/>
                <a:gd name="T35" fmla="*/ 12 h 74"/>
                <a:gd name="T36" fmla="*/ 53 w 56"/>
                <a:gd name="T37" fmla="*/ 9 h 74"/>
                <a:gd name="T38" fmla="*/ 37 w 56"/>
                <a:gd name="T39" fmla="*/ 70 h 74"/>
                <a:gd name="T40" fmla="*/ 37 w 56"/>
                <a:gd name="T41" fmla="*/ 56 h 74"/>
                <a:gd name="T42" fmla="*/ 51 w 56"/>
                <a:gd name="T43" fmla="*/ 56 h 74"/>
                <a:gd name="T44" fmla="*/ 37 w 56"/>
                <a:gd name="T45" fmla="*/ 70 h 74"/>
                <a:gd name="T46" fmla="*/ 46 w 56"/>
                <a:gd name="T47" fmla="*/ 9 h 74"/>
                <a:gd name="T48" fmla="*/ 37 w 56"/>
                <a:gd name="T49" fmla="*/ 9 h 74"/>
                <a:gd name="T50" fmla="*/ 37 w 56"/>
                <a:gd name="T51" fmla="*/ 5 h 74"/>
                <a:gd name="T52" fmla="*/ 32 w 56"/>
                <a:gd name="T53" fmla="*/ 0 h 74"/>
                <a:gd name="T54" fmla="*/ 23 w 56"/>
                <a:gd name="T55" fmla="*/ 0 h 74"/>
                <a:gd name="T56" fmla="*/ 19 w 56"/>
                <a:gd name="T57" fmla="*/ 5 h 74"/>
                <a:gd name="T58" fmla="*/ 19 w 56"/>
                <a:gd name="T59" fmla="*/ 9 h 74"/>
                <a:gd name="T60" fmla="*/ 9 w 56"/>
                <a:gd name="T61" fmla="*/ 9 h 74"/>
                <a:gd name="T62" fmla="*/ 9 w 56"/>
                <a:gd name="T63" fmla="*/ 19 h 74"/>
                <a:gd name="T64" fmla="*/ 46 w 56"/>
                <a:gd name="T65" fmla="*/ 19 h 74"/>
                <a:gd name="T66" fmla="*/ 46 w 56"/>
                <a:gd name="T67" fmla="*/ 9 h 74"/>
                <a:gd name="T68" fmla="*/ 32 w 56"/>
                <a:gd name="T69" fmla="*/ 9 h 74"/>
                <a:gd name="T70" fmla="*/ 23 w 56"/>
                <a:gd name="T71" fmla="*/ 9 h 74"/>
                <a:gd name="T72" fmla="*/ 23 w 56"/>
                <a:gd name="T73" fmla="*/ 5 h 74"/>
                <a:gd name="T74" fmla="*/ 23 w 56"/>
                <a:gd name="T75" fmla="*/ 5 h 74"/>
                <a:gd name="T76" fmla="*/ 32 w 56"/>
                <a:gd name="T77" fmla="*/ 5 h 74"/>
                <a:gd name="T78" fmla="*/ 32 w 56"/>
                <a:gd name="T79" fmla="*/ 5 h 74"/>
                <a:gd name="T80" fmla="*/ 32 w 56"/>
                <a:gd name="T8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" h="74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4290" y="2011"/>
              <a:ext cx="233" cy="131"/>
            </a:xfrm>
            <a:custGeom>
              <a:avLst/>
              <a:gdLst>
                <a:gd name="T0" fmla="*/ 190 w 190"/>
                <a:gd name="T1" fmla="*/ 74 h 106"/>
                <a:gd name="T2" fmla="*/ 166 w 190"/>
                <a:gd name="T3" fmla="*/ 43 h 106"/>
                <a:gd name="T4" fmla="*/ 122 w 190"/>
                <a:gd name="T5" fmla="*/ 0 h 106"/>
                <a:gd name="T6" fmla="*/ 87 w 190"/>
                <a:gd name="T7" fmla="*/ 16 h 106"/>
                <a:gd name="T8" fmla="*/ 67 w 190"/>
                <a:gd name="T9" fmla="*/ 7 h 106"/>
                <a:gd name="T10" fmla="*/ 42 w 190"/>
                <a:gd name="T11" fmla="*/ 32 h 106"/>
                <a:gd name="T12" fmla="*/ 43 w 190"/>
                <a:gd name="T13" fmla="*/ 35 h 106"/>
                <a:gd name="T14" fmla="*/ 36 w 190"/>
                <a:gd name="T15" fmla="*/ 35 h 106"/>
                <a:gd name="T16" fmla="*/ 0 w 190"/>
                <a:gd name="T17" fmla="*/ 70 h 106"/>
                <a:gd name="T18" fmla="*/ 36 w 190"/>
                <a:gd name="T19" fmla="*/ 106 h 106"/>
                <a:gd name="T20" fmla="*/ 158 w 190"/>
                <a:gd name="T21" fmla="*/ 106 h 106"/>
                <a:gd name="T22" fmla="*/ 158 w 190"/>
                <a:gd name="T23" fmla="*/ 106 h 106"/>
                <a:gd name="T24" fmla="*/ 190 w 190"/>
                <a:gd name="T25" fmla="*/ 7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06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4538" y="1666"/>
              <a:ext cx="112" cy="123"/>
            </a:xfrm>
            <a:custGeom>
              <a:avLst/>
              <a:gdLst>
                <a:gd name="T0" fmla="*/ 61 w 91"/>
                <a:gd name="T1" fmla="*/ 28 h 100"/>
                <a:gd name="T2" fmla="*/ 51 w 91"/>
                <a:gd name="T3" fmla="*/ 39 h 100"/>
                <a:gd name="T4" fmla="*/ 46 w 91"/>
                <a:gd name="T5" fmla="*/ 47 h 100"/>
                <a:gd name="T6" fmla="*/ 48 w 91"/>
                <a:gd name="T7" fmla="*/ 30 h 100"/>
                <a:gd name="T8" fmla="*/ 48 w 91"/>
                <a:gd name="T9" fmla="*/ 15 h 100"/>
                <a:gd name="T10" fmla="*/ 23 w 91"/>
                <a:gd name="T11" fmla="*/ 5 h 100"/>
                <a:gd name="T12" fmla="*/ 13 w 91"/>
                <a:gd name="T13" fmla="*/ 30 h 100"/>
                <a:gd name="T14" fmla="*/ 24 w 91"/>
                <a:gd name="T15" fmla="*/ 41 h 100"/>
                <a:gd name="T16" fmla="*/ 38 w 91"/>
                <a:gd name="T17" fmla="*/ 51 h 100"/>
                <a:gd name="T18" fmla="*/ 29 w 91"/>
                <a:gd name="T19" fmla="*/ 49 h 100"/>
                <a:gd name="T20" fmla="*/ 14 w 91"/>
                <a:gd name="T21" fmla="*/ 49 h 100"/>
                <a:gd name="T22" fmla="*/ 4 w 91"/>
                <a:gd name="T23" fmla="*/ 74 h 100"/>
                <a:gd name="T24" fmla="*/ 30 w 91"/>
                <a:gd name="T25" fmla="*/ 85 h 100"/>
                <a:gd name="T26" fmla="*/ 40 w 91"/>
                <a:gd name="T27" fmla="*/ 73 h 100"/>
                <a:gd name="T28" fmla="*/ 45 w 91"/>
                <a:gd name="T29" fmla="*/ 65 h 100"/>
                <a:gd name="T30" fmla="*/ 43 w 91"/>
                <a:gd name="T31" fmla="*/ 97 h 100"/>
                <a:gd name="T32" fmla="*/ 45 w 91"/>
                <a:gd name="T33" fmla="*/ 100 h 100"/>
                <a:gd name="T34" fmla="*/ 61 w 91"/>
                <a:gd name="T35" fmla="*/ 93 h 100"/>
                <a:gd name="T36" fmla="*/ 78 w 91"/>
                <a:gd name="T37" fmla="*/ 85 h 100"/>
                <a:gd name="T38" fmla="*/ 76 w 91"/>
                <a:gd name="T39" fmla="*/ 82 h 100"/>
                <a:gd name="T40" fmla="*/ 53 w 91"/>
                <a:gd name="T41" fmla="*/ 62 h 100"/>
                <a:gd name="T42" fmla="*/ 61 w 91"/>
                <a:gd name="T43" fmla="*/ 64 h 100"/>
                <a:gd name="T44" fmla="*/ 77 w 91"/>
                <a:gd name="T45" fmla="*/ 64 h 100"/>
                <a:gd name="T46" fmla="*/ 87 w 91"/>
                <a:gd name="T47" fmla="*/ 38 h 100"/>
                <a:gd name="T48" fmla="*/ 61 w 91"/>
                <a:gd name="T49" fmla="*/ 2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10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4472" y="1960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4520" y="1804"/>
              <a:ext cx="86" cy="87"/>
            </a:xfrm>
            <a:custGeom>
              <a:avLst/>
              <a:gdLst>
                <a:gd name="T0" fmla="*/ 53 w 70"/>
                <a:gd name="T1" fmla="*/ 45 h 71"/>
                <a:gd name="T2" fmla="*/ 41 w 70"/>
                <a:gd name="T3" fmla="*/ 32 h 71"/>
                <a:gd name="T4" fmla="*/ 70 w 70"/>
                <a:gd name="T5" fmla="*/ 10 h 71"/>
                <a:gd name="T6" fmla="*/ 62 w 70"/>
                <a:gd name="T7" fmla="*/ 1 h 71"/>
                <a:gd name="T8" fmla="*/ 25 w 70"/>
                <a:gd name="T9" fmla="*/ 16 h 71"/>
                <a:gd name="T10" fmla="*/ 13 w 70"/>
                <a:gd name="T11" fmla="*/ 4 h 71"/>
                <a:gd name="T12" fmla="*/ 2 w 70"/>
                <a:gd name="T13" fmla="*/ 3 h 71"/>
                <a:gd name="T14" fmla="*/ 4 w 70"/>
                <a:gd name="T15" fmla="*/ 13 h 71"/>
                <a:gd name="T16" fmla="*/ 16 w 70"/>
                <a:gd name="T17" fmla="*/ 25 h 71"/>
                <a:gd name="T18" fmla="*/ 1 w 70"/>
                <a:gd name="T19" fmla="*/ 62 h 71"/>
                <a:gd name="T20" fmla="*/ 10 w 70"/>
                <a:gd name="T21" fmla="*/ 71 h 71"/>
                <a:gd name="T22" fmla="*/ 32 w 70"/>
                <a:gd name="T23" fmla="*/ 41 h 71"/>
                <a:gd name="T24" fmla="*/ 44 w 70"/>
                <a:gd name="T25" fmla="*/ 53 h 71"/>
                <a:gd name="T26" fmla="*/ 44 w 70"/>
                <a:gd name="T27" fmla="*/ 71 h 71"/>
                <a:gd name="T28" fmla="*/ 53 w 70"/>
                <a:gd name="T29" fmla="*/ 71 h 71"/>
                <a:gd name="T30" fmla="*/ 57 w 70"/>
                <a:gd name="T31" fmla="*/ 58 h 71"/>
                <a:gd name="T32" fmla="*/ 70 w 70"/>
                <a:gd name="T33" fmla="*/ 53 h 71"/>
                <a:gd name="T34" fmla="*/ 70 w 70"/>
                <a:gd name="T35" fmla="*/ 45 h 71"/>
                <a:gd name="T36" fmla="*/ 53 w 70"/>
                <a:gd name="T37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71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4625" y="1859"/>
              <a:ext cx="30" cy="56"/>
            </a:xfrm>
            <a:custGeom>
              <a:avLst/>
              <a:gdLst>
                <a:gd name="T0" fmla="*/ 16 w 24"/>
                <a:gd name="T1" fmla="*/ 45 h 46"/>
                <a:gd name="T2" fmla="*/ 16 w 24"/>
                <a:gd name="T3" fmla="*/ 45 h 46"/>
                <a:gd name="T4" fmla="*/ 23 w 24"/>
                <a:gd name="T5" fmla="*/ 35 h 46"/>
                <a:gd name="T6" fmla="*/ 21 w 24"/>
                <a:gd name="T7" fmla="*/ 24 h 46"/>
                <a:gd name="T8" fmla="*/ 11 w 24"/>
                <a:gd name="T9" fmla="*/ 17 h 46"/>
                <a:gd name="T10" fmla="*/ 11 w 24"/>
                <a:gd name="T11" fmla="*/ 17 h 46"/>
                <a:gd name="T12" fmla="*/ 10 w 24"/>
                <a:gd name="T13" fmla="*/ 17 h 46"/>
                <a:gd name="T14" fmla="*/ 11 w 24"/>
                <a:gd name="T15" fmla="*/ 21 h 46"/>
                <a:gd name="T16" fmla="*/ 12 w 24"/>
                <a:gd name="T17" fmla="*/ 21 h 46"/>
                <a:gd name="T18" fmla="*/ 12 w 24"/>
                <a:gd name="T19" fmla="*/ 21 h 46"/>
                <a:gd name="T20" fmla="*/ 17 w 24"/>
                <a:gd name="T21" fmla="*/ 25 h 46"/>
                <a:gd name="T22" fmla="*/ 19 w 24"/>
                <a:gd name="T23" fmla="*/ 35 h 46"/>
                <a:gd name="T24" fmla="*/ 16 w 24"/>
                <a:gd name="T25" fmla="*/ 41 h 46"/>
                <a:gd name="T26" fmla="*/ 16 w 24"/>
                <a:gd name="T27" fmla="*/ 41 h 46"/>
                <a:gd name="T28" fmla="*/ 10 w 24"/>
                <a:gd name="T29" fmla="*/ 37 h 46"/>
                <a:gd name="T30" fmla="*/ 9 w 24"/>
                <a:gd name="T31" fmla="*/ 32 h 46"/>
                <a:gd name="T32" fmla="*/ 5 w 24"/>
                <a:gd name="T33" fmla="*/ 30 h 46"/>
                <a:gd name="T34" fmla="*/ 6 w 24"/>
                <a:gd name="T35" fmla="*/ 38 h 46"/>
                <a:gd name="T36" fmla="*/ 16 w 24"/>
                <a:gd name="T37" fmla="*/ 45 h 46"/>
                <a:gd name="T38" fmla="*/ 13 w 24"/>
                <a:gd name="T39" fmla="*/ 29 h 46"/>
                <a:gd name="T40" fmla="*/ 15 w 24"/>
                <a:gd name="T41" fmla="*/ 29 h 46"/>
                <a:gd name="T42" fmla="*/ 14 w 24"/>
                <a:gd name="T43" fmla="*/ 25 h 46"/>
                <a:gd name="T44" fmla="*/ 13 w 24"/>
                <a:gd name="T45" fmla="*/ 25 h 46"/>
                <a:gd name="T46" fmla="*/ 12 w 24"/>
                <a:gd name="T47" fmla="*/ 25 h 46"/>
                <a:gd name="T48" fmla="*/ 7 w 24"/>
                <a:gd name="T49" fmla="*/ 21 h 46"/>
                <a:gd name="T50" fmla="*/ 5 w 24"/>
                <a:gd name="T51" fmla="*/ 11 h 46"/>
                <a:gd name="T52" fmla="*/ 9 w 24"/>
                <a:gd name="T53" fmla="*/ 5 h 46"/>
                <a:gd name="T54" fmla="*/ 9 w 24"/>
                <a:gd name="T55" fmla="*/ 5 h 46"/>
                <a:gd name="T56" fmla="*/ 14 w 24"/>
                <a:gd name="T57" fmla="*/ 9 h 46"/>
                <a:gd name="T58" fmla="*/ 15 w 24"/>
                <a:gd name="T59" fmla="*/ 14 h 46"/>
                <a:gd name="T60" fmla="*/ 20 w 24"/>
                <a:gd name="T61" fmla="*/ 16 h 46"/>
                <a:gd name="T62" fmla="*/ 18 w 24"/>
                <a:gd name="T63" fmla="*/ 8 h 46"/>
                <a:gd name="T64" fmla="*/ 8 w 24"/>
                <a:gd name="T65" fmla="*/ 1 h 46"/>
                <a:gd name="T66" fmla="*/ 8 w 24"/>
                <a:gd name="T67" fmla="*/ 1 h 46"/>
                <a:gd name="T68" fmla="*/ 1 w 24"/>
                <a:gd name="T69" fmla="*/ 11 h 46"/>
                <a:gd name="T70" fmla="*/ 3 w 24"/>
                <a:gd name="T71" fmla="*/ 22 h 46"/>
                <a:gd name="T72" fmla="*/ 13 w 24"/>
                <a:gd name="T7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" h="46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4392" y="1845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1 h 92"/>
                <a:gd name="T12" fmla="*/ 52 w 92"/>
                <a:gd name="T13" fmla="*/ 66 h 92"/>
                <a:gd name="T14" fmla="*/ 72 w 92"/>
                <a:gd name="T15" fmla="*/ 52 h 92"/>
                <a:gd name="T16" fmla="*/ 80 w 92"/>
                <a:gd name="T17" fmla="*/ 53 h 92"/>
                <a:gd name="T18" fmla="*/ 80 w 92"/>
                <a:gd name="T19" fmla="*/ 24 h 92"/>
                <a:gd name="T20" fmla="*/ 40 w 92"/>
                <a:gd name="T21" fmla="*/ 35 h 92"/>
                <a:gd name="T22" fmla="*/ 40 w 92"/>
                <a:gd name="T23" fmla="*/ 78 h 92"/>
                <a:gd name="T24" fmla="*/ 20 w 92"/>
                <a:gd name="T25" fmla="*/ 92 h 92"/>
                <a:gd name="T26" fmla="*/ 0 w 92"/>
                <a:gd name="T27" fmla="*/ 78 h 92"/>
                <a:gd name="T28" fmla="*/ 20 w 92"/>
                <a:gd name="T29" fmla="*/ 63 h 92"/>
                <a:gd name="T30" fmla="*/ 29 w 92"/>
                <a:gd name="T31" fmla="*/ 65 h 92"/>
                <a:gd name="T32" fmla="*/ 29 w 92"/>
                <a:gd name="T33" fmla="*/ 35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4483" y="1597"/>
              <a:ext cx="80" cy="112"/>
            </a:xfrm>
            <a:custGeom>
              <a:avLst/>
              <a:gdLst>
                <a:gd name="T0" fmla="*/ 38 w 65"/>
                <a:gd name="T1" fmla="*/ 46 h 91"/>
                <a:gd name="T2" fmla="*/ 46 w 65"/>
                <a:gd name="T3" fmla="*/ 26 h 91"/>
                <a:gd name="T4" fmla="*/ 52 w 65"/>
                <a:gd name="T5" fmla="*/ 33 h 91"/>
                <a:gd name="T6" fmla="*/ 47 w 65"/>
                <a:gd name="T7" fmla="*/ 46 h 91"/>
                <a:gd name="T8" fmla="*/ 52 w 65"/>
                <a:gd name="T9" fmla="*/ 59 h 91"/>
                <a:gd name="T10" fmla="*/ 45 w 65"/>
                <a:gd name="T11" fmla="*/ 65 h 91"/>
                <a:gd name="T12" fmla="*/ 38 w 65"/>
                <a:gd name="T13" fmla="*/ 46 h 91"/>
                <a:gd name="T14" fmla="*/ 32 w 65"/>
                <a:gd name="T15" fmla="*/ 78 h 91"/>
                <a:gd name="T16" fmla="*/ 19 w 65"/>
                <a:gd name="T17" fmla="*/ 45 h 91"/>
                <a:gd name="T18" fmla="*/ 33 w 65"/>
                <a:gd name="T19" fmla="*/ 13 h 91"/>
                <a:gd name="T20" fmla="*/ 39 w 65"/>
                <a:gd name="T21" fmla="*/ 20 h 91"/>
                <a:gd name="T22" fmla="*/ 39 w 65"/>
                <a:gd name="T23" fmla="*/ 20 h 91"/>
                <a:gd name="T24" fmla="*/ 28 w 65"/>
                <a:gd name="T25" fmla="*/ 45 h 91"/>
                <a:gd name="T26" fmla="*/ 39 w 65"/>
                <a:gd name="T27" fmla="*/ 72 h 91"/>
                <a:gd name="T28" fmla="*/ 32 w 65"/>
                <a:gd name="T29" fmla="*/ 78 h 91"/>
                <a:gd name="T30" fmla="*/ 6 w 65"/>
                <a:gd name="T31" fmla="*/ 20 h 91"/>
                <a:gd name="T32" fmla="*/ 20 w 65"/>
                <a:gd name="T33" fmla="*/ 0 h 91"/>
                <a:gd name="T34" fmla="*/ 20 w 65"/>
                <a:gd name="T35" fmla="*/ 0 h 91"/>
                <a:gd name="T36" fmla="*/ 27 w 65"/>
                <a:gd name="T37" fmla="*/ 6 h 91"/>
                <a:gd name="T38" fmla="*/ 10 w 65"/>
                <a:gd name="T39" fmla="*/ 45 h 91"/>
                <a:gd name="T40" fmla="*/ 26 w 65"/>
                <a:gd name="T41" fmla="*/ 85 h 91"/>
                <a:gd name="T42" fmla="*/ 19 w 65"/>
                <a:gd name="T43" fmla="*/ 91 h 91"/>
                <a:gd name="T44" fmla="*/ 5 w 65"/>
                <a:gd name="T45" fmla="*/ 70 h 91"/>
                <a:gd name="T46" fmla="*/ 1 w 65"/>
                <a:gd name="T47" fmla="*/ 45 h 91"/>
                <a:gd name="T48" fmla="*/ 6 w 65"/>
                <a:gd name="T49" fmla="*/ 20 h 91"/>
                <a:gd name="T50" fmla="*/ 61 w 65"/>
                <a:gd name="T51" fmla="*/ 50 h 91"/>
                <a:gd name="T52" fmla="*/ 65 w 65"/>
                <a:gd name="T53" fmla="*/ 46 h 91"/>
                <a:gd name="T54" fmla="*/ 61 w 65"/>
                <a:gd name="T55" fmla="*/ 41 h 91"/>
                <a:gd name="T56" fmla="*/ 56 w 65"/>
                <a:gd name="T57" fmla="*/ 46 h 91"/>
                <a:gd name="T58" fmla="*/ 61 w 65"/>
                <a:gd name="T59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91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4453" y="1718"/>
              <a:ext cx="78" cy="77"/>
            </a:xfrm>
            <a:custGeom>
              <a:avLst/>
              <a:gdLst>
                <a:gd name="T0" fmla="*/ 48 w 78"/>
                <a:gd name="T1" fmla="*/ 19 h 77"/>
                <a:gd name="T2" fmla="*/ 50 w 78"/>
                <a:gd name="T3" fmla="*/ 0 h 77"/>
                <a:gd name="T4" fmla="*/ 15 w 78"/>
                <a:gd name="T5" fmla="*/ 0 h 77"/>
                <a:gd name="T6" fmla="*/ 2 w 78"/>
                <a:gd name="T7" fmla="*/ 14 h 77"/>
                <a:gd name="T8" fmla="*/ 0 w 78"/>
                <a:gd name="T9" fmla="*/ 57 h 77"/>
                <a:gd name="T10" fmla="*/ 30 w 78"/>
                <a:gd name="T11" fmla="*/ 57 h 77"/>
                <a:gd name="T12" fmla="*/ 29 w 78"/>
                <a:gd name="T13" fmla="*/ 76 h 77"/>
                <a:gd name="T14" fmla="*/ 77 w 78"/>
                <a:gd name="T15" fmla="*/ 77 h 77"/>
                <a:gd name="T16" fmla="*/ 78 w 78"/>
                <a:gd name="T17" fmla="*/ 19 h 77"/>
                <a:gd name="T18" fmla="*/ 48 w 78"/>
                <a:gd name="T19" fmla="*/ 19 h 77"/>
                <a:gd name="T20" fmla="*/ 15 w 78"/>
                <a:gd name="T21" fmla="*/ 7 h 77"/>
                <a:gd name="T22" fmla="*/ 15 w 78"/>
                <a:gd name="T23" fmla="*/ 14 h 77"/>
                <a:gd name="T24" fmla="*/ 8 w 78"/>
                <a:gd name="T25" fmla="*/ 14 h 77"/>
                <a:gd name="T26" fmla="*/ 15 w 78"/>
                <a:gd name="T27" fmla="*/ 7 h 77"/>
                <a:gd name="T28" fmla="*/ 5 w 78"/>
                <a:gd name="T29" fmla="*/ 52 h 77"/>
                <a:gd name="T30" fmla="*/ 5 w 78"/>
                <a:gd name="T31" fmla="*/ 19 h 77"/>
                <a:gd name="T32" fmla="*/ 20 w 78"/>
                <a:gd name="T33" fmla="*/ 19 h 77"/>
                <a:gd name="T34" fmla="*/ 20 w 78"/>
                <a:gd name="T35" fmla="*/ 5 h 77"/>
                <a:gd name="T36" fmla="*/ 45 w 78"/>
                <a:gd name="T37" fmla="*/ 5 h 77"/>
                <a:gd name="T38" fmla="*/ 45 w 78"/>
                <a:gd name="T39" fmla="*/ 19 h 77"/>
                <a:gd name="T40" fmla="*/ 30 w 78"/>
                <a:gd name="T41" fmla="*/ 33 h 77"/>
                <a:gd name="T42" fmla="*/ 30 w 78"/>
                <a:gd name="T43" fmla="*/ 52 h 77"/>
                <a:gd name="T44" fmla="*/ 5 w 78"/>
                <a:gd name="T45" fmla="*/ 52 h 77"/>
                <a:gd name="T46" fmla="*/ 43 w 78"/>
                <a:gd name="T47" fmla="*/ 25 h 77"/>
                <a:gd name="T48" fmla="*/ 43 w 78"/>
                <a:gd name="T49" fmla="*/ 34 h 77"/>
                <a:gd name="T50" fmla="*/ 36 w 78"/>
                <a:gd name="T51" fmla="*/ 33 h 77"/>
                <a:gd name="T52" fmla="*/ 43 w 78"/>
                <a:gd name="T53" fmla="*/ 25 h 77"/>
                <a:gd name="T54" fmla="*/ 72 w 78"/>
                <a:gd name="T55" fmla="*/ 72 h 77"/>
                <a:gd name="T56" fmla="*/ 34 w 78"/>
                <a:gd name="T57" fmla="*/ 71 h 77"/>
                <a:gd name="T58" fmla="*/ 35 w 78"/>
                <a:gd name="T59" fmla="*/ 38 h 77"/>
                <a:gd name="T60" fmla="*/ 48 w 78"/>
                <a:gd name="T61" fmla="*/ 38 h 77"/>
                <a:gd name="T62" fmla="*/ 48 w 78"/>
                <a:gd name="T63" fmla="*/ 24 h 77"/>
                <a:gd name="T64" fmla="*/ 73 w 78"/>
                <a:gd name="T65" fmla="*/ 24 h 77"/>
                <a:gd name="T66" fmla="*/ 72 w 78"/>
                <a:gd name="T67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77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26" name="Freeform 25"/>
            <p:cNvSpPr>
              <a:spLocks noEditPoints="1"/>
            </p:cNvSpPr>
            <p:nvPr/>
          </p:nvSpPr>
          <p:spPr bwMode="auto">
            <a:xfrm>
              <a:off x="4354" y="2273"/>
              <a:ext cx="125" cy="107"/>
            </a:xfrm>
            <a:custGeom>
              <a:avLst/>
              <a:gdLst>
                <a:gd name="T0" fmla="*/ 76 w 102"/>
                <a:gd name="T1" fmla="*/ 1 h 87"/>
                <a:gd name="T2" fmla="*/ 7 w 102"/>
                <a:gd name="T3" fmla="*/ 21 h 87"/>
                <a:gd name="T4" fmla="*/ 1 w 102"/>
                <a:gd name="T5" fmla="*/ 32 h 87"/>
                <a:gd name="T6" fmla="*/ 15 w 102"/>
                <a:gd name="T7" fmla="*/ 80 h 87"/>
                <a:gd name="T8" fmla="*/ 26 w 102"/>
                <a:gd name="T9" fmla="*/ 86 h 87"/>
                <a:gd name="T10" fmla="*/ 95 w 102"/>
                <a:gd name="T11" fmla="*/ 65 h 87"/>
                <a:gd name="T12" fmla="*/ 101 w 102"/>
                <a:gd name="T13" fmla="*/ 55 h 87"/>
                <a:gd name="T14" fmla="*/ 87 w 102"/>
                <a:gd name="T15" fmla="*/ 7 h 87"/>
                <a:gd name="T16" fmla="*/ 76 w 102"/>
                <a:gd name="T17" fmla="*/ 1 h 87"/>
                <a:gd name="T18" fmla="*/ 8 w 102"/>
                <a:gd name="T19" fmla="*/ 27 h 87"/>
                <a:gd name="T20" fmla="*/ 78 w 102"/>
                <a:gd name="T21" fmla="*/ 6 h 87"/>
                <a:gd name="T22" fmla="*/ 81 w 102"/>
                <a:gd name="T23" fmla="*/ 8 h 87"/>
                <a:gd name="T24" fmla="*/ 84 w 102"/>
                <a:gd name="T25" fmla="*/ 16 h 87"/>
                <a:gd name="T26" fmla="*/ 9 w 102"/>
                <a:gd name="T27" fmla="*/ 38 h 87"/>
                <a:gd name="T28" fmla="*/ 7 w 102"/>
                <a:gd name="T29" fmla="*/ 30 h 87"/>
                <a:gd name="T30" fmla="*/ 8 w 102"/>
                <a:gd name="T31" fmla="*/ 27 h 87"/>
                <a:gd name="T32" fmla="*/ 94 w 102"/>
                <a:gd name="T33" fmla="*/ 60 h 87"/>
                <a:gd name="T34" fmla="*/ 24 w 102"/>
                <a:gd name="T35" fmla="*/ 80 h 87"/>
                <a:gd name="T36" fmla="*/ 21 w 102"/>
                <a:gd name="T37" fmla="*/ 78 h 87"/>
                <a:gd name="T38" fmla="*/ 14 w 102"/>
                <a:gd name="T39" fmla="*/ 54 h 87"/>
                <a:gd name="T40" fmla="*/ 88 w 102"/>
                <a:gd name="T41" fmla="*/ 32 h 87"/>
                <a:gd name="T42" fmla="*/ 95 w 102"/>
                <a:gd name="T43" fmla="*/ 56 h 87"/>
                <a:gd name="T44" fmla="*/ 94 w 102"/>
                <a:gd name="T45" fmla="*/ 60 h 87"/>
                <a:gd name="T46" fmla="*/ 22 w 102"/>
                <a:gd name="T47" fmla="*/ 63 h 87"/>
                <a:gd name="T48" fmla="*/ 27 w 102"/>
                <a:gd name="T49" fmla="*/ 62 h 87"/>
                <a:gd name="T50" fmla="*/ 31 w 102"/>
                <a:gd name="T51" fmla="*/ 73 h 87"/>
                <a:gd name="T52" fmla="*/ 25 w 102"/>
                <a:gd name="T53" fmla="*/ 74 h 87"/>
                <a:gd name="T54" fmla="*/ 22 w 102"/>
                <a:gd name="T55" fmla="*/ 63 h 87"/>
                <a:gd name="T56" fmla="*/ 33 w 102"/>
                <a:gd name="T57" fmla="*/ 60 h 87"/>
                <a:gd name="T58" fmla="*/ 38 w 102"/>
                <a:gd name="T59" fmla="*/ 59 h 87"/>
                <a:gd name="T60" fmla="*/ 41 w 102"/>
                <a:gd name="T61" fmla="*/ 69 h 87"/>
                <a:gd name="T62" fmla="*/ 36 w 102"/>
                <a:gd name="T63" fmla="*/ 71 h 87"/>
                <a:gd name="T64" fmla="*/ 33 w 102"/>
                <a:gd name="T65" fmla="*/ 60 h 87"/>
                <a:gd name="T66" fmla="*/ 43 w 102"/>
                <a:gd name="T67" fmla="*/ 57 h 87"/>
                <a:gd name="T68" fmla="*/ 49 w 102"/>
                <a:gd name="T69" fmla="*/ 56 h 87"/>
                <a:gd name="T70" fmla="*/ 52 w 102"/>
                <a:gd name="T71" fmla="*/ 66 h 87"/>
                <a:gd name="T72" fmla="*/ 47 w 102"/>
                <a:gd name="T73" fmla="*/ 68 h 87"/>
                <a:gd name="T74" fmla="*/ 43 w 102"/>
                <a:gd name="T75" fmla="*/ 5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87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4401" y="1495"/>
              <a:ext cx="113" cy="118"/>
            </a:xfrm>
            <a:custGeom>
              <a:avLst/>
              <a:gdLst>
                <a:gd name="T0" fmla="*/ 65 w 92"/>
                <a:gd name="T1" fmla="*/ 96 h 96"/>
                <a:gd name="T2" fmla="*/ 36 w 92"/>
                <a:gd name="T3" fmla="*/ 49 h 96"/>
                <a:gd name="T4" fmla="*/ 36 w 92"/>
                <a:gd name="T5" fmla="*/ 72 h 96"/>
                <a:gd name="T6" fmla="*/ 0 w 92"/>
                <a:gd name="T7" fmla="*/ 36 h 96"/>
                <a:gd name="T8" fmla="*/ 36 w 92"/>
                <a:gd name="T9" fmla="*/ 0 h 96"/>
                <a:gd name="T10" fmla="*/ 36 w 92"/>
                <a:gd name="T11" fmla="*/ 24 h 96"/>
                <a:gd name="T12" fmla="*/ 65 w 92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6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4367" y="1585"/>
              <a:ext cx="106" cy="75"/>
            </a:xfrm>
            <a:custGeom>
              <a:avLst/>
              <a:gdLst>
                <a:gd name="T0" fmla="*/ 70 w 86"/>
                <a:gd name="T1" fmla="*/ 58 h 61"/>
                <a:gd name="T2" fmla="*/ 75 w 86"/>
                <a:gd name="T3" fmla="*/ 49 h 61"/>
                <a:gd name="T4" fmla="*/ 80 w 86"/>
                <a:gd name="T5" fmla="*/ 41 h 61"/>
                <a:gd name="T6" fmla="*/ 85 w 86"/>
                <a:gd name="T7" fmla="*/ 31 h 61"/>
                <a:gd name="T8" fmla="*/ 83 w 86"/>
                <a:gd name="T9" fmla="*/ 24 h 61"/>
                <a:gd name="T10" fmla="*/ 65 w 86"/>
                <a:gd name="T11" fmla="*/ 9 h 61"/>
                <a:gd name="T12" fmla="*/ 58 w 86"/>
                <a:gd name="T13" fmla="*/ 9 h 61"/>
                <a:gd name="T14" fmla="*/ 50 w 86"/>
                <a:gd name="T15" fmla="*/ 17 h 61"/>
                <a:gd name="T16" fmla="*/ 49 w 86"/>
                <a:gd name="T17" fmla="*/ 18 h 61"/>
                <a:gd name="T18" fmla="*/ 17 w 86"/>
                <a:gd name="T19" fmla="*/ 0 h 61"/>
                <a:gd name="T20" fmla="*/ 0 w 86"/>
                <a:gd name="T21" fmla="*/ 3 h 61"/>
                <a:gd name="T22" fmla="*/ 4 w 86"/>
                <a:gd name="T23" fmla="*/ 16 h 61"/>
                <a:gd name="T24" fmla="*/ 9 w 86"/>
                <a:gd name="T25" fmla="*/ 15 h 61"/>
                <a:gd name="T26" fmla="*/ 11 w 86"/>
                <a:gd name="T27" fmla="*/ 24 h 61"/>
                <a:gd name="T28" fmla="*/ 20 w 86"/>
                <a:gd name="T29" fmla="*/ 21 h 61"/>
                <a:gd name="T30" fmla="*/ 23 w 86"/>
                <a:gd name="T31" fmla="*/ 30 h 61"/>
                <a:gd name="T32" fmla="*/ 32 w 86"/>
                <a:gd name="T33" fmla="*/ 27 h 61"/>
                <a:gd name="T34" fmla="*/ 35 w 86"/>
                <a:gd name="T35" fmla="*/ 36 h 61"/>
                <a:gd name="T36" fmla="*/ 39 w 86"/>
                <a:gd name="T37" fmla="*/ 35 h 61"/>
                <a:gd name="T38" fmla="*/ 39 w 86"/>
                <a:gd name="T39" fmla="*/ 36 h 61"/>
                <a:gd name="T40" fmla="*/ 37 w 86"/>
                <a:gd name="T41" fmla="*/ 47 h 61"/>
                <a:gd name="T42" fmla="*/ 41 w 86"/>
                <a:gd name="T43" fmla="*/ 53 h 61"/>
                <a:gd name="T44" fmla="*/ 64 w 86"/>
                <a:gd name="T45" fmla="*/ 60 h 61"/>
                <a:gd name="T46" fmla="*/ 70 w 86"/>
                <a:gd name="T47" fmla="*/ 58 h 61"/>
                <a:gd name="T48" fmla="*/ 15 w 86"/>
                <a:gd name="T49" fmla="*/ 10 h 61"/>
                <a:gd name="T50" fmla="*/ 18 w 86"/>
                <a:gd name="T51" fmla="*/ 6 h 61"/>
                <a:gd name="T52" fmla="*/ 46 w 86"/>
                <a:gd name="T53" fmla="*/ 21 h 61"/>
                <a:gd name="T54" fmla="*/ 43 w 86"/>
                <a:gd name="T55" fmla="*/ 25 h 61"/>
                <a:gd name="T56" fmla="*/ 15 w 86"/>
                <a:gd name="T57" fmla="*/ 10 h 61"/>
                <a:gd name="T58" fmla="*/ 61 w 86"/>
                <a:gd name="T59" fmla="*/ 54 h 61"/>
                <a:gd name="T60" fmla="*/ 57 w 86"/>
                <a:gd name="T61" fmla="*/ 52 h 61"/>
                <a:gd name="T62" fmla="*/ 56 w 86"/>
                <a:gd name="T63" fmla="*/ 49 h 61"/>
                <a:gd name="T64" fmla="*/ 69 w 86"/>
                <a:gd name="T65" fmla="*/ 24 h 61"/>
                <a:gd name="T66" fmla="*/ 72 w 86"/>
                <a:gd name="T67" fmla="*/ 23 h 61"/>
                <a:gd name="T68" fmla="*/ 77 w 86"/>
                <a:gd name="T69" fmla="*/ 26 h 61"/>
                <a:gd name="T70" fmla="*/ 77 w 86"/>
                <a:gd name="T71" fmla="*/ 29 h 61"/>
                <a:gd name="T72" fmla="*/ 64 w 86"/>
                <a:gd name="T73" fmla="*/ 53 h 61"/>
                <a:gd name="T74" fmla="*/ 61 w 86"/>
                <a:gd name="T75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61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4294" y="2208"/>
              <a:ext cx="84" cy="74"/>
            </a:xfrm>
            <a:custGeom>
              <a:avLst/>
              <a:gdLst>
                <a:gd name="T0" fmla="*/ 56 w 69"/>
                <a:gd name="T1" fmla="*/ 0 h 60"/>
                <a:gd name="T2" fmla="*/ 13 w 69"/>
                <a:gd name="T3" fmla="*/ 0 h 60"/>
                <a:gd name="T4" fmla="*/ 0 w 69"/>
                <a:gd name="T5" fmla="*/ 13 h 60"/>
                <a:gd name="T6" fmla="*/ 0 w 69"/>
                <a:gd name="T7" fmla="*/ 58 h 60"/>
                <a:gd name="T8" fmla="*/ 2 w 69"/>
                <a:gd name="T9" fmla="*/ 60 h 60"/>
                <a:gd name="T10" fmla="*/ 66 w 69"/>
                <a:gd name="T11" fmla="*/ 60 h 60"/>
                <a:gd name="T12" fmla="*/ 69 w 69"/>
                <a:gd name="T13" fmla="*/ 58 h 60"/>
                <a:gd name="T14" fmla="*/ 69 w 69"/>
                <a:gd name="T15" fmla="*/ 13 h 60"/>
                <a:gd name="T16" fmla="*/ 56 w 69"/>
                <a:gd name="T17" fmla="*/ 0 h 60"/>
                <a:gd name="T18" fmla="*/ 34 w 69"/>
                <a:gd name="T19" fmla="*/ 51 h 60"/>
                <a:gd name="T20" fmla="*/ 13 w 69"/>
                <a:gd name="T21" fmla="*/ 34 h 60"/>
                <a:gd name="T22" fmla="*/ 26 w 69"/>
                <a:gd name="T23" fmla="*/ 34 h 60"/>
                <a:gd name="T24" fmla="*/ 26 w 69"/>
                <a:gd name="T25" fmla="*/ 21 h 60"/>
                <a:gd name="T26" fmla="*/ 43 w 69"/>
                <a:gd name="T27" fmla="*/ 21 h 60"/>
                <a:gd name="T28" fmla="*/ 43 w 69"/>
                <a:gd name="T29" fmla="*/ 34 h 60"/>
                <a:gd name="T30" fmla="*/ 56 w 69"/>
                <a:gd name="T31" fmla="*/ 34 h 60"/>
                <a:gd name="T32" fmla="*/ 34 w 69"/>
                <a:gd name="T33" fmla="*/ 51 h 60"/>
                <a:gd name="T34" fmla="*/ 10 w 69"/>
                <a:gd name="T35" fmla="*/ 8 h 60"/>
                <a:gd name="T36" fmla="*/ 15 w 69"/>
                <a:gd name="T37" fmla="*/ 4 h 60"/>
                <a:gd name="T38" fmla="*/ 54 w 69"/>
                <a:gd name="T39" fmla="*/ 4 h 60"/>
                <a:gd name="T40" fmla="*/ 58 w 69"/>
                <a:gd name="T41" fmla="*/ 8 h 60"/>
                <a:gd name="T42" fmla="*/ 10 w 69"/>
                <a:gd name="T43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6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30" name="Freeform 29"/>
            <p:cNvSpPr>
              <a:spLocks noEditPoints="1"/>
            </p:cNvSpPr>
            <p:nvPr/>
          </p:nvSpPr>
          <p:spPr bwMode="auto">
            <a:xfrm>
              <a:off x="4412" y="1391"/>
              <a:ext cx="70" cy="94"/>
            </a:xfrm>
            <a:custGeom>
              <a:avLst/>
              <a:gdLst>
                <a:gd name="T0" fmla="*/ 57 w 57"/>
                <a:gd name="T1" fmla="*/ 48 h 77"/>
                <a:gd name="T2" fmla="*/ 57 w 57"/>
                <a:gd name="T3" fmla="*/ 48 h 77"/>
                <a:gd name="T4" fmla="*/ 57 w 57"/>
                <a:gd name="T5" fmla="*/ 47 h 77"/>
                <a:gd name="T6" fmla="*/ 28 w 57"/>
                <a:gd name="T7" fmla="*/ 0 h 77"/>
                <a:gd name="T8" fmla="*/ 0 w 57"/>
                <a:gd name="T9" fmla="*/ 47 h 77"/>
                <a:gd name="T10" fmla="*/ 0 w 57"/>
                <a:gd name="T11" fmla="*/ 48 h 77"/>
                <a:gd name="T12" fmla="*/ 0 w 57"/>
                <a:gd name="T13" fmla="*/ 48 h 77"/>
                <a:gd name="T14" fmla="*/ 0 w 57"/>
                <a:gd name="T15" fmla="*/ 48 h 77"/>
                <a:gd name="T16" fmla="*/ 0 w 57"/>
                <a:gd name="T17" fmla="*/ 49 h 77"/>
                <a:gd name="T18" fmla="*/ 0 w 57"/>
                <a:gd name="T19" fmla="*/ 49 h 77"/>
                <a:gd name="T20" fmla="*/ 28 w 57"/>
                <a:gd name="T21" fmla="*/ 77 h 77"/>
                <a:gd name="T22" fmla="*/ 57 w 57"/>
                <a:gd name="T23" fmla="*/ 49 h 77"/>
                <a:gd name="T24" fmla="*/ 57 w 57"/>
                <a:gd name="T25" fmla="*/ 49 h 77"/>
                <a:gd name="T26" fmla="*/ 57 w 57"/>
                <a:gd name="T27" fmla="*/ 48 h 77"/>
                <a:gd name="T28" fmla="*/ 57 w 57"/>
                <a:gd name="T29" fmla="*/ 48 h 77"/>
                <a:gd name="T30" fmla="*/ 48 w 57"/>
                <a:gd name="T31" fmla="*/ 49 h 77"/>
                <a:gd name="T32" fmla="*/ 48 w 57"/>
                <a:gd name="T33" fmla="*/ 49 h 77"/>
                <a:gd name="T34" fmla="*/ 42 w 57"/>
                <a:gd name="T35" fmla="*/ 62 h 77"/>
                <a:gd name="T36" fmla="*/ 28 w 57"/>
                <a:gd name="T37" fmla="*/ 68 h 77"/>
                <a:gd name="T38" fmla="*/ 26 w 57"/>
                <a:gd name="T39" fmla="*/ 68 h 77"/>
                <a:gd name="T40" fmla="*/ 43 w 57"/>
                <a:gd name="T41" fmla="*/ 37 h 77"/>
                <a:gd name="T42" fmla="*/ 43 w 57"/>
                <a:gd name="T43" fmla="*/ 32 h 77"/>
                <a:gd name="T44" fmla="*/ 48 w 57"/>
                <a:gd name="T45" fmla="*/ 48 h 77"/>
                <a:gd name="T46" fmla="*/ 48 w 57"/>
                <a:gd name="T47" fmla="*/ 48 h 77"/>
                <a:gd name="T48" fmla="*/ 48 w 57"/>
                <a:gd name="T49" fmla="*/ 48 h 77"/>
                <a:gd name="T50" fmla="*/ 48 w 57"/>
                <a:gd name="T51" fmla="*/ 48 h 77"/>
                <a:gd name="T52" fmla="*/ 48 w 57"/>
                <a:gd name="T53" fmla="*/ 48 h 77"/>
                <a:gd name="T54" fmla="*/ 48 w 57"/>
                <a:gd name="T55" fmla="*/ 4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77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4337" y="1322"/>
              <a:ext cx="109" cy="104"/>
            </a:xfrm>
            <a:custGeom>
              <a:avLst/>
              <a:gdLst>
                <a:gd name="T0" fmla="*/ 52 w 89"/>
                <a:gd name="T1" fmla="*/ 2 h 85"/>
                <a:gd name="T2" fmla="*/ 4 w 89"/>
                <a:gd name="T3" fmla="*/ 35 h 85"/>
                <a:gd name="T4" fmla="*/ 3 w 89"/>
                <a:gd name="T5" fmla="*/ 45 h 85"/>
                <a:gd name="T6" fmla="*/ 28 w 89"/>
                <a:gd name="T7" fmla="*/ 81 h 85"/>
                <a:gd name="T8" fmla="*/ 37 w 89"/>
                <a:gd name="T9" fmla="*/ 83 h 85"/>
                <a:gd name="T10" fmla="*/ 85 w 89"/>
                <a:gd name="T11" fmla="*/ 50 h 85"/>
                <a:gd name="T12" fmla="*/ 87 w 89"/>
                <a:gd name="T13" fmla="*/ 41 h 85"/>
                <a:gd name="T14" fmla="*/ 61 w 89"/>
                <a:gd name="T15" fmla="*/ 4 h 85"/>
                <a:gd name="T16" fmla="*/ 52 w 89"/>
                <a:gd name="T17" fmla="*/ 2 h 85"/>
                <a:gd name="T18" fmla="*/ 38 w 89"/>
                <a:gd name="T19" fmla="*/ 48 h 85"/>
                <a:gd name="T20" fmla="*/ 31 w 89"/>
                <a:gd name="T21" fmla="*/ 70 h 85"/>
                <a:gd name="T22" fmla="*/ 11 w 89"/>
                <a:gd name="T23" fmla="*/ 42 h 85"/>
                <a:gd name="T24" fmla="*/ 38 w 89"/>
                <a:gd name="T25" fmla="*/ 48 h 85"/>
                <a:gd name="T26" fmla="*/ 14 w 89"/>
                <a:gd name="T27" fmla="*/ 40 h 85"/>
                <a:gd name="T28" fmla="*/ 52 w 89"/>
                <a:gd name="T29" fmla="*/ 13 h 85"/>
                <a:gd name="T30" fmla="*/ 43 w 89"/>
                <a:gd name="T31" fmla="*/ 41 h 85"/>
                <a:gd name="T32" fmla="*/ 14 w 89"/>
                <a:gd name="T33" fmla="*/ 40 h 85"/>
                <a:gd name="T34" fmla="*/ 39 w 89"/>
                <a:gd name="T35" fmla="*/ 48 h 85"/>
                <a:gd name="T36" fmla="*/ 50 w 89"/>
                <a:gd name="T37" fmla="*/ 50 h 85"/>
                <a:gd name="T38" fmla="*/ 51 w 89"/>
                <a:gd name="T39" fmla="*/ 40 h 85"/>
                <a:gd name="T40" fmla="*/ 74 w 89"/>
                <a:gd name="T41" fmla="*/ 47 h 85"/>
                <a:gd name="T42" fmla="*/ 38 w 89"/>
                <a:gd name="T43" fmla="*/ 72 h 85"/>
                <a:gd name="T44" fmla="*/ 39 w 89"/>
                <a:gd name="T45" fmla="*/ 48 h 85"/>
                <a:gd name="T46" fmla="*/ 51 w 89"/>
                <a:gd name="T47" fmla="*/ 39 h 85"/>
                <a:gd name="T48" fmla="*/ 55 w 89"/>
                <a:gd name="T49" fmla="*/ 11 h 85"/>
                <a:gd name="T50" fmla="*/ 75 w 89"/>
                <a:gd name="T51" fmla="*/ 40 h 85"/>
                <a:gd name="T52" fmla="*/ 51 w 89"/>
                <a:gd name="T53" fmla="*/ 3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" h="85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4294" y="1262"/>
              <a:ext cx="83" cy="85"/>
            </a:xfrm>
            <a:custGeom>
              <a:avLst/>
              <a:gdLst>
                <a:gd name="T0" fmla="*/ 34 w 68"/>
                <a:gd name="T1" fmla="*/ 0 h 69"/>
                <a:gd name="T2" fmla="*/ 0 w 68"/>
                <a:gd name="T3" fmla="*/ 34 h 69"/>
                <a:gd name="T4" fmla="*/ 34 w 68"/>
                <a:gd name="T5" fmla="*/ 69 h 69"/>
                <a:gd name="T6" fmla="*/ 68 w 68"/>
                <a:gd name="T7" fmla="*/ 34 h 69"/>
                <a:gd name="T8" fmla="*/ 34 w 68"/>
                <a:gd name="T9" fmla="*/ 0 h 69"/>
                <a:gd name="T10" fmla="*/ 34 w 68"/>
                <a:gd name="T11" fmla="*/ 62 h 69"/>
                <a:gd name="T12" fmla="*/ 7 w 68"/>
                <a:gd name="T13" fmla="*/ 34 h 69"/>
                <a:gd name="T14" fmla="*/ 34 w 68"/>
                <a:gd name="T15" fmla="*/ 7 h 69"/>
                <a:gd name="T16" fmla="*/ 62 w 68"/>
                <a:gd name="T17" fmla="*/ 34 h 69"/>
                <a:gd name="T18" fmla="*/ 34 w 68"/>
                <a:gd name="T19" fmla="*/ 62 h 69"/>
                <a:gd name="T20" fmla="*/ 22 w 68"/>
                <a:gd name="T21" fmla="*/ 24 h 69"/>
                <a:gd name="T22" fmla="*/ 36 w 68"/>
                <a:gd name="T23" fmla="*/ 34 h 69"/>
                <a:gd name="T24" fmla="*/ 22 w 68"/>
                <a:gd name="T25" fmla="*/ 45 h 69"/>
                <a:gd name="T26" fmla="*/ 22 w 68"/>
                <a:gd name="T27" fmla="*/ 24 h 69"/>
                <a:gd name="T28" fmla="*/ 39 w 68"/>
                <a:gd name="T29" fmla="*/ 24 h 69"/>
                <a:gd name="T30" fmla="*/ 54 w 68"/>
                <a:gd name="T31" fmla="*/ 34 h 69"/>
                <a:gd name="T32" fmla="*/ 39 w 68"/>
                <a:gd name="T33" fmla="*/ 45 h 69"/>
                <a:gd name="T34" fmla="*/ 39 w 68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69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4332" y="1441"/>
              <a:ext cx="66" cy="76"/>
            </a:xfrm>
            <a:custGeom>
              <a:avLst/>
              <a:gdLst>
                <a:gd name="T0" fmla="*/ 50 w 54"/>
                <a:gd name="T1" fmla="*/ 12 h 62"/>
                <a:gd name="T2" fmla="*/ 42 w 54"/>
                <a:gd name="T3" fmla="*/ 4 h 62"/>
                <a:gd name="T4" fmla="*/ 33 w 54"/>
                <a:gd name="T5" fmla="*/ 0 h 62"/>
                <a:gd name="T6" fmla="*/ 6 w 54"/>
                <a:gd name="T7" fmla="*/ 0 h 62"/>
                <a:gd name="T8" fmla="*/ 0 w 54"/>
                <a:gd name="T9" fmla="*/ 6 h 62"/>
                <a:gd name="T10" fmla="*/ 0 w 54"/>
                <a:gd name="T11" fmla="*/ 56 h 62"/>
                <a:gd name="T12" fmla="*/ 6 w 54"/>
                <a:gd name="T13" fmla="*/ 62 h 62"/>
                <a:gd name="T14" fmla="*/ 48 w 54"/>
                <a:gd name="T15" fmla="*/ 62 h 62"/>
                <a:gd name="T16" fmla="*/ 54 w 54"/>
                <a:gd name="T17" fmla="*/ 56 h 62"/>
                <a:gd name="T18" fmla="*/ 54 w 54"/>
                <a:gd name="T19" fmla="*/ 21 h 62"/>
                <a:gd name="T20" fmla="*/ 50 w 54"/>
                <a:gd name="T21" fmla="*/ 12 h 62"/>
                <a:gd name="T22" fmla="*/ 35 w 54"/>
                <a:gd name="T23" fmla="*/ 8 h 62"/>
                <a:gd name="T24" fmla="*/ 35 w 54"/>
                <a:gd name="T25" fmla="*/ 9 h 62"/>
                <a:gd name="T26" fmla="*/ 37 w 54"/>
                <a:gd name="T27" fmla="*/ 10 h 62"/>
                <a:gd name="T28" fmla="*/ 44 w 54"/>
                <a:gd name="T29" fmla="*/ 17 h 62"/>
                <a:gd name="T30" fmla="*/ 45 w 54"/>
                <a:gd name="T31" fmla="*/ 19 h 62"/>
                <a:gd name="T32" fmla="*/ 46 w 54"/>
                <a:gd name="T33" fmla="*/ 19 h 62"/>
                <a:gd name="T34" fmla="*/ 35 w 54"/>
                <a:gd name="T35" fmla="*/ 19 h 62"/>
                <a:gd name="T36" fmla="*/ 35 w 54"/>
                <a:gd name="T37" fmla="*/ 8 h 62"/>
                <a:gd name="T38" fmla="*/ 46 w 54"/>
                <a:gd name="T39" fmla="*/ 54 h 62"/>
                <a:gd name="T40" fmla="*/ 8 w 54"/>
                <a:gd name="T41" fmla="*/ 54 h 62"/>
                <a:gd name="T42" fmla="*/ 8 w 54"/>
                <a:gd name="T43" fmla="*/ 8 h 62"/>
                <a:gd name="T44" fmla="*/ 31 w 54"/>
                <a:gd name="T45" fmla="*/ 8 h 62"/>
                <a:gd name="T46" fmla="*/ 31 w 54"/>
                <a:gd name="T47" fmla="*/ 23 h 62"/>
                <a:gd name="T48" fmla="*/ 46 w 54"/>
                <a:gd name="T49" fmla="*/ 23 h 62"/>
                <a:gd name="T50" fmla="*/ 46 w 54"/>
                <a:gd name="T5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62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4327" y="1670"/>
              <a:ext cx="107" cy="114"/>
            </a:xfrm>
            <a:custGeom>
              <a:avLst/>
              <a:gdLst>
                <a:gd name="T0" fmla="*/ 78 w 87"/>
                <a:gd name="T1" fmla="*/ 0 h 93"/>
                <a:gd name="T2" fmla="*/ 9 w 87"/>
                <a:gd name="T3" fmla="*/ 0 h 93"/>
                <a:gd name="T4" fmla="*/ 0 w 87"/>
                <a:gd name="T5" fmla="*/ 9 h 93"/>
                <a:gd name="T6" fmla="*/ 0 w 87"/>
                <a:gd name="T7" fmla="*/ 84 h 93"/>
                <a:gd name="T8" fmla="*/ 9 w 87"/>
                <a:gd name="T9" fmla="*/ 93 h 93"/>
                <a:gd name="T10" fmla="*/ 78 w 87"/>
                <a:gd name="T11" fmla="*/ 93 h 93"/>
                <a:gd name="T12" fmla="*/ 87 w 87"/>
                <a:gd name="T13" fmla="*/ 84 h 93"/>
                <a:gd name="T14" fmla="*/ 87 w 87"/>
                <a:gd name="T15" fmla="*/ 9 h 93"/>
                <a:gd name="T16" fmla="*/ 78 w 87"/>
                <a:gd name="T17" fmla="*/ 0 h 93"/>
                <a:gd name="T18" fmla="*/ 75 w 87"/>
                <a:gd name="T19" fmla="*/ 81 h 93"/>
                <a:gd name="T20" fmla="*/ 12 w 87"/>
                <a:gd name="T21" fmla="*/ 81 h 93"/>
                <a:gd name="T22" fmla="*/ 12 w 87"/>
                <a:gd name="T23" fmla="*/ 11 h 93"/>
                <a:gd name="T24" fmla="*/ 75 w 87"/>
                <a:gd name="T25" fmla="*/ 11 h 93"/>
                <a:gd name="T26" fmla="*/ 75 w 87"/>
                <a:gd name="T27" fmla="*/ 81 h 93"/>
                <a:gd name="T28" fmla="*/ 23 w 87"/>
                <a:gd name="T29" fmla="*/ 40 h 93"/>
                <a:gd name="T30" fmla="*/ 64 w 87"/>
                <a:gd name="T31" fmla="*/ 40 h 93"/>
                <a:gd name="T32" fmla="*/ 64 w 87"/>
                <a:gd name="T33" fmla="*/ 46 h 93"/>
                <a:gd name="T34" fmla="*/ 23 w 87"/>
                <a:gd name="T35" fmla="*/ 46 h 93"/>
                <a:gd name="T36" fmla="*/ 23 w 87"/>
                <a:gd name="T37" fmla="*/ 40 h 93"/>
                <a:gd name="T38" fmla="*/ 23 w 87"/>
                <a:gd name="T39" fmla="*/ 52 h 93"/>
                <a:gd name="T40" fmla="*/ 64 w 87"/>
                <a:gd name="T41" fmla="*/ 52 h 93"/>
                <a:gd name="T42" fmla="*/ 64 w 87"/>
                <a:gd name="T43" fmla="*/ 58 h 93"/>
                <a:gd name="T44" fmla="*/ 23 w 87"/>
                <a:gd name="T45" fmla="*/ 58 h 93"/>
                <a:gd name="T46" fmla="*/ 23 w 87"/>
                <a:gd name="T47" fmla="*/ 52 h 93"/>
                <a:gd name="T48" fmla="*/ 23 w 87"/>
                <a:gd name="T49" fmla="*/ 64 h 93"/>
                <a:gd name="T50" fmla="*/ 64 w 87"/>
                <a:gd name="T51" fmla="*/ 64 h 93"/>
                <a:gd name="T52" fmla="*/ 64 w 87"/>
                <a:gd name="T53" fmla="*/ 69 h 93"/>
                <a:gd name="T54" fmla="*/ 23 w 87"/>
                <a:gd name="T55" fmla="*/ 69 h 93"/>
                <a:gd name="T56" fmla="*/ 23 w 87"/>
                <a:gd name="T57" fmla="*/ 64 h 93"/>
                <a:gd name="T58" fmla="*/ 23 w 87"/>
                <a:gd name="T59" fmla="*/ 29 h 93"/>
                <a:gd name="T60" fmla="*/ 64 w 87"/>
                <a:gd name="T61" fmla="*/ 29 h 93"/>
                <a:gd name="T62" fmla="*/ 64 w 87"/>
                <a:gd name="T63" fmla="*/ 35 h 93"/>
                <a:gd name="T64" fmla="*/ 23 w 87"/>
                <a:gd name="T65" fmla="*/ 35 h 93"/>
                <a:gd name="T66" fmla="*/ 23 w 87"/>
                <a:gd name="T67" fmla="*/ 2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93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4307" y="1806"/>
              <a:ext cx="101" cy="76"/>
            </a:xfrm>
            <a:custGeom>
              <a:avLst/>
              <a:gdLst>
                <a:gd name="T0" fmla="*/ 0 w 101"/>
                <a:gd name="T1" fmla="*/ 0 h 76"/>
                <a:gd name="T2" fmla="*/ 0 w 101"/>
                <a:gd name="T3" fmla="*/ 76 h 76"/>
                <a:gd name="T4" fmla="*/ 101 w 101"/>
                <a:gd name="T5" fmla="*/ 76 h 76"/>
                <a:gd name="T6" fmla="*/ 101 w 101"/>
                <a:gd name="T7" fmla="*/ 0 h 76"/>
                <a:gd name="T8" fmla="*/ 0 w 101"/>
                <a:gd name="T9" fmla="*/ 0 h 76"/>
                <a:gd name="T10" fmla="*/ 19 w 101"/>
                <a:gd name="T11" fmla="*/ 70 h 76"/>
                <a:gd name="T12" fmla="*/ 6 w 101"/>
                <a:gd name="T13" fmla="*/ 70 h 76"/>
                <a:gd name="T14" fmla="*/ 6 w 101"/>
                <a:gd name="T15" fmla="*/ 57 h 76"/>
                <a:gd name="T16" fmla="*/ 19 w 101"/>
                <a:gd name="T17" fmla="*/ 57 h 76"/>
                <a:gd name="T18" fmla="*/ 19 w 101"/>
                <a:gd name="T19" fmla="*/ 70 h 76"/>
                <a:gd name="T20" fmla="*/ 19 w 101"/>
                <a:gd name="T21" fmla="*/ 44 h 76"/>
                <a:gd name="T22" fmla="*/ 6 w 101"/>
                <a:gd name="T23" fmla="*/ 44 h 76"/>
                <a:gd name="T24" fmla="*/ 6 w 101"/>
                <a:gd name="T25" fmla="*/ 32 h 76"/>
                <a:gd name="T26" fmla="*/ 19 w 101"/>
                <a:gd name="T27" fmla="*/ 32 h 76"/>
                <a:gd name="T28" fmla="*/ 19 w 101"/>
                <a:gd name="T29" fmla="*/ 44 h 76"/>
                <a:gd name="T30" fmla="*/ 19 w 101"/>
                <a:gd name="T31" fmla="*/ 20 h 76"/>
                <a:gd name="T32" fmla="*/ 6 w 101"/>
                <a:gd name="T33" fmla="*/ 20 h 76"/>
                <a:gd name="T34" fmla="*/ 6 w 101"/>
                <a:gd name="T35" fmla="*/ 6 h 76"/>
                <a:gd name="T36" fmla="*/ 19 w 101"/>
                <a:gd name="T37" fmla="*/ 6 h 76"/>
                <a:gd name="T38" fmla="*/ 19 w 101"/>
                <a:gd name="T39" fmla="*/ 20 h 76"/>
                <a:gd name="T40" fmla="*/ 76 w 101"/>
                <a:gd name="T41" fmla="*/ 70 h 76"/>
                <a:gd name="T42" fmla="*/ 26 w 101"/>
                <a:gd name="T43" fmla="*/ 70 h 76"/>
                <a:gd name="T44" fmla="*/ 26 w 101"/>
                <a:gd name="T45" fmla="*/ 6 h 76"/>
                <a:gd name="T46" fmla="*/ 76 w 101"/>
                <a:gd name="T47" fmla="*/ 6 h 76"/>
                <a:gd name="T48" fmla="*/ 76 w 101"/>
                <a:gd name="T49" fmla="*/ 70 h 76"/>
                <a:gd name="T50" fmla="*/ 95 w 101"/>
                <a:gd name="T51" fmla="*/ 70 h 76"/>
                <a:gd name="T52" fmla="*/ 83 w 101"/>
                <a:gd name="T53" fmla="*/ 70 h 76"/>
                <a:gd name="T54" fmla="*/ 83 w 101"/>
                <a:gd name="T55" fmla="*/ 57 h 76"/>
                <a:gd name="T56" fmla="*/ 95 w 101"/>
                <a:gd name="T57" fmla="*/ 57 h 76"/>
                <a:gd name="T58" fmla="*/ 95 w 101"/>
                <a:gd name="T59" fmla="*/ 70 h 76"/>
                <a:gd name="T60" fmla="*/ 95 w 101"/>
                <a:gd name="T61" fmla="*/ 44 h 76"/>
                <a:gd name="T62" fmla="*/ 83 w 101"/>
                <a:gd name="T63" fmla="*/ 44 h 76"/>
                <a:gd name="T64" fmla="*/ 83 w 101"/>
                <a:gd name="T65" fmla="*/ 32 h 76"/>
                <a:gd name="T66" fmla="*/ 95 w 101"/>
                <a:gd name="T67" fmla="*/ 32 h 76"/>
                <a:gd name="T68" fmla="*/ 95 w 101"/>
                <a:gd name="T69" fmla="*/ 44 h 76"/>
                <a:gd name="T70" fmla="*/ 95 w 101"/>
                <a:gd name="T71" fmla="*/ 20 h 76"/>
                <a:gd name="T72" fmla="*/ 83 w 101"/>
                <a:gd name="T73" fmla="*/ 20 h 76"/>
                <a:gd name="T74" fmla="*/ 83 w 101"/>
                <a:gd name="T75" fmla="*/ 6 h 76"/>
                <a:gd name="T76" fmla="*/ 95 w 101"/>
                <a:gd name="T77" fmla="*/ 6 h 76"/>
                <a:gd name="T78" fmla="*/ 95 w 101"/>
                <a:gd name="T79" fmla="*/ 20 h 76"/>
                <a:gd name="T80" fmla="*/ 38 w 101"/>
                <a:gd name="T81" fmla="*/ 20 h 76"/>
                <a:gd name="T82" fmla="*/ 38 w 101"/>
                <a:gd name="T83" fmla="*/ 57 h 76"/>
                <a:gd name="T84" fmla="*/ 63 w 101"/>
                <a:gd name="T85" fmla="*/ 38 h 76"/>
                <a:gd name="T86" fmla="*/ 38 w 101"/>
                <a:gd name="T87" fmla="*/ 2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76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4423" y="1784"/>
              <a:ext cx="60" cy="57"/>
            </a:xfrm>
            <a:custGeom>
              <a:avLst/>
              <a:gdLst>
                <a:gd name="T0" fmla="*/ 60 w 60"/>
                <a:gd name="T1" fmla="*/ 21 h 57"/>
                <a:gd name="T2" fmla="*/ 39 w 60"/>
                <a:gd name="T3" fmla="*/ 18 h 57"/>
                <a:gd name="T4" fmla="*/ 30 w 60"/>
                <a:gd name="T5" fmla="*/ 0 h 57"/>
                <a:gd name="T6" fmla="*/ 21 w 60"/>
                <a:gd name="T7" fmla="*/ 18 h 57"/>
                <a:gd name="T8" fmla="*/ 0 w 60"/>
                <a:gd name="T9" fmla="*/ 21 h 57"/>
                <a:gd name="T10" fmla="*/ 14 w 60"/>
                <a:gd name="T11" fmla="*/ 36 h 57"/>
                <a:gd name="T12" fmla="*/ 11 w 60"/>
                <a:gd name="T13" fmla="*/ 57 h 57"/>
                <a:gd name="T14" fmla="*/ 30 w 60"/>
                <a:gd name="T15" fmla="*/ 47 h 57"/>
                <a:gd name="T16" fmla="*/ 49 w 60"/>
                <a:gd name="T17" fmla="*/ 57 h 57"/>
                <a:gd name="T18" fmla="*/ 45 w 60"/>
                <a:gd name="T19" fmla="*/ 36 h 57"/>
                <a:gd name="T20" fmla="*/ 60 w 60"/>
                <a:gd name="T21" fmla="*/ 21 h 57"/>
                <a:gd name="T22" fmla="*/ 30 w 60"/>
                <a:gd name="T23" fmla="*/ 42 h 57"/>
                <a:gd name="T24" fmla="*/ 17 w 60"/>
                <a:gd name="T25" fmla="*/ 49 h 57"/>
                <a:gd name="T26" fmla="*/ 19 w 60"/>
                <a:gd name="T27" fmla="*/ 34 h 57"/>
                <a:gd name="T28" fmla="*/ 8 w 60"/>
                <a:gd name="T29" fmla="*/ 25 h 57"/>
                <a:gd name="T30" fmla="*/ 23 w 60"/>
                <a:gd name="T31" fmla="*/ 22 h 57"/>
                <a:gd name="T32" fmla="*/ 30 w 60"/>
                <a:gd name="T33" fmla="*/ 9 h 57"/>
                <a:gd name="T34" fmla="*/ 37 w 60"/>
                <a:gd name="T35" fmla="*/ 22 h 57"/>
                <a:gd name="T36" fmla="*/ 51 w 60"/>
                <a:gd name="T37" fmla="*/ 25 h 57"/>
                <a:gd name="T38" fmla="*/ 40 w 60"/>
                <a:gd name="T39" fmla="*/ 34 h 57"/>
                <a:gd name="T40" fmla="*/ 43 w 60"/>
                <a:gd name="T41" fmla="*/ 49 h 57"/>
                <a:gd name="T42" fmla="*/ 30 w 60"/>
                <a:gd name="T43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57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4225" y="1207"/>
              <a:ext cx="74" cy="79"/>
            </a:xfrm>
            <a:custGeom>
              <a:avLst/>
              <a:gdLst>
                <a:gd name="T0" fmla="*/ 48 w 60"/>
                <a:gd name="T1" fmla="*/ 11 h 65"/>
                <a:gd name="T2" fmla="*/ 60 w 60"/>
                <a:gd name="T3" fmla="*/ 7 h 65"/>
                <a:gd name="T4" fmla="*/ 60 w 60"/>
                <a:gd name="T5" fmla="*/ 45 h 65"/>
                <a:gd name="T6" fmla="*/ 48 w 60"/>
                <a:gd name="T7" fmla="*/ 49 h 65"/>
                <a:gd name="T8" fmla="*/ 36 w 60"/>
                <a:gd name="T9" fmla="*/ 46 h 65"/>
                <a:gd name="T10" fmla="*/ 24 w 60"/>
                <a:gd name="T11" fmla="*/ 42 h 65"/>
                <a:gd name="T12" fmla="*/ 12 w 60"/>
                <a:gd name="T13" fmla="*/ 47 h 65"/>
                <a:gd name="T14" fmla="*/ 12 w 60"/>
                <a:gd name="T15" fmla="*/ 9 h 65"/>
                <a:gd name="T16" fmla="*/ 24 w 60"/>
                <a:gd name="T17" fmla="*/ 5 h 65"/>
                <a:gd name="T18" fmla="*/ 36 w 60"/>
                <a:gd name="T19" fmla="*/ 8 h 65"/>
                <a:gd name="T20" fmla="*/ 48 w 60"/>
                <a:gd name="T21" fmla="*/ 11 h 65"/>
                <a:gd name="T22" fmla="*/ 4 w 60"/>
                <a:gd name="T23" fmla="*/ 0 h 65"/>
                <a:gd name="T24" fmla="*/ 8 w 60"/>
                <a:gd name="T25" fmla="*/ 5 h 65"/>
                <a:gd name="T26" fmla="*/ 8 w 60"/>
                <a:gd name="T27" fmla="*/ 65 h 65"/>
                <a:gd name="T28" fmla="*/ 0 w 60"/>
                <a:gd name="T29" fmla="*/ 65 h 65"/>
                <a:gd name="T30" fmla="*/ 0 w 60"/>
                <a:gd name="T31" fmla="*/ 5 h 65"/>
                <a:gd name="T32" fmla="*/ 4 w 60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5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4132" y="1168"/>
              <a:ext cx="78" cy="80"/>
            </a:xfrm>
            <a:custGeom>
              <a:avLst/>
              <a:gdLst>
                <a:gd name="T0" fmla="*/ 54 w 64"/>
                <a:gd name="T1" fmla="*/ 0 h 65"/>
                <a:gd name="T2" fmla="*/ 44 w 64"/>
                <a:gd name="T3" fmla="*/ 10 h 65"/>
                <a:gd name="T4" fmla="*/ 44 w 64"/>
                <a:gd name="T5" fmla="*/ 41 h 65"/>
                <a:gd name="T6" fmla="*/ 52 w 64"/>
                <a:gd name="T7" fmla="*/ 41 h 65"/>
                <a:gd name="T8" fmla="*/ 52 w 64"/>
                <a:gd name="T9" fmla="*/ 65 h 65"/>
                <a:gd name="T10" fmla="*/ 64 w 64"/>
                <a:gd name="T11" fmla="*/ 65 h 65"/>
                <a:gd name="T12" fmla="*/ 64 w 64"/>
                <a:gd name="T13" fmla="*/ 10 h 65"/>
                <a:gd name="T14" fmla="*/ 54 w 64"/>
                <a:gd name="T15" fmla="*/ 0 h 65"/>
                <a:gd name="T16" fmla="*/ 26 w 64"/>
                <a:gd name="T17" fmla="*/ 0 h 65"/>
                <a:gd name="T18" fmla="*/ 24 w 64"/>
                <a:gd name="T19" fmla="*/ 2 h 65"/>
                <a:gd name="T20" fmla="*/ 24 w 64"/>
                <a:gd name="T21" fmla="*/ 16 h 65"/>
                <a:gd name="T22" fmla="*/ 22 w 64"/>
                <a:gd name="T23" fmla="*/ 17 h 65"/>
                <a:gd name="T24" fmla="*/ 20 w 64"/>
                <a:gd name="T25" fmla="*/ 16 h 65"/>
                <a:gd name="T26" fmla="*/ 20 w 64"/>
                <a:gd name="T27" fmla="*/ 2 h 65"/>
                <a:gd name="T28" fmla="*/ 18 w 64"/>
                <a:gd name="T29" fmla="*/ 0 h 65"/>
                <a:gd name="T30" fmla="*/ 16 w 64"/>
                <a:gd name="T31" fmla="*/ 2 h 65"/>
                <a:gd name="T32" fmla="*/ 16 w 64"/>
                <a:gd name="T33" fmla="*/ 16 h 65"/>
                <a:gd name="T34" fmla="*/ 14 w 64"/>
                <a:gd name="T35" fmla="*/ 17 h 65"/>
                <a:gd name="T36" fmla="*/ 12 w 64"/>
                <a:gd name="T37" fmla="*/ 16 h 65"/>
                <a:gd name="T38" fmla="*/ 12 w 64"/>
                <a:gd name="T39" fmla="*/ 2 h 65"/>
                <a:gd name="T40" fmla="*/ 10 w 64"/>
                <a:gd name="T41" fmla="*/ 0 h 65"/>
                <a:gd name="T42" fmla="*/ 8 w 64"/>
                <a:gd name="T43" fmla="*/ 2 h 65"/>
                <a:gd name="T44" fmla="*/ 8 w 64"/>
                <a:gd name="T45" fmla="*/ 16 h 65"/>
                <a:gd name="T46" fmla="*/ 6 w 64"/>
                <a:gd name="T47" fmla="*/ 17 h 65"/>
                <a:gd name="T48" fmla="*/ 4 w 64"/>
                <a:gd name="T49" fmla="*/ 16 h 65"/>
                <a:gd name="T50" fmla="*/ 4 w 64"/>
                <a:gd name="T51" fmla="*/ 2 h 65"/>
                <a:gd name="T52" fmla="*/ 2 w 64"/>
                <a:gd name="T53" fmla="*/ 0 h 65"/>
                <a:gd name="T54" fmla="*/ 0 w 64"/>
                <a:gd name="T55" fmla="*/ 2 h 65"/>
                <a:gd name="T56" fmla="*/ 0 w 64"/>
                <a:gd name="T57" fmla="*/ 16 h 65"/>
                <a:gd name="T58" fmla="*/ 0 w 64"/>
                <a:gd name="T59" fmla="*/ 21 h 65"/>
                <a:gd name="T60" fmla="*/ 3 w 64"/>
                <a:gd name="T61" fmla="*/ 25 h 65"/>
                <a:gd name="T62" fmla="*/ 8 w 64"/>
                <a:gd name="T63" fmla="*/ 33 h 65"/>
                <a:gd name="T64" fmla="*/ 8 w 64"/>
                <a:gd name="T65" fmla="*/ 65 h 65"/>
                <a:gd name="T66" fmla="*/ 20 w 64"/>
                <a:gd name="T67" fmla="*/ 65 h 65"/>
                <a:gd name="T68" fmla="*/ 20 w 64"/>
                <a:gd name="T69" fmla="*/ 33 h 65"/>
                <a:gd name="T70" fmla="*/ 25 w 64"/>
                <a:gd name="T71" fmla="*/ 25 h 65"/>
                <a:gd name="T72" fmla="*/ 28 w 64"/>
                <a:gd name="T73" fmla="*/ 21 h 65"/>
                <a:gd name="T74" fmla="*/ 28 w 64"/>
                <a:gd name="T75" fmla="*/ 16 h 65"/>
                <a:gd name="T76" fmla="*/ 28 w 64"/>
                <a:gd name="T77" fmla="*/ 2 h 65"/>
                <a:gd name="T78" fmla="*/ 26 w 64"/>
                <a:gd name="T7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65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4286" y="1899"/>
              <a:ext cx="91" cy="102"/>
            </a:xfrm>
            <a:custGeom>
              <a:avLst/>
              <a:gdLst>
                <a:gd name="T0" fmla="*/ 58 w 74"/>
                <a:gd name="T1" fmla="*/ 25 h 83"/>
                <a:gd name="T2" fmla="*/ 63 w 74"/>
                <a:gd name="T3" fmla="*/ 22 h 83"/>
                <a:gd name="T4" fmla="*/ 68 w 74"/>
                <a:gd name="T5" fmla="*/ 12 h 83"/>
                <a:gd name="T6" fmla="*/ 65 w 74"/>
                <a:gd name="T7" fmla="*/ 3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4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6 w 74"/>
                <a:gd name="T29" fmla="*/ 46 h 83"/>
                <a:gd name="T30" fmla="*/ 6 w 74"/>
                <a:gd name="T31" fmla="*/ 83 h 83"/>
                <a:gd name="T32" fmla="*/ 69 w 74"/>
                <a:gd name="T33" fmla="*/ 83 h 83"/>
                <a:gd name="T34" fmla="*/ 69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10 h 83"/>
                <a:gd name="T44" fmla="*/ 58 w 74"/>
                <a:gd name="T45" fmla="*/ 6 h 83"/>
                <a:gd name="T46" fmla="*/ 61 w 74"/>
                <a:gd name="T47" fmla="*/ 7 h 83"/>
                <a:gd name="T48" fmla="*/ 59 w 74"/>
                <a:gd name="T49" fmla="*/ 18 h 83"/>
                <a:gd name="T50" fmla="*/ 46 w 74"/>
                <a:gd name="T51" fmla="*/ 25 h 83"/>
                <a:gd name="T52" fmla="*/ 42 w 74"/>
                <a:gd name="T53" fmla="*/ 25 h 83"/>
                <a:gd name="T54" fmla="*/ 50 w 74"/>
                <a:gd name="T55" fmla="*/ 10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30 w 74"/>
                <a:gd name="T67" fmla="*/ 23 h 83"/>
                <a:gd name="T68" fmla="*/ 30 w 74"/>
                <a:gd name="T69" fmla="*/ 24 h 83"/>
                <a:gd name="T70" fmla="*/ 29 w 74"/>
                <a:gd name="T71" fmla="*/ 23 h 83"/>
                <a:gd name="T72" fmla="*/ 17 w 74"/>
                <a:gd name="T73" fmla="*/ 17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4 h 83"/>
                <a:gd name="T82" fmla="*/ 32 w 74"/>
                <a:gd name="T83" fmla="*/ 44 h 83"/>
                <a:gd name="T84" fmla="*/ 32 w 74"/>
                <a:gd name="T85" fmla="*/ 78 h 83"/>
                <a:gd name="T86" fmla="*/ 32 w 74"/>
                <a:gd name="T87" fmla="*/ 41 h 83"/>
                <a:gd name="T88" fmla="*/ 6 w 74"/>
                <a:gd name="T89" fmla="*/ 41 h 83"/>
                <a:gd name="T90" fmla="*/ 6 w 74"/>
                <a:gd name="T91" fmla="*/ 31 h 83"/>
                <a:gd name="T92" fmla="*/ 32 w 74"/>
                <a:gd name="T93" fmla="*/ 31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4 h 83"/>
                <a:gd name="T102" fmla="*/ 63 w 74"/>
                <a:gd name="T103" fmla="*/ 44 h 83"/>
                <a:gd name="T104" fmla="*/ 63 w 74"/>
                <a:gd name="T105" fmla="*/ 78 h 83"/>
                <a:gd name="T106" fmla="*/ 69 w 74"/>
                <a:gd name="T107" fmla="*/ 41 h 83"/>
                <a:gd name="T108" fmla="*/ 42 w 74"/>
                <a:gd name="T109" fmla="*/ 41 h 83"/>
                <a:gd name="T110" fmla="*/ 42 w 74"/>
                <a:gd name="T111" fmla="*/ 31 h 83"/>
                <a:gd name="T112" fmla="*/ 69 w 74"/>
                <a:gd name="T113" fmla="*/ 31 h 83"/>
                <a:gd name="T114" fmla="*/ 69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auto">
            <a:xfrm>
              <a:off x="4259" y="2360"/>
              <a:ext cx="95" cy="78"/>
            </a:xfrm>
            <a:custGeom>
              <a:avLst/>
              <a:gdLst>
                <a:gd name="T0" fmla="*/ 1 w 77"/>
                <a:gd name="T1" fmla="*/ 42 h 63"/>
                <a:gd name="T2" fmla="*/ 8 w 77"/>
                <a:gd name="T3" fmla="*/ 55 h 63"/>
                <a:gd name="T4" fmla="*/ 21 w 77"/>
                <a:gd name="T5" fmla="*/ 61 h 63"/>
                <a:gd name="T6" fmla="*/ 38 w 77"/>
                <a:gd name="T7" fmla="*/ 63 h 63"/>
                <a:gd name="T8" fmla="*/ 56 w 77"/>
                <a:gd name="T9" fmla="*/ 61 h 63"/>
                <a:gd name="T10" fmla="*/ 69 w 77"/>
                <a:gd name="T11" fmla="*/ 55 h 63"/>
                <a:gd name="T12" fmla="*/ 76 w 77"/>
                <a:gd name="T13" fmla="*/ 42 h 63"/>
                <a:gd name="T14" fmla="*/ 71 w 77"/>
                <a:gd name="T15" fmla="*/ 16 h 63"/>
                <a:gd name="T16" fmla="*/ 72 w 77"/>
                <a:gd name="T17" fmla="*/ 11 h 63"/>
                <a:gd name="T18" fmla="*/ 70 w 77"/>
                <a:gd name="T19" fmla="*/ 0 h 63"/>
                <a:gd name="T20" fmla="*/ 67 w 77"/>
                <a:gd name="T21" fmla="*/ 0 h 63"/>
                <a:gd name="T22" fmla="*/ 60 w 77"/>
                <a:gd name="T23" fmla="*/ 3 h 63"/>
                <a:gd name="T24" fmla="*/ 38 w 77"/>
                <a:gd name="T25" fmla="*/ 5 h 63"/>
                <a:gd name="T26" fmla="*/ 17 w 77"/>
                <a:gd name="T27" fmla="*/ 3 h 63"/>
                <a:gd name="T28" fmla="*/ 9 w 77"/>
                <a:gd name="T29" fmla="*/ 0 h 63"/>
                <a:gd name="T30" fmla="*/ 7 w 77"/>
                <a:gd name="T31" fmla="*/ 0 h 63"/>
                <a:gd name="T32" fmla="*/ 5 w 77"/>
                <a:gd name="T33" fmla="*/ 11 h 63"/>
                <a:gd name="T34" fmla="*/ 6 w 77"/>
                <a:gd name="T35" fmla="*/ 16 h 63"/>
                <a:gd name="T36" fmla="*/ 9 w 77"/>
                <a:gd name="T37" fmla="*/ 42 h 63"/>
                <a:gd name="T38" fmla="*/ 18 w 77"/>
                <a:gd name="T39" fmla="*/ 30 h 63"/>
                <a:gd name="T40" fmla="*/ 27 w 77"/>
                <a:gd name="T41" fmla="*/ 29 h 63"/>
                <a:gd name="T42" fmla="*/ 38 w 77"/>
                <a:gd name="T43" fmla="*/ 30 h 63"/>
                <a:gd name="T44" fmla="*/ 49 w 77"/>
                <a:gd name="T45" fmla="*/ 29 h 63"/>
                <a:gd name="T46" fmla="*/ 59 w 77"/>
                <a:gd name="T47" fmla="*/ 30 h 63"/>
                <a:gd name="T48" fmla="*/ 67 w 77"/>
                <a:gd name="T49" fmla="*/ 42 h 63"/>
                <a:gd name="T50" fmla="*/ 64 w 77"/>
                <a:gd name="T51" fmla="*/ 52 h 63"/>
                <a:gd name="T52" fmla="*/ 56 w 77"/>
                <a:gd name="T53" fmla="*/ 57 h 63"/>
                <a:gd name="T54" fmla="*/ 45 w 77"/>
                <a:gd name="T55" fmla="*/ 58 h 63"/>
                <a:gd name="T56" fmla="*/ 31 w 77"/>
                <a:gd name="T57" fmla="*/ 58 h 63"/>
                <a:gd name="T58" fmla="*/ 20 w 77"/>
                <a:gd name="T59" fmla="*/ 57 h 63"/>
                <a:gd name="T60" fmla="*/ 12 w 77"/>
                <a:gd name="T61" fmla="*/ 52 h 63"/>
                <a:gd name="T62" fmla="*/ 9 w 77"/>
                <a:gd name="T63" fmla="*/ 42 h 63"/>
                <a:gd name="T64" fmla="*/ 53 w 77"/>
                <a:gd name="T65" fmla="*/ 48 h 63"/>
                <a:gd name="T66" fmla="*/ 53 w 77"/>
                <a:gd name="T67" fmla="*/ 34 h 63"/>
                <a:gd name="T68" fmla="*/ 19 w 77"/>
                <a:gd name="T69" fmla="*/ 41 h 63"/>
                <a:gd name="T70" fmla="*/ 29 w 77"/>
                <a:gd name="T71" fmla="*/ 41 h 63"/>
                <a:gd name="T72" fmla="*/ 19 w 77"/>
                <a:gd name="T73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63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4162" y="1351"/>
              <a:ext cx="154" cy="154"/>
            </a:xfrm>
            <a:custGeom>
              <a:avLst/>
              <a:gdLst>
                <a:gd name="T0" fmla="*/ 0 w 125"/>
                <a:gd name="T1" fmla="*/ 63 h 125"/>
                <a:gd name="T2" fmla="*/ 125 w 125"/>
                <a:gd name="T3" fmla="*/ 63 h 125"/>
                <a:gd name="T4" fmla="*/ 98 w 125"/>
                <a:gd name="T5" fmla="*/ 83 h 125"/>
                <a:gd name="T6" fmla="*/ 117 w 125"/>
                <a:gd name="T7" fmla="*/ 67 h 125"/>
                <a:gd name="T8" fmla="*/ 98 w 125"/>
                <a:gd name="T9" fmla="*/ 83 h 125"/>
                <a:gd name="T10" fmla="*/ 25 w 125"/>
                <a:gd name="T11" fmla="*/ 58 h 125"/>
                <a:gd name="T12" fmla="*/ 13 w 125"/>
                <a:gd name="T13" fmla="*/ 42 h 125"/>
                <a:gd name="T14" fmla="*/ 90 w 125"/>
                <a:gd name="T15" fmla="*/ 42 h 125"/>
                <a:gd name="T16" fmla="*/ 67 w 125"/>
                <a:gd name="T17" fmla="*/ 58 h 125"/>
                <a:gd name="T18" fmla="*/ 90 w 125"/>
                <a:gd name="T19" fmla="*/ 42 h 125"/>
                <a:gd name="T20" fmla="*/ 67 w 125"/>
                <a:gd name="T21" fmla="*/ 9 h 125"/>
                <a:gd name="T22" fmla="*/ 82 w 125"/>
                <a:gd name="T23" fmla="*/ 23 h 125"/>
                <a:gd name="T24" fmla="*/ 67 w 125"/>
                <a:gd name="T25" fmla="*/ 33 h 125"/>
                <a:gd name="T26" fmla="*/ 53 w 125"/>
                <a:gd name="T27" fmla="*/ 12 h 125"/>
                <a:gd name="T28" fmla="*/ 59 w 125"/>
                <a:gd name="T29" fmla="*/ 33 h 125"/>
                <a:gd name="T30" fmla="*/ 43 w 125"/>
                <a:gd name="T31" fmla="*/ 23 h 125"/>
                <a:gd name="T32" fmla="*/ 59 w 125"/>
                <a:gd name="T33" fmla="*/ 58 h 125"/>
                <a:gd name="T34" fmla="*/ 36 w 125"/>
                <a:gd name="T35" fmla="*/ 42 h 125"/>
                <a:gd name="T36" fmla="*/ 13 w 125"/>
                <a:gd name="T37" fmla="*/ 83 h 125"/>
                <a:gd name="T38" fmla="*/ 25 w 125"/>
                <a:gd name="T39" fmla="*/ 67 h 125"/>
                <a:gd name="T40" fmla="*/ 13 w 125"/>
                <a:gd name="T41" fmla="*/ 83 h 125"/>
                <a:gd name="T42" fmla="*/ 59 w 125"/>
                <a:gd name="T43" fmla="*/ 67 h 125"/>
                <a:gd name="T44" fmla="*/ 36 w 125"/>
                <a:gd name="T45" fmla="*/ 83 h 125"/>
                <a:gd name="T46" fmla="*/ 59 w 125"/>
                <a:gd name="T47" fmla="*/ 92 h 125"/>
                <a:gd name="T48" fmla="*/ 53 w 125"/>
                <a:gd name="T49" fmla="*/ 113 h 125"/>
                <a:gd name="T50" fmla="*/ 38 w 125"/>
                <a:gd name="T51" fmla="*/ 92 h 125"/>
                <a:gd name="T52" fmla="*/ 82 w 125"/>
                <a:gd name="T53" fmla="*/ 102 h 125"/>
                <a:gd name="T54" fmla="*/ 67 w 125"/>
                <a:gd name="T55" fmla="*/ 116 h 125"/>
                <a:gd name="T56" fmla="*/ 87 w 125"/>
                <a:gd name="T57" fmla="*/ 92 h 125"/>
                <a:gd name="T58" fmla="*/ 67 w 125"/>
                <a:gd name="T59" fmla="*/ 83 h 125"/>
                <a:gd name="T60" fmla="*/ 92 w 125"/>
                <a:gd name="T61" fmla="*/ 67 h 125"/>
                <a:gd name="T62" fmla="*/ 67 w 125"/>
                <a:gd name="T63" fmla="*/ 83 h 125"/>
                <a:gd name="T64" fmla="*/ 98 w 125"/>
                <a:gd name="T65" fmla="*/ 42 h 125"/>
                <a:gd name="T66" fmla="*/ 117 w 125"/>
                <a:gd name="T67" fmla="*/ 58 h 125"/>
                <a:gd name="T68" fmla="*/ 108 w 125"/>
                <a:gd name="T69" fmla="*/ 33 h 125"/>
                <a:gd name="T70" fmla="*/ 86 w 125"/>
                <a:gd name="T71" fmla="*/ 14 h 125"/>
                <a:gd name="T72" fmla="*/ 108 w 125"/>
                <a:gd name="T73" fmla="*/ 33 h 125"/>
                <a:gd name="T74" fmla="*/ 39 w 125"/>
                <a:gd name="T75" fmla="*/ 14 h 125"/>
                <a:gd name="T76" fmla="*/ 17 w 125"/>
                <a:gd name="T77" fmla="*/ 33 h 125"/>
                <a:gd name="T78" fmla="*/ 17 w 125"/>
                <a:gd name="T79" fmla="*/ 92 h 125"/>
                <a:gd name="T80" fmla="*/ 39 w 125"/>
                <a:gd name="T81" fmla="*/ 111 h 125"/>
                <a:gd name="T82" fmla="*/ 17 w 125"/>
                <a:gd name="T83" fmla="*/ 92 h 125"/>
                <a:gd name="T84" fmla="*/ 86 w 125"/>
                <a:gd name="T85" fmla="*/ 111 h 125"/>
                <a:gd name="T86" fmla="*/ 108 w 125"/>
                <a:gd name="T87" fmla="*/ 9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125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4133" y="1270"/>
              <a:ext cx="72" cy="73"/>
            </a:xfrm>
            <a:custGeom>
              <a:avLst/>
              <a:gdLst>
                <a:gd name="T0" fmla="*/ 49 w 59"/>
                <a:gd name="T1" fmla="*/ 0 h 59"/>
                <a:gd name="T2" fmla="*/ 9 w 59"/>
                <a:gd name="T3" fmla="*/ 0 h 59"/>
                <a:gd name="T4" fmla="*/ 0 w 59"/>
                <a:gd name="T5" fmla="*/ 10 h 59"/>
                <a:gd name="T6" fmla="*/ 0 w 59"/>
                <a:gd name="T7" fmla="*/ 49 h 59"/>
                <a:gd name="T8" fmla="*/ 9 w 59"/>
                <a:gd name="T9" fmla="*/ 59 h 59"/>
                <a:gd name="T10" fmla="*/ 49 w 59"/>
                <a:gd name="T11" fmla="*/ 59 h 59"/>
                <a:gd name="T12" fmla="*/ 59 w 59"/>
                <a:gd name="T13" fmla="*/ 49 h 59"/>
                <a:gd name="T14" fmla="*/ 59 w 59"/>
                <a:gd name="T15" fmla="*/ 10 h 59"/>
                <a:gd name="T16" fmla="*/ 49 w 59"/>
                <a:gd name="T17" fmla="*/ 0 h 59"/>
                <a:gd name="T18" fmla="*/ 40 w 59"/>
                <a:gd name="T19" fmla="*/ 2 h 59"/>
                <a:gd name="T20" fmla="*/ 40 w 59"/>
                <a:gd name="T21" fmla="*/ 11 h 59"/>
                <a:gd name="T22" fmla="*/ 31 w 59"/>
                <a:gd name="T23" fmla="*/ 11 h 59"/>
                <a:gd name="T24" fmla="*/ 31 w 59"/>
                <a:gd name="T25" fmla="*/ 2 h 59"/>
                <a:gd name="T26" fmla="*/ 40 w 59"/>
                <a:gd name="T27" fmla="*/ 2 h 59"/>
                <a:gd name="T28" fmla="*/ 27 w 59"/>
                <a:gd name="T29" fmla="*/ 2 h 59"/>
                <a:gd name="T30" fmla="*/ 27 w 59"/>
                <a:gd name="T31" fmla="*/ 11 h 59"/>
                <a:gd name="T32" fmla="*/ 18 w 59"/>
                <a:gd name="T33" fmla="*/ 11 h 59"/>
                <a:gd name="T34" fmla="*/ 18 w 59"/>
                <a:gd name="T35" fmla="*/ 2 h 59"/>
                <a:gd name="T36" fmla="*/ 27 w 59"/>
                <a:gd name="T37" fmla="*/ 2 h 59"/>
                <a:gd name="T38" fmla="*/ 1 w 59"/>
                <a:gd name="T39" fmla="*/ 11 h 59"/>
                <a:gd name="T40" fmla="*/ 1 w 59"/>
                <a:gd name="T41" fmla="*/ 10 h 59"/>
                <a:gd name="T42" fmla="*/ 9 w 59"/>
                <a:gd name="T43" fmla="*/ 2 h 59"/>
                <a:gd name="T44" fmla="*/ 14 w 59"/>
                <a:gd name="T45" fmla="*/ 2 h 59"/>
                <a:gd name="T46" fmla="*/ 14 w 59"/>
                <a:gd name="T47" fmla="*/ 11 h 59"/>
                <a:gd name="T48" fmla="*/ 1 w 59"/>
                <a:gd name="T49" fmla="*/ 11 h 59"/>
                <a:gd name="T50" fmla="*/ 44 w 59"/>
                <a:gd name="T51" fmla="*/ 37 h 59"/>
                <a:gd name="T52" fmla="*/ 33 w 59"/>
                <a:gd name="T53" fmla="*/ 37 h 59"/>
                <a:gd name="T54" fmla="*/ 33 w 59"/>
                <a:gd name="T55" fmla="*/ 48 h 59"/>
                <a:gd name="T56" fmla="*/ 25 w 59"/>
                <a:gd name="T57" fmla="*/ 48 h 59"/>
                <a:gd name="T58" fmla="*/ 25 w 59"/>
                <a:gd name="T59" fmla="*/ 37 h 59"/>
                <a:gd name="T60" fmla="*/ 14 w 59"/>
                <a:gd name="T61" fmla="*/ 37 h 59"/>
                <a:gd name="T62" fmla="*/ 14 w 59"/>
                <a:gd name="T63" fmla="*/ 29 h 59"/>
                <a:gd name="T64" fmla="*/ 25 w 59"/>
                <a:gd name="T65" fmla="*/ 29 h 59"/>
                <a:gd name="T66" fmla="*/ 25 w 59"/>
                <a:gd name="T67" fmla="*/ 18 h 59"/>
                <a:gd name="T68" fmla="*/ 33 w 59"/>
                <a:gd name="T69" fmla="*/ 18 h 59"/>
                <a:gd name="T70" fmla="*/ 33 w 59"/>
                <a:gd name="T71" fmla="*/ 29 h 59"/>
                <a:gd name="T72" fmla="*/ 44 w 59"/>
                <a:gd name="T73" fmla="*/ 29 h 59"/>
                <a:gd name="T74" fmla="*/ 44 w 59"/>
                <a:gd name="T75" fmla="*/ 37 h 59"/>
                <a:gd name="T76" fmla="*/ 57 w 59"/>
                <a:gd name="T77" fmla="*/ 11 h 59"/>
                <a:gd name="T78" fmla="*/ 44 w 59"/>
                <a:gd name="T79" fmla="*/ 11 h 59"/>
                <a:gd name="T80" fmla="*/ 44 w 59"/>
                <a:gd name="T81" fmla="*/ 2 h 59"/>
                <a:gd name="T82" fmla="*/ 49 w 59"/>
                <a:gd name="T83" fmla="*/ 2 h 59"/>
                <a:gd name="T84" fmla="*/ 57 w 59"/>
                <a:gd name="T85" fmla="*/ 10 h 59"/>
                <a:gd name="T86" fmla="*/ 57 w 59"/>
                <a:gd name="T8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9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4215" y="1285"/>
              <a:ext cx="68" cy="54"/>
            </a:xfrm>
            <a:custGeom>
              <a:avLst/>
              <a:gdLst>
                <a:gd name="T0" fmla="*/ 26 w 68"/>
                <a:gd name="T1" fmla="*/ 54 h 54"/>
                <a:gd name="T2" fmla="*/ 0 w 68"/>
                <a:gd name="T3" fmla="*/ 28 h 54"/>
                <a:gd name="T4" fmla="*/ 14 w 68"/>
                <a:gd name="T5" fmla="*/ 16 h 54"/>
                <a:gd name="T6" fmla="*/ 26 w 68"/>
                <a:gd name="T7" fmla="*/ 28 h 54"/>
                <a:gd name="T8" fmla="*/ 54 w 68"/>
                <a:gd name="T9" fmla="*/ 0 h 54"/>
                <a:gd name="T10" fmla="*/ 68 w 68"/>
                <a:gd name="T11" fmla="*/ 14 h 54"/>
                <a:gd name="T12" fmla="*/ 26 w 68"/>
                <a:gd name="T13" fmla="*/ 54 h 54"/>
                <a:gd name="T14" fmla="*/ 7 w 68"/>
                <a:gd name="T15" fmla="*/ 28 h 54"/>
                <a:gd name="T16" fmla="*/ 26 w 68"/>
                <a:gd name="T17" fmla="*/ 47 h 54"/>
                <a:gd name="T18" fmla="*/ 60 w 68"/>
                <a:gd name="T19" fmla="*/ 14 h 54"/>
                <a:gd name="T20" fmla="*/ 54 w 68"/>
                <a:gd name="T21" fmla="*/ 8 h 54"/>
                <a:gd name="T22" fmla="*/ 26 w 68"/>
                <a:gd name="T23" fmla="*/ 36 h 54"/>
                <a:gd name="T24" fmla="*/ 14 w 68"/>
                <a:gd name="T25" fmla="*/ 22 h 54"/>
                <a:gd name="T26" fmla="*/ 7 w 68"/>
                <a:gd name="T27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54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4214" y="2441"/>
              <a:ext cx="97" cy="100"/>
            </a:xfrm>
            <a:custGeom>
              <a:avLst/>
              <a:gdLst>
                <a:gd name="T0" fmla="*/ 69 w 79"/>
                <a:gd name="T1" fmla="*/ 22 h 81"/>
                <a:gd name="T2" fmla="*/ 22 w 79"/>
                <a:gd name="T3" fmla="*/ 14 h 81"/>
                <a:gd name="T4" fmla="*/ 19 w 79"/>
                <a:gd name="T5" fmla="*/ 3 h 81"/>
                <a:gd name="T6" fmla="*/ 0 w 79"/>
                <a:gd name="T7" fmla="*/ 5 h 81"/>
                <a:gd name="T8" fmla="*/ 12 w 79"/>
                <a:gd name="T9" fmla="*/ 12 h 81"/>
                <a:gd name="T10" fmla="*/ 14 w 79"/>
                <a:gd name="T11" fmla="*/ 54 h 81"/>
                <a:gd name="T12" fmla="*/ 61 w 79"/>
                <a:gd name="T13" fmla="*/ 59 h 81"/>
                <a:gd name="T14" fmla="*/ 76 w 79"/>
                <a:gd name="T15" fmla="*/ 20 h 81"/>
                <a:gd name="T16" fmla="*/ 36 w 79"/>
                <a:gd name="T17" fmla="*/ 32 h 81"/>
                <a:gd name="T18" fmla="*/ 45 w 79"/>
                <a:gd name="T19" fmla="*/ 39 h 81"/>
                <a:gd name="T20" fmla="*/ 44 w 79"/>
                <a:gd name="T21" fmla="*/ 44 h 81"/>
                <a:gd name="T22" fmla="*/ 33 w 79"/>
                <a:gd name="T23" fmla="*/ 47 h 81"/>
                <a:gd name="T24" fmla="*/ 44 w 79"/>
                <a:gd name="T25" fmla="*/ 44 h 81"/>
                <a:gd name="T26" fmla="*/ 38 w 79"/>
                <a:gd name="T27" fmla="*/ 22 h 81"/>
                <a:gd name="T28" fmla="*/ 47 w 79"/>
                <a:gd name="T29" fmla="*/ 29 h 81"/>
                <a:gd name="T30" fmla="*/ 22 w 79"/>
                <a:gd name="T31" fmla="*/ 19 h 81"/>
                <a:gd name="T32" fmla="*/ 32 w 79"/>
                <a:gd name="T33" fmla="*/ 26 h 81"/>
                <a:gd name="T34" fmla="*/ 22 w 79"/>
                <a:gd name="T35" fmla="*/ 19 h 81"/>
                <a:gd name="T36" fmla="*/ 31 w 79"/>
                <a:gd name="T37" fmla="*/ 31 h 81"/>
                <a:gd name="T38" fmla="*/ 21 w 79"/>
                <a:gd name="T39" fmla="*/ 35 h 81"/>
                <a:gd name="T40" fmla="*/ 20 w 79"/>
                <a:gd name="T41" fmla="*/ 40 h 81"/>
                <a:gd name="T42" fmla="*/ 28 w 79"/>
                <a:gd name="T43" fmla="*/ 46 h 81"/>
                <a:gd name="T44" fmla="*/ 20 w 79"/>
                <a:gd name="T45" fmla="*/ 40 h 81"/>
                <a:gd name="T46" fmla="*/ 48 w 79"/>
                <a:gd name="T47" fmla="*/ 50 h 81"/>
                <a:gd name="T48" fmla="*/ 57 w 79"/>
                <a:gd name="T49" fmla="*/ 47 h 81"/>
                <a:gd name="T50" fmla="*/ 59 w 79"/>
                <a:gd name="T51" fmla="*/ 42 h 81"/>
                <a:gd name="T52" fmla="*/ 51 w 79"/>
                <a:gd name="T53" fmla="*/ 35 h 81"/>
                <a:gd name="T54" fmla="*/ 59 w 79"/>
                <a:gd name="T55" fmla="*/ 42 h 81"/>
                <a:gd name="T56" fmla="*/ 52 w 79"/>
                <a:gd name="T57" fmla="*/ 30 h 81"/>
                <a:gd name="T58" fmla="*/ 66 w 79"/>
                <a:gd name="T59" fmla="*/ 28 h 81"/>
                <a:gd name="T60" fmla="*/ 9 w 79"/>
                <a:gd name="T61" fmla="*/ 66 h 81"/>
                <a:gd name="T62" fmla="*/ 24 w 79"/>
                <a:gd name="T63" fmla="*/ 69 h 81"/>
                <a:gd name="T64" fmla="*/ 18 w 79"/>
                <a:gd name="T65" fmla="*/ 60 h 81"/>
                <a:gd name="T66" fmla="*/ 39 w 79"/>
                <a:gd name="T67" fmla="*/ 72 h 81"/>
                <a:gd name="T68" fmla="*/ 54 w 79"/>
                <a:gd name="T69" fmla="*/ 74 h 81"/>
                <a:gd name="T70" fmla="*/ 48 w 79"/>
                <a:gd name="T71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" h="81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4285" y="2294"/>
              <a:ext cx="58" cy="59"/>
            </a:xfrm>
            <a:custGeom>
              <a:avLst/>
              <a:gdLst>
                <a:gd name="T0" fmla="*/ 24 w 47"/>
                <a:gd name="T1" fmla="*/ 0 h 48"/>
                <a:gd name="T2" fmla="*/ 0 w 47"/>
                <a:gd name="T3" fmla="*/ 24 h 48"/>
                <a:gd name="T4" fmla="*/ 24 w 47"/>
                <a:gd name="T5" fmla="*/ 48 h 48"/>
                <a:gd name="T6" fmla="*/ 47 w 47"/>
                <a:gd name="T7" fmla="*/ 24 h 48"/>
                <a:gd name="T8" fmla="*/ 24 w 47"/>
                <a:gd name="T9" fmla="*/ 0 h 48"/>
                <a:gd name="T10" fmla="*/ 6 w 47"/>
                <a:gd name="T11" fmla="*/ 24 h 48"/>
                <a:gd name="T12" fmla="*/ 24 w 47"/>
                <a:gd name="T13" fmla="*/ 6 h 48"/>
                <a:gd name="T14" fmla="*/ 24 w 47"/>
                <a:gd name="T15" fmla="*/ 42 h 48"/>
                <a:gd name="T16" fmla="*/ 6 w 47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4157" y="2096"/>
              <a:ext cx="147" cy="143"/>
            </a:xfrm>
            <a:custGeom>
              <a:avLst/>
              <a:gdLst>
                <a:gd name="T0" fmla="*/ 22 w 119"/>
                <a:gd name="T1" fmla="*/ 19 h 116"/>
                <a:gd name="T2" fmla="*/ 58 w 119"/>
                <a:gd name="T3" fmla="*/ 33 h 116"/>
                <a:gd name="T4" fmla="*/ 62 w 119"/>
                <a:gd name="T5" fmla="*/ 12 h 116"/>
                <a:gd name="T6" fmla="*/ 82 w 119"/>
                <a:gd name="T7" fmla="*/ 3 h 116"/>
                <a:gd name="T8" fmla="*/ 91 w 119"/>
                <a:gd name="T9" fmla="*/ 23 h 116"/>
                <a:gd name="T10" fmla="*/ 95 w 119"/>
                <a:gd name="T11" fmla="*/ 49 h 116"/>
                <a:gd name="T12" fmla="*/ 95 w 119"/>
                <a:gd name="T13" fmla="*/ 50 h 116"/>
                <a:gd name="T14" fmla="*/ 99 w 119"/>
                <a:gd name="T15" fmla="*/ 41 h 116"/>
                <a:gd name="T16" fmla="*/ 119 w 119"/>
                <a:gd name="T17" fmla="*/ 49 h 116"/>
                <a:gd name="T18" fmla="*/ 93 w 119"/>
                <a:gd name="T19" fmla="*/ 116 h 116"/>
                <a:gd name="T20" fmla="*/ 73 w 119"/>
                <a:gd name="T21" fmla="*/ 109 h 116"/>
                <a:gd name="T22" fmla="*/ 75 w 119"/>
                <a:gd name="T23" fmla="*/ 103 h 116"/>
                <a:gd name="T24" fmla="*/ 63 w 119"/>
                <a:gd name="T25" fmla="*/ 103 h 116"/>
                <a:gd name="T26" fmla="*/ 53 w 119"/>
                <a:gd name="T27" fmla="*/ 106 h 116"/>
                <a:gd name="T28" fmla="*/ 35 w 119"/>
                <a:gd name="T29" fmla="*/ 102 h 116"/>
                <a:gd name="T30" fmla="*/ 30 w 119"/>
                <a:gd name="T31" fmla="*/ 100 h 116"/>
                <a:gd name="T32" fmla="*/ 28 w 119"/>
                <a:gd name="T33" fmla="*/ 99 h 116"/>
                <a:gd name="T34" fmla="*/ 21 w 119"/>
                <a:gd name="T35" fmla="*/ 83 h 116"/>
                <a:gd name="T36" fmla="*/ 22 w 119"/>
                <a:gd name="T37" fmla="*/ 79 h 116"/>
                <a:gd name="T38" fmla="*/ 22 w 119"/>
                <a:gd name="T39" fmla="*/ 70 h 116"/>
                <a:gd name="T40" fmla="*/ 24 w 119"/>
                <a:gd name="T41" fmla="*/ 67 h 116"/>
                <a:gd name="T42" fmla="*/ 24 w 119"/>
                <a:gd name="T43" fmla="*/ 57 h 116"/>
                <a:gd name="T44" fmla="*/ 27 w 119"/>
                <a:gd name="T45" fmla="*/ 52 h 116"/>
                <a:gd name="T46" fmla="*/ 11 w 119"/>
                <a:gd name="T47" fmla="*/ 46 h 116"/>
                <a:gd name="T48" fmla="*/ 3 w 119"/>
                <a:gd name="T49" fmla="*/ 28 h 116"/>
                <a:gd name="T50" fmla="*/ 22 w 119"/>
                <a:gd name="T51" fmla="*/ 19 h 116"/>
                <a:gd name="T52" fmla="*/ 86 w 119"/>
                <a:gd name="T53" fmla="*/ 106 h 116"/>
                <a:gd name="T54" fmla="*/ 90 w 119"/>
                <a:gd name="T55" fmla="*/ 104 h 116"/>
                <a:gd name="T56" fmla="*/ 88 w 119"/>
                <a:gd name="T57" fmla="*/ 99 h 116"/>
                <a:gd name="T58" fmla="*/ 84 w 119"/>
                <a:gd name="T59" fmla="*/ 101 h 116"/>
                <a:gd name="T60" fmla="*/ 86 w 119"/>
                <a:gd name="T61" fmla="*/ 106 h 116"/>
                <a:gd name="T62" fmla="*/ 15 w 119"/>
                <a:gd name="T63" fmla="*/ 40 h 116"/>
                <a:gd name="T64" fmla="*/ 41 w 119"/>
                <a:gd name="T65" fmla="*/ 50 h 116"/>
                <a:gd name="T66" fmla="*/ 42 w 119"/>
                <a:gd name="T67" fmla="*/ 50 h 116"/>
                <a:gd name="T68" fmla="*/ 39 w 119"/>
                <a:gd name="T69" fmla="*/ 57 h 116"/>
                <a:gd name="T70" fmla="*/ 38 w 119"/>
                <a:gd name="T71" fmla="*/ 57 h 116"/>
                <a:gd name="T72" fmla="*/ 31 w 119"/>
                <a:gd name="T73" fmla="*/ 60 h 116"/>
                <a:gd name="T74" fmla="*/ 32 w 119"/>
                <a:gd name="T75" fmla="*/ 65 h 116"/>
                <a:gd name="T76" fmla="*/ 34 w 119"/>
                <a:gd name="T77" fmla="*/ 68 h 116"/>
                <a:gd name="T78" fmla="*/ 31 w 119"/>
                <a:gd name="T79" fmla="*/ 70 h 116"/>
                <a:gd name="T80" fmla="*/ 30 w 119"/>
                <a:gd name="T81" fmla="*/ 73 h 116"/>
                <a:gd name="T82" fmla="*/ 30 w 119"/>
                <a:gd name="T83" fmla="*/ 78 h 116"/>
                <a:gd name="T84" fmla="*/ 32 w 119"/>
                <a:gd name="T85" fmla="*/ 81 h 116"/>
                <a:gd name="T86" fmla="*/ 30 w 119"/>
                <a:gd name="T87" fmla="*/ 83 h 116"/>
                <a:gd name="T88" fmla="*/ 28 w 119"/>
                <a:gd name="T89" fmla="*/ 85 h 116"/>
                <a:gd name="T90" fmla="*/ 31 w 119"/>
                <a:gd name="T91" fmla="*/ 93 h 116"/>
                <a:gd name="T92" fmla="*/ 33 w 119"/>
                <a:gd name="T93" fmla="*/ 93 h 116"/>
                <a:gd name="T94" fmla="*/ 38 w 119"/>
                <a:gd name="T95" fmla="*/ 95 h 116"/>
                <a:gd name="T96" fmla="*/ 60 w 119"/>
                <a:gd name="T97" fmla="*/ 95 h 116"/>
                <a:gd name="T98" fmla="*/ 78 w 119"/>
                <a:gd name="T99" fmla="*/ 94 h 116"/>
                <a:gd name="T100" fmla="*/ 92 w 119"/>
                <a:gd name="T101" fmla="*/ 59 h 116"/>
                <a:gd name="T102" fmla="*/ 88 w 119"/>
                <a:gd name="T103" fmla="*/ 54 h 116"/>
                <a:gd name="T104" fmla="*/ 83 w 119"/>
                <a:gd name="T105" fmla="*/ 20 h 116"/>
                <a:gd name="T106" fmla="*/ 79 w 119"/>
                <a:gd name="T107" fmla="*/ 11 h 116"/>
                <a:gd name="T108" fmla="*/ 70 w 119"/>
                <a:gd name="T109" fmla="*/ 15 h 116"/>
                <a:gd name="T110" fmla="*/ 67 w 119"/>
                <a:gd name="T111" fmla="*/ 36 h 116"/>
                <a:gd name="T112" fmla="*/ 66 w 119"/>
                <a:gd name="T113" fmla="*/ 44 h 116"/>
                <a:gd name="T114" fmla="*/ 20 w 119"/>
                <a:gd name="T115" fmla="*/ 26 h 116"/>
                <a:gd name="T116" fmla="*/ 10 w 119"/>
                <a:gd name="T117" fmla="*/ 30 h 116"/>
                <a:gd name="T118" fmla="*/ 15 w 119"/>
                <a:gd name="T119" fmla="*/ 4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" h="116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4101" y="2246"/>
              <a:ext cx="177" cy="155"/>
            </a:xfrm>
            <a:custGeom>
              <a:avLst/>
              <a:gdLst>
                <a:gd name="T0" fmla="*/ 144 w 144"/>
                <a:gd name="T1" fmla="*/ 41 h 126"/>
                <a:gd name="T2" fmla="*/ 102 w 144"/>
                <a:gd name="T3" fmla="*/ 0 h 126"/>
                <a:gd name="T4" fmla="*/ 72 w 144"/>
                <a:gd name="T5" fmla="*/ 13 h 126"/>
                <a:gd name="T6" fmla="*/ 41 w 144"/>
                <a:gd name="T7" fmla="*/ 0 h 126"/>
                <a:gd name="T8" fmla="*/ 0 w 144"/>
                <a:gd name="T9" fmla="*/ 41 h 126"/>
                <a:gd name="T10" fmla="*/ 13 w 144"/>
                <a:gd name="T11" fmla="*/ 72 h 126"/>
                <a:gd name="T12" fmla="*/ 13 w 144"/>
                <a:gd name="T13" fmla="*/ 72 h 126"/>
                <a:gd name="T14" fmla="*/ 58 w 144"/>
                <a:gd name="T15" fmla="*/ 117 h 126"/>
                <a:gd name="T16" fmla="*/ 72 w 144"/>
                <a:gd name="T17" fmla="*/ 126 h 126"/>
                <a:gd name="T18" fmla="*/ 85 w 144"/>
                <a:gd name="T19" fmla="*/ 117 h 126"/>
                <a:gd name="T20" fmla="*/ 130 w 144"/>
                <a:gd name="T21" fmla="*/ 72 h 126"/>
                <a:gd name="T22" fmla="*/ 130 w 144"/>
                <a:gd name="T23" fmla="*/ 72 h 126"/>
                <a:gd name="T24" fmla="*/ 144 w 144"/>
                <a:gd name="T25" fmla="*/ 41 h 126"/>
                <a:gd name="T26" fmla="*/ 118 w 144"/>
                <a:gd name="T27" fmla="*/ 59 h 126"/>
                <a:gd name="T28" fmla="*/ 73 w 144"/>
                <a:gd name="T29" fmla="*/ 104 h 126"/>
                <a:gd name="T30" fmla="*/ 72 w 144"/>
                <a:gd name="T31" fmla="*/ 105 h 126"/>
                <a:gd name="T32" fmla="*/ 71 w 144"/>
                <a:gd name="T33" fmla="*/ 104 h 126"/>
                <a:gd name="T34" fmla="*/ 25 w 144"/>
                <a:gd name="T35" fmla="*/ 59 h 126"/>
                <a:gd name="T36" fmla="*/ 18 w 144"/>
                <a:gd name="T37" fmla="*/ 41 h 126"/>
                <a:gd name="T38" fmla="*/ 41 w 144"/>
                <a:gd name="T39" fmla="*/ 18 h 126"/>
                <a:gd name="T40" fmla="*/ 58 w 144"/>
                <a:gd name="T41" fmla="*/ 26 h 126"/>
                <a:gd name="T42" fmla="*/ 72 w 144"/>
                <a:gd name="T43" fmla="*/ 40 h 126"/>
                <a:gd name="T44" fmla="*/ 85 w 144"/>
                <a:gd name="T45" fmla="*/ 26 h 126"/>
                <a:gd name="T46" fmla="*/ 102 w 144"/>
                <a:gd name="T47" fmla="*/ 18 h 126"/>
                <a:gd name="T48" fmla="*/ 126 w 144"/>
                <a:gd name="T49" fmla="*/ 41 h 126"/>
                <a:gd name="T50" fmla="*/ 118 w 144"/>
                <a:gd name="T51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26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4125" y="2413"/>
              <a:ext cx="75" cy="75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0 h 61"/>
                <a:gd name="T4" fmla="*/ 31 w 61"/>
                <a:gd name="T5" fmla="*/ 61 h 61"/>
                <a:gd name="T6" fmla="*/ 61 w 61"/>
                <a:gd name="T7" fmla="*/ 30 h 61"/>
                <a:gd name="T8" fmla="*/ 31 w 61"/>
                <a:gd name="T9" fmla="*/ 0 h 61"/>
                <a:gd name="T10" fmla="*/ 31 w 61"/>
                <a:gd name="T11" fmla="*/ 55 h 61"/>
                <a:gd name="T12" fmla="*/ 6 w 61"/>
                <a:gd name="T13" fmla="*/ 30 h 61"/>
                <a:gd name="T14" fmla="*/ 31 w 61"/>
                <a:gd name="T15" fmla="*/ 5 h 61"/>
                <a:gd name="T16" fmla="*/ 55 w 61"/>
                <a:gd name="T17" fmla="*/ 30 h 61"/>
                <a:gd name="T18" fmla="*/ 31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5 h 61"/>
                <a:gd name="T32" fmla="*/ 23 w 61"/>
                <a:gd name="T33" fmla="*/ 45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6 h 61"/>
                <a:gd name="T44" fmla="*/ 34 w 61"/>
                <a:gd name="T45" fmla="*/ 26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4144" y="2538"/>
              <a:ext cx="115" cy="116"/>
            </a:xfrm>
            <a:custGeom>
              <a:avLst/>
              <a:gdLst>
                <a:gd name="T0" fmla="*/ 85 w 94"/>
                <a:gd name="T1" fmla="*/ 20 h 94"/>
                <a:gd name="T2" fmla="*/ 37 w 94"/>
                <a:gd name="T3" fmla="*/ 2 h 94"/>
                <a:gd name="T4" fmla="*/ 20 w 94"/>
                <a:gd name="T5" fmla="*/ 9 h 94"/>
                <a:gd name="T6" fmla="*/ 2 w 94"/>
                <a:gd name="T7" fmla="*/ 57 h 94"/>
                <a:gd name="T8" fmla="*/ 10 w 94"/>
                <a:gd name="T9" fmla="*/ 74 h 94"/>
                <a:gd name="T10" fmla="*/ 57 w 94"/>
                <a:gd name="T11" fmla="*/ 92 h 94"/>
                <a:gd name="T12" fmla="*/ 74 w 94"/>
                <a:gd name="T13" fmla="*/ 84 h 94"/>
                <a:gd name="T14" fmla="*/ 92 w 94"/>
                <a:gd name="T15" fmla="*/ 37 h 94"/>
                <a:gd name="T16" fmla="*/ 85 w 94"/>
                <a:gd name="T17" fmla="*/ 20 h 94"/>
                <a:gd name="T18" fmla="*/ 36 w 94"/>
                <a:gd name="T19" fmla="*/ 38 h 94"/>
                <a:gd name="T20" fmla="*/ 62 w 94"/>
                <a:gd name="T21" fmla="*/ 47 h 94"/>
                <a:gd name="T22" fmla="*/ 61 w 94"/>
                <a:gd name="T23" fmla="*/ 52 h 94"/>
                <a:gd name="T24" fmla="*/ 42 w 94"/>
                <a:gd name="T25" fmla="*/ 61 h 94"/>
                <a:gd name="T26" fmla="*/ 33 w 94"/>
                <a:gd name="T27" fmla="*/ 42 h 94"/>
                <a:gd name="T28" fmla="*/ 36 w 94"/>
                <a:gd name="T29" fmla="*/ 38 h 94"/>
                <a:gd name="T30" fmla="*/ 76 w 94"/>
                <a:gd name="T31" fmla="*/ 53 h 94"/>
                <a:gd name="T32" fmla="*/ 69 w 94"/>
                <a:gd name="T33" fmla="*/ 70 h 94"/>
                <a:gd name="T34" fmla="*/ 66 w 94"/>
                <a:gd name="T35" fmla="*/ 79 h 94"/>
                <a:gd name="T36" fmla="*/ 59 w 94"/>
                <a:gd name="T37" fmla="*/ 82 h 94"/>
                <a:gd name="T38" fmla="*/ 15 w 94"/>
                <a:gd name="T39" fmla="*/ 65 h 94"/>
                <a:gd name="T40" fmla="*/ 12 w 94"/>
                <a:gd name="T41" fmla="*/ 59 h 94"/>
                <a:gd name="T42" fmla="*/ 15 w 94"/>
                <a:gd name="T43" fmla="*/ 50 h 94"/>
                <a:gd name="T44" fmla="*/ 22 w 94"/>
                <a:gd name="T45" fmla="*/ 32 h 94"/>
                <a:gd name="T46" fmla="*/ 22 w 94"/>
                <a:gd name="T47" fmla="*/ 32 h 94"/>
                <a:gd name="T48" fmla="*/ 29 w 94"/>
                <a:gd name="T49" fmla="*/ 35 h 94"/>
                <a:gd name="T50" fmla="*/ 27 w 94"/>
                <a:gd name="T51" fmla="*/ 39 h 94"/>
                <a:gd name="T52" fmla="*/ 39 w 94"/>
                <a:gd name="T53" fmla="*/ 67 h 94"/>
                <a:gd name="T54" fmla="*/ 67 w 94"/>
                <a:gd name="T55" fmla="*/ 55 h 94"/>
                <a:gd name="T56" fmla="*/ 69 w 94"/>
                <a:gd name="T57" fmla="*/ 50 h 94"/>
                <a:gd name="T58" fmla="*/ 76 w 94"/>
                <a:gd name="T59" fmla="*/ 53 h 94"/>
                <a:gd name="T60" fmla="*/ 82 w 94"/>
                <a:gd name="T61" fmla="*/ 37 h 94"/>
                <a:gd name="T62" fmla="*/ 79 w 94"/>
                <a:gd name="T63" fmla="*/ 38 h 94"/>
                <a:gd name="T64" fmla="*/ 74 w 94"/>
                <a:gd name="T65" fmla="*/ 37 h 94"/>
                <a:gd name="T66" fmla="*/ 73 w 94"/>
                <a:gd name="T67" fmla="*/ 34 h 94"/>
                <a:gd name="T68" fmla="*/ 74 w 94"/>
                <a:gd name="T69" fmla="*/ 29 h 94"/>
                <a:gd name="T70" fmla="*/ 77 w 94"/>
                <a:gd name="T71" fmla="*/ 28 h 94"/>
                <a:gd name="T72" fmla="*/ 82 w 94"/>
                <a:gd name="T73" fmla="*/ 29 h 94"/>
                <a:gd name="T74" fmla="*/ 83 w 94"/>
                <a:gd name="T75" fmla="*/ 32 h 94"/>
                <a:gd name="T76" fmla="*/ 82 w 94"/>
                <a:gd name="T77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" h="94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4215" y="2015"/>
              <a:ext cx="65" cy="65"/>
            </a:xfrm>
            <a:custGeom>
              <a:avLst/>
              <a:gdLst>
                <a:gd name="T0" fmla="*/ 44 w 53"/>
                <a:gd name="T1" fmla="*/ 0 h 53"/>
                <a:gd name="T2" fmla="*/ 9 w 53"/>
                <a:gd name="T3" fmla="*/ 0 h 53"/>
                <a:gd name="T4" fmla="*/ 0 w 53"/>
                <a:gd name="T5" fmla="*/ 9 h 53"/>
                <a:gd name="T6" fmla="*/ 0 w 53"/>
                <a:gd name="T7" fmla="*/ 44 h 53"/>
                <a:gd name="T8" fmla="*/ 9 w 53"/>
                <a:gd name="T9" fmla="*/ 53 h 53"/>
                <a:gd name="T10" fmla="*/ 44 w 53"/>
                <a:gd name="T11" fmla="*/ 53 h 53"/>
                <a:gd name="T12" fmla="*/ 53 w 53"/>
                <a:gd name="T13" fmla="*/ 44 h 53"/>
                <a:gd name="T14" fmla="*/ 53 w 53"/>
                <a:gd name="T15" fmla="*/ 9 h 53"/>
                <a:gd name="T16" fmla="*/ 44 w 53"/>
                <a:gd name="T17" fmla="*/ 0 h 53"/>
                <a:gd name="T18" fmla="*/ 20 w 53"/>
                <a:gd name="T19" fmla="*/ 43 h 53"/>
                <a:gd name="T20" fmla="*/ 13 w 53"/>
                <a:gd name="T21" fmla="*/ 43 h 53"/>
                <a:gd name="T22" fmla="*/ 13 w 53"/>
                <a:gd name="T23" fmla="*/ 20 h 53"/>
                <a:gd name="T24" fmla="*/ 20 w 53"/>
                <a:gd name="T25" fmla="*/ 20 h 53"/>
                <a:gd name="T26" fmla="*/ 20 w 53"/>
                <a:gd name="T27" fmla="*/ 43 h 53"/>
                <a:gd name="T28" fmla="*/ 17 w 53"/>
                <a:gd name="T29" fmla="*/ 16 h 53"/>
                <a:gd name="T30" fmla="*/ 13 w 53"/>
                <a:gd name="T31" fmla="*/ 13 h 53"/>
                <a:gd name="T32" fmla="*/ 17 w 53"/>
                <a:gd name="T33" fmla="*/ 10 h 53"/>
                <a:gd name="T34" fmla="*/ 20 w 53"/>
                <a:gd name="T35" fmla="*/ 13 h 53"/>
                <a:gd name="T36" fmla="*/ 17 w 53"/>
                <a:gd name="T37" fmla="*/ 16 h 53"/>
                <a:gd name="T38" fmla="*/ 43 w 53"/>
                <a:gd name="T39" fmla="*/ 43 h 53"/>
                <a:gd name="T40" fmla="*/ 37 w 53"/>
                <a:gd name="T41" fmla="*/ 43 h 53"/>
                <a:gd name="T42" fmla="*/ 37 w 53"/>
                <a:gd name="T43" fmla="*/ 30 h 53"/>
                <a:gd name="T44" fmla="*/ 33 w 53"/>
                <a:gd name="T45" fmla="*/ 26 h 53"/>
                <a:gd name="T46" fmla="*/ 30 w 53"/>
                <a:gd name="T47" fmla="*/ 30 h 53"/>
                <a:gd name="T48" fmla="*/ 30 w 53"/>
                <a:gd name="T49" fmla="*/ 43 h 53"/>
                <a:gd name="T50" fmla="*/ 23 w 53"/>
                <a:gd name="T51" fmla="*/ 43 h 53"/>
                <a:gd name="T52" fmla="*/ 23 w 53"/>
                <a:gd name="T53" fmla="*/ 20 h 53"/>
                <a:gd name="T54" fmla="*/ 30 w 53"/>
                <a:gd name="T55" fmla="*/ 20 h 53"/>
                <a:gd name="T56" fmla="*/ 30 w 53"/>
                <a:gd name="T57" fmla="*/ 24 h 53"/>
                <a:gd name="T58" fmla="*/ 36 w 53"/>
                <a:gd name="T59" fmla="*/ 20 h 53"/>
                <a:gd name="T60" fmla="*/ 43 w 53"/>
                <a:gd name="T61" fmla="*/ 28 h 53"/>
                <a:gd name="T62" fmla="*/ 43 w 53"/>
                <a:gd name="T63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3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4159" y="1925"/>
              <a:ext cx="119" cy="75"/>
            </a:xfrm>
            <a:custGeom>
              <a:avLst/>
              <a:gdLst>
                <a:gd name="T0" fmla="*/ 36 w 119"/>
                <a:gd name="T1" fmla="*/ 52 h 75"/>
                <a:gd name="T2" fmla="*/ 36 w 119"/>
                <a:gd name="T3" fmla="*/ 30 h 75"/>
                <a:gd name="T4" fmla="*/ 59 w 119"/>
                <a:gd name="T5" fmla="*/ 30 h 75"/>
                <a:gd name="T6" fmla="*/ 29 w 119"/>
                <a:gd name="T7" fmla="*/ 0 h 75"/>
                <a:gd name="T8" fmla="*/ 0 w 119"/>
                <a:gd name="T9" fmla="*/ 30 h 75"/>
                <a:gd name="T10" fmla="*/ 22 w 119"/>
                <a:gd name="T11" fmla="*/ 30 h 75"/>
                <a:gd name="T12" fmla="*/ 22 w 119"/>
                <a:gd name="T13" fmla="*/ 68 h 75"/>
                <a:gd name="T14" fmla="*/ 66 w 119"/>
                <a:gd name="T15" fmla="*/ 68 h 75"/>
                <a:gd name="T16" fmla="*/ 51 w 119"/>
                <a:gd name="T17" fmla="*/ 52 h 75"/>
                <a:gd name="T18" fmla="*/ 36 w 119"/>
                <a:gd name="T19" fmla="*/ 52 h 75"/>
                <a:gd name="T20" fmla="*/ 97 w 119"/>
                <a:gd name="T21" fmla="*/ 45 h 75"/>
                <a:gd name="T22" fmla="*/ 97 w 119"/>
                <a:gd name="T23" fmla="*/ 8 h 75"/>
                <a:gd name="T24" fmla="*/ 51 w 119"/>
                <a:gd name="T25" fmla="*/ 8 h 75"/>
                <a:gd name="T26" fmla="*/ 66 w 119"/>
                <a:gd name="T27" fmla="*/ 22 h 75"/>
                <a:gd name="T28" fmla="*/ 81 w 119"/>
                <a:gd name="T29" fmla="*/ 22 h 75"/>
                <a:gd name="T30" fmla="*/ 81 w 119"/>
                <a:gd name="T31" fmla="*/ 45 h 75"/>
                <a:gd name="T32" fmla="*/ 59 w 119"/>
                <a:gd name="T33" fmla="*/ 45 h 75"/>
                <a:gd name="T34" fmla="*/ 89 w 119"/>
                <a:gd name="T35" fmla="*/ 75 h 75"/>
                <a:gd name="T36" fmla="*/ 119 w 119"/>
                <a:gd name="T37" fmla="*/ 45 h 75"/>
                <a:gd name="T38" fmla="*/ 97 w 119"/>
                <a:gd name="T39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75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52" name="Freeform 51"/>
            <p:cNvSpPr>
              <a:spLocks noEditPoints="1"/>
            </p:cNvSpPr>
            <p:nvPr/>
          </p:nvSpPr>
          <p:spPr bwMode="auto">
            <a:xfrm>
              <a:off x="4261" y="1531"/>
              <a:ext cx="122" cy="123"/>
            </a:xfrm>
            <a:custGeom>
              <a:avLst/>
              <a:gdLst>
                <a:gd name="T0" fmla="*/ 96 w 100"/>
                <a:gd name="T1" fmla="*/ 85 h 100"/>
                <a:gd name="T2" fmla="*/ 73 w 100"/>
                <a:gd name="T3" fmla="*/ 65 h 100"/>
                <a:gd name="T4" fmla="*/ 66 w 100"/>
                <a:gd name="T5" fmla="*/ 61 h 100"/>
                <a:gd name="T6" fmla="*/ 74 w 100"/>
                <a:gd name="T7" fmla="*/ 37 h 100"/>
                <a:gd name="T8" fmla="*/ 37 w 100"/>
                <a:gd name="T9" fmla="*/ 0 h 100"/>
                <a:gd name="T10" fmla="*/ 0 w 100"/>
                <a:gd name="T11" fmla="*/ 37 h 100"/>
                <a:gd name="T12" fmla="*/ 37 w 100"/>
                <a:gd name="T13" fmla="*/ 75 h 100"/>
                <a:gd name="T14" fmla="*/ 61 w 100"/>
                <a:gd name="T15" fmla="*/ 66 h 100"/>
                <a:gd name="T16" fmla="*/ 64 w 100"/>
                <a:gd name="T17" fmla="*/ 73 h 100"/>
                <a:gd name="T18" fmla="*/ 84 w 100"/>
                <a:gd name="T19" fmla="*/ 96 h 100"/>
                <a:gd name="T20" fmla="*/ 97 w 100"/>
                <a:gd name="T21" fmla="*/ 97 h 100"/>
                <a:gd name="T22" fmla="*/ 96 w 100"/>
                <a:gd name="T23" fmla="*/ 85 h 100"/>
                <a:gd name="T24" fmla="*/ 37 w 100"/>
                <a:gd name="T25" fmla="*/ 62 h 100"/>
                <a:gd name="T26" fmla="*/ 12 w 100"/>
                <a:gd name="T27" fmla="*/ 37 h 100"/>
                <a:gd name="T28" fmla="*/ 37 w 100"/>
                <a:gd name="T29" fmla="*/ 12 h 100"/>
                <a:gd name="T30" fmla="*/ 62 w 100"/>
                <a:gd name="T31" fmla="*/ 37 h 100"/>
                <a:gd name="T32" fmla="*/ 37 w 100"/>
                <a:gd name="T33" fmla="*/ 6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4134" y="1516"/>
              <a:ext cx="152" cy="148"/>
            </a:xfrm>
            <a:custGeom>
              <a:avLst/>
              <a:gdLst>
                <a:gd name="T0" fmla="*/ 78 w 124"/>
                <a:gd name="T1" fmla="*/ 84 h 120"/>
                <a:gd name="T2" fmla="*/ 75 w 124"/>
                <a:gd name="T3" fmla="*/ 75 h 120"/>
                <a:gd name="T4" fmla="*/ 86 w 124"/>
                <a:gd name="T5" fmla="*/ 54 h 120"/>
                <a:gd name="T6" fmla="*/ 89 w 124"/>
                <a:gd name="T7" fmla="*/ 37 h 120"/>
                <a:gd name="T8" fmla="*/ 62 w 124"/>
                <a:gd name="T9" fmla="*/ 0 h 120"/>
                <a:gd name="T10" fmla="*/ 36 w 124"/>
                <a:gd name="T11" fmla="*/ 37 h 120"/>
                <a:gd name="T12" fmla="*/ 39 w 124"/>
                <a:gd name="T13" fmla="*/ 54 h 120"/>
                <a:gd name="T14" fmla="*/ 50 w 124"/>
                <a:gd name="T15" fmla="*/ 75 h 120"/>
                <a:gd name="T16" fmla="*/ 47 w 124"/>
                <a:gd name="T17" fmla="*/ 84 h 120"/>
                <a:gd name="T18" fmla="*/ 0 w 124"/>
                <a:gd name="T19" fmla="*/ 120 h 120"/>
                <a:gd name="T20" fmla="*/ 62 w 124"/>
                <a:gd name="T21" fmla="*/ 120 h 120"/>
                <a:gd name="T22" fmla="*/ 124 w 124"/>
                <a:gd name="T23" fmla="*/ 120 h 120"/>
                <a:gd name="T24" fmla="*/ 78 w 124"/>
                <a:gd name="T2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4164" y="2658"/>
              <a:ext cx="50" cy="81"/>
            </a:xfrm>
            <a:custGeom>
              <a:avLst/>
              <a:gdLst>
                <a:gd name="T0" fmla="*/ 21 w 41"/>
                <a:gd name="T1" fmla="*/ 0 h 66"/>
                <a:gd name="T2" fmla="*/ 0 w 41"/>
                <a:gd name="T3" fmla="*/ 21 h 66"/>
                <a:gd name="T4" fmla="*/ 21 w 41"/>
                <a:gd name="T5" fmla="*/ 66 h 66"/>
                <a:gd name="T6" fmla="*/ 41 w 41"/>
                <a:gd name="T7" fmla="*/ 21 h 66"/>
                <a:gd name="T8" fmla="*/ 21 w 41"/>
                <a:gd name="T9" fmla="*/ 0 h 66"/>
                <a:gd name="T10" fmla="*/ 21 w 41"/>
                <a:gd name="T11" fmla="*/ 34 h 66"/>
                <a:gd name="T12" fmla="*/ 8 w 41"/>
                <a:gd name="T13" fmla="*/ 21 h 66"/>
                <a:gd name="T14" fmla="*/ 21 w 41"/>
                <a:gd name="T15" fmla="*/ 8 h 66"/>
                <a:gd name="T16" fmla="*/ 33 w 41"/>
                <a:gd name="T17" fmla="*/ 21 h 66"/>
                <a:gd name="T18" fmla="*/ 21 w 41"/>
                <a:gd name="T19" fmla="*/ 34 h 66"/>
                <a:gd name="T20" fmla="*/ 13 w 41"/>
                <a:gd name="T21" fmla="*/ 21 h 66"/>
                <a:gd name="T22" fmla="*/ 21 w 41"/>
                <a:gd name="T23" fmla="*/ 29 h 66"/>
                <a:gd name="T24" fmla="*/ 29 w 41"/>
                <a:gd name="T25" fmla="*/ 21 h 66"/>
                <a:gd name="T26" fmla="*/ 21 w 41"/>
                <a:gd name="T27" fmla="*/ 13 h 66"/>
                <a:gd name="T28" fmla="*/ 13 w 41"/>
                <a:gd name="T29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66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4108" y="2745"/>
              <a:ext cx="79" cy="105"/>
            </a:xfrm>
            <a:custGeom>
              <a:avLst/>
              <a:gdLst>
                <a:gd name="T0" fmla="*/ 58 w 64"/>
                <a:gd name="T1" fmla="*/ 9 h 86"/>
                <a:gd name="T2" fmla="*/ 24 w 64"/>
                <a:gd name="T3" fmla="*/ 1 h 86"/>
                <a:gd name="T4" fmla="*/ 16 w 64"/>
                <a:gd name="T5" fmla="*/ 7 h 86"/>
                <a:gd name="T6" fmla="*/ 1 w 64"/>
                <a:gd name="T7" fmla="*/ 68 h 86"/>
                <a:gd name="T8" fmla="*/ 6 w 64"/>
                <a:gd name="T9" fmla="*/ 77 h 86"/>
                <a:gd name="T10" fmla="*/ 39 w 64"/>
                <a:gd name="T11" fmla="*/ 85 h 86"/>
                <a:gd name="T12" fmla="*/ 48 w 64"/>
                <a:gd name="T13" fmla="*/ 80 h 86"/>
                <a:gd name="T14" fmla="*/ 63 w 64"/>
                <a:gd name="T15" fmla="*/ 18 h 86"/>
                <a:gd name="T16" fmla="*/ 58 w 64"/>
                <a:gd name="T17" fmla="*/ 9 h 86"/>
                <a:gd name="T18" fmla="*/ 31 w 64"/>
                <a:gd name="T19" fmla="*/ 7 h 86"/>
                <a:gd name="T20" fmla="*/ 50 w 64"/>
                <a:gd name="T21" fmla="*/ 11 h 86"/>
                <a:gd name="T22" fmla="*/ 49 w 64"/>
                <a:gd name="T23" fmla="*/ 13 h 86"/>
                <a:gd name="T24" fmla="*/ 30 w 64"/>
                <a:gd name="T25" fmla="*/ 9 h 86"/>
                <a:gd name="T26" fmla="*/ 31 w 64"/>
                <a:gd name="T27" fmla="*/ 7 h 86"/>
                <a:gd name="T28" fmla="*/ 24 w 64"/>
                <a:gd name="T29" fmla="*/ 76 h 86"/>
                <a:gd name="T30" fmla="*/ 20 w 64"/>
                <a:gd name="T31" fmla="*/ 70 h 86"/>
                <a:gd name="T32" fmla="*/ 26 w 64"/>
                <a:gd name="T33" fmla="*/ 67 h 86"/>
                <a:gd name="T34" fmla="*/ 30 w 64"/>
                <a:gd name="T35" fmla="*/ 73 h 86"/>
                <a:gd name="T36" fmla="*/ 24 w 64"/>
                <a:gd name="T37" fmla="*/ 76 h 86"/>
                <a:gd name="T38" fmla="*/ 46 w 64"/>
                <a:gd name="T39" fmla="*/ 67 h 86"/>
                <a:gd name="T40" fmla="*/ 8 w 64"/>
                <a:gd name="T41" fmla="*/ 57 h 86"/>
                <a:gd name="T42" fmla="*/ 20 w 64"/>
                <a:gd name="T43" fmla="*/ 10 h 86"/>
                <a:gd name="T44" fmla="*/ 58 w 64"/>
                <a:gd name="T45" fmla="*/ 19 h 86"/>
                <a:gd name="T46" fmla="*/ 46 w 64"/>
                <a:gd name="T47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86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56" name="Freeform 55"/>
            <p:cNvSpPr>
              <a:spLocks noEditPoints="1"/>
            </p:cNvSpPr>
            <p:nvPr/>
          </p:nvSpPr>
          <p:spPr bwMode="auto">
            <a:xfrm>
              <a:off x="4091" y="2019"/>
              <a:ext cx="106" cy="80"/>
            </a:xfrm>
            <a:custGeom>
              <a:avLst/>
              <a:gdLst>
                <a:gd name="T0" fmla="*/ 75 w 86"/>
                <a:gd name="T1" fmla="*/ 11 h 65"/>
                <a:gd name="T2" fmla="*/ 75 w 86"/>
                <a:gd name="T3" fmla="*/ 0 h 65"/>
                <a:gd name="T4" fmla="*/ 0 w 86"/>
                <a:gd name="T5" fmla="*/ 0 h 65"/>
                <a:gd name="T6" fmla="*/ 0 w 86"/>
                <a:gd name="T7" fmla="*/ 59 h 65"/>
                <a:gd name="T8" fmla="*/ 5 w 86"/>
                <a:gd name="T9" fmla="*/ 65 h 65"/>
                <a:gd name="T10" fmla="*/ 78 w 86"/>
                <a:gd name="T11" fmla="*/ 65 h 65"/>
                <a:gd name="T12" fmla="*/ 86 w 86"/>
                <a:gd name="T13" fmla="*/ 57 h 65"/>
                <a:gd name="T14" fmla="*/ 86 w 86"/>
                <a:gd name="T15" fmla="*/ 11 h 65"/>
                <a:gd name="T16" fmla="*/ 75 w 86"/>
                <a:gd name="T17" fmla="*/ 11 h 65"/>
                <a:gd name="T18" fmla="*/ 70 w 86"/>
                <a:gd name="T19" fmla="*/ 59 h 65"/>
                <a:gd name="T20" fmla="*/ 5 w 86"/>
                <a:gd name="T21" fmla="*/ 59 h 65"/>
                <a:gd name="T22" fmla="*/ 5 w 86"/>
                <a:gd name="T23" fmla="*/ 5 h 65"/>
                <a:gd name="T24" fmla="*/ 70 w 86"/>
                <a:gd name="T25" fmla="*/ 5 h 65"/>
                <a:gd name="T26" fmla="*/ 70 w 86"/>
                <a:gd name="T27" fmla="*/ 59 h 65"/>
                <a:gd name="T28" fmla="*/ 10 w 86"/>
                <a:gd name="T29" fmla="*/ 16 h 65"/>
                <a:gd name="T30" fmla="*/ 64 w 86"/>
                <a:gd name="T31" fmla="*/ 16 h 65"/>
                <a:gd name="T32" fmla="*/ 64 w 86"/>
                <a:gd name="T33" fmla="*/ 22 h 65"/>
                <a:gd name="T34" fmla="*/ 10 w 86"/>
                <a:gd name="T35" fmla="*/ 22 h 65"/>
                <a:gd name="T36" fmla="*/ 10 w 86"/>
                <a:gd name="T37" fmla="*/ 16 h 65"/>
                <a:gd name="T38" fmla="*/ 43 w 86"/>
                <a:gd name="T39" fmla="*/ 27 h 65"/>
                <a:gd name="T40" fmla="*/ 64 w 86"/>
                <a:gd name="T41" fmla="*/ 27 h 65"/>
                <a:gd name="T42" fmla="*/ 64 w 86"/>
                <a:gd name="T43" fmla="*/ 32 h 65"/>
                <a:gd name="T44" fmla="*/ 43 w 86"/>
                <a:gd name="T45" fmla="*/ 32 h 65"/>
                <a:gd name="T46" fmla="*/ 43 w 86"/>
                <a:gd name="T47" fmla="*/ 27 h 65"/>
                <a:gd name="T48" fmla="*/ 43 w 86"/>
                <a:gd name="T49" fmla="*/ 38 h 65"/>
                <a:gd name="T50" fmla="*/ 64 w 86"/>
                <a:gd name="T51" fmla="*/ 38 h 65"/>
                <a:gd name="T52" fmla="*/ 64 w 86"/>
                <a:gd name="T53" fmla="*/ 43 h 65"/>
                <a:gd name="T54" fmla="*/ 43 w 86"/>
                <a:gd name="T55" fmla="*/ 43 h 65"/>
                <a:gd name="T56" fmla="*/ 43 w 86"/>
                <a:gd name="T57" fmla="*/ 38 h 65"/>
                <a:gd name="T58" fmla="*/ 43 w 86"/>
                <a:gd name="T59" fmla="*/ 49 h 65"/>
                <a:gd name="T60" fmla="*/ 59 w 86"/>
                <a:gd name="T61" fmla="*/ 49 h 65"/>
                <a:gd name="T62" fmla="*/ 59 w 86"/>
                <a:gd name="T63" fmla="*/ 54 h 65"/>
                <a:gd name="T64" fmla="*/ 43 w 86"/>
                <a:gd name="T65" fmla="*/ 54 h 65"/>
                <a:gd name="T66" fmla="*/ 43 w 86"/>
                <a:gd name="T67" fmla="*/ 49 h 65"/>
                <a:gd name="T68" fmla="*/ 10 w 86"/>
                <a:gd name="T69" fmla="*/ 27 h 65"/>
                <a:gd name="T70" fmla="*/ 37 w 86"/>
                <a:gd name="T71" fmla="*/ 27 h 65"/>
                <a:gd name="T72" fmla="*/ 37 w 86"/>
                <a:gd name="T73" fmla="*/ 54 h 65"/>
                <a:gd name="T74" fmla="*/ 10 w 86"/>
                <a:gd name="T75" fmla="*/ 54 h 65"/>
                <a:gd name="T76" fmla="*/ 10 w 86"/>
                <a:gd name="T77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65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57" name="Freeform 56"/>
            <p:cNvSpPr>
              <a:spLocks noEditPoints="1"/>
            </p:cNvSpPr>
            <p:nvPr/>
          </p:nvSpPr>
          <p:spPr bwMode="auto">
            <a:xfrm>
              <a:off x="4204" y="1684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50 h 99"/>
                <a:gd name="T26" fmla="*/ 31 w 98"/>
                <a:gd name="T27" fmla="*/ 50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50 h 99"/>
                <a:gd name="T56" fmla="*/ 6 w 98"/>
                <a:gd name="T57" fmla="*/ 50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8 w 98"/>
                <a:gd name="T83" fmla="*/ 99 h 99"/>
                <a:gd name="T84" fmla="*/ 68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58" name="Freeform 57"/>
            <p:cNvSpPr>
              <a:spLocks noEditPoints="1"/>
            </p:cNvSpPr>
            <p:nvPr/>
          </p:nvSpPr>
          <p:spPr bwMode="auto">
            <a:xfrm>
              <a:off x="4184" y="1805"/>
              <a:ext cx="105" cy="104"/>
            </a:xfrm>
            <a:custGeom>
              <a:avLst/>
              <a:gdLst>
                <a:gd name="T0" fmla="*/ 79 w 85"/>
                <a:gd name="T1" fmla="*/ 24 h 85"/>
                <a:gd name="T2" fmla="*/ 61 w 85"/>
                <a:gd name="T3" fmla="*/ 5 h 85"/>
                <a:gd name="T4" fmla="*/ 66 w 85"/>
                <a:gd name="T5" fmla="*/ 0 h 85"/>
                <a:gd name="T6" fmla="*/ 85 w 85"/>
                <a:gd name="T7" fmla="*/ 19 h 85"/>
                <a:gd name="T8" fmla="*/ 79 w 85"/>
                <a:gd name="T9" fmla="*/ 24 h 85"/>
                <a:gd name="T10" fmla="*/ 74 w 85"/>
                <a:gd name="T11" fmla="*/ 29 h 85"/>
                <a:gd name="T12" fmla="*/ 71 w 85"/>
                <a:gd name="T13" fmla="*/ 59 h 85"/>
                <a:gd name="T14" fmla="*/ 13 w 85"/>
                <a:gd name="T15" fmla="*/ 85 h 85"/>
                <a:gd name="T16" fmla="*/ 8 w 85"/>
                <a:gd name="T17" fmla="*/ 81 h 85"/>
                <a:gd name="T18" fmla="*/ 31 w 85"/>
                <a:gd name="T19" fmla="*/ 58 h 85"/>
                <a:gd name="T20" fmla="*/ 34 w 85"/>
                <a:gd name="T21" fmla="*/ 59 h 85"/>
                <a:gd name="T22" fmla="*/ 42 w 85"/>
                <a:gd name="T23" fmla="*/ 51 h 85"/>
                <a:gd name="T24" fmla="*/ 34 w 85"/>
                <a:gd name="T25" fmla="*/ 43 h 85"/>
                <a:gd name="T26" fmla="*/ 26 w 85"/>
                <a:gd name="T27" fmla="*/ 51 h 85"/>
                <a:gd name="T28" fmla="*/ 27 w 85"/>
                <a:gd name="T29" fmla="*/ 54 h 85"/>
                <a:gd name="T30" fmla="*/ 4 w 85"/>
                <a:gd name="T31" fmla="*/ 76 h 85"/>
                <a:gd name="T32" fmla="*/ 0 w 85"/>
                <a:gd name="T33" fmla="*/ 72 h 85"/>
                <a:gd name="T34" fmla="*/ 26 w 85"/>
                <a:gd name="T35" fmla="*/ 13 h 85"/>
                <a:gd name="T36" fmla="*/ 55 w 85"/>
                <a:gd name="T37" fmla="*/ 11 h 85"/>
                <a:gd name="T38" fmla="*/ 74 w 85"/>
                <a:gd name="T39" fmla="*/ 2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85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4090" y="1681"/>
              <a:ext cx="94" cy="94"/>
            </a:xfrm>
            <a:custGeom>
              <a:avLst/>
              <a:gdLst>
                <a:gd name="T0" fmla="*/ 53 w 77"/>
                <a:gd name="T1" fmla="*/ 29 h 77"/>
                <a:gd name="T2" fmla="*/ 26 w 77"/>
                <a:gd name="T3" fmla="*/ 2 h 77"/>
                <a:gd name="T4" fmla="*/ 39 w 77"/>
                <a:gd name="T5" fmla="*/ 0 h 77"/>
                <a:gd name="T6" fmla="*/ 53 w 77"/>
                <a:gd name="T7" fmla="*/ 3 h 77"/>
                <a:gd name="T8" fmla="*/ 53 w 77"/>
                <a:gd name="T9" fmla="*/ 29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8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7 h 77"/>
                <a:gd name="T22" fmla="*/ 72 w 77"/>
                <a:gd name="T23" fmla="*/ 57 h 77"/>
                <a:gd name="T24" fmla="*/ 39 w 77"/>
                <a:gd name="T25" fmla="*/ 77 h 77"/>
                <a:gd name="T26" fmla="*/ 24 w 77"/>
                <a:gd name="T27" fmla="*/ 74 h 77"/>
                <a:gd name="T28" fmla="*/ 24 w 77"/>
                <a:gd name="T29" fmla="*/ 57 h 77"/>
                <a:gd name="T30" fmla="*/ 32 w 77"/>
                <a:gd name="T31" fmla="*/ 17 h 77"/>
                <a:gd name="T32" fmla="*/ 1 w 77"/>
                <a:gd name="T33" fmla="*/ 47 h 77"/>
                <a:gd name="T34" fmla="*/ 0 w 77"/>
                <a:gd name="T35" fmla="*/ 38 h 77"/>
                <a:gd name="T36" fmla="*/ 20 w 77"/>
                <a:gd name="T37" fmla="*/ 5 h 77"/>
                <a:gd name="T38" fmla="*/ 32 w 77"/>
                <a:gd name="T39" fmla="*/ 17 h 77"/>
                <a:gd name="T40" fmla="*/ 20 w 77"/>
                <a:gd name="T41" fmla="*/ 37 h 77"/>
                <a:gd name="T42" fmla="*/ 20 w 77"/>
                <a:gd name="T43" fmla="*/ 72 h 77"/>
                <a:gd name="T44" fmla="*/ 4 w 77"/>
                <a:gd name="T45" fmla="*/ 54 h 77"/>
                <a:gd name="T46" fmla="*/ 20 w 77"/>
                <a:gd name="T47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60" name="Freeform 59"/>
            <p:cNvSpPr>
              <a:spLocks noEditPoints="1"/>
            </p:cNvSpPr>
            <p:nvPr/>
          </p:nvSpPr>
          <p:spPr bwMode="auto">
            <a:xfrm>
              <a:off x="4089" y="1791"/>
              <a:ext cx="88" cy="73"/>
            </a:xfrm>
            <a:custGeom>
              <a:avLst/>
              <a:gdLst>
                <a:gd name="T0" fmla="*/ 0 w 72"/>
                <a:gd name="T1" fmla="*/ 0 h 59"/>
                <a:gd name="T2" fmla="*/ 0 w 72"/>
                <a:gd name="T3" fmla="*/ 59 h 59"/>
                <a:gd name="T4" fmla="*/ 72 w 72"/>
                <a:gd name="T5" fmla="*/ 59 h 59"/>
                <a:gd name="T6" fmla="*/ 72 w 72"/>
                <a:gd name="T7" fmla="*/ 0 h 59"/>
                <a:gd name="T8" fmla="*/ 0 w 72"/>
                <a:gd name="T9" fmla="*/ 0 h 59"/>
                <a:gd name="T10" fmla="*/ 67 w 72"/>
                <a:gd name="T11" fmla="*/ 54 h 59"/>
                <a:gd name="T12" fmla="*/ 4 w 72"/>
                <a:gd name="T13" fmla="*/ 54 h 59"/>
                <a:gd name="T14" fmla="*/ 4 w 72"/>
                <a:gd name="T15" fmla="*/ 5 h 59"/>
                <a:gd name="T16" fmla="*/ 67 w 72"/>
                <a:gd name="T17" fmla="*/ 5 h 59"/>
                <a:gd name="T18" fmla="*/ 67 w 72"/>
                <a:gd name="T19" fmla="*/ 54 h 59"/>
                <a:gd name="T20" fmla="*/ 49 w 72"/>
                <a:gd name="T21" fmla="*/ 16 h 59"/>
                <a:gd name="T22" fmla="*/ 56 w 72"/>
                <a:gd name="T23" fmla="*/ 23 h 59"/>
                <a:gd name="T24" fmla="*/ 63 w 72"/>
                <a:gd name="T25" fmla="*/ 16 h 59"/>
                <a:gd name="T26" fmla="*/ 56 w 72"/>
                <a:gd name="T27" fmla="*/ 9 h 59"/>
                <a:gd name="T28" fmla="*/ 49 w 72"/>
                <a:gd name="T29" fmla="*/ 16 h 59"/>
                <a:gd name="T30" fmla="*/ 63 w 72"/>
                <a:gd name="T31" fmla="*/ 50 h 59"/>
                <a:gd name="T32" fmla="*/ 9 w 72"/>
                <a:gd name="T33" fmla="*/ 50 h 59"/>
                <a:gd name="T34" fmla="*/ 22 w 72"/>
                <a:gd name="T35" fmla="*/ 14 h 59"/>
                <a:gd name="T36" fmla="*/ 40 w 72"/>
                <a:gd name="T37" fmla="*/ 36 h 59"/>
                <a:gd name="T38" fmla="*/ 49 w 72"/>
                <a:gd name="T39" fmla="*/ 30 h 59"/>
                <a:gd name="T40" fmla="*/ 63 w 72"/>
                <a:gd name="T41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59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61" name="Freeform 60"/>
            <p:cNvSpPr>
              <a:spLocks noEditPoints="1"/>
            </p:cNvSpPr>
            <p:nvPr/>
          </p:nvSpPr>
          <p:spPr bwMode="auto">
            <a:xfrm>
              <a:off x="4053" y="1891"/>
              <a:ext cx="93" cy="108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6 w 76"/>
                <a:gd name="T5" fmla="*/ 65 h 88"/>
                <a:gd name="T6" fmla="*/ 49 w 76"/>
                <a:gd name="T7" fmla="*/ 27 h 88"/>
                <a:gd name="T8" fmla="*/ 32 w 76"/>
                <a:gd name="T9" fmla="*/ 75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62" name="Freeform 61"/>
            <p:cNvSpPr>
              <a:spLocks noEditPoints="1"/>
            </p:cNvSpPr>
            <p:nvPr/>
          </p:nvSpPr>
          <p:spPr bwMode="auto">
            <a:xfrm>
              <a:off x="4027" y="1521"/>
              <a:ext cx="127" cy="95"/>
            </a:xfrm>
            <a:custGeom>
              <a:avLst/>
              <a:gdLst>
                <a:gd name="T0" fmla="*/ 99 w 103"/>
                <a:gd name="T1" fmla="*/ 4 h 77"/>
                <a:gd name="T2" fmla="*/ 52 w 103"/>
                <a:gd name="T3" fmla="*/ 0 h 77"/>
                <a:gd name="T4" fmla="*/ 4 w 103"/>
                <a:gd name="T5" fmla="*/ 4 h 77"/>
                <a:gd name="T6" fmla="*/ 0 w 103"/>
                <a:gd name="T7" fmla="*/ 39 h 77"/>
                <a:gd name="T8" fmla="*/ 4 w 103"/>
                <a:gd name="T9" fmla="*/ 74 h 77"/>
                <a:gd name="T10" fmla="*/ 52 w 103"/>
                <a:gd name="T11" fmla="*/ 77 h 77"/>
                <a:gd name="T12" fmla="*/ 99 w 103"/>
                <a:gd name="T13" fmla="*/ 74 h 77"/>
                <a:gd name="T14" fmla="*/ 103 w 103"/>
                <a:gd name="T15" fmla="*/ 39 h 77"/>
                <a:gd name="T16" fmla="*/ 99 w 103"/>
                <a:gd name="T17" fmla="*/ 4 h 77"/>
                <a:gd name="T18" fmla="*/ 39 w 103"/>
                <a:gd name="T19" fmla="*/ 58 h 77"/>
                <a:gd name="T20" fmla="*/ 39 w 103"/>
                <a:gd name="T21" fmla="*/ 20 h 77"/>
                <a:gd name="T22" fmla="*/ 71 w 103"/>
                <a:gd name="T23" fmla="*/ 39 h 77"/>
                <a:gd name="T24" fmla="*/ 39 w 103"/>
                <a:gd name="T25" fmla="*/ 5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77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63" name="Freeform 62"/>
            <p:cNvSpPr>
              <a:spLocks noEditPoints="1"/>
            </p:cNvSpPr>
            <p:nvPr/>
          </p:nvSpPr>
          <p:spPr bwMode="auto">
            <a:xfrm>
              <a:off x="4017" y="2130"/>
              <a:ext cx="142" cy="142"/>
            </a:xfrm>
            <a:custGeom>
              <a:avLst/>
              <a:gdLst>
                <a:gd name="T0" fmla="*/ 115 w 115"/>
                <a:gd name="T1" fmla="*/ 32 h 115"/>
                <a:gd name="T2" fmla="*/ 104 w 115"/>
                <a:gd name="T3" fmla="*/ 22 h 115"/>
                <a:gd name="T4" fmla="*/ 84 w 115"/>
                <a:gd name="T5" fmla="*/ 42 h 115"/>
                <a:gd name="T6" fmla="*/ 73 w 115"/>
                <a:gd name="T7" fmla="*/ 30 h 115"/>
                <a:gd name="T8" fmla="*/ 93 w 115"/>
                <a:gd name="T9" fmla="*/ 10 h 115"/>
                <a:gd name="T10" fmla="*/ 83 w 115"/>
                <a:gd name="T11" fmla="*/ 0 h 115"/>
                <a:gd name="T12" fmla="*/ 63 w 115"/>
                <a:gd name="T13" fmla="*/ 20 h 115"/>
                <a:gd name="T14" fmla="*/ 50 w 115"/>
                <a:gd name="T15" fmla="*/ 7 h 115"/>
                <a:gd name="T16" fmla="*/ 40 w 115"/>
                <a:gd name="T17" fmla="*/ 17 h 115"/>
                <a:gd name="T18" fmla="*/ 98 w 115"/>
                <a:gd name="T19" fmla="*/ 74 h 115"/>
                <a:gd name="T20" fmla="*/ 107 w 115"/>
                <a:gd name="T21" fmla="*/ 65 h 115"/>
                <a:gd name="T22" fmla="*/ 95 w 115"/>
                <a:gd name="T23" fmla="*/ 52 h 115"/>
                <a:gd name="T24" fmla="*/ 115 w 115"/>
                <a:gd name="T25" fmla="*/ 32 h 115"/>
                <a:gd name="T26" fmla="*/ 31 w 115"/>
                <a:gd name="T27" fmla="*/ 84 h 115"/>
                <a:gd name="T28" fmla="*/ 89 w 115"/>
                <a:gd name="T29" fmla="*/ 75 h 115"/>
                <a:gd name="T30" fmla="*/ 39 w 115"/>
                <a:gd name="T31" fmla="*/ 26 h 115"/>
                <a:gd name="T32" fmla="*/ 31 w 115"/>
                <a:gd name="T33" fmla="*/ 84 h 115"/>
                <a:gd name="T34" fmla="*/ 21 w 115"/>
                <a:gd name="T35" fmla="*/ 79 h 115"/>
                <a:gd name="T36" fmla="*/ 36 w 115"/>
                <a:gd name="T37" fmla="*/ 93 h 115"/>
                <a:gd name="T38" fmla="*/ 14 w 115"/>
                <a:gd name="T39" fmla="*/ 115 h 115"/>
                <a:gd name="T40" fmla="*/ 0 w 115"/>
                <a:gd name="T41" fmla="*/ 100 h 115"/>
                <a:gd name="T42" fmla="*/ 21 w 115"/>
                <a:gd name="T43" fmla="*/ 7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15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64" name="Freeform 63"/>
            <p:cNvSpPr>
              <a:spLocks noEditPoints="1"/>
            </p:cNvSpPr>
            <p:nvPr/>
          </p:nvSpPr>
          <p:spPr bwMode="auto">
            <a:xfrm>
              <a:off x="3994" y="2302"/>
              <a:ext cx="104" cy="121"/>
            </a:xfrm>
            <a:custGeom>
              <a:avLst/>
              <a:gdLst>
                <a:gd name="T0" fmla="*/ 55 w 85"/>
                <a:gd name="T1" fmla="*/ 14 h 98"/>
                <a:gd name="T2" fmla="*/ 55 w 85"/>
                <a:gd name="T3" fmla="*/ 27 h 98"/>
                <a:gd name="T4" fmla="*/ 64 w 85"/>
                <a:gd name="T5" fmla="*/ 33 h 98"/>
                <a:gd name="T6" fmla="*/ 73 w 85"/>
                <a:gd name="T7" fmla="*/ 55 h 98"/>
                <a:gd name="T8" fmla="*/ 64 w 85"/>
                <a:gd name="T9" fmla="*/ 77 h 98"/>
                <a:gd name="T10" fmla="*/ 43 w 85"/>
                <a:gd name="T11" fmla="*/ 85 h 98"/>
                <a:gd name="T12" fmla="*/ 21 w 85"/>
                <a:gd name="T13" fmla="*/ 77 h 98"/>
                <a:gd name="T14" fmla="*/ 12 w 85"/>
                <a:gd name="T15" fmla="*/ 55 h 98"/>
                <a:gd name="T16" fmla="*/ 21 w 85"/>
                <a:gd name="T17" fmla="*/ 33 h 98"/>
                <a:gd name="T18" fmla="*/ 30 w 85"/>
                <a:gd name="T19" fmla="*/ 27 h 98"/>
                <a:gd name="T20" fmla="*/ 30 w 85"/>
                <a:gd name="T21" fmla="*/ 14 h 98"/>
                <a:gd name="T22" fmla="*/ 0 w 85"/>
                <a:gd name="T23" fmla="*/ 55 h 98"/>
                <a:gd name="T24" fmla="*/ 43 w 85"/>
                <a:gd name="T25" fmla="*/ 98 h 98"/>
                <a:gd name="T26" fmla="*/ 85 w 85"/>
                <a:gd name="T27" fmla="*/ 55 h 98"/>
                <a:gd name="T28" fmla="*/ 55 w 85"/>
                <a:gd name="T29" fmla="*/ 14 h 98"/>
                <a:gd name="T30" fmla="*/ 37 w 85"/>
                <a:gd name="T31" fmla="*/ 0 h 98"/>
                <a:gd name="T32" fmla="*/ 49 w 85"/>
                <a:gd name="T33" fmla="*/ 0 h 98"/>
                <a:gd name="T34" fmla="*/ 49 w 85"/>
                <a:gd name="T35" fmla="*/ 49 h 98"/>
                <a:gd name="T36" fmla="*/ 37 w 85"/>
                <a:gd name="T37" fmla="*/ 49 h 98"/>
                <a:gd name="T38" fmla="*/ 37 w 85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65" name="Freeform 64"/>
            <p:cNvSpPr/>
            <p:nvPr/>
          </p:nvSpPr>
          <p:spPr bwMode="auto">
            <a:xfrm>
              <a:off x="4006" y="2020"/>
              <a:ext cx="57" cy="98"/>
            </a:xfrm>
            <a:custGeom>
              <a:avLst/>
              <a:gdLst>
                <a:gd name="T0" fmla="*/ 0 w 57"/>
                <a:gd name="T1" fmla="*/ 98 h 98"/>
                <a:gd name="T2" fmla="*/ 0 w 57"/>
                <a:gd name="T3" fmla="*/ 0 h 98"/>
                <a:gd name="T4" fmla="*/ 16 w 57"/>
                <a:gd name="T5" fmla="*/ 0 h 98"/>
                <a:gd name="T6" fmla="*/ 16 w 57"/>
                <a:gd name="T7" fmla="*/ 44 h 98"/>
                <a:gd name="T8" fmla="*/ 57 w 57"/>
                <a:gd name="T9" fmla="*/ 4 h 98"/>
                <a:gd name="T10" fmla="*/ 57 w 57"/>
                <a:gd name="T11" fmla="*/ 93 h 98"/>
                <a:gd name="T12" fmla="*/ 16 w 57"/>
                <a:gd name="T13" fmla="*/ 53 h 98"/>
                <a:gd name="T14" fmla="*/ 16 w 57"/>
                <a:gd name="T15" fmla="*/ 98 h 98"/>
                <a:gd name="T16" fmla="*/ 0 w 57"/>
                <a:gd name="T1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98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66" name="Freeform 65"/>
            <p:cNvSpPr>
              <a:spLocks noEditPoints="1"/>
            </p:cNvSpPr>
            <p:nvPr/>
          </p:nvSpPr>
          <p:spPr bwMode="auto">
            <a:xfrm>
              <a:off x="3971" y="1640"/>
              <a:ext cx="108" cy="96"/>
            </a:xfrm>
            <a:custGeom>
              <a:avLst/>
              <a:gdLst>
                <a:gd name="T0" fmla="*/ 22 w 88"/>
                <a:gd name="T1" fmla="*/ 0 h 78"/>
                <a:gd name="T2" fmla="*/ 66 w 88"/>
                <a:gd name="T3" fmla="*/ 0 h 78"/>
                <a:gd name="T4" fmla="*/ 66 w 88"/>
                <a:gd name="T5" fmla="*/ 11 h 78"/>
                <a:gd name="T6" fmla="*/ 22 w 88"/>
                <a:gd name="T7" fmla="*/ 11 h 78"/>
                <a:gd name="T8" fmla="*/ 22 w 88"/>
                <a:gd name="T9" fmla="*/ 0 h 78"/>
                <a:gd name="T10" fmla="*/ 83 w 88"/>
                <a:gd name="T11" fmla="*/ 17 h 78"/>
                <a:gd name="T12" fmla="*/ 5 w 88"/>
                <a:gd name="T13" fmla="*/ 17 h 78"/>
                <a:gd name="T14" fmla="*/ 0 w 88"/>
                <a:gd name="T15" fmla="*/ 22 h 78"/>
                <a:gd name="T16" fmla="*/ 0 w 88"/>
                <a:gd name="T17" fmla="*/ 50 h 78"/>
                <a:gd name="T18" fmla="*/ 5 w 88"/>
                <a:gd name="T19" fmla="*/ 55 h 78"/>
                <a:gd name="T20" fmla="*/ 22 w 88"/>
                <a:gd name="T21" fmla="*/ 55 h 78"/>
                <a:gd name="T22" fmla="*/ 22 w 88"/>
                <a:gd name="T23" fmla="*/ 78 h 78"/>
                <a:gd name="T24" fmla="*/ 66 w 88"/>
                <a:gd name="T25" fmla="*/ 78 h 78"/>
                <a:gd name="T26" fmla="*/ 66 w 88"/>
                <a:gd name="T27" fmla="*/ 55 h 78"/>
                <a:gd name="T28" fmla="*/ 83 w 88"/>
                <a:gd name="T29" fmla="*/ 55 h 78"/>
                <a:gd name="T30" fmla="*/ 88 w 88"/>
                <a:gd name="T31" fmla="*/ 50 h 78"/>
                <a:gd name="T32" fmla="*/ 88 w 88"/>
                <a:gd name="T33" fmla="*/ 22 h 78"/>
                <a:gd name="T34" fmla="*/ 83 w 88"/>
                <a:gd name="T35" fmla="*/ 17 h 78"/>
                <a:gd name="T36" fmla="*/ 60 w 88"/>
                <a:gd name="T37" fmla="*/ 72 h 78"/>
                <a:gd name="T38" fmla="*/ 27 w 88"/>
                <a:gd name="T39" fmla="*/ 72 h 78"/>
                <a:gd name="T40" fmla="*/ 27 w 88"/>
                <a:gd name="T41" fmla="*/ 44 h 78"/>
                <a:gd name="T42" fmla="*/ 60 w 88"/>
                <a:gd name="T43" fmla="*/ 44 h 78"/>
                <a:gd name="T44" fmla="*/ 60 w 88"/>
                <a:gd name="T45" fmla="*/ 72 h 78"/>
                <a:gd name="T46" fmla="*/ 84 w 88"/>
                <a:gd name="T47" fmla="*/ 25 h 78"/>
                <a:gd name="T48" fmla="*/ 80 w 88"/>
                <a:gd name="T49" fmla="*/ 29 h 78"/>
                <a:gd name="T50" fmla="*/ 76 w 88"/>
                <a:gd name="T51" fmla="*/ 25 h 78"/>
                <a:gd name="T52" fmla="*/ 80 w 88"/>
                <a:gd name="T53" fmla="*/ 21 h 78"/>
                <a:gd name="T54" fmla="*/ 84 w 88"/>
                <a:gd name="T55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78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67" name="Freeform 66"/>
            <p:cNvSpPr>
              <a:spLocks noEditPoints="1"/>
            </p:cNvSpPr>
            <p:nvPr/>
          </p:nvSpPr>
          <p:spPr bwMode="auto">
            <a:xfrm>
              <a:off x="3974" y="1756"/>
              <a:ext cx="94" cy="99"/>
            </a:xfrm>
            <a:custGeom>
              <a:avLst/>
              <a:gdLst>
                <a:gd name="T0" fmla="*/ 69 w 76"/>
                <a:gd name="T1" fmla="*/ 0 h 81"/>
                <a:gd name="T2" fmla="*/ 8 w 76"/>
                <a:gd name="T3" fmla="*/ 0 h 81"/>
                <a:gd name="T4" fmla="*/ 0 w 76"/>
                <a:gd name="T5" fmla="*/ 7 h 81"/>
                <a:gd name="T6" fmla="*/ 0 w 76"/>
                <a:gd name="T7" fmla="*/ 73 h 81"/>
                <a:gd name="T8" fmla="*/ 8 w 76"/>
                <a:gd name="T9" fmla="*/ 81 h 81"/>
                <a:gd name="T10" fmla="*/ 69 w 76"/>
                <a:gd name="T11" fmla="*/ 81 h 81"/>
                <a:gd name="T12" fmla="*/ 76 w 76"/>
                <a:gd name="T13" fmla="*/ 73 h 81"/>
                <a:gd name="T14" fmla="*/ 76 w 76"/>
                <a:gd name="T15" fmla="*/ 7 h 81"/>
                <a:gd name="T16" fmla="*/ 69 w 76"/>
                <a:gd name="T17" fmla="*/ 0 h 81"/>
                <a:gd name="T18" fmla="*/ 66 w 76"/>
                <a:gd name="T19" fmla="*/ 70 h 81"/>
                <a:gd name="T20" fmla="*/ 11 w 76"/>
                <a:gd name="T21" fmla="*/ 70 h 81"/>
                <a:gd name="T22" fmla="*/ 11 w 76"/>
                <a:gd name="T23" fmla="*/ 10 h 81"/>
                <a:gd name="T24" fmla="*/ 66 w 76"/>
                <a:gd name="T25" fmla="*/ 10 h 81"/>
                <a:gd name="T26" fmla="*/ 66 w 76"/>
                <a:gd name="T27" fmla="*/ 70 h 81"/>
                <a:gd name="T28" fmla="*/ 21 w 76"/>
                <a:gd name="T29" fmla="*/ 45 h 81"/>
                <a:gd name="T30" fmla="*/ 56 w 76"/>
                <a:gd name="T31" fmla="*/ 45 h 81"/>
                <a:gd name="T32" fmla="*/ 56 w 76"/>
                <a:gd name="T33" fmla="*/ 50 h 81"/>
                <a:gd name="T34" fmla="*/ 21 w 76"/>
                <a:gd name="T35" fmla="*/ 50 h 81"/>
                <a:gd name="T36" fmla="*/ 21 w 76"/>
                <a:gd name="T37" fmla="*/ 45 h 81"/>
                <a:gd name="T38" fmla="*/ 21 w 76"/>
                <a:gd name="T39" fmla="*/ 55 h 81"/>
                <a:gd name="T40" fmla="*/ 56 w 76"/>
                <a:gd name="T41" fmla="*/ 55 h 81"/>
                <a:gd name="T42" fmla="*/ 56 w 76"/>
                <a:gd name="T43" fmla="*/ 60 h 81"/>
                <a:gd name="T44" fmla="*/ 21 w 76"/>
                <a:gd name="T45" fmla="*/ 60 h 81"/>
                <a:gd name="T46" fmla="*/ 21 w 76"/>
                <a:gd name="T47" fmla="*/ 55 h 81"/>
                <a:gd name="T48" fmla="*/ 26 w 76"/>
                <a:gd name="T49" fmla="*/ 22 h 81"/>
                <a:gd name="T50" fmla="*/ 33 w 76"/>
                <a:gd name="T51" fmla="*/ 30 h 81"/>
                <a:gd name="T52" fmla="*/ 41 w 76"/>
                <a:gd name="T53" fmla="*/ 22 h 81"/>
                <a:gd name="T54" fmla="*/ 33 w 76"/>
                <a:gd name="T55" fmla="*/ 15 h 81"/>
                <a:gd name="T56" fmla="*/ 26 w 76"/>
                <a:gd name="T57" fmla="*/ 22 h 81"/>
                <a:gd name="T58" fmla="*/ 38 w 76"/>
                <a:gd name="T59" fmla="*/ 30 h 81"/>
                <a:gd name="T60" fmla="*/ 28 w 76"/>
                <a:gd name="T61" fmla="*/ 30 h 81"/>
                <a:gd name="T62" fmla="*/ 21 w 76"/>
                <a:gd name="T63" fmla="*/ 35 h 81"/>
                <a:gd name="T64" fmla="*/ 21 w 76"/>
                <a:gd name="T65" fmla="*/ 40 h 81"/>
                <a:gd name="T66" fmla="*/ 46 w 76"/>
                <a:gd name="T67" fmla="*/ 40 h 81"/>
                <a:gd name="T68" fmla="*/ 46 w 76"/>
                <a:gd name="T69" fmla="*/ 35 h 81"/>
                <a:gd name="T70" fmla="*/ 38 w 76"/>
                <a:gd name="T71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81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68" name="Freeform 67"/>
            <p:cNvSpPr>
              <a:spLocks noEditPoints="1"/>
            </p:cNvSpPr>
            <p:nvPr/>
          </p:nvSpPr>
          <p:spPr bwMode="auto">
            <a:xfrm>
              <a:off x="4058" y="1410"/>
              <a:ext cx="96" cy="96"/>
            </a:xfrm>
            <a:custGeom>
              <a:avLst/>
              <a:gdLst>
                <a:gd name="T0" fmla="*/ 50 w 96"/>
                <a:gd name="T1" fmla="*/ 0 h 96"/>
                <a:gd name="T2" fmla="*/ 42 w 96"/>
                <a:gd name="T3" fmla="*/ 9 h 96"/>
                <a:gd name="T4" fmla="*/ 50 w 96"/>
                <a:gd name="T5" fmla="*/ 18 h 96"/>
                <a:gd name="T6" fmla="*/ 29 w 96"/>
                <a:gd name="T7" fmla="*/ 42 h 96"/>
                <a:gd name="T8" fmla="*/ 8 w 96"/>
                <a:gd name="T9" fmla="*/ 42 h 96"/>
                <a:gd name="T10" fmla="*/ 26 w 96"/>
                <a:gd name="T11" fmla="*/ 58 h 96"/>
                <a:gd name="T12" fmla="*/ 0 w 96"/>
                <a:gd name="T13" fmla="*/ 93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1 h 96"/>
                <a:gd name="T20" fmla="*/ 54 w 96"/>
                <a:gd name="T21" fmla="*/ 86 h 96"/>
                <a:gd name="T22" fmla="*/ 54 w 96"/>
                <a:gd name="T23" fmla="*/ 66 h 96"/>
                <a:gd name="T24" fmla="*/ 77 w 96"/>
                <a:gd name="T25" fmla="*/ 45 h 96"/>
                <a:gd name="T26" fmla="*/ 86 w 96"/>
                <a:gd name="T27" fmla="*/ 55 h 96"/>
                <a:gd name="T28" fmla="*/ 96 w 96"/>
                <a:gd name="T29" fmla="*/ 45 h 96"/>
                <a:gd name="T30" fmla="*/ 50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6 w 96"/>
                <a:gd name="T37" fmla="*/ 24 h 96"/>
                <a:gd name="T38" fmla="*/ 63 w 96"/>
                <a:gd name="T39" fmla="*/ 30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4016" y="1145"/>
              <a:ext cx="95" cy="65"/>
            </a:xfrm>
            <a:custGeom>
              <a:avLst/>
              <a:gdLst>
                <a:gd name="T0" fmla="*/ 17 w 77"/>
                <a:gd name="T1" fmla="*/ 20 h 53"/>
                <a:gd name="T2" fmla="*/ 34 w 77"/>
                <a:gd name="T3" fmla="*/ 36 h 53"/>
                <a:gd name="T4" fmla="*/ 17 w 77"/>
                <a:gd name="T5" fmla="*/ 53 h 53"/>
                <a:gd name="T6" fmla="*/ 0 w 77"/>
                <a:gd name="T7" fmla="*/ 36 h 53"/>
                <a:gd name="T8" fmla="*/ 0 w 77"/>
                <a:gd name="T9" fmla="*/ 34 h 53"/>
                <a:gd name="T10" fmla="*/ 34 w 77"/>
                <a:gd name="T11" fmla="*/ 0 h 53"/>
                <a:gd name="T12" fmla="*/ 34 w 77"/>
                <a:gd name="T13" fmla="*/ 10 h 53"/>
                <a:gd name="T14" fmla="*/ 17 w 77"/>
                <a:gd name="T15" fmla="*/ 17 h 53"/>
                <a:gd name="T16" fmla="*/ 14 w 77"/>
                <a:gd name="T17" fmla="*/ 20 h 53"/>
                <a:gd name="T18" fmla="*/ 17 w 77"/>
                <a:gd name="T19" fmla="*/ 20 h 53"/>
                <a:gd name="T20" fmla="*/ 60 w 77"/>
                <a:gd name="T21" fmla="*/ 20 h 53"/>
                <a:gd name="T22" fmla="*/ 77 w 77"/>
                <a:gd name="T23" fmla="*/ 36 h 53"/>
                <a:gd name="T24" fmla="*/ 60 w 77"/>
                <a:gd name="T25" fmla="*/ 53 h 53"/>
                <a:gd name="T26" fmla="*/ 43 w 77"/>
                <a:gd name="T27" fmla="*/ 36 h 53"/>
                <a:gd name="T28" fmla="*/ 43 w 77"/>
                <a:gd name="T29" fmla="*/ 34 h 53"/>
                <a:gd name="T30" fmla="*/ 77 w 77"/>
                <a:gd name="T31" fmla="*/ 0 h 53"/>
                <a:gd name="T32" fmla="*/ 77 w 77"/>
                <a:gd name="T33" fmla="*/ 10 h 53"/>
                <a:gd name="T34" fmla="*/ 60 w 77"/>
                <a:gd name="T35" fmla="*/ 17 h 53"/>
                <a:gd name="T36" fmla="*/ 58 w 77"/>
                <a:gd name="T37" fmla="*/ 20 h 53"/>
                <a:gd name="T38" fmla="*/ 60 w 77"/>
                <a:gd name="T3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53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3993" y="1306"/>
              <a:ext cx="147" cy="140"/>
            </a:xfrm>
            <a:custGeom>
              <a:avLst/>
              <a:gdLst>
                <a:gd name="T0" fmla="*/ 78 w 120"/>
                <a:gd name="T1" fmla="*/ 29 h 114"/>
                <a:gd name="T2" fmla="*/ 83 w 120"/>
                <a:gd name="T3" fmla="*/ 0 h 114"/>
                <a:gd name="T4" fmla="*/ 120 w 120"/>
                <a:gd name="T5" fmla="*/ 52 h 114"/>
                <a:gd name="T6" fmla="*/ 68 w 120"/>
                <a:gd name="T7" fmla="*/ 90 h 114"/>
                <a:gd name="T8" fmla="*/ 73 w 120"/>
                <a:gd name="T9" fmla="*/ 60 h 114"/>
                <a:gd name="T10" fmla="*/ 27 w 120"/>
                <a:gd name="T11" fmla="*/ 114 h 114"/>
                <a:gd name="T12" fmla="*/ 78 w 120"/>
                <a:gd name="T13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14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4025" y="1219"/>
              <a:ext cx="92" cy="97"/>
            </a:xfrm>
            <a:custGeom>
              <a:avLst/>
              <a:gdLst>
                <a:gd name="T0" fmla="*/ 44 w 92"/>
                <a:gd name="T1" fmla="*/ 97 h 97"/>
                <a:gd name="T2" fmla="*/ 44 w 92"/>
                <a:gd name="T3" fmla="*/ 53 h 97"/>
                <a:gd name="T4" fmla="*/ 0 w 92"/>
                <a:gd name="T5" fmla="*/ 97 h 97"/>
                <a:gd name="T6" fmla="*/ 0 w 92"/>
                <a:gd name="T7" fmla="*/ 0 h 97"/>
                <a:gd name="T8" fmla="*/ 44 w 92"/>
                <a:gd name="T9" fmla="*/ 44 h 97"/>
                <a:gd name="T10" fmla="*/ 44 w 92"/>
                <a:gd name="T11" fmla="*/ 0 h 97"/>
                <a:gd name="T12" fmla="*/ 92 w 92"/>
                <a:gd name="T13" fmla="*/ 49 h 97"/>
                <a:gd name="T14" fmla="*/ 44 w 92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3930" y="1881"/>
              <a:ext cx="117" cy="116"/>
            </a:xfrm>
            <a:custGeom>
              <a:avLst/>
              <a:gdLst>
                <a:gd name="T0" fmla="*/ 95 w 95"/>
                <a:gd name="T1" fmla="*/ 35 h 94"/>
                <a:gd name="T2" fmla="*/ 60 w 95"/>
                <a:gd name="T3" fmla="*/ 35 h 94"/>
                <a:gd name="T4" fmla="*/ 73 w 95"/>
                <a:gd name="T5" fmla="*/ 22 h 94"/>
                <a:gd name="T6" fmla="*/ 48 w 95"/>
                <a:gd name="T7" fmla="*/ 12 h 94"/>
                <a:gd name="T8" fmla="*/ 23 w 95"/>
                <a:gd name="T9" fmla="*/ 22 h 94"/>
                <a:gd name="T10" fmla="*/ 12 w 95"/>
                <a:gd name="T11" fmla="*/ 47 h 94"/>
                <a:gd name="T12" fmla="*/ 23 w 95"/>
                <a:gd name="T13" fmla="*/ 72 h 94"/>
                <a:gd name="T14" fmla="*/ 48 w 95"/>
                <a:gd name="T15" fmla="*/ 83 h 94"/>
                <a:gd name="T16" fmla="*/ 73 w 95"/>
                <a:gd name="T17" fmla="*/ 72 h 94"/>
                <a:gd name="T18" fmla="*/ 74 w 95"/>
                <a:gd name="T19" fmla="*/ 70 h 94"/>
                <a:gd name="T20" fmla="*/ 83 w 95"/>
                <a:gd name="T21" fmla="*/ 78 h 94"/>
                <a:gd name="T22" fmla="*/ 48 w 95"/>
                <a:gd name="T23" fmla="*/ 94 h 94"/>
                <a:gd name="T24" fmla="*/ 0 w 95"/>
                <a:gd name="T25" fmla="*/ 47 h 94"/>
                <a:gd name="T26" fmla="*/ 48 w 95"/>
                <a:gd name="T27" fmla="*/ 0 h 94"/>
                <a:gd name="T28" fmla="*/ 81 w 95"/>
                <a:gd name="T29" fmla="*/ 14 h 94"/>
                <a:gd name="T30" fmla="*/ 95 w 95"/>
                <a:gd name="T31" fmla="*/ 0 h 94"/>
                <a:gd name="T32" fmla="*/ 95 w 95"/>
                <a:gd name="T33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4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73" name="Freeform 72"/>
            <p:cNvSpPr>
              <a:spLocks noEditPoints="1"/>
            </p:cNvSpPr>
            <p:nvPr/>
          </p:nvSpPr>
          <p:spPr bwMode="auto">
            <a:xfrm>
              <a:off x="3877" y="1496"/>
              <a:ext cx="128" cy="128"/>
            </a:xfrm>
            <a:custGeom>
              <a:avLst/>
              <a:gdLst>
                <a:gd name="T0" fmla="*/ 86 w 104"/>
                <a:gd name="T1" fmla="*/ 0 h 104"/>
                <a:gd name="T2" fmla="*/ 17 w 104"/>
                <a:gd name="T3" fmla="*/ 0 h 104"/>
                <a:gd name="T4" fmla="*/ 0 w 104"/>
                <a:gd name="T5" fmla="*/ 18 h 104"/>
                <a:gd name="T6" fmla="*/ 0 w 104"/>
                <a:gd name="T7" fmla="*/ 87 h 104"/>
                <a:gd name="T8" fmla="*/ 17 w 104"/>
                <a:gd name="T9" fmla="*/ 104 h 104"/>
                <a:gd name="T10" fmla="*/ 86 w 104"/>
                <a:gd name="T11" fmla="*/ 104 h 104"/>
                <a:gd name="T12" fmla="*/ 104 w 104"/>
                <a:gd name="T13" fmla="*/ 87 h 104"/>
                <a:gd name="T14" fmla="*/ 104 w 104"/>
                <a:gd name="T15" fmla="*/ 18 h 104"/>
                <a:gd name="T16" fmla="*/ 86 w 104"/>
                <a:gd name="T17" fmla="*/ 0 h 104"/>
                <a:gd name="T18" fmla="*/ 28 w 104"/>
                <a:gd name="T19" fmla="*/ 85 h 104"/>
                <a:gd name="T20" fmla="*/ 19 w 104"/>
                <a:gd name="T21" fmla="*/ 76 h 104"/>
                <a:gd name="T22" fmla="*/ 28 w 104"/>
                <a:gd name="T23" fmla="*/ 67 h 104"/>
                <a:gd name="T24" fmla="*/ 37 w 104"/>
                <a:gd name="T25" fmla="*/ 76 h 104"/>
                <a:gd name="T26" fmla="*/ 28 w 104"/>
                <a:gd name="T27" fmla="*/ 85 h 104"/>
                <a:gd name="T28" fmla="*/ 50 w 104"/>
                <a:gd name="T29" fmla="*/ 85 h 104"/>
                <a:gd name="T30" fmla="*/ 41 w 104"/>
                <a:gd name="T31" fmla="*/ 63 h 104"/>
                <a:gd name="T32" fmla="*/ 19 w 104"/>
                <a:gd name="T33" fmla="*/ 54 h 104"/>
                <a:gd name="T34" fmla="*/ 19 w 104"/>
                <a:gd name="T35" fmla="*/ 41 h 104"/>
                <a:gd name="T36" fmla="*/ 63 w 104"/>
                <a:gd name="T37" fmla="*/ 85 h 104"/>
                <a:gd name="T38" fmla="*/ 50 w 104"/>
                <a:gd name="T39" fmla="*/ 85 h 104"/>
                <a:gd name="T40" fmla="*/ 73 w 104"/>
                <a:gd name="T41" fmla="*/ 85 h 104"/>
                <a:gd name="T42" fmla="*/ 19 w 104"/>
                <a:gd name="T43" fmla="*/ 31 h 104"/>
                <a:gd name="T44" fmla="*/ 19 w 104"/>
                <a:gd name="T45" fmla="*/ 18 h 104"/>
                <a:gd name="T46" fmla="*/ 86 w 104"/>
                <a:gd name="T47" fmla="*/ 85 h 104"/>
                <a:gd name="T48" fmla="*/ 73 w 104"/>
                <a:gd name="T4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" h="104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74" name="Freeform 73"/>
            <p:cNvSpPr>
              <a:spLocks noEditPoints="1"/>
            </p:cNvSpPr>
            <p:nvPr/>
          </p:nvSpPr>
          <p:spPr bwMode="auto">
            <a:xfrm>
              <a:off x="3866" y="1995"/>
              <a:ext cx="118" cy="126"/>
            </a:xfrm>
            <a:custGeom>
              <a:avLst/>
              <a:gdLst>
                <a:gd name="T0" fmla="*/ 41 w 96"/>
                <a:gd name="T1" fmla="*/ 7 h 102"/>
                <a:gd name="T2" fmla="*/ 42 w 96"/>
                <a:gd name="T3" fmla="*/ 3 h 102"/>
                <a:gd name="T4" fmla="*/ 36 w 96"/>
                <a:gd name="T5" fmla="*/ 1 h 102"/>
                <a:gd name="T6" fmla="*/ 35 w 96"/>
                <a:gd name="T7" fmla="*/ 8 h 102"/>
                <a:gd name="T8" fmla="*/ 0 w 96"/>
                <a:gd name="T9" fmla="*/ 54 h 102"/>
                <a:gd name="T10" fmla="*/ 96 w 96"/>
                <a:gd name="T11" fmla="*/ 54 h 102"/>
                <a:gd name="T12" fmla="*/ 33 w 96"/>
                <a:gd name="T13" fmla="*/ 5 h 102"/>
                <a:gd name="T14" fmla="*/ 38 w 96"/>
                <a:gd name="T15" fmla="*/ 2 h 102"/>
                <a:gd name="T16" fmla="*/ 40 w 96"/>
                <a:gd name="T17" fmla="*/ 6 h 102"/>
                <a:gd name="T18" fmla="*/ 35 w 96"/>
                <a:gd name="T19" fmla="*/ 7 h 102"/>
                <a:gd name="T20" fmla="*/ 73 w 96"/>
                <a:gd name="T21" fmla="*/ 80 h 102"/>
                <a:gd name="T22" fmla="*/ 54 w 96"/>
                <a:gd name="T23" fmla="*/ 82 h 102"/>
                <a:gd name="T24" fmla="*/ 48 w 96"/>
                <a:gd name="T25" fmla="*/ 91 h 102"/>
                <a:gd name="T26" fmla="*/ 13 w 96"/>
                <a:gd name="T27" fmla="*/ 65 h 102"/>
                <a:gd name="T28" fmla="*/ 12 w 96"/>
                <a:gd name="T29" fmla="*/ 59 h 102"/>
                <a:gd name="T30" fmla="*/ 22 w 96"/>
                <a:gd name="T31" fmla="*/ 29 h 102"/>
                <a:gd name="T32" fmla="*/ 42 w 96"/>
                <a:gd name="T33" fmla="*/ 27 h 102"/>
                <a:gd name="T34" fmla="*/ 48 w 96"/>
                <a:gd name="T35" fmla="*/ 18 h 102"/>
                <a:gd name="T36" fmla="*/ 83 w 96"/>
                <a:gd name="T37" fmla="*/ 44 h 102"/>
                <a:gd name="T38" fmla="*/ 84 w 96"/>
                <a:gd name="T39" fmla="*/ 50 h 102"/>
                <a:gd name="T40" fmla="*/ 73 w 96"/>
                <a:gd name="T41" fmla="*/ 80 h 102"/>
                <a:gd name="T42" fmla="*/ 53 w 96"/>
                <a:gd name="T43" fmla="*/ 45 h 102"/>
                <a:gd name="T44" fmla="*/ 43 w 96"/>
                <a:gd name="T45" fmla="*/ 33 h 102"/>
                <a:gd name="T46" fmla="*/ 40 w 96"/>
                <a:gd name="T47" fmla="*/ 47 h 102"/>
                <a:gd name="T48" fmla="*/ 38 w 96"/>
                <a:gd name="T49" fmla="*/ 50 h 102"/>
                <a:gd name="T50" fmla="*/ 26 w 96"/>
                <a:gd name="T51" fmla="*/ 59 h 102"/>
                <a:gd name="T52" fmla="*/ 38 w 96"/>
                <a:gd name="T53" fmla="*/ 60 h 102"/>
                <a:gd name="T54" fmla="*/ 43 w 96"/>
                <a:gd name="T55" fmla="*/ 64 h 102"/>
                <a:gd name="T56" fmla="*/ 53 w 96"/>
                <a:gd name="T57" fmla="*/ 76 h 102"/>
                <a:gd name="T58" fmla="*/ 56 w 96"/>
                <a:gd name="T59" fmla="*/ 62 h 102"/>
                <a:gd name="T60" fmla="*/ 58 w 96"/>
                <a:gd name="T61" fmla="*/ 59 h 102"/>
                <a:gd name="T62" fmla="*/ 70 w 96"/>
                <a:gd name="T63" fmla="*/ 50 h 102"/>
                <a:gd name="T64" fmla="*/ 58 w 96"/>
                <a:gd name="T65" fmla="*/ 49 h 102"/>
                <a:gd name="T66" fmla="*/ 48 w 96"/>
                <a:gd name="T67" fmla="*/ 45 h 102"/>
                <a:gd name="T68" fmla="*/ 48 w 96"/>
                <a:gd name="T69" fmla="*/ 45 h 102"/>
                <a:gd name="T70" fmla="*/ 48 w 96"/>
                <a:gd name="T71" fmla="*/ 45 h 102"/>
                <a:gd name="T72" fmla="*/ 49 w 96"/>
                <a:gd name="T73" fmla="*/ 45 h 102"/>
                <a:gd name="T74" fmla="*/ 52 w 96"/>
                <a:gd name="T75" fmla="*/ 46 h 102"/>
                <a:gd name="T76" fmla="*/ 39 w 96"/>
                <a:gd name="T77" fmla="*/ 58 h 102"/>
                <a:gd name="T78" fmla="*/ 46 w 96"/>
                <a:gd name="T79" fmla="*/ 45 h 102"/>
                <a:gd name="T80" fmla="*/ 53 w 96"/>
                <a:gd name="T81" fmla="*/ 63 h 102"/>
                <a:gd name="T82" fmla="*/ 50 w 96"/>
                <a:gd name="T83" fmla="*/ 64 h 102"/>
                <a:gd name="T84" fmla="*/ 47 w 96"/>
                <a:gd name="T85" fmla="*/ 64 h 102"/>
                <a:gd name="T86" fmla="*/ 47 w 96"/>
                <a:gd name="T87" fmla="*/ 64 h 102"/>
                <a:gd name="T88" fmla="*/ 51 w 96"/>
                <a:gd name="T89" fmla="*/ 58 h 102"/>
                <a:gd name="T90" fmla="*/ 57 w 96"/>
                <a:gd name="T91" fmla="*/ 5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2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3820" y="1650"/>
              <a:ext cx="131" cy="132"/>
            </a:xfrm>
            <a:custGeom>
              <a:avLst/>
              <a:gdLst>
                <a:gd name="T0" fmla="*/ 90 w 107"/>
                <a:gd name="T1" fmla="*/ 74 h 107"/>
                <a:gd name="T2" fmla="*/ 78 w 107"/>
                <a:gd name="T3" fmla="*/ 79 h 107"/>
                <a:gd name="T4" fmla="*/ 33 w 107"/>
                <a:gd name="T5" fmla="*/ 56 h 107"/>
                <a:gd name="T6" fmla="*/ 34 w 107"/>
                <a:gd name="T7" fmla="*/ 54 h 107"/>
                <a:gd name="T8" fmla="*/ 33 w 107"/>
                <a:gd name="T9" fmla="*/ 51 h 107"/>
                <a:gd name="T10" fmla="*/ 78 w 107"/>
                <a:gd name="T11" fmla="*/ 28 h 107"/>
                <a:gd name="T12" fmla="*/ 90 w 107"/>
                <a:gd name="T13" fmla="*/ 34 h 107"/>
                <a:gd name="T14" fmla="*/ 107 w 107"/>
                <a:gd name="T15" fmla="*/ 17 h 107"/>
                <a:gd name="T16" fmla="*/ 90 w 107"/>
                <a:gd name="T17" fmla="*/ 0 h 107"/>
                <a:gd name="T18" fmla="*/ 74 w 107"/>
                <a:gd name="T19" fmla="*/ 17 h 107"/>
                <a:gd name="T20" fmla="*/ 74 w 107"/>
                <a:gd name="T21" fmla="*/ 20 h 107"/>
                <a:gd name="T22" fmla="*/ 29 w 107"/>
                <a:gd name="T23" fmla="*/ 42 h 107"/>
                <a:gd name="T24" fmla="*/ 17 w 107"/>
                <a:gd name="T25" fmla="*/ 37 h 107"/>
                <a:gd name="T26" fmla="*/ 0 w 107"/>
                <a:gd name="T27" fmla="*/ 54 h 107"/>
                <a:gd name="T28" fmla="*/ 17 w 107"/>
                <a:gd name="T29" fmla="*/ 70 h 107"/>
                <a:gd name="T30" fmla="*/ 29 w 107"/>
                <a:gd name="T31" fmla="*/ 65 h 107"/>
                <a:gd name="T32" fmla="*/ 74 w 107"/>
                <a:gd name="T33" fmla="*/ 88 h 107"/>
                <a:gd name="T34" fmla="*/ 74 w 107"/>
                <a:gd name="T35" fmla="*/ 90 h 107"/>
                <a:gd name="T36" fmla="*/ 90 w 107"/>
                <a:gd name="T37" fmla="*/ 107 h 107"/>
                <a:gd name="T38" fmla="*/ 107 w 107"/>
                <a:gd name="T39" fmla="*/ 90 h 107"/>
                <a:gd name="T40" fmla="*/ 90 w 107"/>
                <a:gd name="T41" fmla="*/ 7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07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863" y="1342"/>
              <a:ext cx="125" cy="135"/>
            </a:xfrm>
            <a:custGeom>
              <a:avLst/>
              <a:gdLst>
                <a:gd name="T0" fmla="*/ 13 w 102"/>
                <a:gd name="T1" fmla="*/ 99 h 110"/>
                <a:gd name="T2" fmla="*/ 24 w 102"/>
                <a:gd name="T3" fmla="*/ 110 h 110"/>
                <a:gd name="T4" fmla="*/ 34 w 102"/>
                <a:gd name="T5" fmla="*/ 99 h 110"/>
                <a:gd name="T6" fmla="*/ 34 w 102"/>
                <a:gd name="T7" fmla="*/ 99 h 110"/>
                <a:gd name="T8" fmla="*/ 24 w 102"/>
                <a:gd name="T9" fmla="*/ 89 h 110"/>
                <a:gd name="T10" fmla="*/ 13 w 102"/>
                <a:gd name="T11" fmla="*/ 99 h 110"/>
                <a:gd name="T12" fmla="*/ 82 w 102"/>
                <a:gd name="T13" fmla="*/ 99 h 110"/>
                <a:gd name="T14" fmla="*/ 92 w 102"/>
                <a:gd name="T15" fmla="*/ 110 h 110"/>
                <a:gd name="T16" fmla="*/ 102 w 102"/>
                <a:gd name="T17" fmla="*/ 99 h 110"/>
                <a:gd name="T18" fmla="*/ 102 w 102"/>
                <a:gd name="T19" fmla="*/ 99 h 110"/>
                <a:gd name="T20" fmla="*/ 92 w 102"/>
                <a:gd name="T21" fmla="*/ 89 h 110"/>
                <a:gd name="T22" fmla="*/ 82 w 102"/>
                <a:gd name="T23" fmla="*/ 99 h 110"/>
                <a:gd name="T24" fmla="*/ 102 w 102"/>
                <a:gd name="T25" fmla="*/ 55 h 110"/>
                <a:gd name="T26" fmla="*/ 102 w 102"/>
                <a:gd name="T27" fmla="*/ 14 h 110"/>
                <a:gd name="T28" fmla="*/ 13 w 102"/>
                <a:gd name="T29" fmla="*/ 14 h 110"/>
                <a:gd name="T30" fmla="*/ 0 w 102"/>
                <a:gd name="T31" fmla="*/ 0 h 110"/>
                <a:gd name="T32" fmla="*/ 0 w 102"/>
                <a:gd name="T33" fmla="*/ 7 h 110"/>
                <a:gd name="T34" fmla="*/ 7 w 102"/>
                <a:gd name="T35" fmla="*/ 14 h 110"/>
                <a:gd name="T36" fmla="*/ 12 w 102"/>
                <a:gd name="T37" fmla="*/ 58 h 110"/>
                <a:gd name="T38" fmla="*/ 7 w 102"/>
                <a:gd name="T39" fmla="*/ 69 h 110"/>
                <a:gd name="T40" fmla="*/ 20 w 102"/>
                <a:gd name="T41" fmla="*/ 82 h 110"/>
                <a:gd name="T42" fmla="*/ 102 w 102"/>
                <a:gd name="T43" fmla="*/ 82 h 110"/>
                <a:gd name="T44" fmla="*/ 102 w 102"/>
                <a:gd name="T45" fmla="*/ 75 h 110"/>
                <a:gd name="T46" fmla="*/ 20 w 102"/>
                <a:gd name="T47" fmla="*/ 75 h 110"/>
                <a:gd name="T48" fmla="*/ 13 w 102"/>
                <a:gd name="T49" fmla="*/ 69 h 110"/>
                <a:gd name="T50" fmla="*/ 13 w 102"/>
                <a:gd name="T51" fmla="*/ 69 h 110"/>
                <a:gd name="T52" fmla="*/ 102 w 102"/>
                <a:gd name="T5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1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897" y="1236"/>
              <a:ext cx="106" cy="103"/>
            </a:xfrm>
            <a:custGeom>
              <a:avLst/>
              <a:gdLst>
                <a:gd name="T0" fmla="*/ 82 w 86"/>
                <a:gd name="T1" fmla="*/ 47 h 84"/>
                <a:gd name="T2" fmla="*/ 82 w 86"/>
                <a:gd name="T3" fmla="*/ 42 h 84"/>
                <a:gd name="T4" fmla="*/ 43 w 86"/>
                <a:gd name="T5" fmla="*/ 3 h 84"/>
                <a:gd name="T6" fmla="*/ 36 w 86"/>
                <a:gd name="T7" fmla="*/ 3 h 84"/>
                <a:gd name="T8" fmla="*/ 24 w 86"/>
                <a:gd name="T9" fmla="*/ 0 h 84"/>
                <a:gd name="T10" fmla="*/ 0 w 86"/>
                <a:gd name="T11" fmla="*/ 23 h 84"/>
                <a:gd name="T12" fmla="*/ 4 w 86"/>
                <a:gd name="T13" fmla="*/ 36 h 84"/>
                <a:gd name="T14" fmla="*/ 4 w 86"/>
                <a:gd name="T15" fmla="*/ 42 h 84"/>
                <a:gd name="T16" fmla="*/ 43 w 86"/>
                <a:gd name="T17" fmla="*/ 81 h 84"/>
                <a:gd name="T18" fmla="*/ 50 w 86"/>
                <a:gd name="T19" fmla="*/ 80 h 84"/>
                <a:gd name="T20" fmla="*/ 62 w 86"/>
                <a:gd name="T21" fmla="*/ 84 h 84"/>
                <a:gd name="T22" fmla="*/ 86 w 86"/>
                <a:gd name="T23" fmla="*/ 60 h 84"/>
                <a:gd name="T24" fmla="*/ 82 w 86"/>
                <a:gd name="T25" fmla="*/ 47 h 84"/>
                <a:gd name="T26" fmla="*/ 46 w 86"/>
                <a:gd name="T27" fmla="*/ 71 h 84"/>
                <a:gd name="T28" fmla="*/ 23 w 86"/>
                <a:gd name="T29" fmla="*/ 64 h 84"/>
                <a:gd name="T30" fmla="*/ 24 w 86"/>
                <a:gd name="T31" fmla="*/ 51 h 84"/>
                <a:gd name="T32" fmla="*/ 34 w 86"/>
                <a:gd name="T33" fmla="*/ 58 h 84"/>
                <a:gd name="T34" fmla="*/ 52 w 86"/>
                <a:gd name="T35" fmla="*/ 58 h 84"/>
                <a:gd name="T36" fmla="*/ 41 w 86"/>
                <a:gd name="T37" fmla="*/ 47 h 84"/>
                <a:gd name="T38" fmla="*/ 20 w 86"/>
                <a:gd name="T39" fmla="*/ 30 h 84"/>
                <a:gd name="T40" fmla="*/ 37 w 86"/>
                <a:gd name="T41" fmla="*/ 13 h 84"/>
                <a:gd name="T42" fmla="*/ 61 w 86"/>
                <a:gd name="T43" fmla="*/ 19 h 84"/>
                <a:gd name="T44" fmla="*/ 59 w 86"/>
                <a:gd name="T45" fmla="*/ 31 h 84"/>
                <a:gd name="T46" fmla="*/ 42 w 86"/>
                <a:gd name="T47" fmla="*/ 22 h 84"/>
                <a:gd name="T48" fmla="*/ 38 w 86"/>
                <a:gd name="T49" fmla="*/ 34 h 84"/>
                <a:gd name="T50" fmla="*/ 66 w 86"/>
                <a:gd name="T51" fmla="*/ 49 h 84"/>
                <a:gd name="T52" fmla="*/ 46 w 86"/>
                <a:gd name="T5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6" h="84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78" name="Freeform 77"/>
            <p:cNvSpPr>
              <a:spLocks noEditPoints="1"/>
            </p:cNvSpPr>
            <p:nvPr/>
          </p:nvSpPr>
          <p:spPr bwMode="auto">
            <a:xfrm>
              <a:off x="3942" y="1146"/>
              <a:ext cx="59" cy="78"/>
            </a:xfrm>
            <a:custGeom>
              <a:avLst/>
              <a:gdLst>
                <a:gd name="T0" fmla="*/ 42 w 48"/>
                <a:gd name="T1" fmla="*/ 8 h 63"/>
                <a:gd name="T2" fmla="*/ 6 w 48"/>
                <a:gd name="T3" fmla="*/ 8 h 63"/>
                <a:gd name="T4" fmla="*/ 0 w 48"/>
                <a:gd name="T5" fmla="*/ 14 h 63"/>
                <a:gd name="T6" fmla="*/ 0 w 48"/>
                <a:gd name="T7" fmla="*/ 16 h 63"/>
                <a:gd name="T8" fmla="*/ 48 w 48"/>
                <a:gd name="T9" fmla="*/ 16 h 63"/>
                <a:gd name="T10" fmla="*/ 48 w 48"/>
                <a:gd name="T11" fmla="*/ 14 h 63"/>
                <a:gd name="T12" fmla="*/ 42 w 48"/>
                <a:gd name="T13" fmla="*/ 8 h 63"/>
                <a:gd name="T14" fmla="*/ 31 w 48"/>
                <a:gd name="T15" fmla="*/ 4 h 63"/>
                <a:gd name="T16" fmla="*/ 32 w 48"/>
                <a:gd name="T17" fmla="*/ 10 h 63"/>
                <a:gd name="T18" fmla="*/ 16 w 48"/>
                <a:gd name="T19" fmla="*/ 10 h 63"/>
                <a:gd name="T20" fmla="*/ 17 w 48"/>
                <a:gd name="T21" fmla="*/ 4 h 63"/>
                <a:gd name="T22" fmla="*/ 31 w 48"/>
                <a:gd name="T23" fmla="*/ 4 h 63"/>
                <a:gd name="T24" fmla="*/ 32 w 48"/>
                <a:gd name="T25" fmla="*/ 0 h 63"/>
                <a:gd name="T26" fmla="*/ 16 w 48"/>
                <a:gd name="T27" fmla="*/ 0 h 63"/>
                <a:gd name="T28" fmla="*/ 13 w 48"/>
                <a:gd name="T29" fmla="*/ 3 h 63"/>
                <a:gd name="T30" fmla="*/ 12 w 48"/>
                <a:gd name="T31" fmla="*/ 11 h 63"/>
                <a:gd name="T32" fmla="*/ 14 w 48"/>
                <a:gd name="T33" fmla="*/ 14 h 63"/>
                <a:gd name="T34" fmla="*/ 34 w 48"/>
                <a:gd name="T35" fmla="*/ 14 h 63"/>
                <a:gd name="T36" fmla="*/ 36 w 48"/>
                <a:gd name="T37" fmla="*/ 11 h 63"/>
                <a:gd name="T38" fmla="*/ 35 w 48"/>
                <a:gd name="T39" fmla="*/ 3 h 63"/>
                <a:gd name="T40" fmla="*/ 32 w 48"/>
                <a:gd name="T41" fmla="*/ 0 h 63"/>
                <a:gd name="T42" fmla="*/ 43 w 48"/>
                <a:gd name="T43" fmla="*/ 20 h 63"/>
                <a:gd name="T44" fmla="*/ 5 w 48"/>
                <a:gd name="T45" fmla="*/ 20 h 63"/>
                <a:gd name="T46" fmla="*/ 2 w 48"/>
                <a:gd name="T47" fmla="*/ 24 h 63"/>
                <a:gd name="T48" fmla="*/ 5 w 48"/>
                <a:gd name="T49" fmla="*/ 59 h 63"/>
                <a:gd name="T50" fmla="*/ 9 w 48"/>
                <a:gd name="T51" fmla="*/ 63 h 63"/>
                <a:gd name="T52" fmla="*/ 39 w 48"/>
                <a:gd name="T53" fmla="*/ 63 h 63"/>
                <a:gd name="T54" fmla="*/ 43 w 48"/>
                <a:gd name="T55" fmla="*/ 59 h 63"/>
                <a:gd name="T56" fmla="*/ 46 w 48"/>
                <a:gd name="T57" fmla="*/ 24 h 63"/>
                <a:gd name="T58" fmla="*/ 43 w 48"/>
                <a:gd name="T59" fmla="*/ 20 h 63"/>
                <a:gd name="T60" fmla="*/ 16 w 48"/>
                <a:gd name="T61" fmla="*/ 55 h 63"/>
                <a:gd name="T62" fmla="*/ 10 w 48"/>
                <a:gd name="T63" fmla="*/ 55 h 63"/>
                <a:gd name="T64" fmla="*/ 8 w 48"/>
                <a:gd name="T65" fmla="*/ 28 h 63"/>
                <a:gd name="T66" fmla="*/ 16 w 48"/>
                <a:gd name="T67" fmla="*/ 28 h 63"/>
                <a:gd name="T68" fmla="*/ 16 w 48"/>
                <a:gd name="T69" fmla="*/ 55 h 63"/>
                <a:gd name="T70" fmla="*/ 28 w 48"/>
                <a:gd name="T71" fmla="*/ 55 h 63"/>
                <a:gd name="T72" fmla="*/ 20 w 48"/>
                <a:gd name="T73" fmla="*/ 55 h 63"/>
                <a:gd name="T74" fmla="*/ 20 w 48"/>
                <a:gd name="T75" fmla="*/ 28 h 63"/>
                <a:gd name="T76" fmla="*/ 28 w 48"/>
                <a:gd name="T77" fmla="*/ 28 h 63"/>
                <a:gd name="T78" fmla="*/ 28 w 48"/>
                <a:gd name="T79" fmla="*/ 55 h 63"/>
                <a:gd name="T80" fmla="*/ 38 w 48"/>
                <a:gd name="T81" fmla="*/ 55 h 63"/>
                <a:gd name="T82" fmla="*/ 32 w 48"/>
                <a:gd name="T83" fmla="*/ 55 h 63"/>
                <a:gd name="T84" fmla="*/ 32 w 48"/>
                <a:gd name="T85" fmla="*/ 28 h 63"/>
                <a:gd name="T86" fmla="*/ 40 w 48"/>
                <a:gd name="T87" fmla="*/ 28 h 63"/>
                <a:gd name="T88" fmla="*/ 38 w 48"/>
                <a:gd name="T89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63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79" name="Freeform 78"/>
            <p:cNvSpPr>
              <a:spLocks noEditPoints="1"/>
            </p:cNvSpPr>
            <p:nvPr/>
          </p:nvSpPr>
          <p:spPr bwMode="auto">
            <a:xfrm>
              <a:off x="3770" y="1774"/>
              <a:ext cx="160" cy="160"/>
            </a:xfrm>
            <a:custGeom>
              <a:avLst/>
              <a:gdLst>
                <a:gd name="T0" fmla="*/ 65 w 130"/>
                <a:gd name="T1" fmla="*/ 0 h 130"/>
                <a:gd name="T2" fmla="*/ 0 w 130"/>
                <a:gd name="T3" fmla="*/ 65 h 130"/>
                <a:gd name="T4" fmla="*/ 65 w 130"/>
                <a:gd name="T5" fmla="*/ 130 h 130"/>
                <a:gd name="T6" fmla="*/ 130 w 130"/>
                <a:gd name="T7" fmla="*/ 65 h 130"/>
                <a:gd name="T8" fmla="*/ 65 w 130"/>
                <a:gd name="T9" fmla="*/ 0 h 130"/>
                <a:gd name="T10" fmla="*/ 65 w 130"/>
                <a:gd name="T11" fmla="*/ 114 h 130"/>
                <a:gd name="T12" fmla="*/ 16 w 130"/>
                <a:gd name="T13" fmla="*/ 65 h 130"/>
                <a:gd name="T14" fmla="*/ 65 w 130"/>
                <a:gd name="T15" fmla="*/ 16 h 130"/>
                <a:gd name="T16" fmla="*/ 114 w 130"/>
                <a:gd name="T17" fmla="*/ 65 h 130"/>
                <a:gd name="T18" fmla="*/ 65 w 130"/>
                <a:gd name="T19" fmla="*/ 114 h 130"/>
                <a:gd name="T20" fmla="*/ 40 w 130"/>
                <a:gd name="T21" fmla="*/ 65 h 130"/>
                <a:gd name="T22" fmla="*/ 65 w 130"/>
                <a:gd name="T23" fmla="*/ 90 h 130"/>
                <a:gd name="T24" fmla="*/ 89 w 130"/>
                <a:gd name="T25" fmla="*/ 65 h 130"/>
                <a:gd name="T26" fmla="*/ 65 w 130"/>
                <a:gd name="T27" fmla="*/ 41 h 130"/>
                <a:gd name="T28" fmla="*/ 40 w 130"/>
                <a:gd name="T2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3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80" name="Freeform 79"/>
            <p:cNvSpPr>
              <a:spLocks noEditPoints="1"/>
            </p:cNvSpPr>
            <p:nvPr/>
          </p:nvSpPr>
          <p:spPr bwMode="auto">
            <a:xfrm>
              <a:off x="3654" y="1102"/>
              <a:ext cx="265" cy="116"/>
            </a:xfrm>
            <a:custGeom>
              <a:avLst/>
              <a:gdLst>
                <a:gd name="T0" fmla="*/ 188 w 216"/>
                <a:gd name="T1" fmla="*/ 41 h 94"/>
                <a:gd name="T2" fmla="*/ 178 w 216"/>
                <a:gd name="T3" fmla="*/ 43 h 94"/>
                <a:gd name="T4" fmla="*/ 129 w 216"/>
                <a:gd name="T5" fmla="*/ 0 h 94"/>
                <a:gd name="T6" fmla="*/ 111 w 216"/>
                <a:gd name="T7" fmla="*/ 3 h 94"/>
                <a:gd name="T8" fmla="*/ 108 w 216"/>
                <a:gd name="T9" fmla="*/ 6 h 94"/>
                <a:gd name="T10" fmla="*/ 108 w 216"/>
                <a:gd name="T11" fmla="*/ 91 h 94"/>
                <a:gd name="T12" fmla="*/ 111 w 216"/>
                <a:gd name="T13" fmla="*/ 94 h 94"/>
                <a:gd name="T14" fmla="*/ 188 w 216"/>
                <a:gd name="T15" fmla="*/ 94 h 94"/>
                <a:gd name="T16" fmla="*/ 216 w 216"/>
                <a:gd name="T17" fmla="*/ 68 h 94"/>
                <a:gd name="T18" fmla="*/ 188 w 216"/>
                <a:gd name="T19" fmla="*/ 41 h 94"/>
                <a:gd name="T20" fmla="*/ 85 w 216"/>
                <a:gd name="T21" fmla="*/ 94 h 94"/>
                <a:gd name="T22" fmla="*/ 91 w 216"/>
                <a:gd name="T23" fmla="*/ 94 h 94"/>
                <a:gd name="T24" fmla="*/ 95 w 216"/>
                <a:gd name="T25" fmla="*/ 47 h 94"/>
                <a:gd name="T26" fmla="*/ 91 w 216"/>
                <a:gd name="T27" fmla="*/ 0 h 94"/>
                <a:gd name="T28" fmla="*/ 85 w 216"/>
                <a:gd name="T29" fmla="*/ 0 h 94"/>
                <a:gd name="T30" fmla="*/ 81 w 216"/>
                <a:gd name="T31" fmla="*/ 47 h 94"/>
                <a:gd name="T32" fmla="*/ 85 w 216"/>
                <a:gd name="T33" fmla="*/ 94 h 94"/>
                <a:gd name="T34" fmla="*/ 64 w 216"/>
                <a:gd name="T35" fmla="*/ 94 h 94"/>
                <a:gd name="T36" fmla="*/ 58 w 216"/>
                <a:gd name="T37" fmla="*/ 94 h 94"/>
                <a:gd name="T38" fmla="*/ 54 w 216"/>
                <a:gd name="T39" fmla="*/ 60 h 94"/>
                <a:gd name="T40" fmla="*/ 58 w 216"/>
                <a:gd name="T41" fmla="*/ 27 h 94"/>
                <a:gd name="T42" fmla="*/ 64 w 216"/>
                <a:gd name="T43" fmla="*/ 27 h 94"/>
                <a:gd name="T44" fmla="*/ 68 w 216"/>
                <a:gd name="T45" fmla="*/ 61 h 94"/>
                <a:gd name="T46" fmla="*/ 64 w 216"/>
                <a:gd name="T47" fmla="*/ 94 h 94"/>
                <a:gd name="T48" fmla="*/ 31 w 216"/>
                <a:gd name="T49" fmla="*/ 94 h 94"/>
                <a:gd name="T50" fmla="*/ 37 w 216"/>
                <a:gd name="T51" fmla="*/ 94 h 94"/>
                <a:gd name="T52" fmla="*/ 41 w 216"/>
                <a:gd name="T53" fmla="*/ 67 h 94"/>
                <a:gd name="T54" fmla="*/ 37 w 216"/>
                <a:gd name="T55" fmla="*/ 40 h 94"/>
                <a:gd name="T56" fmla="*/ 31 w 216"/>
                <a:gd name="T57" fmla="*/ 40 h 94"/>
                <a:gd name="T58" fmla="*/ 27 w 216"/>
                <a:gd name="T59" fmla="*/ 67 h 94"/>
                <a:gd name="T60" fmla="*/ 31 w 216"/>
                <a:gd name="T61" fmla="*/ 94 h 94"/>
                <a:gd name="T62" fmla="*/ 4 w 216"/>
                <a:gd name="T63" fmla="*/ 81 h 94"/>
                <a:gd name="T64" fmla="*/ 10 w 216"/>
                <a:gd name="T65" fmla="*/ 81 h 94"/>
                <a:gd name="T66" fmla="*/ 14 w 216"/>
                <a:gd name="T67" fmla="*/ 67 h 94"/>
                <a:gd name="T68" fmla="*/ 10 w 216"/>
                <a:gd name="T69" fmla="*/ 54 h 94"/>
                <a:gd name="T70" fmla="*/ 4 w 216"/>
                <a:gd name="T71" fmla="*/ 54 h 94"/>
                <a:gd name="T72" fmla="*/ 0 w 216"/>
                <a:gd name="T73" fmla="*/ 67 h 94"/>
                <a:gd name="T74" fmla="*/ 4 w 216"/>
                <a:gd name="T75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94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3704" y="1240"/>
              <a:ext cx="148" cy="130"/>
            </a:xfrm>
            <a:custGeom>
              <a:avLst/>
              <a:gdLst>
                <a:gd name="T0" fmla="*/ 50 w 120"/>
                <a:gd name="T1" fmla="*/ 0 h 106"/>
                <a:gd name="T2" fmla="*/ 50 w 120"/>
                <a:gd name="T3" fmla="*/ 0 h 106"/>
                <a:gd name="T4" fmla="*/ 100 w 120"/>
                <a:gd name="T5" fmla="*/ 41 h 106"/>
                <a:gd name="T6" fmla="*/ 50 w 120"/>
                <a:gd name="T7" fmla="*/ 81 h 106"/>
                <a:gd name="T8" fmla="*/ 42 w 120"/>
                <a:gd name="T9" fmla="*/ 80 h 106"/>
                <a:gd name="T10" fmla="*/ 7 w 120"/>
                <a:gd name="T11" fmla="*/ 93 h 106"/>
                <a:gd name="T12" fmla="*/ 7 w 120"/>
                <a:gd name="T13" fmla="*/ 91 h 106"/>
                <a:gd name="T14" fmla="*/ 19 w 120"/>
                <a:gd name="T15" fmla="*/ 75 h 106"/>
                <a:gd name="T16" fmla="*/ 19 w 120"/>
                <a:gd name="T17" fmla="*/ 72 h 106"/>
                <a:gd name="T18" fmla="*/ 0 w 120"/>
                <a:gd name="T19" fmla="*/ 41 h 106"/>
                <a:gd name="T20" fmla="*/ 50 w 120"/>
                <a:gd name="T21" fmla="*/ 0 h 106"/>
                <a:gd name="T22" fmla="*/ 104 w 120"/>
                <a:gd name="T23" fmla="*/ 91 h 106"/>
                <a:gd name="T24" fmla="*/ 113 w 120"/>
                <a:gd name="T25" fmla="*/ 104 h 106"/>
                <a:gd name="T26" fmla="*/ 113 w 120"/>
                <a:gd name="T27" fmla="*/ 106 h 106"/>
                <a:gd name="T28" fmla="*/ 83 w 120"/>
                <a:gd name="T29" fmla="*/ 95 h 106"/>
                <a:gd name="T30" fmla="*/ 77 w 120"/>
                <a:gd name="T31" fmla="*/ 96 h 106"/>
                <a:gd name="T32" fmla="*/ 50 w 120"/>
                <a:gd name="T33" fmla="*/ 89 h 106"/>
                <a:gd name="T34" fmla="*/ 90 w 120"/>
                <a:gd name="T35" fmla="*/ 75 h 106"/>
                <a:gd name="T36" fmla="*/ 103 w 120"/>
                <a:gd name="T37" fmla="*/ 60 h 106"/>
                <a:gd name="T38" fmla="*/ 108 w 120"/>
                <a:gd name="T39" fmla="*/ 41 h 106"/>
                <a:gd name="T40" fmla="*/ 108 w 120"/>
                <a:gd name="T41" fmla="*/ 37 h 106"/>
                <a:gd name="T42" fmla="*/ 120 w 120"/>
                <a:gd name="T43" fmla="*/ 61 h 106"/>
                <a:gd name="T44" fmla="*/ 104 w 120"/>
                <a:gd name="T45" fmla="*/ 88 h 106"/>
                <a:gd name="T46" fmla="*/ 104 w 120"/>
                <a:gd name="T47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82" name="Freeform 81"/>
            <p:cNvSpPr>
              <a:spLocks noEditPoints="1"/>
            </p:cNvSpPr>
            <p:nvPr/>
          </p:nvSpPr>
          <p:spPr bwMode="auto">
            <a:xfrm>
              <a:off x="3719" y="1386"/>
              <a:ext cx="130" cy="129"/>
            </a:xfrm>
            <a:custGeom>
              <a:avLst/>
              <a:gdLst>
                <a:gd name="T0" fmla="*/ 20 w 106"/>
                <a:gd name="T1" fmla="*/ 52 h 105"/>
                <a:gd name="T2" fmla="*/ 20 w 106"/>
                <a:gd name="T3" fmla="*/ 49 h 105"/>
                <a:gd name="T4" fmla="*/ 1 w 106"/>
                <a:gd name="T5" fmla="*/ 43 h 105"/>
                <a:gd name="T6" fmla="*/ 0 w 106"/>
                <a:gd name="T7" fmla="*/ 52 h 105"/>
                <a:gd name="T8" fmla="*/ 17 w 106"/>
                <a:gd name="T9" fmla="*/ 91 h 105"/>
                <a:gd name="T10" fmla="*/ 29 w 106"/>
                <a:gd name="T11" fmla="*/ 75 h 105"/>
                <a:gd name="T12" fmla="*/ 20 w 106"/>
                <a:gd name="T13" fmla="*/ 52 h 105"/>
                <a:gd name="T14" fmla="*/ 86 w 106"/>
                <a:gd name="T15" fmla="*/ 52 h 105"/>
                <a:gd name="T16" fmla="*/ 77 w 106"/>
                <a:gd name="T17" fmla="*/ 75 h 105"/>
                <a:gd name="T18" fmla="*/ 89 w 106"/>
                <a:gd name="T19" fmla="*/ 91 h 105"/>
                <a:gd name="T20" fmla="*/ 106 w 106"/>
                <a:gd name="T21" fmla="*/ 52 h 105"/>
                <a:gd name="T22" fmla="*/ 105 w 106"/>
                <a:gd name="T23" fmla="*/ 43 h 105"/>
                <a:gd name="T24" fmla="*/ 86 w 106"/>
                <a:gd name="T25" fmla="*/ 49 h 105"/>
                <a:gd name="T26" fmla="*/ 86 w 106"/>
                <a:gd name="T27" fmla="*/ 52 h 105"/>
                <a:gd name="T28" fmla="*/ 59 w 106"/>
                <a:gd name="T29" fmla="*/ 20 h 105"/>
                <a:gd name="T30" fmla="*/ 82 w 106"/>
                <a:gd name="T31" fmla="*/ 36 h 105"/>
                <a:gd name="T32" fmla="*/ 101 w 106"/>
                <a:gd name="T33" fmla="*/ 30 h 105"/>
                <a:gd name="T34" fmla="*/ 59 w 106"/>
                <a:gd name="T35" fmla="*/ 0 h 105"/>
                <a:gd name="T36" fmla="*/ 59 w 106"/>
                <a:gd name="T37" fmla="*/ 20 h 105"/>
                <a:gd name="T38" fmla="*/ 24 w 106"/>
                <a:gd name="T39" fmla="*/ 36 h 105"/>
                <a:gd name="T40" fmla="*/ 46 w 106"/>
                <a:gd name="T41" fmla="*/ 20 h 105"/>
                <a:gd name="T42" fmla="*/ 46 w 106"/>
                <a:gd name="T43" fmla="*/ 0 h 105"/>
                <a:gd name="T44" fmla="*/ 5 w 106"/>
                <a:gd name="T45" fmla="*/ 30 h 105"/>
                <a:gd name="T46" fmla="*/ 24 w 106"/>
                <a:gd name="T47" fmla="*/ 36 h 105"/>
                <a:gd name="T48" fmla="*/ 67 w 106"/>
                <a:gd name="T49" fmla="*/ 82 h 105"/>
                <a:gd name="T50" fmla="*/ 53 w 106"/>
                <a:gd name="T51" fmla="*/ 85 h 105"/>
                <a:gd name="T52" fmla="*/ 39 w 106"/>
                <a:gd name="T53" fmla="*/ 82 h 105"/>
                <a:gd name="T54" fmla="*/ 28 w 106"/>
                <a:gd name="T55" fmla="*/ 99 h 105"/>
                <a:gd name="T56" fmla="*/ 53 w 106"/>
                <a:gd name="T57" fmla="*/ 105 h 105"/>
                <a:gd name="T58" fmla="*/ 78 w 106"/>
                <a:gd name="T59" fmla="*/ 99 h 105"/>
                <a:gd name="T60" fmla="*/ 67 w 106"/>
                <a:gd name="T61" fmla="*/ 8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6" h="105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3727" y="1542"/>
              <a:ext cx="122" cy="129"/>
            </a:xfrm>
            <a:custGeom>
              <a:avLst/>
              <a:gdLst>
                <a:gd name="T0" fmla="*/ 57 w 122"/>
                <a:gd name="T1" fmla="*/ 49 h 129"/>
                <a:gd name="T2" fmla="*/ 41 w 122"/>
                <a:gd name="T3" fmla="*/ 65 h 129"/>
                <a:gd name="T4" fmla="*/ 66 w 122"/>
                <a:gd name="T5" fmla="*/ 49 h 129"/>
                <a:gd name="T6" fmla="*/ 82 w 122"/>
                <a:gd name="T7" fmla="*/ 65 h 129"/>
                <a:gd name="T8" fmla="*/ 66 w 122"/>
                <a:gd name="T9" fmla="*/ 49 h 129"/>
                <a:gd name="T10" fmla="*/ 105 w 122"/>
                <a:gd name="T11" fmla="*/ 49 h 129"/>
                <a:gd name="T12" fmla="*/ 89 w 122"/>
                <a:gd name="T13" fmla="*/ 65 h 129"/>
                <a:gd name="T14" fmla="*/ 16 w 122"/>
                <a:gd name="T15" fmla="*/ 97 h 129"/>
                <a:gd name="T16" fmla="*/ 32 w 122"/>
                <a:gd name="T17" fmla="*/ 113 h 129"/>
                <a:gd name="T18" fmla="*/ 16 w 122"/>
                <a:gd name="T19" fmla="*/ 97 h 129"/>
                <a:gd name="T20" fmla="*/ 57 w 122"/>
                <a:gd name="T21" fmla="*/ 97 h 129"/>
                <a:gd name="T22" fmla="*/ 41 w 122"/>
                <a:gd name="T23" fmla="*/ 113 h 129"/>
                <a:gd name="T24" fmla="*/ 66 w 122"/>
                <a:gd name="T25" fmla="*/ 97 h 129"/>
                <a:gd name="T26" fmla="*/ 82 w 122"/>
                <a:gd name="T27" fmla="*/ 113 h 129"/>
                <a:gd name="T28" fmla="*/ 66 w 122"/>
                <a:gd name="T29" fmla="*/ 97 h 129"/>
                <a:gd name="T30" fmla="*/ 57 w 122"/>
                <a:gd name="T31" fmla="*/ 72 h 129"/>
                <a:gd name="T32" fmla="*/ 41 w 122"/>
                <a:gd name="T33" fmla="*/ 88 h 129"/>
                <a:gd name="T34" fmla="*/ 66 w 122"/>
                <a:gd name="T35" fmla="*/ 72 h 129"/>
                <a:gd name="T36" fmla="*/ 82 w 122"/>
                <a:gd name="T37" fmla="*/ 88 h 129"/>
                <a:gd name="T38" fmla="*/ 66 w 122"/>
                <a:gd name="T39" fmla="*/ 72 h 129"/>
                <a:gd name="T40" fmla="*/ 105 w 122"/>
                <a:gd name="T41" fmla="*/ 72 h 129"/>
                <a:gd name="T42" fmla="*/ 89 w 122"/>
                <a:gd name="T43" fmla="*/ 88 h 129"/>
                <a:gd name="T44" fmla="*/ 16 w 122"/>
                <a:gd name="T45" fmla="*/ 72 h 129"/>
                <a:gd name="T46" fmla="*/ 32 w 122"/>
                <a:gd name="T47" fmla="*/ 88 h 129"/>
                <a:gd name="T48" fmla="*/ 16 w 122"/>
                <a:gd name="T49" fmla="*/ 72 h 129"/>
                <a:gd name="T50" fmla="*/ 105 w 122"/>
                <a:gd name="T51" fmla="*/ 9 h 129"/>
                <a:gd name="T52" fmla="*/ 89 w 122"/>
                <a:gd name="T53" fmla="*/ 0 h 129"/>
                <a:gd name="T54" fmla="*/ 32 w 122"/>
                <a:gd name="T55" fmla="*/ 9 h 129"/>
                <a:gd name="T56" fmla="*/ 16 w 122"/>
                <a:gd name="T57" fmla="*/ 0 h 129"/>
                <a:gd name="T58" fmla="*/ 0 w 122"/>
                <a:gd name="T59" fmla="*/ 129 h 129"/>
                <a:gd name="T60" fmla="*/ 122 w 122"/>
                <a:gd name="T61" fmla="*/ 0 h 129"/>
                <a:gd name="T62" fmla="*/ 113 w 122"/>
                <a:gd name="T63" fmla="*/ 120 h 129"/>
                <a:gd name="T64" fmla="*/ 9 w 122"/>
                <a:gd name="T65" fmla="*/ 32 h 129"/>
                <a:gd name="T66" fmla="*/ 113 w 122"/>
                <a:gd name="T67" fmla="*/ 12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29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84" name="Freeform 83"/>
            <p:cNvSpPr>
              <a:spLocks noEditPoints="1"/>
            </p:cNvSpPr>
            <p:nvPr/>
          </p:nvSpPr>
          <p:spPr bwMode="auto">
            <a:xfrm>
              <a:off x="3920" y="2137"/>
              <a:ext cx="103" cy="103"/>
            </a:xfrm>
            <a:custGeom>
              <a:avLst/>
              <a:gdLst>
                <a:gd name="T0" fmla="*/ 42 w 84"/>
                <a:gd name="T1" fmla="*/ 0 h 84"/>
                <a:gd name="T2" fmla="*/ 0 w 84"/>
                <a:gd name="T3" fmla="*/ 42 h 84"/>
                <a:gd name="T4" fmla="*/ 42 w 84"/>
                <a:gd name="T5" fmla="*/ 84 h 84"/>
                <a:gd name="T6" fmla="*/ 84 w 84"/>
                <a:gd name="T7" fmla="*/ 42 h 84"/>
                <a:gd name="T8" fmla="*/ 42 w 84"/>
                <a:gd name="T9" fmla="*/ 0 h 84"/>
                <a:gd name="T10" fmla="*/ 42 w 84"/>
                <a:gd name="T11" fmla="*/ 76 h 84"/>
                <a:gd name="T12" fmla="*/ 8 w 84"/>
                <a:gd name="T13" fmla="*/ 42 h 84"/>
                <a:gd name="T14" fmla="*/ 42 w 84"/>
                <a:gd name="T15" fmla="*/ 8 h 84"/>
                <a:gd name="T16" fmla="*/ 76 w 84"/>
                <a:gd name="T17" fmla="*/ 42 h 84"/>
                <a:gd name="T18" fmla="*/ 42 w 84"/>
                <a:gd name="T19" fmla="*/ 76 h 84"/>
                <a:gd name="T20" fmla="*/ 26 w 84"/>
                <a:gd name="T21" fmla="*/ 26 h 84"/>
                <a:gd name="T22" fmla="*/ 58 w 84"/>
                <a:gd name="T23" fmla="*/ 26 h 84"/>
                <a:gd name="T24" fmla="*/ 58 w 84"/>
                <a:gd name="T25" fmla="*/ 58 h 84"/>
                <a:gd name="T26" fmla="*/ 26 w 84"/>
                <a:gd name="T27" fmla="*/ 58 h 84"/>
                <a:gd name="T28" fmla="*/ 26 w 84"/>
                <a:gd name="T2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4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770" y="2122"/>
              <a:ext cx="180" cy="179"/>
            </a:xfrm>
            <a:custGeom>
              <a:avLst/>
              <a:gdLst>
                <a:gd name="T0" fmla="*/ 140 w 146"/>
                <a:gd name="T1" fmla="*/ 123 h 146"/>
                <a:gd name="T2" fmla="*/ 106 w 146"/>
                <a:gd name="T3" fmla="*/ 94 h 146"/>
                <a:gd name="T4" fmla="*/ 96 w 146"/>
                <a:gd name="T5" fmla="*/ 89 h 146"/>
                <a:gd name="T6" fmla="*/ 109 w 146"/>
                <a:gd name="T7" fmla="*/ 54 h 146"/>
                <a:gd name="T8" fmla="*/ 54 w 146"/>
                <a:gd name="T9" fmla="*/ 0 h 146"/>
                <a:gd name="T10" fmla="*/ 0 w 146"/>
                <a:gd name="T11" fmla="*/ 54 h 146"/>
                <a:gd name="T12" fmla="*/ 54 w 146"/>
                <a:gd name="T13" fmla="*/ 108 h 146"/>
                <a:gd name="T14" fmla="*/ 90 w 146"/>
                <a:gd name="T15" fmla="*/ 95 h 146"/>
                <a:gd name="T16" fmla="*/ 94 w 146"/>
                <a:gd name="T17" fmla="*/ 106 h 146"/>
                <a:gd name="T18" fmla="*/ 123 w 146"/>
                <a:gd name="T19" fmla="*/ 140 h 146"/>
                <a:gd name="T20" fmla="*/ 141 w 146"/>
                <a:gd name="T21" fmla="*/ 141 h 146"/>
                <a:gd name="T22" fmla="*/ 140 w 146"/>
                <a:gd name="T23" fmla="*/ 123 h 146"/>
                <a:gd name="T24" fmla="*/ 54 w 146"/>
                <a:gd name="T25" fmla="*/ 90 h 146"/>
                <a:gd name="T26" fmla="*/ 18 w 146"/>
                <a:gd name="T27" fmla="*/ 54 h 146"/>
                <a:gd name="T28" fmla="*/ 54 w 146"/>
                <a:gd name="T29" fmla="*/ 18 h 146"/>
                <a:gd name="T30" fmla="*/ 91 w 146"/>
                <a:gd name="T31" fmla="*/ 54 h 146"/>
                <a:gd name="T32" fmla="*/ 54 w 146"/>
                <a:gd name="T33" fmla="*/ 90 h 146"/>
                <a:gd name="T34" fmla="*/ 63 w 146"/>
                <a:gd name="T35" fmla="*/ 27 h 146"/>
                <a:gd name="T36" fmla="*/ 45 w 146"/>
                <a:gd name="T37" fmla="*/ 27 h 146"/>
                <a:gd name="T38" fmla="*/ 45 w 146"/>
                <a:gd name="T39" fmla="*/ 45 h 146"/>
                <a:gd name="T40" fmla="*/ 27 w 146"/>
                <a:gd name="T41" fmla="*/ 45 h 146"/>
                <a:gd name="T42" fmla="*/ 27 w 146"/>
                <a:gd name="T43" fmla="*/ 63 h 146"/>
                <a:gd name="T44" fmla="*/ 45 w 146"/>
                <a:gd name="T45" fmla="*/ 63 h 146"/>
                <a:gd name="T46" fmla="*/ 45 w 146"/>
                <a:gd name="T47" fmla="*/ 81 h 146"/>
                <a:gd name="T48" fmla="*/ 63 w 146"/>
                <a:gd name="T49" fmla="*/ 81 h 146"/>
                <a:gd name="T50" fmla="*/ 63 w 146"/>
                <a:gd name="T51" fmla="*/ 63 h 146"/>
                <a:gd name="T52" fmla="*/ 81 w 146"/>
                <a:gd name="T53" fmla="*/ 63 h 146"/>
                <a:gd name="T54" fmla="*/ 81 w 146"/>
                <a:gd name="T55" fmla="*/ 45 h 146"/>
                <a:gd name="T56" fmla="*/ 63 w 146"/>
                <a:gd name="T57" fmla="*/ 45 h 146"/>
                <a:gd name="T58" fmla="*/ 63 w 146"/>
                <a:gd name="T59" fmla="*/ 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46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4006" y="2444"/>
              <a:ext cx="105" cy="105"/>
            </a:xfrm>
            <a:custGeom>
              <a:avLst/>
              <a:gdLst>
                <a:gd name="T0" fmla="*/ 16 w 85"/>
                <a:gd name="T1" fmla="*/ 49 h 86"/>
                <a:gd name="T2" fmla="*/ 16 w 85"/>
                <a:gd name="T3" fmla="*/ 86 h 86"/>
                <a:gd name="T4" fmla="*/ 18 w 85"/>
                <a:gd name="T5" fmla="*/ 86 h 86"/>
                <a:gd name="T6" fmla="*/ 21 w 85"/>
                <a:gd name="T7" fmla="*/ 86 h 86"/>
                <a:gd name="T8" fmla="*/ 21 w 85"/>
                <a:gd name="T9" fmla="*/ 49 h 86"/>
                <a:gd name="T10" fmla="*/ 18 w 85"/>
                <a:gd name="T11" fmla="*/ 49 h 86"/>
                <a:gd name="T12" fmla="*/ 16 w 85"/>
                <a:gd name="T13" fmla="*/ 49 h 86"/>
                <a:gd name="T14" fmla="*/ 64 w 85"/>
                <a:gd name="T15" fmla="*/ 49 h 86"/>
                <a:gd name="T16" fmla="*/ 64 w 85"/>
                <a:gd name="T17" fmla="*/ 86 h 86"/>
                <a:gd name="T18" fmla="*/ 67 w 85"/>
                <a:gd name="T19" fmla="*/ 86 h 86"/>
                <a:gd name="T20" fmla="*/ 69 w 85"/>
                <a:gd name="T21" fmla="*/ 86 h 86"/>
                <a:gd name="T22" fmla="*/ 69 w 85"/>
                <a:gd name="T23" fmla="*/ 49 h 86"/>
                <a:gd name="T24" fmla="*/ 67 w 85"/>
                <a:gd name="T25" fmla="*/ 49 h 86"/>
                <a:gd name="T26" fmla="*/ 64 w 85"/>
                <a:gd name="T27" fmla="*/ 49 h 86"/>
                <a:gd name="T28" fmla="*/ 85 w 85"/>
                <a:gd name="T29" fmla="*/ 43 h 86"/>
                <a:gd name="T30" fmla="*/ 42 w 85"/>
                <a:gd name="T31" fmla="*/ 0 h 86"/>
                <a:gd name="T32" fmla="*/ 0 w 85"/>
                <a:gd name="T33" fmla="*/ 43 h 86"/>
                <a:gd name="T34" fmla="*/ 2 w 85"/>
                <a:gd name="T35" fmla="*/ 58 h 86"/>
                <a:gd name="T36" fmla="*/ 0 w 85"/>
                <a:gd name="T37" fmla="*/ 67 h 86"/>
                <a:gd name="T38" fmla="*/ 10 w 85"/>
                <a:gd name="T39" fmla="*/ 84 h 86"/>
                <a:gd name="T40" fmla="*/ 10 w 85"/>
                <a:gd name="T41" fmla="*/ 50 h 86"/>
                <a:gd name="T42" fmla="*/ 6 w 85"/>
                <a:gd name="T43" fmla="*/ 53 h 86"/>
                <a:gd name="T44" fmla="*/ 5 w 85"/>
                <a:gd name="T45" fmla="*/ 46 h 86"/>
                <a:gd name="T46" fmla="*/ 42 w 85"/>
                <a:gd name="T47" fmla="*/ 8 h 86"/>
                <a:gd name="T48" fmla="*/ 80 w 85"/>
                <a:gd name="T49" fmla="*/ 46 h 86"/>
                <a:gd name="T50" fmla="*/ 79 w 85"/>
                <a:gd name="T51" fmla="*/ 53 h 86"/>
                <a:gd name="T52" fmla="*/ 75 w 85"/>
                <a:gd name="T53" fmla="*/ 50 h 86"/>
                <a:gd name="T54" fmla="*/ 75 w 85"/>
                <a:gd name="T55" fmla="*/ 84 h 86"/>
                <a:gd name="T56" fmla="*/ 85 w 85"/>
                <a:gd name="T57" fmla="*/ 67 h 86"/>
                <a:gd name="T58" fmla="*/ 83 w 85"/>
                <a:gd name="T59" fmla="*/ 58 h 86"/>
                <a:gd name="T60" fmla="*/ 85 w 85"/>
                <a:gd name="T61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86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848" y="2314"/>
              <a:ext cx="128" cy="129"/>
            </a:xfrm>
            <a:custGeom>
              <a:avLst/>
              <a:gdLst>
                <a:gd name="T0" fmla="*/ 52 w 104"/>
                <a:gd name="T1" fmla="*/ 0 h 105"/>
                <a:gd name="T2" fmla="*/ 0 w 104"/>
                <a:gd name="T3" fmla="*/ 53 h 105"/>
                <a:gd name="T4" fmla="*/ 52 w 104"/>
                <a:gd name="T5" fmla="*/ 105 h 105"/>
                <a:gd name="T6" fmla="*/ 104 w 104"/>
                <a:gd name="T7" fmla="*/ 53 h 105"/>
                <a:gd name="T8" fmla="*/ 52 w 104"/>
                <a:gd name="T9" fmla="*/ 0 h 105"/>
                <a:gd name="T10" fmla="*/ 32 w 104"/>
                <a:gd name="T11" fmla="*/ 53 h 105"/>
                <a:gd name="T12" fmla="*/ 52 w 104"/>
                <a:gd name="T13" fmla="*/ 33 h 105"/>
                <a:gd name="T14" fmla="*/ 72 w 104"/>
                <a:gd name="T15" fmla="*/ 53 h 105"/>
                <a:gd name="T16" fmla="*/ 52 w 104"/>
                <a:gd name="T17" fmla="*/ 72 h 105"/>
                <a:gd name="T18" fmla="*/ 32 w 104"/>
                <a:gd name="T19" fmla="*/ 53 h 105"/>
                <a:gd name="T20" fmla="*/ 94 w 104"/>
                <a:gd name="T21" fmla="*/ 70 h 105"/>
                <a:gd name="T22" fmla="*/ 94 w 104"/>
                <a:gd name="T23" fmla="*/ 70 h 105"/>
                <a:gd name="T24" fmla="*/ 76 w 104"/>
                <a:gd name="T25" fmla="*/ 63 h 105"/>
                <a:gd name="T26" fmla="*/ 78 w 104"/>
                <a:gd name="T27" fmla="*/ 53 h 105"/>
                <a:gd name="T28" fmla="*/ 76 w 104"/>
                <a:gd name="T29" fmla="*/ 43 h 105"/>
                <a:gd name="T30" fmla="*/ 89 w 104"/>
                <a:gd name="T31" fmla="*/ 37 h 105"/>
                <a:gd name="T32" fmla="*/ 94 w 104"/>
                <a:gd name="T33" fmla="*/ 35 h 105"/>
                <a:gd name="T34" fmla="*/ 98 w 104"/>
                <a:gd name="T35" fmla="*/ 53 h 105"/>
                <a:gd name="T36" fmla="*/ 94 w 104"/>
                <a:gd name="T37" fmla="*/ 70 h 105"/>
                <a:gd name="T38" fmla="*/ 69 w 104"/>
                <a:gd name="T39" fmla="*/ 10 h 105"/>
                <a:gd name="T40" fmla="*/ 69 w 104"/>
                <a:gd name="T41" fmla="*/ 10 h 105"/>
                <a:gd name="T42" fmla="*/ 69 w 104"/>
                <a:gd name="T43" fmla="*/ 10 h 105"/>
                <a:gd name="T44" fmla="*/ 62 w 104"/>
                <a:gd name="T45" fmla="*/ 28 h 105"/>
                <a:gd name="T46" fmla="*/ 52 w 104"/>
                <a:gd name="T47" fmla="*/ 26 h 105"/>
                <a:gd name="T48" fmla="*/ 42 w 104"/>
                <a:gd name="T49" fmla="*/ 28 h 105"/>
                <a:gd name="T50" fmla="*/ 38 w 104"/>
                <a:gd name="T51" fmla="*/ 20 h 105"/>
                <a:gd name="T52" fmla="*/ 35 w 104"/>
                <a:gd name="T53" fmla="*/ 10 h 105"/>
                <a:gd name="T54" fmla="*/ 52 w 104"/>
                <a:gd name="T55" fmla="*/ 7 h 105"/>
                <a:gd name="T56" fmla="*/ 69 w 104"/>
                <a:gd name="T57" fmla="*/ 10 h 105"/>
                <a:gd name="T58" fmla="*/ 10 w 104"/>
                <a:gd name="T59" fmla="*/ 35 h 105"/>
                <a:gd name="T60" fmla="*/ 19 w 104"/>
                <a:gd name="T61" fmla="*/ 39 h 105"/>
                <a:gd name="T62" fmla="*/ 28 w 104"/>
                <a:gd name="T63" fmla="*/ 43 h 105"/>
                <a:gd name="T64" fmla="*/ 26 w 104"/>
                <a:gd name="T65" fmla="*/ 53 h 105"/>
                <a:gd name="T66" fmla="*/ 28 w 104"/>
                <a:gd name="T67" fmla="*/ 63 h 105"/>
                <a:gd name="T68" fmla="*/ 10 w 104"/>
                <a:gd name="T69" fmla="*/ 70 h 105"/>
                <a:gd name="T70" fmla="*/ 6 w 104"/>
                <a:gd name="T71" fmla="*/ 53 h 105"/>
                <a:gd name="T72" fmla="*/ 10 w 104"/>
                <a:gd name="T73" fmla="*/ 35 h 105"/>
                <a:gd name="T74" fmla="*/ 35 w 104"/>
                <a:gd name="T75" fmla="*/ 95 h 105"/>
                <a:gd name="T76" fmla="*/ 37 w 104"/>
                <a:gd name="T77" fmla="*/ 89 h 105"/>
                <a:gd name="T78" fmla="*/ 42 w 104"/>
                <a:gd name="T79" fmla="*/ 77 h 105"/>
                <a:gd name="T80" fmla="*/ 52 w 104"/>
                <a:gd name="T81" fmla="*/ 79 h 105"/>
                <a:gd name="T82" fmla="*/ 62 w 104"/>
                <a:gd name="T83" fmla="*/ 77 h 105"/>
                <a:gd name="T84" fmla="*/ 69 w 104"/>
                <a:gd name="T85" fmla="*/ 95 h 105"/>
                <a:gd name="T86" fmla="*/ 69 w 104"/>
                <a:gd name="T87" fmla="*/ 95 h 105"/>
                <a:gd name="T88" fmla="*/ 69 w 104"/>
                <a:gd name="T89" fmla="*/ 95 h 105"/>
                <a:gd name="T90" fmla="*/ 52 w 104"/>
                <a:gd name="T91" fmla="*/ 98 h 105"/>
                <a:gd name="T92" fmla="*/ 35 w 104"/>
                <a:gd name="T93" fmla="*/ 9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05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3886" y="2470"/>
              <a:ext cx="147" cy="148"/>
            </a:xfrm>
            <a:custGeom>
              <a:avLst/>
              <a:gdLst>
                <a:gd name="T0" fmla="*/ 0 w 120"/>
                <a:gd name="T1" fmla="*/ 70 h 121"/>
                <a:gd name="T2" fmla="*/ 10 w 120"/>
                <a:gd name="T3" fmla="*/ 80 h 121"/>
                <a:gd name="T4" fmla="*/ 20 w 120"/>
                <a:gd name="T5" fmla="*/ 70 h 121"/>
                <a:gd name="T6" fmla="*/ 20 w 120"/>
                <a:gd name="T7" fmla="*/ 34 h 121"/>
                <a:gd name="T8" fmla="*/ 103 w 120"/>
                <a:gd name="T9" fmla="*/ 117 h 121"/>
                <a:gd name="T10" fmla="*/ 117 w 120"/>
                <a:gd name="T11" fmla="*/ 117 h 121"/>
                <a:gd name="T12" fmla="*/ 120 w 120"/>
                <a:gd name="T13" fmla="*/ 110 h 121"/>
                <a:gd name="T14" fmla="*/ 117 w 120"/>
                <a:gd name="T15" fmla="*/ 103 h 121"/>
                <a:gd name="T16" fmla="*/ 34 w 120"/>
                <a:gd name="T17" fmla="*/ 20 h 121"/>
                <a:gd name="T18" fmla="*/ 70 w 120"/>
                <a:gd name="T19" fmla="*/ 20 h 121"/>
                <a:gd name="T20" fmla="*/ 80 w 120"/>
                <a:gd name="T21" fmla="*/ 10 h 121"/>
                <a:gd name="T22" fmla="*/ 70 w 120"/>
                <a:gd name="T23" fmla="*/ 0 h 121"/>
                <a:gd name="T24" fmla="*/ 0 w 120"/>
                <a:gd name="T25" fmla="*/ 0 h 121"/>
                <a:gd name="T26" fmla="*/ 0 w 120"/>
                <a:gd name="T27" fmla="*/ 7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21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89" name="Freeform 88"/>
            <p:cNvSpPr>
              <a:spLocks noEditPoints="1"/>
            </p:cNvSpPr>
            <p:nvPr/>
          </p:nvSpPr>
          <p:spPr bwMode="auto">
            <a:xfrm>
              <a:off x="3691" y="1983"/>
              <a:ext cx="153" cy="125"/>
            </a:xfrm>
            <a:custGeom>
              <a:avLst/>
              <a:gdLst>
                <a:gd name="T0" fmla="*/ 125 w 125"/>
                <a:gd name="T1" fmla="*/ 55 h 102"/>
                <a:gd name="T2" fmla="*/ 110 w 125"/>
                <a:gd name="T3" fmla="*/ 24 h 102"/>
                <a:gd name="T4" fmla="*/ 86 w 125"/>
                <a:gd name="T5" fmla="*/ 24 h 102"/>
                <a:gd name="T6" fmla="*/ 86 w 125"/>
                <a:gd name="T7" fmla="*/ 8 h 102"/>
                <a:gd name="T8" fmla="*/ 78 w 125"/>
                <a:gd name="T9" fmla="*/ 0 h 102"/>
                <a:gd name="T10" fmla="*/ 8 w 125"/>
                <a:gd name="T11" fmla="*/ 0 h 102"/>
                <a:gd name="T12" fmla="*/ 0 w 125"/>
                <a:gd name="T13" fmla="*/ 8 h 102"/>
                <a:gd name="T14" fmla="*/ 0 w 125"/>
                <a:gd name="T15" fmla="*/ 71 h 102"/>
                <a:gd name="T16" fmla="*/ 8 w 125"/>
                <a:gd name="T17" fmla="*/ 79 h 102"/>
                <a:gd name="T18" fmla="*/ 18 w 125"/>
                <a:gd name="T19" fmla="*/ 79 h 102"/>
                <a:gd name="T20" fmla="*/ 16 w 125"/>
                <a:gd name="T21" fmla="*/ 87 h 102"/>
                <a:gd name="T22" fmla="*/ 31 w 125"/>
                <a:gd name="T23" fmla="*/ 102 h 102"/>
                <a:gd name="T24" fmla="*/ 47 w 125"/>
                <a:gd name="T25" fmla="*/ 87 h 102"/>
                <a:gd name="T26" fmla="*/ 45 w 125"/>
                <a:gd name="T27" fmla="*/ 79 h 102"/>
                <a:gd name="T28" fmla="*/ 88 w 125"/>
                <a:gd name="T29" fmla="*/ 79 h 102"/>
                <a:gd name="T30" fmla="*/ 86 w 125"/>
                <a:gd name="T31" fmla="*/ 87 h 102"/>
                <a:gd name="T32" fmla="*/ 102 w 125"/>
                <a:gd name="T33" fmla="*/ 102 h 102"/>
                <a:gd name="T34" fmla="*/ 118 w 125"/>
                <a:gd name="T35" fmla="*/ 87 h 102"/>
                <a:gd name="T36" fmla="*/ 115 w 125"/>
                <a:gd name="T37" fmla="*/ 79 h 102"/>
                <a:gd name="T38" fmla="*/ 125 w 125"/>
                <a:gd name="T39" fmla="*/ 79 h 102"/>
                <a:gd name="T40" fmla="*/ 125 w 125"/>
                <a:gd name="T41" fmla="*/ 55 h 102"/>
                <a:gd name="T42" fmla="*/ 86 w 125"/>
                <a:gd name="T43" fmla="*/ 55 h 102"/>
                <a:gd name="T44" fmla="*/ 86 w 125"/>
                <a:gd name="T45" fmla="*/ 36 h 102"/>
                <a:gd name="T46" fmla="*/ 102 w 125"/>
                <a:gd name="T47" fmla="*/ 36 h 102"/>
                <a:gd name="T48" fmla="*/ 112 w 125"/>
                <a:gd name="T49" fmla="*/ 55 h 102"/>
                <a:gd name="T50" fmla="*/ 86 w 125"/>
                <a:gd name="T51" fmla="*/ 5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2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90" name="Freeform 89"/>
            <p:cNvSpPr>
              <a:spLocks noEditPoints="1"/>
            </p:cNvSpPr>
            <p:nvPr/>
          </p:nvSpPr>
          <p:spPr bwMode="auto">
            <a:xfrm>
              <a:off x="3623" y="1836"/>
              <a:ext cx="129" cy="129"/>
            </a:xfrm>
            <a:custGeom>
              <a:avLst/>
              <a:gdLst>
                <a:gd name="T0" fmla="*/ 101 w 105"/>
                <a:gd name="T1" fmla="*/ 29 h 105"/>
                <a:gd name="T2" fmla="*/ 72 w 105"/>
                <a:gd name="T3" fmla="*/ 26 h 105"/>
                <a:gd name="T4" fmla="*/ 89 w 105"/>
                <a:gd name="T5" fmla="*/ 9 h 105"/>
                <a:gd name="T6" fmla="*/ 82 w 105"/>
                <a:gd name="T7" fmla="*/ 3 h 105"/>
                <a:gd name="T8" fmla="*/ 59 w 105"/>
                <a:gd name="T9" fmla="*/ 26 h 105"/>
                <a:gd name="T10" fmla="*/ 53 w 105"/>
                <a:gd name="T11" fmla="*/ 26 h 105"/>
                <a:gd name="T12" fmla="*/ 53 w 105"/>
                <a:gd name="T13" fmla="*/ 26 h 105"/>
                <a:gd name="T14" fmla="*/ 26 w 105"/>
                <a:gd name="T15" fmla="*/ 0 h 105"/>
                <a:gd name="T16" fmla="*/ 20 w 105"/>
                <a:gd name="T17" fmla="*/ 6 h 105"/>
                <a:gd name="T18" fmla="*/ 40 w 105"/>
                <a:gd name="T19" fmla="*/ 26 h 105"/>
                <a:gd name="T20" fmla="*/ 4 w 105"/>
                <a:gd name="T21" fmla="*/ 29 h 105"/>
                <a:gd name="T22" fmla="*/ 0 w 105"/>
                <a:gd name="T23" fmla="*/ 65 h 105"/>
                <a:gd name="T24" fmla="*/ 4 w 105"/>
                <a:gd name="T25" fmla="*/ 101 h 105"/>
                <a:gd name="T26" fmla="*/ 53 w 105"/>
                <a:gd name="T27" fmla="*/ 105 h 105"/>
                <a:gd name="T28" fmla="*/ 101 w 105"/>
                <a:gd name="T29" fmla="*/ 101 h 105"/>
                <a:gd name="T30" fmla="*/ 105 w 105"/>
                <a:gd name="T31" fmla="*/ 65 h 105"/>
                <a:gd name="T32" fmla="*/ 101 w 105"/>
                <a:gd name="T33" fmla="*/ 29 h 105"/>
                <a:gd name="T34" fmla="*/ 89 w 105"/>
                <a:gd name="T35" fmla="*/ 89 h 105"/>
                <a:gd name="T36" fmla="*/ 53 w 105"/>
                <a:gd name="T37" fmla="*/ 92 h 105"/>
                <a:gd name="T38" fmla="*/ 16 w 105"/>
                <a:gd name="T39" fmla="*/ 89 h 105"/>
                <a:gd name="T40" fmla="*/ 13 w 105"/>
                <a:gd name="T41" fmla="*/ 65 h 105"/>
                <a:gd name="T42" fmla="*/ 16 w 105"/>
                <a:gd name="T43" fmla="*/ 41 h 105"/>
                <a:gd name="T44" fmla="*/ 53 w 105"/>
                <a:gd name="T45" fmla="*/ 39 h 105"/>
                <a:gd name="T46" fmla="*/ 89 w 105"/>
                <a:gd name="T47" fmla="*/ 41 h 105"/>
                <a:gd name="T48" fmla="*/ 92 w 105"/>
                <a:gd name="T49" fmla="*/ 65 h 105"/>
                <a:gd name="T50" fmla="*/ 89 w 105"/>
                <a:gd name="T51" fmla="*/ 8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5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3632" y="1687"/>
              <a:ext cx="164" cy="134"/>
            </a:xfrm>
            <a:custGeom>
              <a:avLst/>
              <a:gdLst>
                <a:gd name="T0" fmla="*/ 134 w 134"/>
                <a:gd name="T1" fmla="*/ 13 h 109"/>
                <a:gd name="T2" fmla="*/ 118 w 134"/>
                <a:gd name="T3" fmla="*/ 17 h 109"/>
                <a:gd name="T4" fmla="*/ 130 w 134"/>
                <a:gd name="T5" fmla="*/ 2 h 109"/>
                <a:gd name="T6" fmla="*/ 113 w 134"/>
                <a:gd name="T7" fmla="*/ 9 h 109"/>
                <a:gd name="T8" fmla="*/ 93 w 134"/>
                <a:gd name="T9" fmla="*/ 0 h 109"/>
                <a:gd name="T10" fmla="*/ 65 w 134"/>
                <a:gd name="T11" fmla="*/ 27 h 109"/>
                <a:gd name="T12" fmla="*/ 66 w 134"/>
                <a:gd name="T13" fmla="*/ 34 h 109"/>
                <a:gd name="T14" fmla="*/ 10 w 134"/>
                <a:gd name="T15" fmla="*/ 5 h 109"/>
                <a:gd name="T16" fmla="*/ 6 w 134"/>
                <a:gd name="T17" fmla="*/ 19 h 109"/>
                <a:gd name="T18" fmla="*/ 18 w 134"/>
                <a:gd name="T19" fmla="*/ 42 h 109"/>
                <a:gd name="T20" fmla="*/ 6 w 134"/>
                <a:gd name="T21" fmla="*/ 38 h 109"/>
                <a:gd name="T22" fmla="*/ 6 w 134"/>
                <a:gd name="T23" fmla="*/ 39 h 109"/>
                <a:gd name="T24" fmla="*/ 28 w 134"/>
                <a:gd name="T25" fmla="*/ 65 h 109"/>
                <a:gd name="T26" fmla="*/ 20 w 134"/>
                <a:gd name="T27" fmla="*/ 66 h 109"/>
                <a:gd name="T28" fmla="*/ 15 w 134"/>
                <a:gd name="T29" fmla="*/ 66 h 109"/>
                <a:gd name="T30" fmla="*/ 41 w 134"/>
                <a:gd name="T31" fmla="*/ 85 h 109"/>
                <a:gd name="T32" fmla="*/ 7 w 134"/>
                <a:gd name="T33" fmla="*/ 97 h 109"/>
                <a:gd name="T34" fmla="*/ 0 w 134"/>
                <a:gd name="T35" fmla="*/ 96 h 109"/>
                <a:gd name="T36" fmla="*/ 42 w 134"/>
                <a:gd name="T37" fmla="*/ 109 h 109"/>
                <a:gd name="T38" fmla="*/ 120 w 134"/>
                <a:gd name="T39" fmla="*/ 31 h 109"/>
                <a:gd name="T40" fmla="*/ 120 w 134"/>
                <a:gd name="T41" fmla="*/ 27 h 109"/>
                <a:gd name="T42" fmla="*/ 134 w 134"/>
                <a:gd name="T43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109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92" name="Freeform 91"/>
            <p:cNvSpPr>
              <a:spLocks noEditPoints="1"/>
            </p:cNvSpPr>
            <p:nvPr/>
          </p:nvSpPr>
          <p:spPr bwMode="auto">
            <a:xfrm>
              <a:off x="3705" y="2373"/>
              <a:ext cx="160" cy="149"/>
            </a:xfrm>
            <a:custGeom>
              <a:avLst/>
              <a:gdLst>
                <a:gd name="T0" fmla="*/ 70 w 160"/>
                <a:gd name="T1" fmla="*/ 79 h 149"/>
                <a:gd name="T2" fmla="*/ 90 w 160"/>
                <a:gd name="T3" fmla="*/ 79 h 149"/>
                <a:gd name="T4" fmla="*/ 90 w 160"/>
                <a:gd name="T5" fmla="*/ 40 h 149"/>
                <a:gd name="T6" fmla="*/ 120 w 160"/>
                <a:gd name="T7" fmla="*/ 40 h 149"/>
                <a:gd name="T8" fmla="*/ 80 w 160"/>
                <a:gd name="T9" fmla="*/ 0 h 149"/>
                <a:gd name="T10" fmla="*/ 40 w 160"/>
                <a:gd name="T11" fmla="*/ 40 h 149"/>
                <a:gd name="T12" fmla="*/ 70 w 160"/>
                <a:gd name="T13" fmla="*/ 40 h 149"/>
                <a:gd name="T14" fmla="*/ 70 w 160"/>
                <a:gd name="T15" fmla="*/ 79 h 149"/>
                <a:gd name="T16" fmla="*/ 100 w 160"/>
                <a:gd name="T17" fmla="*/ 57 h 149"/>
                <a:gd name="T18" fmla="*/ 100 w 160"/>
                <a:gd name="T19" fmla="*/ 72 h 149"/>
                <a:gd name="T20" fmla="*/ 145 w 160"/>
                <a:gd name="T21" fmla="*/ 89 h 149"/>
                <a:gd name="T22" fmla="*/ 80 w 160"/>
                <a:gd name="T23" fmla="*/ 114 h 149"/>
                <a:gd name="T24" fmla="*/ 14 w 160"/>
                <a:gd name="T25" fmla="*/ 89 h 149"/>
                <a:gd name="T26" fmla="*/ 59 w 160"/>
                <a:gd name="T27" fmla="*/ 72 h 149"/>
                <a:gd name="T28" fmla="*/ 59 w 160"/>
                <a:gd name="T29" fmla="*/ 57 h 149"/>
                <a:gd name="T30" fmla="*/ 0 w 160"/>
                <a:gd name="T31" fmla="*/ 79 h 149"/>
                <a:gd name="T32" fmla="*/ 0 w 160"/>
                <a:gd name="T33" fmla="*/ 120 h 149"/>
                <a:gd name="T34" fmla="*/ 80 w 160"/>
                <a:gd name="T35" fmla="*/ 149 h 149"/>
                <a:gd name="T36" fmla="*/ 160 w 160"/>
                <a:gd name="T37" fmla="*/ 120 h 149"/>
                <a:gd name="T38" fmla="*/ 160 w 160"/>
                <a:gd name="T39" fmla="*/ 79 h 149"/>
                <a:gd name="T40" fmla="*/ 100 w 160"/>
                <a:gd name="T41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49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3698" y="2535"/>
              <a:ext cx="122" cy="91"/>
            </a:xfrm>
            <a:custGeom>
              <a:avLst/>
              <a:gdLst>
                <a:gd name="T0" fmla="*/ 37 w 99"/>
                <a:gd name="T1" fmla="*/ 16 h 74"/>
                <a:gd name="T2" fmla="*/ 53 w 99"/>
                <a:gd name="T3" fmla="*/ 31 h 74"/>
                <a:gd name="T4" fmla="*/ 68 w 99"/>
                <a:gd name="T5" fmla="*/ 16 h 74"/>
                <a:gd name="T6" fmla="*/ 53 w 99"/>
                <a:gd name="T7" fmla="*/ 0 h 74"/>
                <a:gd name="T8" fmla="*/ 37 w 99"/>
                <a:gd name="T9" fmla="*/ 16 h 74"/>
                <a:gd name="T10" fmla="*/ 0 w 99"/>
                <a:gd name="T11" fmla="*/ 16 h 74"/>
                <a:gd name="T12" fmla="*/ 16 w 99"/>
                <a:gd name="T13" fmla="*/ 31 h 74"/>
                <a:gd name="T14" fmla="*/ 31 w 99"/>
                <a:gd name="T15" fmla="*/ 16 h 74"/>
                <a:gd name="T16" fmla="*/ 16 w 99"/>
                <a:gd name="T17" fmla="*/ 0 h 74"/>
                <a:gd name="T18" fmla="*/ 0 w 99"/>
                <a:gd name="T19" fmla="*/ 16 h 74"/>
                <a:gd name="T20" fmla="*/ 74 w 99"/>
                <a:gd name="T21" fmla="*/ 47 h 74"/>
                <a:gd name="T22" fmla="*/ 74 w 99"/>
                <a:gd name="T23" fmla="*/ 37 h 74"/>
                <a:gd name="T24" fmla="*/ 68 w 99"/>
                <a:gd name="T25" fmla="*/ 31 h 74"/>
                <a:gd name="T26" fmla="*/ 53 w 99"/>
                <a:gd name="T27" fmla="*/ 31 h 74"/>
                <a:gd name="T28" fmla="*/ 16 w 99"/>
                <a:gd name="T29" fmla="*/ 31 h 74"/>
                <a:gd name="T30" fmla="*/ 6 w 99"/>
                <a:gd name="T31" fmla="*/ 31 h 74"/>
                <a:gd name="T32" fmla="*/ 0 w 99"/>
                <a:gd name="T33" fmla="*/ 37 h 74"/>
                <a:gd name="T34" fmla="*/ 0 w 99"/>
                <a:gd name="T35" fmla="*/ 68 h 74"/>
                <a:gd name="T36" fmla="*/ 6 w 99"/>
                <a:gd name="T37" fmla="*/ 74 h 74"/>
                <a:gd name="T38" fmla="*/ 68 w 99"/>
                <a:gd name="T39" fmla="*/ 74 h 74"/>
                <a:gd name="T40" fmla="*/ 74 w 99"/>
                <a:gd name="T41" fmla="*/ 68 h 74"/>
                <a:gd name="T42" fmla="*/ 74 w 99"/>
                <a:gd name="T43" fmla="*/ 59 h 74"/>
                <a:gd name="T44" fmla="*/ 99 w 99"/>
                <a:gd name="T45" fmla="*/ 74 h 74"/>
                <a:gd name="T46" fmla="*/ 99 w 99"/>
                <a:gd name="T47" fmla="*/ 31 h 74"/>
                <a:gd name="T48" fmla="*/ 74 w 99"/>
                <a:gd name="T49" fmla="*/ 47 h 74"/>
                <a:gd name="T50" fmla="*/ 62 w 99"/>
                <a:gd name="T51" fmla="*/ 62 h 74"/>
                <a:gd name="T52" fmla="*/ 13 w 99"/>
                <a:gd name="T53" fmla="*/ 62 h 74"/>
                <a:gd name="T54" fmla="*/ 13 w 99"/>
                <a:gd name="T55" fmla="*/ 43 h 74"/>
                <a:gd name="T56" fmla="*/ 62 w 99"/>
                <a:gd name="T57" fmla="*/ 43 h 74"/>
                <a:gd name="T58" fmla="*/ 62 w 99"/>
                <a:gd name="T5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74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94" name="Freeform 93"/>
            <p:cNvSpPr>
              <a:spLocks noEditPoints="1"/>
            </p:cNvSpPr>
            <p:nvPr/>
          </p:nvSpPr>
          <p:spPr bwMode="auto">
            <a:xfrm>
              <a:off x="3670" y="2235"/>
              <a:ext cx="129" cy="129"/>
            </a:xfrm>
            <a:custGeom>
              <a:avLst/>
              <a:gdLst>
                <a:gd name="T0" fmla="*/ 53 w 105"/>
                <a:gd name="T1" fmla="*/ 0 h 105"/>
                <a:gd name="T2" fmla="*/ 0 w 105"/>
                <a:gd name="T3" fmla="*/ 53 h 105"/>
                <a:gd name="T4" fmla="*/ 53 w 105"/>
                <a:gd name="T5" fmla="*/ 105 h 105"/>
                <a:gd name="T6" fmla="*/ 105 w 105"/>
                <a:gd name="T7" fmla="*/ 53 h 105"/>
                <a:gd name="T8" fmla="*/ 53 w 105"/>
                <a:gd name="T9" fmla="*/ 0 h 105"/>
                <a:gd name="T10" fmla="*/ 84 w 105"/>
                <a:gd name="T11" fmla="*/ 45 h 105"/>
                <a:gd name="T12" fmla="*/ 55 w 105"/>
                <a:gd name="T13" fmla="*/ 85 h 105"/>
                <a:gd name="T14" fmla="*/ 41 w 105"/>
                <a:gd name="T15" fmla="*/ 80 h 105"/>
                <a:gd name="T16" fmla="*/ 31 w 105"/>
                <a:gd name="T17" fmla="*/ 48 h 105"/>
                <a:gd name="T18" fmla="*/ 24 w 105"/>
                <a:gd name="T19" fmla="*/ 50 h 105"/>
                <a:gd name="T20" fmla="*/ 21 w 105"/>
                <a:gd name="T21" fmla="*/ 47 h 105"/>
                <a:gd name="T22" fmla="*/ 40 w 105"/>
                <a:gd name="T23" fmla="*/ 33 h 105"/>
                <a:gd name="T24" fmla="*/ 51 w 105"/>
                <a:gd name="T25" fmla="*/ 54 h 105"/>
                <a:gd name="T26" fmla="*/ 56 w 105"/>
                <a:gd name="T27" fmla="*/ 67 h 105"/>
                <a:gd name="T28" fmla="*/ 64 w 105"/>
                <a:gd name="T29" fmla="*/ 55 h 105"/>
                <a:gd name="T30" fmla="*/ 57 w 105"/>
                <a:gd name="T31" fmla="*/ 47 h 105"/>
                <a:gd name="T32" fmla="*/ 84 w 105"/>
                <a:gd name="T33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5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95" name="Freeform 94"/>
            <p:cNvSpPr>
              <a:spLocks noEditPoints="1"/>
            </p:cNvSpPr>
            <p:nvPr/>
          </p:nvSpPr>
          <p:spPr bwMode="auto">
            <a:xfrm>
              <a:off x="3629" y="2119"/>
              <a:ext cx="126" cy="107"/>
            </a:xfrm>
            <a:custGeom>
              <a:avLst/>
              <a:gdLst>
                <a:gd name="T0" fmla="*/ 84 w 102"/>
                <a:gd name="T1" fmla="*/ 82 h 87"/>
                <a:gd name="T2" fmla="*/ 81 w 102"/>
                <a:gd name="T3" fmla="*/ 81 h 87"/>
                <a:gd name="T4" fmla="*/ 81 w 102"/>
                <a:gd name="T5" fmla="*/ 74 h 87"/>
                <a:gd name="T6" fmla="*/ 93 w 102"/>
                <a:gd name="T7" fmla="*/ 43 h 87"/>
                <a:gd name="T8" fmla="*/ 81 w 102"/>
                <a:gd name="T9" fmla="*/ 12 h 87"/>
                <a:gd name="T10" fmla="*/ 81 w 102"/>
                <a:gd name="T11" fmla="*/ 6 h 87"/>
                <a:gd name="T12" fmla="*/ 87 w 102"/>
                <a:gd name="T13" fmla="*/ 6 h 87"/>
                <a:gd name="T14" fmla="*/ 102 w 102"/>
                <a:gd name="T15" fmla="*/ 43 h 87"/>
                <a:gd name="T16" fmla="*/ 87 w 102"/>
                <a:gd name="T17" fmla="*/ 81 h 87"/>
                <a:gd name="T18" fmla="*/ 84 w 102"/>
                <a:gd name="T19" fmla="*/ 82 h 87"/>
                <a:gd name="T20" fmla="*/ 68 w 102"/>
                <a:gd name="T21" fmla="*/ 73 h 87"/>
                <a:gd name="T22" fmla="*/ 65 w 102"/>
                <a:gd name="T23" fmla="*/ 72 h 87"/>
                <a:gd name="T24" fmla="*/ 65 w 102"/>
                <a:gd name="T25" fmla="*/ 66 h 87"/>
                <a:gd name="T26" fmla="*/ 65 w 102"/>
                <a:gd name="T27" fmla="*/ 21 h 87"/>
                <a:gd name="T28" fmla="*/ 65 w 102"/>
                <a:gd name="T29" fmla="*/ 15 h 87"/>
                <a:gd name="T30" fmla="*/ 71 w 102"/>
                <a:gd name="T31" fmla="*/ 15 h 87"/>
                <a:gd name="T32" fmla="*/ 83 w 102"/>
                <a:gd name="T33" fmla="*/ 43 h 87"/>
                <a:gd name="T34" fmla="*/ 71 w 102"/>
                <a:gd name="T35" fmla="*/ 72 h 87"/>
                <a:gd name="T36" fmla="*/ 68 w 102"/>
                <a:gd name="T37" fmla="*/ 73 h 87"/>
                <a:gd name="T38" fmla="*/ 52 w 102"/>
                <a:gd name="T39" fmla="*/ 65 h 87"/>
                <a:gd name="T40" fmla="*/ 49 w 102"/>
                <a:gd name="T41" fmla="*/ 64 h 87"/>
                <a:gd name="T42" fmla="*/ 49 w 102"/>
                <a:gd name="T43" fmla="*/ 57 h 87"/>
                <a:gd name="T44" fmla="*/ 49 w 102"/>
                <a:gd name="T45" fmla="*/ 30 h 87"/>
                <a:gd name="T46" fmla="*/ 49 w 102"/>
                <a:gd name="T47" fmla="*/ 23 h 87"/>
                <a:gd name="T48" fmla="*/ 55 w 102"/>
                <a:gd name="T49" fmla="*/ 23 h 87"/>
                <a:gd name="T50" fmla="*/ 55 w 102"/>
                <a:gd name="T51" fmla="*/ 64 h 87"/>
                <a:gd name="T52" fmla="*/ 52 w 102"/>
                <a:gd name="T53" fmla="*/ 65 h 87"/>
                <a:gd name="T54" fmla="*/ 38 w 102"/>
                <a:gd name="T55" fmla="*/ 3 h 87"/>
                <a:gd name="T56" fmla="*/ 42 w 102"/>
                <a:gd name="T57" fmla="*/ 4 h 87"/>
                <a:gd name="T58" fmla="*/ 42 w 102"/>
                <a:gd name="T59" fmla="*/ 82 h 87"/>
                <a:gd name="T60" fmla="*/ 38 w 102"/>
                <a:gd name="T61" fmla="*/ 84 h 87"/>
                <a:gd name="T62" fmla="*/ 15 w 102"/>
                <a:gd name="T63" fmla="*/ 61 h 87"/>
                <a:gd name="T64" fmla="*/ 0 w 102"/>
                <a:gd name="T65" fmla="*/ 61 h 87"/>
                <a:gd name="T66" fmla="*/ 0 w 102"/>
                <a:gd name="T67" fmla="*/ 25 h 87"/>
                <a:gd name="T68" fmla="*/ 15 w 102"/>
                <a:gd name="T69" fmla="*/ 25 h 87"/>
                <a:gd name="T70" fmla="*/ 38 w 102"/>
                <a:gd name="T7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" h="87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96" name="Freeform 95"/>
            <p:cNvSpPr>
              <a:spLocks noEditPoints="1"/>
            </p:cNvSpPr>
            <p:nvPr/>
          </p:nvSpPr>
          <p:spPr bwMode="auto">
            <a:xfrm>
              <a:off x="3521" y="1983"/>
              <a:ext cx="143" cy="125"/>
            </a:xfrm>
            <a:custGeom>
              <a:avLst/>
              <a:gdLst>
                <a:gd name="T0" fmla="*/ 93 w 143"/>
                <a:gd name="T1" fmla="*/ 17 h 125"/>
                <a:gd name="T2" fmla="*/ 49 w 143"/>
                <a:gd name="T3" fmla="*/ 0 h 125"/>
                <a:gd name="T4" fmla="*/ 0 w 143"/>
                <a:gd name="T5" fmla="*/ 17 h 125"/>
                <a:gd name="T6" fmla="*/ 0 w 143"/>
                <a:gd name="T7" fmla="*/ 125 h 125"/>
                <a:gd name="T8" fmla="*/ 49 w 143"/>
                <a:gd name="T9" fmla="*/ 107 h 125"/>
                <a:gd name="T10" fmla="*/ 93 w 143"/>
                <a:gd name="T11" fmla="*/ 125 h 125"/>
                <a:gd name="T12" fmla="*/ 143 w 143"/>
                <a:gd name="T13" fmla="*/ 107 h 125"/>
                <a:gd name="T14" fmla="*/ 143 w 143"/>
                <a:gd name="T15" fmla="*/ 0 h 125"/>
                <a:gd name="T16" fmla="*/ 93 w 143"/>
                <a:gd name="T17" fmla="*/ 17 h 125"/>
                <a:gd name="T18" fmla="*/ 53 w 143"/>
                <a:gd name="T19" fmla="*/ 11 h 125"/>
                <a:gd name="T20" fmla="*/ 90 w 143"/>
                <a:gd name="T21" fmla="*/ 26 h 125"/>
                <a:gd name="T22" fmla="*/ 90 w 143"/>
                <a:gd name="T23" fmla="*/ 114 h 125"/>
                <a:gd name="T24" fmla="*/ 53 w 143"/>
                <a:gd name="T25" fmla="*/ 100 h 125"/>
                <a:gd name="T26" fmla="*/ 53 w 143"/>
                <a:gd name="T27" fmla="*/ 11 h 125"/>
                <a:gd name="T28" fmla="*/ 9 w 143"/>
                <a:gd name="T29" fmla="*/ 23 h 125"/>
                <a:gd name="T30" fmla="*/ 44 w 143"/>
                <a:gd name="T31" fmla="*/ 11 h 125"/>
                <a:gd name="T32" fmla="*/ 44 w 143"/>
                <a:gd name="T33" fmla="*/ 100 h 125"/>
                <a:gd name="T34" fmla="*/ 9 w 143"/>
                <a:gd name="T35" fmla="*/ 112 h 125"/>
                <a:gd name="T36" fmla="*/ 9 w 143"/>
                <a:gd name="T37" fmla="*/ 23 h 125"/>
                <a:gd name="T38" fmla="*/ 134 w 143"/>
                <a:gd name="T39" fmla="*/ 101 h 125"/>
                <a:gd name="T40" fmla="*/ 98 w 143"/>
                <a:gd name="T41" fmla="*/ 114 h 125"/>
                <a:gd name="T42" fmla="*/ 98 w 143"/>
                <a:gd name="T43" fmla="*/ 26 h 125"/>
                <a:gd name="T44" fmla="*/ 134 w 143"/>
                <a:gd name="T45" fmla="*/ 12 h 125"/>
                <a:gd name="T46" fmla="*/ 134 w 143"/>
                <a:gd name="T47" fmla="*/ 10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125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97" name="Freeform 96"/>
            <p:cNvSpPr>
              <a:spLocks noEditPoints="1"/>
            </p:cNvSpPr>
            <p:nvPr/>
          </p:nvSpPr>
          <p:spPr bwMode="auto">
            <a:xfrm>
              <a:off x="3557" y="1514"/>
              <a:ext cx="156" cy="157"/>
            </a:xfrm>
            <a:custGeom>
              <a:avLst/>
              <a:gdLst>
                <a:gd name="T0" fmla="*/ 63 w 127"/>
                <a:gd name="T1" fmla="*/ 0 h 128"/>
                <a:gd name="T2" fmla="*/ 0 w 127"/>
                <a:gd name="T3" fmla="*/ 64 h 128"/>
                <a:gd name="T4" fmla="*/ 63 w 127"/>
                <a:gd name="T5" fmla="*/ 128 h 128"/>
                <a:gd name="T6" fmla="*/ 127 w 127"/>
                <a:gd name="T7" fmla="*/ 64 h 128"/>
                <a:gd name="T8" fmla="*/ 63 w 127"/>
                <a:gd name="T9" fmla="*/ 0 h 128"/>
                <a:gd name="T10" fmla="*/ 52 w 127"/>
                <a:gd name="T11" fmla="*/ 104 h 128"/>
                <a:gd name="T12" fmla="*/ 25 w 127"/>
                <a:gd name="T13" fmla="*/ 69 h 128"/>
                <a:gd name="T14" fmla="*/ 37 w 127"/>
                <a:gd name="T15" fmla="*/ 57 h 128"/>
                <a:gd name="T16" fmla="*/ 52 w 127"/>
                <a:gd name="T17" fmla="*/ 76 h 128"/>
                <a:gd name="T18" fmla="*/ 98 w 127"/>
                <a:gd name="T19" fmla="*/ 38 h 128"/>
                <a:gd name="T20" fmla="*/ 103 w 127"/>
                <a:gd name="T21" fmla="*/ 44 h 128"/>
                <a:gd name="T22" fmla="*/ 52 w 127"/>
                <a:gd name="T2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" h="128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98" name="Freeform 97"/>
            <p:cNvSpPr>
              <a:spLocks noEditPoints="1"/>
            </p:cNvSpPr>
            <p:nvPr/>
          </p:nvSpPr>
          <p:spPr bwMode="auto">
            <a:xfrm>
              <a:off x="4010" y="2615"/>
              <a:ext cx="118" cy="118"/>
            </a:xfrm>
            <a:custGeom>
              <a:avLst/>
              <a:gdLst>
                <a:gd name="T0" fmla="*/ 0 w 118"/>
                <a:gd name="T1" fmla="*/ 55 h 118"/>
                <a:gd name="T2" fmla="*/ 0 w 118"/>
                <a:gd name="T3" fmla="*/ 16 h 118"/>
                <a:gd name="T4" fmla="*/ 48 w 118"/>
                <a:gd name="T5" fmla="*/ 9 h 118"/>
                <a:gd name="T6" fmla="*/ 48 w 118"/>
                <a:gd name="T7" fmla="*/ 55 h 118"/>
                <a:gd name="T8" fmla="*/ 0 w 118"/>
                <a:gd name="T9" fmla="*/ 55 h 118"/>
                <a:gd name="T10" fmla="*/ 55 w 118"/>
                <a:gd name="T11" fmla="*/ 8 h 118"/>
                <a:gd name="T12" fmla="*/ 118 w 118"/>
                <a:gd name="T13" fmla="*/ 0 h 118"/>
                <a:gd name="T14" fmla="*/ 118 w 118"/>
                <a:gd name="T15" fmla="*/ 55 h 118"/>
                <a:gd name="T16" fmla="*/ 55 w 118"/>
                <a:gd name="T17" fmla="*/ 55 h 118"/>
                <a:gd name="T18" fmla="*/ 55 w 118"/>
                <a:gd name="T19" fmla="*/ 8 h 118"/>
                <a:gd name="T20" fmla="*/ 118 w 118"/>
                <a:gd name="T21" fmla="*/ 62 h 118"/>
                <a:gd name="T22" fmla="*/ 118 w 118"/>
                <a:gd name="T23" fmla="*/ 118 h 118"/>
                <a:gd name="T24" fmla="*/ 55 w 118"/>
                <a:gd name="T25" fmla="*/ 109 h 118"/>
                <a:gd name="T26" fmla="*/ 55 w 118"/>
                <a:gd name="T27" fmla="*/ 62 h 118"/>
                <a:gd name="T28" fmla="*/ 118 w 118"/>
                <a:gd name="T29" fmla="*/ 62 h 118"/>
                <a:gd name="T30" fmla="*/ 48 w 118"/>
                <a:gd name="T31" fmla="*/ 108 h 118"/>
                <a:gd name="T32" fmla="*/ 0 w 118"/>
                <a:gd name="T33" fmla="*/ 102 h 118"/>
                <a:gd name="T34" fmla="*/ 0 w 118"/>
                <a:gd name="T35" fmla="*/ 62 h 118"/>
                <a:gd name="T36" fmla="*/ 48 w 118"/>
                <a:gd name="T37" fmla="*/ 62 h 118"/>
                <a:gd name="T38" fmla="*/ 48 w 118"/>
                <a:gd name="T3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8" h="118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99" name="Freeform 98"/>
            <p:cNvSpPr>
              <a:spLocks noEditPoints="1"/>
            </p:cNvSpPr>
            <p:nvPr/>
          </p:nvSpPr>
          <p:spPr bwMode="auto">
            <a:xfrm>
              <a:off x="3881" y="2589"/>
              <a:ext cx="104" cy="104"/>
            </a:xfrm>
            <a:custGeom>
              <a:avLst/>
              <a:gdLst>
                <a:gd name="T0" fmla="*/ 11 w 85"/>
                <a:gd name="T1" fmla="*/ 42 h 85"/>
                <a:gd name="T2" fmla="*/ 29 w 85"/>
                <a:gd name="T3" fmla="*/ 70 h 85"/>
                <a:gd name="T4" fmla="*/ 14 w 85"/>
                <a:gd name="T5" fmla="*/ 30 h 85"/>
                <a:gd name="T6" fmla="*/ 11 w 85"/>
                <a:gd name="T7" fmla="*/ 42 h 85"/>
                <a:gd name="T8" fmla="*/ 64 w 85"/>
                <a:gd name="T9" fmla="*/ 41 h 85"/>
                <a:gd name="T10" fmla="*/ 62 w 85"/>
                <a:gd name="T11" fmla="*/ 32 h 85"/>
                <a:gd name="T12" fmla="*/ 59 w 85"/>
                <a:gd name="T13" fmla="*/ 25 h 85"/>
                <a:gd name="T14" fmla="*/ 64 w 85"/>
                <a:gd name="T15" fmla="*/ 19 h 85"/>
                <a:gd name="T16" fmla="*/ 64 w 85"/>
                <a:gd name="T17" fmla="*/ 19 h 85"/>
                <a:gd name="T18" fmla="*/ 43 w 85"/>
                <a:gd name="T19" fmla="*/ 11 h 85"/>
                <a:gd name="T20" fmla="*/ 16 w 85"/>
                <a:gd name="T21" fmla="*/ 25 h 85"/>
                <a:gd name="T22" fmla="*/ 18 w 85"/>
                <a:gd name="T23" fmla="*/ 25 h 85"/>
                <a:gd name="T24" fmla="*/ 27 w 85"/>
                <a:gd name="T25" fmla="*/ 25 h 85"/>
                <a:gd name="T26" fmla="*/ 27 w 85"/>
                <a:gd name="T27" fmla="*/ 27 h 85"/>
                <a:gd name="T28" fmla="*/ 23 w 85"/>
                <a:gd name="T29" fmla="*/ 28 h 85"/>
                <a:gd name="T30" fmla="*/ 35 w 85"/>
                <a:gd name="T31" fmla="*/ 61 h 85"/>
                <a:gd name="T32" fmla="*/ 42 w 85"/>
                <a:gd name="T33" fmla="*/ 41 h 85"/>
                <a:gd name="T34" fmla="*/ 37 w 85"/>
                <a:gd name="T35" fmla="*/ 28 h 85"/>
                <a:gd name="T36" fmla="*/ 34 w 85"/>
                <a:gd name="T37" fmla="*/ 27 h 85"/>
                <a:gd name="T38" fmla="*/ 34 w 85"/>
                <a:gd name="T39" fmla="*/ 25 h 85"/>
                <a:gd name="T40" fmla="*/ 42 w 85"/>
                <a:gd name="T41" fmla="*/ 25 h 85"/>
                <a:gd name="T42" fmla="*/ 51 w 85"/>
                <a:gd name="T43" fmla="*/ 25 h 85"/>
                <a:gd name="T44" fmla="*/ 51 w 85"/>
                <a:gd name="T45" fmla="*/ 27 h 85"/>
                <a:gd name="T46" fmla="*/ 47 w 85"/>
                <a:gd name="T47" fmla="*/ 28 h 85"/>
                <a:gd name="T48" fmla="*/ 59 w 85"/>
                <a:gd name="T49" fmla="*/ 61 h 85"/>
                <a:gd name="T50" fmla="*/ 62 w 85"/>
                <a:gd name="T51" fmla="*/ 51 h 85"/>
                <a:gd name="T52" fmla="*/ 64 w 85"/>
                <a:gd name="T53" fmla="*/ 41 h 85"/>
                <a:gd name="T54" fmla="*/ 43 w 85"/>
                <a:gd name="T55" fmla="*/ 45 h 85"/>
                <a:gd name="T56" fmla="*/ 34 w 85"/>
                <a:gd name="T57" fmla="*/ 72 h 85"/>
                <a:gd name="T58" fmla="*/ 43 w 85"/>
                <a:gd name="T59" fmla="*/ 73 h 85"/>
                <a:gd name="T60" fmla="*/ 53 w 85"/>
                <a:gd name="T61" fmla="*/ 71 h 85"/>
                <a:gd name="T62" fmla="*/ 53 w 85"/>
                <a:gd name="T63" fmla="*/ 71 h 85"/>
                <a:gd name="T64" fmla="*/ 43 w 85"/>
                <a:gd name="T65" fmla="*/ 45 h 85"/>
                <a:gd name="T66" fmla="*/ 71 w 85"/>
                <a:gd name="T67" fmla="*/ 27 h 85"/>
                <a:gd name="T68" fmla="*/ 71 w 85"/>
                <a:gd name="T69" fmla="*/ 31 h 85"/>
                <a:gd name="T70" fmla="*/ 69 w 85"/>
                <a:gd name="T71" fmla="*/ 42 h 85"/>
                <a:gd name="T72" fmla="*/ 59 w 85"/>
                <a:gd name="T73" fmla="*/ 69 h 85"/>
                <a:gd name="T74" fmla="*/ 75 w 85"/>
                <a:gd name="T75" fmla="*/ 42 h 85"/>
                <a:gd name="T76" fmla="*/ 71 w 85"/>
                <a:gd name="T77" fmla="*/ 27 h 85"/>
                <a:gd name="T78" fmla="*/ 43 w 85"/>
                <a:gd name="T79" fmla="*/ 0 h 85"/>
                <a:gd name="T80" fmla="*/ 0 w 85"/>
                <a:gd name="T81" fmla="*/ 42 h 85"/>
                <a:gd name="T82" fmla="*/ 43 w 85"/>
                <a:gd name="T83" fmla="*/ 85 h 85"/>
                <a:gd name="T84" fmla="*/ 85 w 85"/>
                <a:gd name="T85" fmla="*/ 42 h 85"/>
                <a:gd name="T86" fmla="*/ 43 w 85"/>
                <a:gd name="T87" fmla="*/ 0 h 85"/>
                <a:gd name="T88" fmla="*/ 43 w 85"/>
                <a:gd name="T89" fmla="*/ 79 h 85"/>
                <a:gd name="T90" fmla="*/ 6 w 85"/>
                <a:gd name="T91" fmla="*/ 42 h 85"/>
                <a:gd name="T92" fmla="*/ 43 w 85"/>
                <a:gd name="T93" fmla="*/ 5 h 85"/>
                <a:gd name="T94" fmla="*/ 80 w 85"/>
                <a:gd name="T95" fmla="*/ 42 h 85"/>
                <a:gd name="T96" fmla="*/ 43 w 85"/>
                <a:gd name="T97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85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00" name="Freeform 99"/>
            <p:cNvSpPr/>
            <p:nvPr/>
          </p:nvSpPr>
          <p:spPr bwMode="auto">
            <a:xfrm>
              <a:off x="4010" y="2780"/>
              <a:ext cx="140" cy="139"/>
            </a:xfrm>
            <a:custGeom>
              <a:avLst/>
              <a:gdLst>
                <a:gd name="T0" fmla="*/ 110 w 114"/>
                <a:gd name="T1" fmla="*/ 90 h 113"/>
                <a:gd name="T2" fmla="*/ 60 w 114"/>
                <a:gd name="T3" fmla="*/ 46 h 113"/>
                <a:gd name="T4" fmla="*/ 64 w 114"/>
                <a:gd name="T5" fmla="*/ 32 h 113"/>
                <a:gd name="T6" fmla="*/ 32 w 114"/>
                <a:gd name="T7" fmla="*/ 0 h 113"/>
                <a:gd name="T8" fmla="*/ 23 w 114"/>
                <a:gd name="T9" fmla="*/ 1 h 113"/>
                <a:gd name="T10" fmla="*/ 41 w 114"/>
                <a:gd name="T11" fmla="*/ 20 h 113"/>
                <a:gd name="T12" fmla="*/ 41 w 114"/>
                <a:gd name="T13" fmla="*/ 30 h 113"/>
                <a:gd name="T14" fmla="*/ 30 w 114"/>
                <a:gd name="T15" fmla="*/ 41 h 113"/>
                <a:gd name="T16" fmla="*/ 20 w 114"/>
                <a:gd name="T17" fmla="*/ 41 h 113"/>
                <a:gd name="T18" fmla="*/ 1 w 114"/>
                <a:gd name="T19" fmla="*/ 22 h 113"/>
                <a:gd name="T20" fmla="*/ 0 w 114"/>
                <a:gd name="T21" fmla="*/ 32 h 113"/>
                <a:gd name="T22" fmla="*/ 32 w 114"/>
                <a:gd name="T23" fmla="*/ 63 h 113"/>
                <a:gd name="T24" fmla="*/ 47 w 114"/>
                <a:gd name="T25" fmla="*/ 60 h 113"/>
                <a:gd name="T26" fmla="*/ 90 w 114"/>
                <a:gd name="T27" fmla="*/ 110 h 113"/>
                <a:gd name="T28" fmla="*/ 100 w 114"/>
                <a:gd name="T29" fmla="*/ 111 h 113"/>
                <a:gd name="T30" fmla="*/ 111 w 114"/>
                <a:gd name="T31" fmla="*/ 99 h 113"/>
                <a:gd name="T32" fmla="*/ 110 w 114"/>
                <a:gd name="T33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13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01" name="Freeform 100"/>
            <p:cNvSpPr>
              <a:spLocks noEditPoints="1"/>
            </p:cNvSpPr>
            <p:nvPr/>
          </p:nvSpPr>
          <p:spPr bwMode="auto">
            <a:xfrm>
              <a:off x="3589" y="2647"/>
              <a:ext cx="137" cy="212"/>
            </a:xfrm>
            <a:custGeom>
              <a:avLst/>
              <a:gdLst>
                <a:gd name="T0" fmla="*/ 84 w 112"/>
                <a:gd name="T1" fmla="*/ 3 h 173"/>
                <a:gd name="T2" fmla="*/ 111 w 112"/>
                <a:gd name="T3" fmla="*/ 20 h 173"/>
                <a:gd name="T4" fmla="*/ 110 w 112"/>
                <a:gd name="T5" fmla="*/ 34 h 173"/>
                <a:gd name="T6" fmla="*/ 103 w 112"/>
                <a:gd name="T7" fmla="*/ 45 h 173"/>
                <a:gd name="T8" fmla="*/ 65 w 112"/>
                <a:gd name="T9" fmla="*/ 22 h 173"/>
                <a:gd name="T10" fmla="*/ 72 w 112"/>
                <a:gd name="T11" fmla="*/ 11 h 173"/>
                <a:gd name="T12" fmla="*/ 84 w 112"/>
                <a:gd name="T13" fmla="*/ 3 h 173"/>
                <a:gd name="T14" fmla="*/ 0 w 112"/>
                <a:gd name="T15" fmla="*/ 131 h 173"/>
                <a:gd name="T16" fmla="*/ 1 w 112"/>
                <a:gd name="T17" fmla="*/ 173 h 173"/>
                <a:gd name="T18" fmla="*/ 38 w 112"/>
                <a:gd name="T19" fmla="*/ 154 h 173"/>
                <a:gd name="T20" fmla="*/ 98 w 112"/>
                <a:gd name="T21" fmla="*/ 53 h 173"/>
                <a:gd name="T22" fmla="*/ 60 w 112"/>
                <a:gd name="T23" fmla="*/ 30 h 173"/>
                <a:gd name="T24" fmla="*/ 0 w 112"/>
                <a:gd name="T25" fmla="*/ 131 h 173"/>
                <a:gd name="T26" fmla="*/ 76 w 112"/>
                <a:gd name="T27" fmla="*/ 58 h 173"/>
                <a:gd name="T28" fmla="*/ 30 w 112"/>
                <a:gd name="T29" fmla="*/ 135 h 173"/>
                <a:gd name="T30" fmla="*/ 20 w 112"/>
                <a:gd name="T31" fmla="*/ 129 h 173"/>
                <a:gd name="T32" fmla="*/ 66 w 112"/>
                <a:gd name="T33" fmla="*/ 52 h 173"/>
                <a:gd name="T34" fmla="*/ 76 w 112"/>
                <a:gd name="T35" fmla="*/ 5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73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02" name="Freeform 101"/>
            <p:cNvSpPr>
              <a:spLocks noEditPoints="1"/>
            </p:cNvSpPr>
            <p:nvPr/>
          </p:nvSpPr>
          <p:spPr bwMode="auto">
            <a:xfrm>
              <a:off x="3753" y="2655"/>
              <a:ext cx="117" cy="133"/>
            </a:xfrm>
            <a:custGeom>
              <a:avLst/>
              <a:gdLst>
                <a:gd name="T0" fmla="*/ 40 w 95"/>
                <a:gd name="T1" fmla="*/ 61 h 108"/>
                <a:gd name="T2" fmla="*/ 34 w 95"/>
                <a:gd name="T3" fmla="*/ 54 h 108"/>
                <a:gd name="T4" fmla="*/ 13 w 95"/>
                <a:gd name="T5" fmla="*/ 74 h 108"/>
                <a:gd name="T6" fmla="*/ 34 w 95"/>
                <a:gd name="T7" fmla="*/ 95 h 108"/>
                <a:gd name="T8" fmla="*/ 40 w 95"/>
                <a:gd name="T9" fmla="*/ 88 h 108"/>
                <a:gd name="T10" fmla="*/ 27 w 95"/>
                <a:gd name="T11" fmla="*/ 74 h 108"/>
                <a:gd name="T12" fmla="*/ 40 w 95"/>
                <a:gd name="T13" fmla="*/ 61 h 108"/>
                <a:gd name="T14" fmla="*/ 54 w 95"/>
                <a:gd name="T15" fmla="*/ 88 h 108"/>
                <a:gd name="T16" fmla="*/ 61 w 95"/>
                <a:gd name="T17" fmla="*/ 95 h 108"/>
                <a:gd name="T18" fmla="*/ 81 w 95"/>
                <a:gd name="T19" fmla="*/ 74 h 108"/>
                <a:gd name="T20" fmla="*/ 61 w 95"/>
                <a:gd name="T21" fmla="*/ 54 h 108"/>
                <a:gd name="T22" fmla="*/ 54 w 95"/>
                <a:gd name="T23" fmla="*/ 61 h 108"/>
                <a:gd name="T24" fmla="*/ 68 w 95"/>
                <a:gd name="T25" fmla="*/ 74 h 108"/>
                <a:gd name="T26" fmla="*/ 54 w 95"/>
                <a:gd name="T27" fmla="*/ 88 h 108"/>
                <a:gd name="T28" fmla="*/ 89 w 95"/>
                <a:gd name="T29" fmla="*/ 21 h 108"/>
                <a:gd name="T30" fmla="*/ 74 w 95"/>
                <a:gd name="T31" fmla="*/ 6 h 108"/>
                <a:gd name="T32" fmla="*/ 59 w 95"/>
                <a:gd name="T33" fmla="*/ 0 h 108"/>
                <a:gd name="T34" fmla="*/ 8 w 95"/>
                <a:gd name="T35" fmla="*/ 0 h 108"/>
                <a:gd name="T36" fmla="*/ 0 w 95"/>
                <a:gd name="T37" fmla="*/ 8 h 108"/>
                <a:gd name="T38" fmla="*/ 0 w 95"/>
                <a:gd name="T39" fmla="*/ 100 h 108"/>
                <a:gd name="T40" fmla="*/ 8 w 95"/>
                <a:gd name="T41" fmla="*/ 108 h 108"/>
                <a:gd name="T42" fmla="*/ 86 w 95"/>
                <a:gd name="T43" fmla="*/ 108 h 108"/>
                <a:gd name="T44" fmla="*/ 95 w 95"/>
                <a:gd name="T45" fmla="*/ 100 h 108"/>
                <a:gd name="T46" fmla="*/ 95 w 95"/>
                <a:gd name="T47" fmla="*/ 35 h 108"/>
                <a:gd name="T48" fmla="*/ 89 w 95"/>
                <a:gd name="T49" fmla="*/ 21 h 108"/>
                <a:gd name="T50" fmla="*/ 84 w 95"/>
                <a:gd name="T51" fmla="*/ 26 h 108"/>
                <a:gd name="T52" fmla="*/ 85 w 95"/>
                <a:gd name="T53" fmla="*/ 27 h 108"/>
                <a:gd name="T54" fmla="*/ 68 w 95"/>
                <a:gd name="T55" fmla="*/ 27 h 108"/>
                <a:gd name="T56" fmla="*/ 68 w 95"/>
                <a:gd name="T57" fmla="*/ 10 h 108"/>
                <a:gd name="T58" fmla="*/ 69 w 95"/>
                <a:gd name="T59" fmla="*/ 11 h 108"/>
                <a:gd name="T60" fmla="*/ 84 w 95"/>
                <a:gd name="T61" fmla="*/ 26 h 108"/>
                <a:gd name="T62" fmla="*/ 88 w 95"/>
                <a:gd name="T63" fmla="*/ 100 h 108"/>
                <a:gd name="T64" fmla="*/ 86 w 95"/>
                <a:gd name="T65" fmla="*/ 102 h 108"/>
                <a:gd name="T66" fmla="*/ 8 w 95"/>
                <a:gd name="T67" fmla="*/ 102 h 108"/>
                <a:gd name="T68" fmla="*/ 6 w 95"/>
                <a:gd name="T69" fmla="*/ 100 h 108"/>
                <a:gd name="T70" fmla="*/ 6 w 95"/>
                <a:gd name="T71" fmla="*/ 8 h 108"/>
                <a:gd name="T72" fmla="*/ 8 w 95"/>
                <a:gd name="T73" fmla="*/ 7 h 108"/>
                <a:gd name="T74" fmla="*/ 59 w 95"/>
                <a:gd name="T75" fmla="*/ 7 h 108"/>
                <a:gd name="T76" fmla="*/ 61 w 95"/>
                <a:gd name="T77" fmla="*/ 7 h 108"/>
                <a:gd name="T78" fmla="*/ 61 w 95"/>
                <a:gd name="T79" fmla="*/ 34 h 108"/>
                <a:gd name="T80" fmla="*/ 88 w 95"/>
                <a:gd name="T81" fmla="*/ 34 h 108"/>
                <a:gd name="T82" fmla="*/ 88 w 95"/>
                <a:gd name="T83" fmla="*/ 35 h 108"/>
                <a:gd name="T84" fmla="*/ 88 w 95"/>
                <a:gd name="T85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" h="108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03" name="Freeform 102"/>
            <p:cNvSpPr>
              <a:spLocks noEditPoints="1"/>
            </p:cNvSpPr>
            <p:nvPr/>
          </p:nvSpPr>
          <p:spPr bwMode="auto">
            <a:xfrm>
              <a:off x="3538" y="1369"/>
              <a:ext cx="154" cy="114"/>
            </a:xfrm>
            <a:custGeom>
              <a:avLst/>
              <a:gdLst>
                <a:gd name="T0" fmla="*/ 101 w 125"/>
                <a:gd name="T1" fmla="*/ 0 h 93"/>
                <a:gd name="T2" fmla="*/ 23 w 125"/>
                <a:gd name="T3" fmla="*/ 0 h 93"/>
                <a:gd name="T4" fmla="*/ 0 w 125"/>
                <a:gd name="T5" fmla="*/ 23 h 93"/>
                <a:gd name="T6" fmla="*/ 0 w 125"/>
                <a:gd name="T7" fmla="*/ 70 h 93"/>
                <a:gd name="T8" fmla="*/ 23 w 125"/>
                <a:gd name="T9" fmla="*/ 93 h 93"/>
                <a:gd name="T10" fmla="*/ 101 w 125"/>
                <a:gd name="T11" fmla="*/ 93 h 93"/>
                <a:gd name="T12" fmla="*/ 125 w 125"/>
                <a:gd name="T13" fmla="*/ 70 h 93"/>
                <a:gd name="T14" fmla="*/ 125 w 125"/>
                <a:gd name="T15" fmla="*/ 23 h 93"/>
                <a:gd name="T16" fmla="*/ 101 w 125"/>
                <a:gd name="T17" fmla="*/ 0 h 93"/>
                <a:gd name="T18" fmla="*/ 47 w 125"/>
                <a:gd name="T19" fmla="*/ 77 h 93"/>
                <a:gd name="T20" fmla="*/ 47 w 125"/>
                <a:gd name="T21" fmla="*/ 15 h 93"/>
                <a:gd name="T22" fmla="*/ 86 w 125"/>
                <a:gd name="T23" fmla="*/ 46 h 93"/>
                <a:gd name="T24" fmla="*/ 47 w 125"/>
                <a:gd name="T25" fmla="*/ 7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93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04" name="Freeform 103"/>
            <p:cNvSpPr>
              <a:spLocks noEditPoints="1"/>
            </p:cNvSpPr>
            <p:nvPr/>
          </p:nvSpPr>
          <p:spPr bwMode="auto">
            <a:xfrm>
              <a:off x="3348" y="2296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6 w 65"/>
                <a:gd name="T17" fmla="*/ 63 h 66"/>
                <a:gd name="T18" fmla="*/ 24 w 65"/>
                <a:gd name="T19" fmla="*/ 45 h 66"/>
                <a:gd name="T20" fmla="*/ 26 w 65"/>
                <a:gd name="T21" fmla="*/ 45 h 66"/>
                <a:gd name="T22" fmla="*/ 32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3484" y="2201"/>
              <a:ext cx="108" cy="104"/>
            </a:xfrm>
            <a:custGeom>
              <a:avLst/>
              <a:gdLst>
                <a:gd name="T0" fmla="*/ 55 w 88"/>
                <a:gd name="T1" fmla="*/ 60 h 85"/>
                <a:gd name="T2" fmla="*/ 53 w 88"/>
                <a:gd name="T3" fmla="*/ 54 h 85"/>
                <a:gd name="T4" fmla="*/ 61 w 88"/>
                <a:gd name="T5" fmla="*/ 39 h 85"/>
                <a:gd name="T6" fmla="*/ 63 w 88"/>
                <a:gd name="T7" fmla="*/ 27 h 85"/>
                <a:gd name="T8" fmla="*/ 44 w 88"/>
                <a:gd name="T9" fmla="*/ 0 h 85"/>
                <a:gd name="T10" fmla="*/ 25 w 88"/>
                <a:gd name="T11" fmla="*/ 27 h 85"/>
                <a:gd name="T12" fmla="*/ 28 w 88"/>
                <a:gd name="T13" fmla="*/ 39 h 85"/>
                <a:gd name="T14" fmla="*/ 36 w 88"/>
                <a:gd name="T15" fmla="*/ 54 h 85"/>
                <a:gd name="T16" fmla="*/ 33 w 88"/>
                <a:gd name="T17" fmla="*/ 60 h 85"/>
                <a:gd name="T18" fmla="*/ 0 w 88"/>
                <a:gd name="T19" fmla="*/ 85 h 85"/>
                <a:gd name="T20" fmla="*/ 44 w 88"/>
                <a:gd name="T21" fmla="*/ 85 h 85"/>
                <a:gd name="T22" fmla="*/ 88 w 88"/>
                <a:gd name="T23" fmla="*/ 85 h 85"/>
                <a:gd name="T24" fmla="*/ 55 w 88"/>
                <a:gd name="T25" fmla="*/ 6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5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06" name="Freeform 105"/>
            <p:cNvSpPr>
              <a:spLocks noEditPoints="1"/>
            </p:cNvSpPr>
            <p:nvPr/>
          </p:nvSpPr>
          <p:spPr bwMode="auto">
            <a:xfrm>
              <a:off x="3158" y="2380"/>
              <a:ext cx="100" cy="102"/>
            </a:xfrm>
            <a:custGeom>
              <a:avLst/>
              <a:gdLst>
                <a:gd name="T0" fmla="*/ 0 w 82"/>
                <a:gd name="T1" fmla="*/ 42 h 83"/>
                <a:gd name="T2" fmla="*/ 82 w 82"/>
                <a:gd name="T3" fmla="*/ 42 h 83"/>
                <a:gd name="T4" fmla="*/ 64 w 82"/>
                <a:gd name="T5" fmla="*/ 55 h 83"/>
                <a:gd name="T6" fmla="*/ 77 w 82"/>
                <a:gd name="T7" fmla="*/ 44 h 83"/>
                <a:gd name="T8" fmla="*/ 64 w 82"/>
                <a:gd name="T9" fmla="*/ 55 h 83"/>
                <a:gd name="T10" fmla="*/ 16 w 82"/>
                <a:gd name="T11" fmla="*/ 39 h 83"/>
                <a:gd name="T12" fmla="*/ 8 w 82"/>
                <a:gd name="T13" fmla="*/ 28 h 83"/>
                <a:gd name="T14" fmla="*/ 59 w 82"/>
                <a:gd name="T15" fmla="*/ 28 h 83"/>
                <a:gd name="T16" fmla="*/ 44 w 82"/>
                <a:gd name="T17" fmla="*/ 39 h 83"/>
                <a:gd name="T18" fmla="*/ 59 w 82"/>
                <a:gd name="T19" fmla="*/ 28 h 83"/>
                <a:gd name="T20" fmla="*/ 44 w 82"/>
                <a:gd name="T21" fmla="*/ 6 h 83"/>
                <a:gd name="T22" fmla="*/ 54 w 82"/>
                <a:gd name="T23" fmla="*/ 15 h 83"/>
                <a:gd name="T24" fmla="*/ 44 w 82"/>
                <a:gd name="T25" fmla="*/ 22 h 83"/>
                <a:gd name="T26" fmla="*/ 35 w 82"/>
                <a:gd name="T27" fmla="*/ 8 h 83"/>
                <a:gd name="T28" fmla="*/ 38 w 82"/>
                <a:gd name="T29" fmla="*/ 22 h 83"/>
                <a:gd name="T30" fmla="*/ 28 w 82"/>
                <a:gd name="T31" fmla="*/ 15 h 83"/>
                <a:gd name="T32" fmla="*/ 38 w 82"/>
                <a:gd name="T33" fmla="*/ 39 h 83"/>
                <a:gd name="T34" fmla="*/ 23 w 82"/>
                <a:gd name="T35" fmla="*/ 28 h 83"/>
                <a:gd name="T36" fmla="*/ 8 w 82"/>
                <a:gd name="T37" fmla="*/ 55 h 83"/>
                <a:gd name="T38" fmla="*/ 16 w 82"/>
                <a:gd name="T39" fmla="*/ 44 h 83"/>
                <a:gd name="T40" fmla="*/ 8 w 82"/>
                <a:gd name="T41" fmla="*/ 55 h 83"/>
                <a:gd name="T42" fmla="*/ 38 w 82"/>
                <a:gd name="T43" fmla="*/ 44 h 83"/>
                <a:gd name="T44" fmla="*/ 23 w 82"/>
                <a:gd name="T45" fmla="*/ 55 h 83"/>
                <a:gd name="T46" fmla="*/ 38 w 82"/>
                <a:gd name="T47" fmla="*/ 61 h 83"/>
                <a:gd name="T48" fmla="*/ 35 w 82"/>
                <a:gd name="T49" fmla="*/ 75 h 83"/>
                <a:gd name="T50" fmla="*/ 25 w 82"/>
                <a:gd name="T51" fmla="*/ 61 h 83"/>
                <a:gd name="T52" fmla="*/ 54 w 82"/>
                <a:gd name="T53" fmla="*/ 68 h 83"/>
                <a:gd name="T54" fmla="*/ 44 w 82"/>
                <a:gd name="T55" fmla="*/ 77 h 83"/>
                <a:gd name="T56" fmla="*/ 57 w 82"/>
                <a:gd name="T57" fmla="*/ 61 h 83"/>
                <a:gd name="T58" fmla="*/ 44 w 82"/>
                <a:gd name="T59" fmla="*/ 55 h 83"/>
                <a:gd name="T60" fmla="*/ 60 w 82"/>
                <a:gd name="T61" fmla="*/ 44 h 83"/>
                <a:gd name="T62" fmla="*/ 44 w 82"/>
                <a:gd name="T63" fmla="*/ 55 h 83"/>
                <a:gd name="T64" fmla="*/ 64 w 82"/>
                <a:gd name="T65" fmla="*/ 28 h 83"/>
                <a:gd name="T66" fmla="*/ 77 w 82"/>
                <a:gd name="T67" fmla="*/ 39 h 83"/>
                <a:gd name="T68" fmla="*/ 71 w 82"/>
                <a:gd name="T69" fmla="*/ 22 h 83"/>
                <a:gd name="T70" fmla="*/ 57 w 82"/>
                <a:gd name="T71" fmla="*/ 9 h 83"/>
                <a:gd name="T72" fmla="*/ 71 w 82"/>
                <a:gd name="T73" fmla="*/ 22 h 83"/>
                <a:gd name="T74" fmla="*/ 26 w 82"/>
                <a:gd name="T75" fmla="*/ 9 h 83"/>
                <a:gd name="T76" fmla="*/ 11 w 82"/>
                <a:gd name="T77" fmla="*/ 22 h 83"/>
                <a:gd name="T78" fmla="*/ 11 w 82"/>
                <a:gd name="T79" fmla="*/ 61 h 83"/>
                <a:gd name="T80" fmla="*/ 26 w 82"/>
                <a:gd name="T81" fmla="*/ 74 h 83"/>
                <a:gd name="T82" fmla="*/ 11 w 82"/>
                <a:gd name="T83" fmla="*/ 61 h 83"/>
                <a:gd name="T84" fmla="*/ 57 w 82"/>
                <a:gd name="T85" fmla="*/ 74 h 83"/>
                <a:gd name="T86" fmla="*/ 71 w 82"/>
                <a:gd name="T87" fmla="*/ 6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" h="83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07" name="Freeform 106"/>
            <p:cNvSpPr>
              <a:spLocks noEditPoints="1"/>
            </p:cNvSpPr>
            <p:nvPr/>
          </p:nvSpPr>
          <p:spPr bwMode="auto">
            <a:xfrm>
              <a:off x="3457" y="1747"/>
              <a:ext cx="85" cy="90"/>
            </a:xfrm>
            <a:custGeom>
              <a:avLst/>
              <a:gdLst>
                <a:gd name="T0" fmla="*/ 62 w 69"/>
                <a:gd name="T1" fmla="*/ 0 h 73"/>
                <a:gd name="T2" fmla="*/ 7 w 69"/>
                <a:gd name="T3" fmla="*/ 0 h 73"/>
                <a:gd name="T4" fmla="*/ 0 w 69"/>
                <a:gd name="T5" fmla="*/ 7 h 73"/>
                <a:gd name="T6" fmla="*/ 0 w 69"/>
                <a:gd name="T7" fmla="*/ 66 h 73"/>
                <a:gd name="T8" fmla="*/ 7 w 69"/>
                <a:gd name="T9" fmla="*/ 73 h 73"/>
                <a:gd name="T10" fmla="*/ 62 w 69"/>
                <a:gd name="T11" fmla="*/ 73 h 73"/>
                <a:gd name="T12" fmla="*/ 69 w 69"/>
                <a:gd name="T13" fmla="*/ 66 h 73"/>
                <a:gd name="T14" fmla="*/ 69 w 69"/>
                <a:gd name="T15" fmla="*/ 7 h 73"/>
                <a:gd name="T16" fmla="*/ 62 w 69"/>
                <a:gd name="T17" fmla="*/ 0 h 73"/>
                <a:gd name="T18" fmla="*/ 60 w 69"/>
                <a:gd name="T19" fmla="*/ 64 h 73"/>
                <a:gd name="T20" fmla="*/ 10 w 69"/>
                <a:gd name="T21" fmla="*/ 64 h 73"/>
                <a:gd name="T22" fmla="*/ 10 w 69"/>
                <a:gd name="T23" fmla="*/ 9 h 73"/>
                <a:gd name="T24" fmla="*/ 60 w 69"/>
                <a:gd name="T25" fmla="*/ 9 h 73"/>
                <a:gd name="T26" fmla="*/ 60 w 69"/>
                <a:gd name="T27" fmla="*/ 64 h 73"/>
                <a:gd name="T28" fmla="*/ 19 w 69"/>
                <a:gd name="T29" fmla="*/ 32 h 73"/>
                <a:gd name="T30" fmla="*/ 51 w 69"/>
                <a:gd name="T31" fmla="*/ 32 h 73"/>
                <a:gd name="T32" fmla="*/ 51 w 69"/>
                <a:gd name="T33" fmla="*/ 36 h 73"/>
                <a:gd name="T34" fmla="*/ 19 w 69"/>
                <a:gd name="T35" fmla="*/ 36 h 73"/>
                <a:gd name="T36" fmla="*/ 19 w 69"/>
                <a:gd name="T37" fmla="*/ 32 h 73"/>
                <a:gd name="T38" fmla="*/ 19 w 69"/>
                <a:gd name="T39" fmla="*/ 41 h 73"/>
                <a:gd name="T40" fmla="*/ 51 w 69"/>
                <a:gd name="T41" fmla="*/ 41 h 73"/>
                <a:gd name="T42" fmla="*/ 51 w 69"/>
                <a:gd name="T43" fmla="*/ 46 h 73"/>
                <a:gd name="T44" fmla="*/ 19 w 69"/>
                <a:gd name="T45" fmla="*/ 46 h 73"/>
                <a:gd name="T46" fmla="*/ 19 w 69"/>
                <a:gd name="T47" fmla="*/ 41 h 73"/>
                <a:gd name="T48" fmla="*/ 19 w 69"/>
                <a:gd name="T49" fmla="*/ 50 h 73"/>
                <a:gd name="T50" fmla="*/ 51 w 69"/>
                <a:gd name="T51" fmla="*/ 50 h 73"/>
                <a:gd name="T52" fmla="*/ 51 w 69"/>
                <a:gd name="T53" fmla="*/ 55 h 73"/>
                <a:gd name="T54" fmla="*/ 19 w 69"/>
                <a:gd name="T55" fmla="*/ 55 h 73"/>
                <a:gd name="T56" fmla="*/ 19 w 69"/>
                <a:gd name="T57" fmla="*/ 50 h 73"/>
                <a:gd name="T58" fmla="*/ 19 w 69"/>
                <a:gd name="T59" fmla="*/ 23 h 73"/>
                <a:gd name="T60" fmla="*/ 51 w 69"/>
                <a:gd name="T61" fmla="*/ 23 h 73"/>
                <a:gd name="T62" fmla="*/ 51 w 69"/>
                <a:gd name="T63" fmla="*/ 27 h 73"/>
                <a:gd name="T64" fmla="*/ 19 w 69"/>
                <a:gd name="T65" fmla="*/ 27 h 73"/>
                <a:gd name="T66" fmla="*/ 19 w 69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73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08" name="Freeform 107"/>
            <p:cNvSpPr>
              <a:spLocks noEditPoints="1"/>
            </p:cNvSpPr>
            <p:nvPr/>
          </p:nvSpPr>
          <p:spPr bwMode="auto">
            <a:xfrm>
              <a:off x="3526" y="1211"/>
              <a:ext cx="93" cy="109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7 w 76"/>
                <a:gd name="T5" fmla="*/ 65 h 88"/>
                <a:gd name="T6" fmla="*/ 49 w 76"/>
                <a:gd name="T7" fmla="*/ 27 h 88"/>
                <a:gd name="T8" fmla="*/ 33 w 76"/>
                <a:gd name="T9" fmla="*/ 74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09" name="Freeform 108"/>
            <p:cNvSpPr>
              <a:spLocks noEditPoints="1"/>
            </p:cNvSpPr>
            <p:nvPr/>
          </p:nvSpPr>
          <p:spPr bwMode="auto">
            <a:xfrm>
              <a:off x="3406" y="1914"/>
              <a:ext cx="94" cy="95"/>
            </a:xfrm>
            <a:custGeom>
              <a:avLst/>
              <a:gdLst>
                <a:gd name="T0" fmla="*/ 53 w 77"/>
                <a:gd name="T1" fmla="*/ 30 h 77"/>
                <a:gd name="T2" fmla="*/ 25 w 77"/>
                <a:gd name="T3" fmla="*/ 2 h 77"/>
                <a:gd name="T4" fmla="*/ 38 w 77"/>
                <a:gd name="T5" fmla="*/ 0 h 77"/>
                <a:gd name="T6" fmla="*/ 53 w 77"/>
                <a:gd name="T7" fmla="*/ 3 h 77"/>
                <a:gd name="T8" fmla="*/ 53 w 77"/>
                <a:gd name="T9" fmla="*/ 30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9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8 h 77"/>
                <a:gd name="T22" fmla="*/ 72 w 77"/>
                <a:gd name="T23" fmla="*/ 58 h 77"/>
                <a:gd name="T24" fmla="*/ 38 w 77"/>
                <a:gd name="T25" fmla="*/ 77 h 77"/>
                <a:gd name="T26" fmla="*/ 24 w 77"/>
                <a:gd name="T27" fmla="*/ 74 h 77"/>
                <a:gd name="T28" fmla="*/ 24 w 77"/>
                <a:gd name="T29" fmla="*/ 58 h 77"/>
                <a:gd name="T30" fmla="*/ 32 w 77"/>
                <a:gd name="T31" fmla="*/ 17 h 77"/>
                <a:gd name="T32" fmla="*/ 1 w 77"/>
                <a:gd name="T33" fmla="*/ 48 h 77"/>
                <a:gd name="T34" fmla="*/ 0 w 77"/>
                <a:gd name="T35" fmla="*/ 39 h 77"/>
                <a:gd name="T36" fmla="*/ 20 w 77"/>
                <a:gd name="T37" fmla="*/ 5 h 77"/>
                <a:gd name="T38" fmla="*/ 32 w 77"/>
                <a:gd name="T39" fmla="*/ 17 h 77"/>
                <a:gd name="T40" fmla="*/ 19 w 77"/>
                <a:gd name="T41" fmla="*/ 38 h 77"/>
                <a:gd name="T42" fmla="*/ 19 w 77"/>
                <a:gd name="T43" fmla="*/ 72 h 77"/>
                <a:gd name="T44" fmla="*/ 3 w 77"/>
                <a:gd name="T45" fmla="*/ 54 h 77"/>
                <a:gd name="T46" fmla="*/ 19 w 77"/>
                <a:gd name="T47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10" name="Freeform 109"/>
            <p:cNvSpPr>
              <a:spLocks noEditPoints="1"/>
            </p:cNvSpPr>
            <p:nvPr/>
          </p:nvSpPr>
          <p:spPr bwMode="auto">
            <a:xfrm>
              <a:off x="3242" y="2169"/>
              <a:ext cx="89" cy="77"/>
            </a:xfrm>
            <a:custGeom>
              <a:avLst/>
              <a:gdLst>
                <a:gd name="T0" fmla="*/ 18 w 72"/>
                <a:gd name="T1" fmla="*/ 0 h 63"/>
                <a:gd name="T2" fmla="*/ 54 w 72"/>
                <a:gd name="T3" fmla="*/ 0 h 63"/>
                <a:gd name="T4" fmla="*/ 54 w 72"/>
                <a:gd name="T5" fmla="*/ 9 h 63"/>
                <a:gd name="T6" fmla="*/ 18 w 72"/>
                <a:gd name="T7" fmla="*/ 9 h 63"/>
                <a:gd name="T8" fmla="*/ 18 w 72"/>
                <a:gd name="T9" fmla="*/ 0 h 63"/>
                <a:gd name="T10" fmla="*/ 67 w 72"/>
                <a:gd name="T11" fmla="*/ 14 h 63"/>
                <a:gd name="T12" fmla="*/ 4 w 72"/>
                <a:gd name="T13" fmla="*/ 14 h 63"/>
                <a:gd name="T14" fmla="*/ 0 w 72"/>
                <a:gd name="T15" fmla="*/ 18 h 63"/>
                <a:gd name="T16" fmla="*/ 0 w 72"/>
                <a:gd name="T17" fmla="*/ 41 h 63"/>
                <a:gd name="T18" fmla="*/ 4 w 72"/>
                <a:gd name="T19" fmla="*/ 45 h 63"/>
                <a:gd name="T20" fmla="*/ 18 w 72"/>
                <a:gd name="T21" fmla="*/ 45 h 63"/>
                <a:gd name="T22" fmla="*/ 18 w 72"/>
                <a:gd name="T23" fmla="*/ 63 h 63"/>
                <a:gd name="T24" fmla="*/ 54 w 72"/>
                <a:gd name="T25" fmla="*/ 63 h 63"/>
                <a:gd name="T26" fmla="*/ 54 w 72"/>
                <a:gd name="T27" fmla="*/ 45 h 63"/>
                <a:gd name="T28" fmla="*/ 67 w 72"/>
                <a:gd name="T29" fmla="*/ 45 h 63"/>
                <a:gd name="T30" fmla="*/ 72 w 72"/>
                <a:gd name="T31" fmla="*/ 41 h 63"/>
                <a:gd name="T32" fmla="*/ 72 w 72"/>
                <a:gd name="T33" fmla="*/ 18 h 63"/>
                <a:gd name="T34" fmla="*/ 67 w 72"/>
                <a:gd name="T35" fmla="*/ 14 h 63"/>
                <a:gd name="T36" fmla="*/ 49 w 72"/>
                <a:gd name="T37" fmla="*/ 59 h 63"/>
                <a:gd name="T38" fmla="*/ 22 w 72"/>
                <a:gd name="T39" fmla="*/ 59 h 63"/>
                <a:gd name="T40" fmla="*/ 22 w 72"/>
                <a:gd name="T41" fmla="*/ 36 h 63"/>
                <a:gd name="T42" fmla="*/ 49 w 72"/>
                <a:gd name="T43" fmla="*/ 36 h 63"/>
                <a:gd name="T44" fmla="*/ 49 w 72"/>
                <a:gd name="T45" fmla="*/ 59 h 63"/>
                <a:gd name="T46" fmla="*/ 68 w 72"/>
                <a:gd name="T47" fmla="*/ 21 h 63"/>
                <a:gd name="T48" fmla="*/ 65 w 72"/>
                <a:gd name="T49" fmla="*/ 24 h 63"/>
                <a:gd name="T50" fmla="*/ 62 w 72"/>
                <a:gd name="T51" fmla="*/ 21 h 63"/>
                <a:gd name="T52" fmla="*/ 65 w 72"/>
                <a:gd name="T53" fmla="*/ 17 h 63"/>
                <a:gd name="T54" fmla="*/ 68 w 72"/>
                <a:gd name="T55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3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11" name="Freeform 110"/>
            <p:cNvSpPr>
              <a:spLocks noEditPoints="1"/>
            </p:cNvSpPr>
            <p:nvPr/>
          </p:nvSpPr>
          <p:spPr bwMode="auto">
            <a:xfrm>
              <a:off x="3377" y="2097"/>
              <a:ext cx="89" cy="89"/>
            </a:xfrm>
            <a:custGeom>
              <a:avLst/>
              <a:gdLst>
                <a:gd name="T0" fmla="*/ 13 w 72"/>
                <a:gd name="T1" fmla="*/ 36 h 72"/>
                <a:gd name="T2" fmla="*/ 13 w 72"/>
                <a:gd name="T3" fmla="*/ 33 h 72"/>
                <a:gd name="T4" fmla="*/ 1 w 72"/>
                <a:gd name="T5" fmla="*/ 29 h 72"/>
                <a:gd name="T6" fmla="*/ 0 w 72"/>
                <a:gd name="T7" fmla="*/ 36 h 72"/>
                <a:gd name="T8" fmla="*/ 11 w 72"/>
                <a:gd name="T9" fmla="*/ 62 h 72"/>
                <a:gd name="T10" fmla="*/ 19 w 72"/>
                <a:gd name="T11" fmla="*/ 51 h 72"/>
                <a:gd name="T12" fmla="*/ 13 w 72"/>
                <a:gd name="T13" fmla="*/ 36 h 72"/>
                <a:gd name="T14" fmla="*/ 58 w 72"/>
                <a:gd name="T15" fmla="*/ 36 h 72"/>
                <a:gd name="T16" fmla="*/ 52 w 72"/>
                <a:gd name="T17" fmla="*/ 51 h 72"/>
                <a:gd name="T18" fmla="*/ 60 w 72"/>
                <a:gd name="T19" fmla="*/ 62 h 72"/>
                <a:gd name="T20" fmla="*/ 72 w 72"/>
                <a:gd name="T21" fmla="*/ 36 h 72"/>
                <a:gd name="T22" fmla="*/ 71 w 72"/>
                <a:gd name="T23" fmla="*/ 29 h 72"/>
                <a:gd name="T24" fmla="*/ 58 w 72"/>
                <a:gd name="T25" fmla="*/ 33 h 72"/>
                <a:gd name="T26" fmla="*/ 58 w 72"/>
                <a:gd name="T27" fmla="*/ 36 h 72"/>
                <a:gd name="T28" fmla="*/ 40 w 72"/>
                <a:gd name="T29" fmla="*/ 14 h 72"/>
                <a:gd name="T30" fmla="*/ 55 w 72"/>
                <a:gd name="T31" fmla="*/ 25 h 72"/>
                <a:gd name="T32" fmla="*/ 68 w 72"/>
                <a:gd name="T33" fmla="*/ 21 h 72"/>
                <a:gd name="T34" fmla="*/ 40 w 72"/>
                <a:gd name="T35" fmla="*/ 0 h 72"/>
                <a:gd name="T36" fmla="*/ 40 w 72"/>
                <a:gd name="T37" fmla="*/ 14 h 72"/>
                <a:gd name="T38" fmla="*/ 16 w 72"/>
                <a:gd name="T39" fmla="*/ 25 h 72"/>
                <a:gd name="T40" fmla="*/ 31 w 72"/>
                <a:gd name="T41" fmla="*/ 14 h 72"/>
                <a:gd name="T42" fmla="*/ 31 w 72"/>
                <a:gd name="T43" fmla="*/ 0 h 72"/>
                <a:gd name="T44" fmla="*/ 3 w 72"/>
                <a:gd name="T45" fmla="*/ 21 h 72"/>
                <a:gd name="T46" fmla="*/ 16 w 72"/>
                <a:gd name="T47" fmla="*/ 25 h 72"/>
                <a:gd name="T48" fmla="*/ 45 w 72"/>
                <a:gd name="T49" fmla="*/ 56 h 72"/>
                <a:gd name="T50" fmla="*/ 36 w 72"/>
                <a:gd name="T51" fmla="*/ 58 h 72"/>
                <a:gd name="T52" fmla="*/ 26 w 72"/>
                <a:gd name="T53" fmla="*/ 56 h 72"/>
                <a:gd name="T54" fmla="*/ 18 w 72"/>
                <a:gd name="T55" fmla="*/ 67 h 72"/>
                <a:gd name="T56" fmla="*/ 36 w 72"/>
                <a:gd name="T57" fmla="*/ 72 h 72"/>
                <a:gd name="T58" fmla="*/ 53 w 72"/>
                <a:gd name="T59" fmla="*/ 67 h 72"/>
                <a:gd name="T60" fmla="*/ 45 w 72"/>
                <a:gd name="T61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12" name="Freeform 111"/>
            <p:cNvSpPr>
              <a:spLocks noEditPoints="1"/>
            </p:cNvSpPr>
            <p:nvPr/>
          </p:nvSpPr>
          <p:spPr bwMode="auto">
            <a:xfrm>
              <a:off x="3557" y="1037"/>
              <a:ext cx="85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4 h 69"/>
                <a:gd name="T4" fmla="*/ 35 w 69"/>
                <a:gd name="T5" fmla="*/ 69 h 69"/>
                <a:gd name="T6" fmla="*/ 69 w 69"/>
                <a:gd name="T7" fmla="*/ 34 h 69"/>
                <a:gd name="T8" fmla="*/ 35 w 69"/>
                <a:gd name="T9" fmla="*/ 0 h 69"/>
                <a:gd name="T10" fmla="*/ 35 w 69"/>
                <a:gd name="T11" fmla="*/ 62 h 69"/>
                <a:gd name="T12" fmla="*/ 7 w 69"/>
                <a:gd name="T13" fmla="*/ 34 h 69"/>
                <a:gd name="T14" fmla="*/ 35 w 69"/>
                <a:gd name="T15" fmla="*/ 7 h 69"/>
                <a:gd name="T16" fmla="*/ 62 w 69"/>
                <a:gd name="T17" fmla="*/ 34 h 69"/>
                <a:gd name="T18" fmla="*/ 35 w 69"/>
                <a:gd name="T19" fmla="*/ 62 h 69"/>
                <a:gd name="T20" fmla="*/ 22 w 69"/>
                <a:gd name="T21" fmla="*/ 24 h 69"/>
                <a:gd name="T22" fmla="*/ 37 w 69"/>
                <a:gd name="T23" fmla="*/ 34 h 69"/>
                <a:gd name="T24" fmla="*/ 22 w 69"/>
                <a:gd name="T25" fmla="*/ 45 h 69"/>
                <a:gd name="T26" fmla="*/ 22 w 69"/>
                <a:gd name="T27" fmla="*/ 24 h 69"/>
                <a:gd name="T28" fmla="*/ 39 w 69"/>
                <a:gd name="T29" fmla="*/ 24 h 69"/>
                <a:gd name="T30" fmla="*/ 54 w 69"/>
                <a:gd name="T31" fmla="*/ 34 h 69"/>
                <a:gd name="T32" fmla="*/ 39 w 69"/>
                <a:gd name="T33" fmla="*/ 45 h 69"/>
                <a:gd name="T34" fmla="*/ 39 w 69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3274" y="1807"/>
              <a:ext cx="94" cy="97"/>
            </a:xfrm>
            <a:custGeom>
              <a:avLst/>
              <a:gdLst>
                <a:gd name="T0" fmla="*/ 44 w 94"/>
                <a:gd name="T1" fmla="*/ 97 h 97"/>
                <a:gd name="T2" fmla="*/ 44 w 94"/>
                <a:gd name="T3" fmla="*/ 53 h 97"/>
                <a:gd name="T4" fmla="*/ 0 w 94"/>
                <a:gd name="T5" fmla="*/ 97 h 97"/>
                <a:gd name="T6" fmla="*/ 0 w 94"/>
                <a:gd name="T7" fmla="*/ 0 h 97"/>
                <a:gd name="T8" fmla="*/ 44 w 94"/>
                <a:gd name="T9" fmla="*/ 45 h 97"/>
                <a:gd name="T10" fmla="*/ 44 w 94"/>
                <a:gd name="T11" fmla="*/ 0 h 97"/>
                <a:gd name="T12" fmla="*/ 94 w 94"/>
                <a:gd name="T13" fmla="*/ 49 h 97"/>
                <a:gd name="T14" fmla="*/ 44 w 94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14" name="Freeform 113"/>
            <p:cNvSpPr>
              <a:spLocks noEditPoints="1"/>
            </p:cNvSpPr>
            <p:nvPr/>
          </p:nvSpPr>
          <p:spPr bwMode="auto">
            <a:xfrm>
              <a:off x="3364" y="1468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49 h 99"/>
                <a:gd name="T26" fmla="*/ 31 w 98"/>
                <a:gd name="T27" fmla="*/ 49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49 h 99"/>
                <a:gd name="T56" fmla="*/ 6 w 98"/>
                <a:gd name="T57" fmla="*/ 49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7 w 98"/>
                <a:gd name="T83" fmla="*/ 99 h 99"/>
                <a:gd name="T84" fmla="*/ 67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15" name="Freeform 114"/>
            <p:cNvSpPr>
              <a:spLocks noEditPoints="1"/>
            </p:cNvSpPr>
            <p:nvPr/>
          </p:nvSpPr>
          <p:spPr bwMode="auto">
            <a:xfrm>
              <a:off x="3407" y="1634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16" name="Freeform 115"/>
            <p:cNvSpPr>
              <a:spLocks noEditPoints="1"/>
            </p:cNvSpPr>
            <p:nvPr/>
          </p:nvSpPr>
          <p:spPr bwMode="auto">
            <a:xfrm>
              <a:off x="3217" y="1628"/>
              <a:ext cx="90" cy="102"/>
            </a:xfrm>
            <a:custGeom>
              <a:avLst/>
              <a:gdLst>
                <a:gd name="T0" fmla="*/ 58 w 74"/>
                <a:gd name="T1" fmla="*/ 25 h 83"/>
                <a:gd name="T2" fmla="*/ 62 w 74"/>
                <a:gd name="T3" fmla="*/ 21 h 83"/>
                <a:gd name="T4" fmla="*/ 68 w 74"/>
                <a:gd name="T5" fmla="*/ 12 h 83"/>
                <a:gd name="T6" fmla="*/ 65 w 74"/>
                <a:gd name="T7" fmla="*/ 2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3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5 w 74"/>
                <a:gd name="T29" fmla="*/ 46 h 83"/>
                <a:gd name="T30" fmla="*/ 5 w 74"/>
                <a:gd name="T31" fmla="*/ 83 h 83"/>
                <a:gd name="T32" fmla="*/ 68 w 74"/>
                <a:gd name="T33" fmla="*/ 83 h 83"/>
                <a:gd name="T34" fmla="*/ 68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9 h 83"/>
                <a:gd name="T44" fmla="*/ 58 w 74"/>
                <a:gd name="T45" fmla="*/ 6 h 83"/>
                <a:gd name="T46" fmla="*/ 61 w 74"/>
                <a:gd name="T47" fmla="*/ 7 h 83"/>
                <a:gd name="T48" fmla="*/ 58 w 74"/>
                <a:gd name="T49" fmla="*/ 17 h 83"/>
                <a:gd name="T50" fmla="*/ 46 w 74"/>
                <a:gd name="T51" fmla="*/ 25 h 83"/>
                <a:gd name="T52" fmla="*/ 41 w 74"/>
                <a:gd name="T53" fmla="*/ 25 h 83"/>
                <a:gd name="T54" fmla="*/ 50 w 74"/>
                <a:gd name="T55" fmla="*/ 9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29 w 74"/>
                <a:gd name="T67" fmla="*/ 23 h 83"/>
                <a:gd name="T68" fmla="*/ 29 w 74"/>
                <a:gd name="T69" fmla="*/ 23 h 83"/>
                <a:gd name="T70" fmla="*/ 29 w 74"/>
                <a:gd name="T71" fmla="*/ 23 h 83"/>
                <a:gd name="T72" fmla="*/ 16 w 74"/>
                <a:gd name="T73" fmla="*/ 16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3 h 83"/>
                <a:gd name="T82" fmla="*/ 32 w 74"/>
                <a:gd name="T83" fmla="*/ 43 h 83"/>
                <a:gd name="T84" fmla="*/ 32 w 74"/>
                <a:gd name="T85" fmla="*/ 78 h 83"/>
                <a:gd name="T86" fmla="*/ 32 w 74"/>
                <a:gd name="T87" fmla="*/ 41 h 83"/>
                <a:gd name="T88" fmla="*/ 5 w 74"/>
                <a:gd name="T89" fmla="*/ 41 h 83"/>
                <a:gd name="T90" fmla="*/ 5 w 74"/>
                <a:gd name="T91" fmla="*/ 30 h 83"/>
                <a:gd name="T92" fmla="*/ 32 w 74"/>
                <a:gd name="T93" fmla="*/ 30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3 h 83"/>
                <a:gd name="T102" fmla="*/ 63 w 74"/>
                <a:gd name="T103" fmla="*/ 43 h 83"/>
                <a:gd name="T104" fmla="*/ 63 w 74"/>
                <a:gd name="T105" fmla="*/ 78 h 83"/>
                <a:gd name="T106" fmla="*/ 68 w 74"/>
                <a:gd name="T107" fmla="*/ 41 h 83"/>
                <a:gd name="T108" fmla="*/ 42 w 74"/>
                <a:gd name="T109" fmla="*/ 41 h 83"/>
                <a:gd name="T110" fmla="*/ 42 w 74"/>
                <a:gd name="T111" fmla="*/ 30 h 83"/>
                <a:gd name="T112" fmla="*/ 68 w 74"/>
                <a:gd name="T113" fmla="*/ 30 h 83"/>
                <a:gd name="T114" fmla="*/ 68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17" name="Freeform 116"/>
            <p:cNvSpPr>
              <a:spLocks noEditPoints="1"/>
            </p:cNvSpPr>
            <p:nvPr/>
          </p:nvSpPr>
          <p:spPr bwMode="auto">
            <a:xfrm>
              <a:off x="3285" y="1992"/>
              <a:ext cx="42" cy="79"/>
            </a:xfrm>
            <a:custGeom>
              <a:avLst/>
              <a:gdLst>
                <a:gd name="T0" fmla="*/ 23 w 34"/>
                <a:gd name="T1" fmla="*/ 64 h 65"/>
                <a:gd name="T2" fmla="*/ 23 w 34"/>
                <a:gd name="T3" fmla="*/ 64 h 65"/>
                <a:gd name="T4" fmla="*/ 33 w 34"/>
                <a:gd name="T5" fmla="*/ 49 h 65"/>
                <a:gd name="T6" fmla="*/ 30 w 34"/>
                <a:gd name="T7" fmla="*/ 34 h 65"/>
                <a:gd name="T8" fmla="*/ 15 w 34"/>
                <a:gd name="T9" fmla="*/ 24 h 65"/>
                <a:gd name="T10" fmla="*/ 15 w 34"/>
                <a:gd name="T11" fmla="*/ 24 h 65"/>
                <a:gd name="T12" fmla="*/ 14 w 34"/>
                <a:gd name="T13" fmla="*/ 25 h 65"/>
                <a:gd name="T14" fmla="*/ 15 w 34"/>
                <a:gd name="T15" fmla="*/ 30 h 65"/>
                <a:gd name="T16" fmla="*/ 16 w 34"/>
                <a:gd name="T17" fmla="*/ 30 h 65"/>
                <a:gd name="T18" fmla="*/ 17 w 34"/>
                <a:gd name="T19" fmla="*/ 30 h 65"/>
                <a:gd name="T20" fmla="*/ 24 w 34"/>
                <a:gd name="T21" fmla="*/ 35 h 65"/>
                <a:gd name="T22" fmla="*/ 27 w 34"/>
                <a:gd name="T23" fmla="*/ 51 h 65"/>
                <a:gd name="T24" fmla="*/ 22 w 34"/>
                <a:gd name="T25" fmla="*/ 58 h 65"/>
                <a:gd name="T26" fmla="*/ 22 w 34"/>
                <a:gd name="T27" fmla="*/ 58 h 65"/>
                <a:gd name="T28" fmla="*/ 14 w 34"/>
                <a:gd name="T29" fmla="*/ 53 h 65"/>
                <a:gd name="T30" fmla="*/ 13 w 34"/>
                <a:gd name="T31" fmla="*/ 46 h 65"/>
                <a:gd name="T32" fmla="*/ 6 w 34"/>
                <a:gd name="T33" fmla="*/ 43 h 65"/>
                <a:gd name="T34" fmla="*/ 8 w 34"/>
                <a:gd name="T35" fmla="*/ 54 h 65"/>
                <a:gd name="T36" fmla="*/ 23 w 34"/>
                <a:gd name="T37" fmla="*/ 64 h 65"/>
                <a:gd name="T38" fmla="*/ 19 w 34"/>
                <a:gd name="T39" fmla="*/ 41 h 65"/>
                <a:gd name="T40" fmla="*/ 20 w 34"/>
                <a:gd name="T41" fmla="*/ 41 h 65"/>
                <a:gd name="T42" fmla="*/ 19 w 34"/>
                <a:gd name="T43" fmla="*/ 35 h 65"/>
                <a:gd name="T44" fmla="*/ 18 w 34"/>
                <a:gd name="T45" fmla="*/ 36 h 65"/>
                <a:gd name="T46" fmla="*/ 17 w 34"/>
                <a:gd name="T47" fmla="*/ 36 h 65"/>
                <a:gd name="T48" fmla="*/ 10 w 34"/>
                <a:gd name="T49" fmla="*/ 31 h 65"/>
                <a:gd name="T50" fmla="*/ 7 w 34"/>
                <a:gd name="T51" fmla="*/ 15 h 65"/>
                <a:gd name="T52" fmla="*/ 12 w 34"/>
                <a:gd name="T53" fmla="*/ 7 h 65"/>
                <a:gd name="T54" fmla="*/ 12 w 34"/>
                <a:gd name="T55" fmla="*/ 7 h 65"/>
                <a:gd name="T56" fmla="*/ 20 w 34"/>
                <a:gd name="T57" fmla="*/ 12 h 65"/>
                <a:gd name="T58" fmla="*/ 21 w 34"/>
                <a:gd name="T59" fmla="*/ 19 h 65"/>
                <a:gd name="T60" fmla="*/ 28 w 34"/>
                <a:gd name="T61" fmla="*/ 22 h 65"/>
                <a:gd name="T62" fmla="*/ 26 w 34"/>
                <a:gd name="T63" fmla="*/ 11 h 65"/>
                <a:gd name="T64" fmla="*/ 11 w 34"/>
                <a:gd name="T65" fmla="*/ 2 h 65"/>
                <a:gd name="T66" fmla="*/ 11 w 34"/>
                <a:gd name="T67" fmla="*/ 2 h 65"/>
                <a:gd name="T68" fmla="*/ 1 w 34"/>
                <a:gd name="T69" fmla="*/ 16 h 65"/>
                <a:gd name="T70" fmla="*/ 4 w 34"/>
                <a:gd name="T71" fmla="*/ 32 h 65"/>
                <a:gd name="T72" fmla="*/ 19 w 34"/>
                <a:gd name="T7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65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3315" y="1226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0 h 92"/>
                <a:gd name="T12" fmla="*/ 52 w 92"/>
                <a:gd name="T13" fmla="*/ 66 h 92"/>
                <a:gd name="T14" fmla="*/ 72 w 92"/>
                <a:gd name="T15" fmla="*/ 52 h 92"/>
                <a:gd name="T16" fmla="*/ 81 w 92"/>
                <a:gd name="T17" fmla="*/ 53 h 92"/>
                <a:gd name="T18" fmla="*/ 81 w 92"/>
                <a:gd name="T19" fmla="*/ 23 h 92"/>
                <a:gd name="T20" fmla="*/ 41 w 92"/>
                <a:gd name="T21" fmla="*/ 34 h 92"/>
                <a:gd name="T22" fmla="*/ 41 w 92"/>
                <a:gd name="T23" fmla="*/ 77 h 92"/>
                <a:gd name="T24" fmla="*/ 21 w 92"/>
                <a:gd name="T25" fmla="*/ 92 h 92"/>
                <a:gd name="T26" fmla="*/ 0 w 92"/>
                <a:gd name="T27" fmla="*/ 77 h 92"/>
                <a:gd name="T28" fmla="*/ 21 w 92"/>
                <a:gd name="T29" fmla="*/ 63 h 92"/>
                <a:gd name="T30" fmla="*/ 29 w 92"/>
                <a:gd name="T31" fmla="*/ 64 h 92"/>
                <a:gd name="T32" fmla="*/ 29 w 92"/>
                <a:gd name="T33" fmla="*/ 34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19" name="Freeform 118"/>
            <p:cNvSpPr>
              <a:spLocks noEditPoints="1"/>
            </p:cNvSpPr>
            <p:nvPr/>
          </p:nvSpPr>
          <p:spPr bwMode="auto">
            <a:xfrm>
              <a:off x="3052" y="2198"/>
              <a:ext cx="87" cy="77"/>
            </a:xfrm>
            <a:custGeom>
              <a:avLst/>
              <a:gdLst>
                <a:gd name="T0" fmla="*/ 30 w 71"/>
                <a:gd name="T1" fmla="*/ 0 h 63"/>
                <a:gd name="T2" fmla="*/ 30 w 71"/>
                <a:gd name="T3" fmla="*/ 0 h 63"/>
                <a:gd name="T4" fmla="*/ 59 w 71"/>
                <a:gd name="T5" fmla="*/ 24 h 63"/>
                <a:gd name="T6" fmla="*/ 30 w 71"/>
                <a:gd name="T7" fmla="*/ 48 h 63"/>
                <a:gd name="T8" fmla="*/ 25 w 71"/>
                <a:gd name="T9" fmla="*/ 48 h 63"/>
                <a:gd name="T10" fmla="*/ 4 w 71"/>
                <a:gd name="T11" fmla="*/ 56 h 63"/>
                <a:gd name="T12" fmla="*/ 4 w 71"/>
                <a:gd name="T13" fmla="*/ 54 h 63"/>
                <a:gd name="T14" fmla="*/ 11 w 71"/>
                <a:gd name="T15" fmla="*/ 45 h 63"/>
                <a:gd name="T16" fmla="*/ 11 w 71"/>
                <a:gd name="T17" fmla="*/ 43 h 63"/>
                <a:gd name="T18" fmla="*/ 0 w 71"/>
                <a:gd name="T19" fmla="*/ 24 h 63"/>
                <a:gd name="T20" fmla="*/ 30 w 71"/>
                <a:gd name="T21" fmla="*/ 0 h 63"/>
                <a:gd name="T22" fmla="*/ 62 w 71"/>
                <a:gd name="T23" fmla="*/ 54 h 63"/>
                <a:gd name="T24" fmla="*/ 67 w 71"/>
                <a:gd name="T25" fmla="*/ 62 h 63"/>
                <a:gd name="T26" fmla="*/ 67 w 71"/>
                <a:gd name="T27" fmla="*/ 63 h 63"/>
                <a:gd name="T28" fmla="*/ 50 w 71"/>
                <a:gd name="T29" fmla="*/ 57 h 63"/>
                <a:gd name="T30" fmla="*/ 46 w 71"/>
                <a:gd name="T31" fmla="*/ 57 h 63"/>
                <a:gd name="T32" fmla="*/ 30 w 71"/>
                <a:gd name="T33" fmla="*/ 53 h 63"/>
                <a:gd name="T34" fmla="*/ 54 w 71"/>
                <a:gd name="T35" fmla="*/ 45 h 63"/>
                <a:gd name="T36" fmla="*/ 61 w 71"/>
                <a:gd name="T37" fmla="*/ 36 h 63"/>
                <a:gd name="T38" fmla="*/ 64 w 71"/>
                <a:gd name="T39" fmla="*/ 24 h 63"/>
                <a:gd name="T40" fmla="*/ 64 w 71"/>
                <a:gd name="T41" fmla="*/ 22 h 63"/>
                <a:gd name="T42" fmla="*/ 71 w 71"/>
                <a:gd name="T43" fmla="*/ 37 h 63"/>
                <a:gd name="T44" fmla="*/ 62 w 71"/>
                <a:gd name="T45" fmla="*/ 53 h 63"/>
                <a:gd name="T46" fmla="*/ 62 w 71"/>
                <a:gd name="T47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63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3122" y="2035"/>
              <a:ext cx="80" cy="78"/>
            </a:xfrm>
            <a:custGeom>
              <a:avLst/>
              <a:gdLst>
                <a:gd name="T0" fmla="*/ 65 w 65"/>
                <a:gd name="T1" fmla="*/ 24 h 64"/>
                <a:gd name="T2" fmla="*/ 41 w 65"/>
                <a:gd name="T3" fmla="*/ 24 h 64"/>
                <a:gd name="T4" fmla="*/ 50 w 65"/>
                <a:gd name="T5" fmla="*/ 15 h 64"/>
                <a:gd name="T6" fmla="*/ 33 w 65"/>
                <a:gd name="T7" fmla="*/ 8 h 64"/>
                <a:gd name="T8" fmla="*/ 16 w 65"/>
                <a:gd name="T9" fmla="*/ 15 h 64"/>
                <a:gd name="T10" fmla="*/ 9 w 65"/>
                <a:gd name="T11" fmla="*/ 32 h 64"/>
                <a:gd name="T12" fmla="*/ 16 w 65"/>
                <a:gd name="T13" fmla="*/ 49 h 64"/>
                <a:gd name="T14" fmla="*/ 33 w 65"/>
                <a:gd name="T15" fmla="*/ 56 h 64"/>
                <a:gd name="T16" fmla="*/ 50 w 65"/>
                <a:gd name="T17" fmla="*/ 49 h 64"/>
                <a:gd name="T18" fmla="*/ 51 w 65"/>
                <a:gd name="T19" fmla="*/ 48 h 64"/>
                <a:gd name="T20" fmla="*/ 57 w 65"/>
                <a:gd name="T21" fmla="*/ 53 h 64"/>
                <a:gd name="T22" fmla="*/ 33 w 65"/>
                <a:gd name="T23" fmla="*/ 64 h 64"/>
                <a:gd name="T24" fmla="*/ 0 w 65"/>
                <a:gd name="T25" fmla="*/ 32 h 64"/>
                <a:gd name="T26" fmla="*/ 33 w 65"/>
                <a:gd name="T27" fmla="*/ 0 h 64"/>
                <a:gd name="T28" fmla="*/ 56 w 65"/>
                <a:gd name="T29" fmla="*/ 9 h 64"/>
                <a:gd name="T30" fmla="*/ 65 w 65"/>
                <a:gd name="T31" fmla="*/ 0 h 64"/>
                <a:gd name="T32" fmla="*/ 65 w 65"/>
                <a:gd name="T33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4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21" name="Freeform 120"/>
            <p:cNvSpPr>
              <a:spLocks noEditPoints="1"/>
            </p:cNvSpPr>
            <p:nvPr/>
          </p:nvSpPr>
          <p:spPr bwMode="auto">
            <a:xfrm>
              <a:off x="3175" y="1404"/>
              <a:ext cx="116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9 h 83"/>
                <a:gd name="T14" fmla="*/ 75 w 95"/>
                <a:gd name="T15" fmla="*/ 68 h 83"/>
                <a:gd name="T16" fmla="*/ 83 w 95"/>
                <a:gd name="T17" fmla="*/ 68 h 83"/>
                <a:gd name="T18" fmla="*/ 83 w 95"/>
                <a:gd name="T19" fmla="*/ 68 h 83"/>
                <a:gd name="T20" fmla="*/ 95 w 95"/>
                <a:gd name="T21" fmla="*/ 34 h 83"/>
                <a:gd name="T22" fmla="*/ 80 w 95"/>
                <a:gd name="T23" fmla="*/ 63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3 h 83"/>
                <a:gd name="T32" fmla="*/ 78 w 95"/>
                <a:gd name="T33" fmla="*/ 7 h 83"/>
                <a:gd name="T34" fmla="*/ 80 w 95"/>
                <a:gd name="T35" fmla="*/ 5 h 83"/>
                <a:gd name="T36" fmla="*/ 83 w 95"/>
                <a:gd name="T37" fmla="*/ 7 h 83"/>
                <a:gd name="T38" fmla="*/ 86 w 95"/>
                <a:gd name="T39" fmla="*/ 13 h 83"/>
                <a:gd name="T40" fmla="*/ 89 w 95"/>
                <a:gd name="T41" fmla="*/ 34 h 83"/>
                <a:gd name="T42" fmla="*/ 86 w 95"/>
                <a:gd name="T43" fmla="*/ 55 h 83"/>
                <a:gd name="T44" fmla="*/ 83 w 95"/>
                <a:gd name="T45" fmla="*/ 61 h 83"/>
                <a:gd name="T46" fmla="*/ 80 w 95"/>
                <a:gd name="T47" fmla="*/ 63 h 83"/>
                <a:gd name="T48" fmla="*/ 24 w 95"/>
                <a:gd name="T49" fmla="*/ 34 h 83"/>
                <a:gd name="T50" fmla="*/ 25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30 h 83"/>
                <a:gd name="T58" fmla="*/ 0 w 95"/>
                <a:gd name="T59" fmla="*/ 38 h 83"/>
                <a:gd name="T60" fmla="*/ 5 w 95"/>
                <a:gd name="T61" fmla="*/ 47 h 83"/>
                <a:gd name="T62" fmla="*/ 12 w 95"/>
                <a:gd name="T63" fmla="*/ 47 h 83"/>
                <a:gd name="T64" fmla="*/ 25 w 95"/>
                <a:gd name="T65" fmla="*/ 48 h 83"/>
                <a:gd name="T66" fmla="*/ 24 w 95"/>
                <a:gd name="T67" fmla="*/ 34 h 83"/>
                <a:gd name="T68" fmla="*/ 34 w 95"/>
                <a:gd name="T69" fmla="*/ 54 h 83"/>
                <a:gd name="T70" fmla="*/ 23 w 95"/>
                <a:gd name="T71" fmla="*/ 51 h 83"/>
                <a:gd name="T72" fmla="*/ 30 w 95"/>
                <a:gd name="T73" fmla="*/ 81 h 83"/>
                <a:gd name="T74" fmla="*/ 34 w 95"/>
                <a:gd name="T75" fmla="*/ 83 h 83"/>
                <a:gd name="T76" fmla="*/ 44 w 95"/>
                <a:gd name="T77" fmla="*/ 78 h 83"/>
                <a:gd name="T78" fmla="*/ 46 w 95"/>
                <a:gd name="T79" fmla="*/ 75 h 83"/>
                <a:gd name="T80" fmla="*/ 34 w 95"/>
                <a:gd name="T81" fmla="*/ 54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6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6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22" name="Freeform 121"/>
            <p:cNvSpPr>
              <a:spLocks noEditPoints="1"/>
            </p:cNvSpPr>
            <p:nvPr/>
          </p:nvSpPr>
          <p:spPr bwMode="auto">
            <a:xfrm>
              <a:off x="3413" y="1074"/>
              <a:ext cx="66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8 w 54"/>
                <a:gd name="T39" fmla="*/ 40 h 53"/>
                <a:gd name="T40" fmla="*/ 25 w 54"/>
                <a:gd name="T41" fmla="*/ 40 h 53"/>
                <a:gd name="T42" fmla="*/ 23 w 54"/>
                <a:gd name="T43" fmla="*/ 38 h 53"/>
                <a:gd name="T44" fmla="*/ 23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23" name="Freeform 122"/>
            <p:cNvSpPr>
              <a:spLocks noEditPoints="1"/>
            </p:cNvSpPr>
            <p:nvPr/>
          </p:nvSpPr>
          <p:spPr bwMode="auto">
            <a:xfrm>
              <a:off x="2859" y="740"/>
              <a:ext cx="295" cy="1141"/>
            </a:xfrm>
            <a:custGeom>
              <a:avLst/>
              <a:gdLst>
                <a:gd name="T0" fmla="*/ 187 w 240"/>
                <a:gd name="T1" fmla="*/ 868 h 929"/>
                <a:gd name="T2" fmla="*/ 198 w 240"/>
                <a:gd name="T3" fmla="*/ 838 h 929"/>
                <a:gd name="T4" fmla="*/ 221 w 240"/>
                <a:gd name="T5" fmla="*/ 871 h 929"/>
                <a:gd name="T6" fmla="*/ 222 w 240"/>
                <a:gd name="T7" fmla="*/ 863 h 929"/>
                <a:gd name="T8" fmla="*/ 237 w 240"/>
                <a:gd name="T9" fmla="*/ 925 h 929"/>
                <a:gd name="T10" fmla="*/ 219 w 240"/>
                <a:gd name="T11" fmla="*/ 919 h 929"/>
                <a:gd name="T12" fmla="*/ 202 w 240"/>
                <a:gd name="T13" fmla="*/ 927 h 929"/>
                <a:gd name="T14" fmla="*/ 182 w 240"/>
                <a:gd name="T15" fmla="*/ 929 h 929"/>
                <a:gd name="T16" fmla="*/ 170 w 240"/>
                <a:gd name="T17" fmla="*/ 918 h 929"/>
                <a:gd name="T18" fmla="*/ 168 w 240"/>
                <a:gd name="T19" fmla="*/ 907 h 929"/>
                <a:gd name="T20" fmla="*/ 166 w 240"/>
                <a:gd name="T21" fmla="*/ 896 h 929"/>
                <a:gd name="T22" fmla="*/ 153 w 240"/>
                <a:gd name="T23" fmla="*/ 891 h 929"/>
                <a:gd name="T24" fmla="*/ 154 w 240"/>
                <a:gd name="T25" fmla="*/ 867 h 929"/>
                <a:gd name="T26" fmla="*/ 232 w 240"/>
                <a:gd name="T27" fmla="*/ 916 h 929"/>
                <a:gd name="T28" fmla="*/ 226 w 240"/>
                <a:gd name="T29" fmla="*/ 915 h 929"/>
                <a:gd name="T30" fmla="*/ 154 w 240"/>
                <a:gd name="T31" fmla="*/ 885 h 929"/>
                <a:gd name="T32" fmla="*/ 179 w 240"/>
                <a:gd name="T33" fmla="*/ 886 h 929"/>
                <a:gd name="T34" fmla="*/ 178 w 240"/>
                <a:gd name="T35" fmla="*/ 892 h 929"/>
                <a:gd name="T36" fmla="*/ 175 w 240"/>
                <a:gd name="T37" fmla="*/ 901 h 929"/>
                <a:gd name="T38" fmla="*/ 176 w 240"/>
                <a:gd name="T39" fmla="*/ 905 h 929"/>
                <a:gd name="T40" fmla="*/ 177 w 240"/>
                <a:gd name="T41" fmla="*/ 911 h 929"/>
                <a:gd name="T42" fmla="*/ 178 w 240"/>
                <a:gd name="T43" fmla="*/ 915 h 929"/>
                <a:gd name="T44" fmla="*/ 182 w 240"/>
                <a:gd name="T45" fmla="*/ 923 h 929"/>
                <a:gd name="T46" fmla="*/ 188 w 240"/>
                <a:gd name="T47" fmla="*/ 923 h 929"/>
                <a:gd name="T48" fmla="*/ 220 w 240"/>
                <a:gd name="T49" fmla="*/ 912 h 929"/>
                <a:gd name="T50" fmla="*/ 217 w 240"/>
                <a:gd name="T51" fmla="*/ 877 h 929"/>
                <a:gd name="T52" fmla="*/ 198 w 240"/>
                <a:gd name="T53" fmla="*/ 845 h 929"/>
                <a:gd name="T54" fmla="*/ 195 w 240"/>
                <a:gd name="T55" fmla="*/ 868 h 929"/>
                <a:gd name="T56" fmla="*/ 155 w 240"/>
                <a:gd name="T57" fmla="*/ 873 h 929"/>
                <a:gd name="T58" fmla="*/ 154 w 240"/>
                <a:gd name="T59" fmla="*/ 885 h 929"/>
                <a:gd name="T60" fmla="*/ 75 w 240"/>
                <a:gd name="T61" fmla="*/ 0 h 929"/>
                <a:gd name="T62" fmla="*/ 75 w 240"/>
                <a:gd name="T63" fmla="*/ 14 h 929"/>
                <a:gd name="T64" fmla="*/ 59 w 240"/>
                <a:gd name="T65" fmla="*/ 66 h 929"/>
                <a:gd name="T66" fmla="*/ 59 w 240"/>
                <a:gd name="T67" fmla="*/ 42 h 929"/>
                <a:gd name="T68" fmla="*/ 66 w 240"/>
                <a:gd name="T69" fmla="*/ 19 h 929"/>
                <a:gd name="T70" fmla="*/ 33 w 240"/>
                <a:gd name="T71" fmla="*/ 64 h 929"/>
                <a:gd name="T72" fmla="*/ 0 w 240"/>
                <a:gd name="T73" fmla="*/ 64 h 929"/>
                <a:gd name="T74" fmla="*/ 24 w 240"/>
                <a:gd name="T75" fmla="*/ 53 h 929"/>
                <a:gd name="T76" fmla="*/ 24 w 240"/>
                <a:gd name="T77" fmla="*/ 14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929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3047" y="1560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6 h 91"/>
                <a:gd name="T4" fmla="*/ 63 w 91"/>
                <a:gd name="T5" fmla="*/ 46 h 91"/>
                <a:gd name="T6" fmla="*/ 63 w 91"/>
                <a:gd name="T7" fmla="*/ 0 h 91"/>
                <a:gd name="T8" fmla="*/ 28 w 91"/>
                <a:gd name="T9" fmla="*/ 0 h 91"/>
                <a:gd name="T10" fmla="*/ 28 w 91"/>
                <a:gd name="T11" fmla="*/ 46 h 91"/>
                <a:gd name="T12" fmla="*/ 0 w 91"/>
                <a:gd name="T13" fmla="*/ 46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25" name="Freeform 124"/>
            <p:cNvSpPr>
              <a:spLocks noEditPoints="1"/>
            </p:cNvSpPr>
            <p:nvPr/>
          </p:nvSpPr>
          <p:spPr bwMode="auto">
            <a:xfrm>
              <a:off x="2946" y="1963"/>
              <a:ext cx="78" cy="77"/>
            </a:xfrm>
            <a:custGeom>
              <a:avLst/>
              <a:gdLst>
                <a:gd name="T0" fmla="*/ 32 w 63"/>
                <a:gd name="T1" fmla="*/ 62 h 62"/>
                <a:gd name="T2" fmla="*/ 0 w 63"/>
                <a:gd name="T3" fmla="*/ 31 h 62"/>
                <a:gd name="T4" fmla="*/ 32 w 63"/>
                <a:gd name="T5" fmla="*/ 0 h 62"/>
                <a:gd name="T6" fmla="*/ 63 w 63"/>
                <a:gd name="T7" fmla="*/ 31 h 62"/>
                <a:gd name="T8" fmla="*/ 32 w 63"/>
                <a:gd name="T9" fmla="*/ 62 h 62"/>
                <a:gd name="T10" fmla="*/ 58 w 63"/>
                <a:gd name="T11" fmla="*/ 35 h 62"/>
                <a:gd name="T12" fmla="*/ 41 w 63"/>
                <a:gd name="T13" fmla="*/ 34 h 62"/>
                <a:gd name="T14" fmla="*/ 46 w 63"/>
                <a:gd name="T15" fmla="*/ 53 h 62"/>
                <a:gd name="T16" fmla="*/ 58 w 63"/>
                <a:gd name="T17" fmla="*/ 35 h 62"/>
                <a:gd name="T18" fmla="*/ 42 w 63"/>
                <a:gd name="T19" fmla="*/ 56 h 62"/>
                <a:gd name="T20" fmla="*/ 36 w 63"/>
                <a:gd name="T21" fmla="*/ 36 h 62"/>
                <a:gd name="T22" fmla="*/ 36 w 63"/>
                <a:gd name="T23" fmla="*/ 36 h 62"/>
                <a:gd name="T24" fmla="*/ 15 w 63"/>
                <a:gd name="T25" fmla="*/ 52 h 62"/>
                <a:gd name="T26" fmla="*/ 32 w 63"/>
                <a:gd name="T27" fmla="*/ 58 h 62"/>
                <a:gd name="T28" fmla="*/ 42 w 63"/>
                <a:gd name="T29" fmla="*/ 56 h 62"/>
                <a:gd name="T30" fmla="*/ 12 w 63"/>
                <a:gd name="T31" fmla="*/ 49 h 62"/>
                <a:gd name="T32" fmla="*/ 33 w 63"/>
                <a:gd name="T33" fmla="*/ 31 h 62"/>
                <a:gd name="T34" fmla="*/ 34 w 63"/>
                <a:gd name="T35" fmla="*/ 31 h 62"/>
                <a:gd name="T36" fmla="*/ 32 w 63"/>
                <a:gd name="T37" fmla="*/ 27 h 62"/>
                <a:gd name="T38" fmla="*/ 5 w 63"/>
                <a:gd name="T39" fmla="*/ 30 h 62"/>
                <a:gd name="T40" fmla="*/ 5 w 63"/>
                <a:gd name="T41" fmla="*/ 31 h 62"/>
                <a:gd name="T42" fmla="*/ 12 w 63"/>
                <a:gd name="T43" fmla="*/ 49 h 62"/>
                <a:gd name="T44" fmla="*/ 5 w 63"/>
                <a:gd name="T45" fmla="*/ 26 h 62"/>
                <a:gd name="T46" fmla="*/ 30 w 63"/>
                <a:gd name="T47" fmla="*/ 23 h 62"/>
                <a:gd name="T48" fmla="*/ 20 w 63"/>
                <a:gd name="T49" fmla="*/ 7 h 62"/>
                <a:gd name="T50" fmla="*/ 5 w 63"/>
                <a:gd name="T51" fmla="*/ 26 h 62"/>
                <a:gd name="T52" fmla="*/ 25 w 63"/>
                <a:gd name="T53" fmla="*/ 5 h 62"/>
                <a:gd name="T54" fmla="*/ 35 w 63"/>
                <a:gd name="T55" fmla="*/ 21 h 62"/>
                <a:gd name="T56" fmla="*/ 49 w 63"/>
                <a:gd name="T57" fmla="*/ 11 h 62"/>
                <a:gd name="T58" fmla="*/ 32 w 63"/>
                <a:gd name="T59" fmla="*/ 5 h 62"/>
                <a:gd name="T60" fmla="*/ 25 w 63"/>
                <a:gd name="T61" fmla="*/ 5 h 62"/>
                <a:gd name="T62" fmla="*/ 52 w 63"/>
                <a:gd name="T63" fmla="*/ 14 h 62"/>
                <a:gd name="T64" fmla="*/ 37 w 63"/>
                <a:gd name="T65" fmla="*/ 25 h 62"/>
                <a:gd name="T66" fmla="*/ 39 w 63"/>
                <a:gd name="T67" fmla="*/ 29 h 62"/>
                <a:gd name="T68" fmla="*/ 40 w 63"/>
                <a:gd name="T69" fmla="*/ 30 h 62"/>
                <a:gd name="T70" fmla="*/ 58 w 63"/>
                <a:gd name="T71" fmla="*/ 31 h 62"/>
                <a:gd name="T72" fmla="*/ 52 w 63"/>
                <a:gd name="T73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62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26" name="Freeform 125"/>
            <p:cNvSpPr>
              <a:spLocks noEditPoints="1"/>
            </p:cNvSpPr>
            <p:nvPr/>
          </p:nvSpPr>
          <p:spPr bwMode="auto">
            <a:xfrm>
              <a:off x="2922" y="2371"/>
              <a:ext cx="80" cy="70"/>
            </a:xfrm>
            <a:custGeom>
              <a:avLst/>
              <a:gdLst>
                <a:gd name="T0" fmla="*/ 65 w 65"/>
                <a:gd name="T1" fmla="*/ 18 h 57"/>
                <a:gd name="T2" fmla="*/ 47 w 65"/>
                <a:gd name="T3" fmla="*/ 0 h 57"/>
                <a:gd name="T4" fmla="*/ 32 w 65"/>
                <a:gd name="T5" fmla="*/ 6 h 57"/>
                <a:gd name="T6" fmla="*/ 18 w 65"/>
                <a:gd name="T7" fmla="*/ 0 h 57"/>
                <a:gd name="T8" fmla="*/ 0 w 65"/>
                <a:gd name="T9" fmla="*/ 18 h 57"/>
                <a:gd name="T10" fmla="*/ 6 w 65"/>
                <a:gd name="T11" fmla="*/ 32 h 57"/>
                <a:gd name="T12" fmla="*/ 6 w 65"/>
                <a:gd name="T13" fmla="*/ 32 h 57"/>
                <a:gd name="T14" fmla="*/ 26 w 65"/>
                <a:gd name="T15" fmla="*/ 53 h 57"/>
                <a:gd name="T16" fmla="*/ 32 w 65"/>
                <a:gd name="T17" fmla="*/ 57 h 57"/>
                <a:gd name="T18" fmla="*/ 39 w 65"/>
                <a:gd name="T19" fmla="*/ 53 h 57"/>
                <a:gd name="T20" fmla="*/ 59 w 65"/>
                <a:gd name="T21" fmla="*/ 32 h 57"/>
                <a:gd name="T22" fmla="*/ 59 w 65"/>
                <a:gd name="T23" fmla="*/ 32 h 57"/>
                <a:gd name="T24" fmla="*/ 65 w 65"/>
                <a:gd name="T25" fmla="*/ 18 h 57"/>
                <a:gd name="T26" fmla="*/ 54 w 65"/>
                <a:gd name="T27" fmla="*/ 26 h 57"/>
                <a:gd name="T28" fmla="*/ 33 w 65"/>
                <a:gd name="T29" fmla="*/ 47 h 57"/>
                <a:gd name="T30" fmla="*/ 32 w 65"/>
                <a:gd name="T31" fmla="*/ 48 h 57"/>
                <a:gd name="T32" fmla="*/ 32 w 65"/>
                <a:gd name="T33" fmla="*/ 47 h 57"/>
                <a:gd name="T34" fmla="*/ 11 w 65"/>
                <a:gd name="T35" fmla="*/ 26 h 57"/>
                <a:gd name="T36" fmla="*/ 8 w 65"/>
                <a:gd name="T37" fmla="*/ 18 h 57"/>
                <a:gd name="T38" fmla="*/ 18 w 65"/>
                <a:gd name="T39" fmla="*/ 8 h 57"/>
                <a:gd name="T40" fmla="*/ 26 w 65"/>
                <a:gd name="T41" fmla="*/ 11 h 57"/>
                <a:gd name="T42" fmla="*/ 32 w 65"/>
                <a:gd name="T43" fmla="*/ 18 h 57"/>
                <a:gd name="T44" fmla="*/ 39 w 65"/>
                <a:gd name="T45" fmla="*/ 11 h 57"/>
                <a:gd name="T46" fmla="*/ 47 w 65"/>
                <a:gd name="T47" fmla="*/ 8 h 57"/>
                <a:gd name="T48" fmla="*/ 57 w 65"/>
                <a:gd name="T49" fmla="*/ 18 h 57"/>
                <a:gd name="T50" fmla="*/ 54 w 65"/>
                <a:gd name="T51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7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27" name="Freeform 126"/>
            <p:cNvSpPr>
              <a:spLocks noEditPoints="1"/>
            </p:cNvSpPr>
            <p:nvPr/>
          </p:nvSpPr>
          <p:spPr bwMode="auto">
            <a:xfrm>
              <a:off x="2844" y="2149"/>
              <a:ext cx="79" cy="58"/>
            </a:xfrm>
            <a:custGeom>
              <a:avLst/>
              <a:gdLst>
                <a:gd name="T0" fmla="*/ 56 w 64"/>
                <a:gd name="T1" fmla="*/ 8 h 47"/>
                <a:gd name="T2" fmla="*/ 56 w 64"/>
                <a:gd name="T3" fmla="*/ 0 h 47"/>
                <a:gd name="T4" fmla="*/ 0 w 64"/>
                <a:gd name="T5" fmla="*/ 0 h 47"/>
                <a:gd name="T6" fmla="*/ 0 w 64"/>
                <a:gd name="T7" fmla="*/ 43 h 47"/>
                <a:gd name="T8" fmla="*/ 4 w 64"/>
                <a:gd name="T9" fmla="*/ 47 h 47"/>
                <a:gd name="T10" fmla="*/ 58 w 64"/>
                <a:gd name="T11" fmla="*/ 47 h 47"/>
                <a:gd name="T12" fmla="*/ 64 w 64"/>
                <a:gd name="T13" fmla="*/ 41 h 47"/>
                <a:gd name="T14" fmla="*/ 64 w 64"/>
                <a:gd name="T15" fmla="*/ 8 h 47"/>
                <a:gd name="T16" fmla="*/ 56 w 64"/>
                <a:gd name="T17" fmla="*/ 8 h 47"/>
                <a:gd name="T18" fmla="*/ 52 w 64"/>
                <a:gd name="T19" fmla="*/ 43 h 47"/>
                <a:gd name="T20" fmla="*/ 4 w 64"/>
                <a:gd name="T21" fmla="*/ 43 h 47"/>
                <a:gd name="T22" fmla="*/ 4 w 64"/>
                <a:gd name="T23" fmla="*/ 4 h 47"/>
                <a:gd name="T24" fmla="*/ 52 w 64"/>
                <a:gd name="T25" fmla="*/ 4 h 47"/>
                <a:gd name="T26" fmla="*/ 52 w 64"/>
                <a:gd name="T27" fmla="*/ 43 h 47"/>
                <a:gd name="T28" fmla="*/ 8 w 64"/>
                <a:gd name="T29" fmla="*/ 12 h 47"/>
                <a:gd name="T30" fmla="*/ 48 w 64"/>
                <a:gd name="T31" fmla="*/ 12 h 47"/>
                <a:gd name="T32" fmla="*/ 48 w 64"/>
                <a:gd name="T33" fmla="*/ 16 h 47"/>
                <a:gd name="T34" fmla="*/ 8 w 64"/>
                <a:gd name="T35" fmla="*/ 16 h 47"/>
                <a:gd name="T36" fmla="*/ 8 w 64"/>
                <a:gd name="T37" fmla="*/ 12 h 47"/>
                <a:gd name="T38" fmla="*/ 32 w 64"/>
                <a:gd name="T39" fmla="*/ 20 h 47"/>
                <a:gd name="T40" fmla="*/ 48 w 64"/>
                <a:gd name="T41" fmla="*/ 20 h 47"/>
                <a:gd name="T42" fmla="*/ 48 w 64"/>
                <a:gd name="T43" fmla="*/ 24 h 47"/>
                <a:gd name="T44" fmla="*/ 32 w 64"/>
                <a:gd name="T45" fmla="*/ 24 h 47"/>
                <a:gd name="T46" fmla="*/ 32 w 64"/>
                <a:gd name="T47" fmla="*/ 20 h 47"/>
                <a:gd name="T48" fmla="*/ 32 w 64"/>
                <a:gd name="T49" fmla="*/ 28 h 47"/>
                <a:gd name="T50" fmla="*/ 48 w 64"/>
                <a:gd name="T51" fmla="*/ 28 h 47"/>
                <a:gd name="T52" fmla="*/ 48 w 64"/>
                <a:gd name="T53" fmla="*/ 32 h 47"/>
                <a:gd name="T54" fmla="*/ 32 w 64"/>
                <a:gd name="T55" fmla="*/ 32 h 47"/>
                <a:gd name="T56" fmla="*/ 32 w 64"/>
                <a:gd name="T57" fmla="*/ 28 h 47"/>
                <a:gd name="T58" fmla="*/ 32 w 64"/>
                <a:gd name="T59" fmla="*/ 36 h 47"/>
                <a:gd name="T60" fmla="*/ 44 w 64"/>
                <a:gd name="T61" fmla="*/ 36 h 47"/>
                <a:gd name="T62" fmla="*/ 44 w 64"/>
                <a:gd name="T63" fmla="*/ 40 h 47"/>
                <a:gd name="T64" fmla="*/ 32 w 64"/>
                <a:gd name="T65" fmla="*/ 40 h 47"/>
                <a:gd name="T66" fmla="*/ 32 w 64"/>
                <a:gd name="T67" fmla="*/ 36 h 47"/>
                <a:gd name="T68" fmla="*/ 8 w 64"/>
                <a:gd name="T69" fmla="*/ 20 h 47"/>
                <a:gd name="T70" fmla="*/ 28 w 64"/>
                <a:gd name="T71" fmla="*/ 20 h 47"/>
                <a:gd name="T72" fmla="*/ 28 w 64"/>
                <a:gd name="T73" fmla="*/ 40 h 47"/>
                <a:gd name="T74" fmla="*/ 8 w 64"/>
                <a:gd name="T75" fmla="*/ 40 h 47"/>
                <a:gd name="T76" fmla="*/ 8 w 64"/>
                <a:gd name="T7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47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28" name="Freeform 127"/>
            <p:cNvSpPr>
              <a:spLocks noEditPoints="1"/>
            </p:cNvSpPr>
            <p:nvPr/>
          </p:nvSpPr>
          <p:spPr bwMode="auto">
            <a:xfrm>
              <a:off x="3037" y="2531"/>
              <a:ext cx="58" cy="59"/>
            </a:xfrm>
            <a:custGeom>
              <a:avLst/>
              <a:gdLst>
                <a:gd name="T0" fmla="*/ 43 w 47"/>
                <a:gd name="T1" fmla="*/ 29 h 48"/>
                <a:gd name="T2" fmla="*/ 47 w 47"/>
                <a:gd name="T3" fmla="*/ 16 h 48"/>
                <a:gd name="T4" fmla="*/ 42 w 47"/>
                <a:gd name="T5" fmla="*/ 8 h 48"/>
                <a:gd name="T6" fmla="*/ 37 w 47"/>
                <a:gd name="T7" fmla="*/ 9 h 48"/>
                <a:gd name="T8" fmla="*/ 28 w 47"/>
                <a:gd name="T9" fmla="*/ 0 h 48"/>
                <a:gd name="T10" fmla="*/ 19 w 47"/>
                <a:gd name="T11" fmla="*/ 0 h 48"/>
                <a:gd name="T12" fmla="*/ 18 w 47"/>
                <a:gd name="T13" fmla="*/ 5 h 48"/>
                <a:gd name="T14" fmla="*/ 5 w 47"/>
                <a:gd name="T15" fmla="*/ 8 h 48"/>
                <a:gd name="T16" fmla="*/ 0 w 47"/>
                <a:gd name="T17" fmla="*/ 16 h 48"/>
                <a:gd name="T18" fmla="*/ 4 w 47"/>
                <a:gd name="T19" fmla="*/ 19 h 48"/>
                <a:gd name="T20" fmla="*/ 0 w 47"/>
                <a:gd name="T21" fmla="*/ 32 h 48"/>
                <a:gd name="T22" fmla="*/ 5 w 47"/>
                <a:gd name="T23" fmla="*/ 40 h 48"/>
                <a:gd name="T24" fmla="*/ 10 w 47"/>
                <a:gd name="T25" fmla="*/ 39 h 48"/>
                <a:gd name="T26" fmla="*/ 19 w 47"/>
                <a:gd name="T27" fmla="*/ 48 h 48"/>
                <a:gd name="T28" fmla="*/ 28 w 47"/>
                <a:gd name="T29" fmla="*/ 48 h 48"/>
                <a:gd name="T30" fmla="*/ 29 w 47"/>
                <a:gd name="T31" fmla="*/ 44 h 48"/>
                <a:gd name="T32" fmla="*/ 42 w 47"/>
                <a:gd name="T33" fmla="*/ 40 h 48"/>
                <a:gd name="T34" fmla="*/ 47 w 47"/>
                <a:gd name="T35" fmla="*/ 32 h 48"/>
                <a:gd name="T36" fmla="*/ 43 w 47"/>
                <a:gd name="T37" fmla="*/ 29 h 48"/>
                <a:gd name="T38" fmla="*/ 23 w 47"/>
                <a:gd name="T39" fmla="*/ 34 h 48"/>
                <a:gd name="T40" fmla="*/ 14 w 47"/>
                <a:gd name="T41" fmla="*/ 24 h 48"/>
                <a:gd name="T42" fmla="*/ 23 w 47"/>
                <a:gd name="T43" fmla="*/ 14 h 48"/>
                <a:gd name="T44" fmla="*/ 33 w 47"/>
                <a:gd name="T45" fmla="*/ 24 h 48"/>
                <a:gd name="T46" fmla="*/ 23 w 47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8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29" name="Freeform 128"/>
            <p:cNvSpPr>
              <a:spLocks noEditPoints="1"/>
            </p:cNvSpPr>
            <p:nvPr/>
          </p:nvSpPr>
          <p:spPr bwMode="auto">
            <a:xfrm>
              <a:off x="2715" y="2514"/>
              <a:ext cx="96" cy="96"/>
            </a:xfrm>
            <a:custGeom>
              <a:avLst/>
              <a:gdLst>
                <a:gd name="T0" fmla="*/ 51 w 96"/>
                <a:gd name="T1" fmla="*/ 0 h 96"/>
                <a:gd name="T2" fmla="*/ 42 w 96"/>
                <a:gd name="T3" fmla="*/ 10 h 96"/>
                <a:gd name="T4" fmla="*/ 51 w 96"/>
                <a:gd name="T5" fmla="*/ 18 h 96"/>
                <a:gd name="T6" fmla="*/ 30 w 96"/>
                <a:gd name="T7" fmla="*/ 42 h 96"/>
                <a:gd name="T8" fmla="*/ 9 w 96"/>
                <a:gd name="T9" fmla="*/ 42 h 96"/>
                <a:gd name="T10" fmla="*/ 25 w 96"/>
                <a:gd name="T11" fmla="*/ 59 h 96"/>
                <a:gd name="T12" fmla="*/ 0 w 96"/>
                <a:gd name="T13" fmla="*/ 92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0 h 96"/>
                <a:gd name="T20" fmla="*/ 54 w 96"/>
                <a:gd name="T21" fmla="*/ 87 h 96"/>
                <a:gd name="T22" fmla="*/ 54 w 96"/>
                <a:gd name="T23" fmla="*/ 66 h 96"/>
                <a:gd name="T24" fmla="*/ 78 w 96"/>
                <a:gd name="T25" fmla="*/ 45 h 96"/>
                <a:gd name="T26" fmla="*/ 86 w 96"/>
                <a:gd name="T27" fmla="*/ 54 h 96"/>
                <a:gd name="T28" fmla="*/ 96 w 96"/>
                <a:gd name="T29" fmla="*/ 45 h 96"/>
                <a:gd name="T30" fmla="*/ 51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7 w 96"/>
                <a:gd name="T37" fmla="*/ 24 h 96"/>
                <a:gd name="T38" fmla="*/ 63 w 96"/>
                <a:gd name="T39" fmla="*/ 31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30" name="Freeform 129"/>
            <p:cNvSpPr>
              <a:spLocks noEditPoints="1"/>
            </p:cNvSpPr>
            <p:nvPr/>
          </p:nvSpPr>
          <p:spPr bwMode="auto">
            <a:xfrm>
              <a:off x="2708" y="2294"/>
              <a:ext cx="70" cy="70"/>
            </a:xfrm>
            <a:custGeom>
              <a:avLst/>
              <a:gdLst>
                <a:gd name="T0" fmla="*/ 57 w 57"/>
                <a:gd name="T1" fmla="*/ 29 h 57"/>
                <a:gd name="T2" fmla="*/ 28 w 57"/>
                <a:gd name="T3" fmla="*/ 57 h 57"/>
                <a:gd name="T4" fmla="*/ 0 w 57"/>
                <a:gd name="T5" fmla="*/ 29 h 57"/>
                <a:gd name="T6" fmla="*/ 28 w 57"/>
                <a:gd name="T7" fmla="*/ 0 h 57"/>
                <a:gd name="T8" fmla="*/ 57 w 57"/>
                <a:gd name="T9" fmla="*/ 29 h 57"/>
                <a:gd name="T10" fmla="*/ 5 w 57"/>
                <a:gd name="T11" fmla="*/ 29 h 57"/>
                <a:gd name="T12" fmla="*/ 28 w 57"/>
                <a:gd name="T13" fmla="*/ 52 h 57"/>
                <a:gd name="T14" fmla="*/ 52 w 57"/>
                <a:gd name="T15" fmla="*/ 29 h 57"/>
                <a:gd name="T16" fmla="*/ 28 w 57"/>
                <a:gd name="T17" fmla="*/ 5 h 57"/>
                <a:gd name="T18" fmla="*/ 5 w 57"/>
                <a:gd name="T19" fmla="*/ 29 h 57"/>
                <a:gd name="T20" fmla="*/ 31 w 57"/>
                <a:gd name="T21" fmla="*/ 12 h 57"/>
                <a:gd name="T22" fmla="*/ 45 w 57"/>
                <a:gd name="T23" fmla="*/ 26 h 57"/>
                <a:gd name="T24" fmla="*/ 45 w 57"/>
                <a:gd name="T25" fmla="*/ 31 h 57"/>
                <a:gd name="T26" fmla="*/ 40 w 57"/>
                <a:gd name="T27" fmla="*/ 31 h 57"/>
                <a:gd name="T28" fmla="*/ 32 w 57"/>
                <a:gd name="T29" fmla="*/ 23 h 57"/>
                <a:gd name="T30" fmla="*/ 32 w 57"/>
                <a:gd name="T31" fmla="*/ 43 h 57"/>
                <a:gd name="T32" fmla="*/ 28 w 57"/>
                <a:gd name="T33" fmla="*/ 47 h 57"/>
                <a:gd name="T34" fmla="*/ 25 w 57"/>
                <a:gd name="T35" fmla="*/ 43 h 57"/>
                <a:gd name="T36" fmla="*/ 25 w 57"/>
                <a:gd name="T37" fmla="*/ 23 h 57"/>
                <a:gd name="T38" fmla="*/ 17 w 57"/>
                <a:gd name="T39" fmla="*/ 31 h 57"/>
                <a:gd name="T40" fmla="*/ 12 w 57"/>
                <a:gd name="T41" fmla="*/ 31 h 57"/>
                <a:gd name="T42" fmla="*/ 11 w 57"/>
                <a:gd name="T43" fmla="*/ 29 h 57"/>
                <a:gd name="T44" fmla="*/ 12 w 57"/>
                <a:gd name="T45" fmla="*/ 26 h 57"/>
                <a:gd name="T46" fmla="*/ 26 w 57"/>
                <a:gd name="T47" fmla="*/ 12 h 57"/>
                <a:gd name="T48" fmla="*/ 31 w 57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7" h="57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31" name="Freeform 130"/>
            <p:cNvSpPr>
              <a:spLocks noEditPoints="1"/>
            </p:cNvSpPr>
            <p:nvPr/>
          </p:nvSpPr>
          <p:spPr bwMode="auto">
            <a:xfrm>
              <a:off x="3164" y="1144"/>
              <a:ext cx="94" cy="94"/>
            </a:xfrm>
            <a:custGeom>
              <a:avLst/>
              <a:gdLst>
                <a:gd name="T0" fmla="*/ 64 w 77"/>
                <a:gd name="T1" fmla="*/ 0 h 77"/>
                <a:gd name="T2" fmla="*/ 13 w 77"/>
                <a:gd name="T3" fmla="*/ 0 h 77"/>
                <a:gd name="T4" fmla="*/ 0 w 77"/>
                <a:gd name="T5" fmla="*/ 13 h 77"/>
                <a:gd name="T6" fmla="*/ 0 w 77"/>
                <a:gd name="T7" fmla="*/ 64 h 77"/>
                <a:gd name="T8" fmla="*/ 13 w 77"/>
                <a:gd name="T9" fmla="*/ 77 h 77"/>
                <a:gd name="T10" fmla="*/ 64 w 77"/>
                <a:gd name="T11" fmla="*/ 76 h 77"/>
                <a:gd name="T12" fmla="*/ 77 w 77"/>
                <a:gd name="T13" fmla="*/ 64 h 77"/>
                <a:gd name="T14" fmla="*/ 77 w 77"/>
                <a:gd name="T15" fmla="*/ 12 h 77"/>
                <a:gd name="T16" fmla="*/ 64 w 77"/>
                <a:gd name="T17" fmla="*/ 0 h 77"/>
                <a:gd name="T18" fmla="*/ 25 w 77"/>
                <a:gd name="T19" fmla="*/ 34 h 77"/>
                <a:gd name="T20" fmla="*/ 52 w 77"/>
                <a:gd name="T21" fmla="*/ 33 h 77"/>
                <a:gd name="T22" fmla="*/ 53 w 77"/>
                <a:gd name="T23" fmla="*/ 38 h 77"/>
                <a:gd name="T24" fmla="*/ 39 w 77"/>
                <a:gd name="T25" fmla="*/ 53 h 77"/>
                <a:gd name="T26" fmla="*/ 24 w 77"/>
                <a:gd name="T27" fmla="*/ 38 h 77"/>
                <a:gd name="T28" fmla="*/ 25 w 77"/>
                <a:gd name="T29" fmla="*/ 34 h 77"/>
                <a:gd name="T30" fmla="*/ 67 w 77"/>
                <a:gd name="T31" fmla="*/ 33 h 77"/>
                <a:gd name="T32" fmla="*/ 67 w 77"/>
                <a:gd name="T33" fmla="*/ 52 h 77"/>
                <a:gd name="T34" fmla="*/ 67 w 77"/>
                <a:gd name="T35" fmla="*/ 62 h 77"/>
                <a:gd name="T36" fmla="*/ 63 w 77"/>
                <a:gd name="T37" fmla="*/ 67 h 77"/>
                <a:gd name="T38" fmla="*/ 15 w 77"/>
                <a:gd name="T39" fmla="*/ 67 h 77"/>
                <a:gd name="T40" fmla="*/ 10 w 77"/>
                <a:gd name="T41" fmla="*/ 62 h 77"/>
                <a:gd name="T42" fmla="*/ 10 w 77"/>
                <a:gd name="T43" fmla="*/ 53 h 77"/>
                <a:gd name="T44" fmla="*/ 10 w 77"/>
                <a:gd name="T45" fmla="*/ 34 h 77"/>
                <a:gd name="T46" fmla="*/ 10 w 77"/>
                <a:gd name="T47" fmla="*/ 34 h 77"/>
                <a:gd name="T48" fmla="*/ 17 w 77"/>
                <a:gd name="T49" fmla="*/ 34 h 77"/>
                <a:gd name="T50" fmla="*/ 17 w 77"/>
                <a:gd name="T51" fmla="*/ 38 h 77"/>
                <a:gd name="T52" fmla="*/ 39 w 77"/>
                <a:gd name="T53" fmla="*/ 60 h 77"/>
                <a:gd name="T54" fmla="*/ 60 w 77"/>
                <a:gd name="T55" fmla="*/ 38 h 77"/>
                <a:gd name="T56" fmla="*/ 60 w 77"/>
                <a:gd name="T57" fmla="*/ 33 h 77"/>
                <a:gd name="T58" fmla="*/ 67 w 77"/>
                <a:gd name="T59" fmla="*/ 33 h 77"/>
                <a:gd name="T60" fmla="*/ 67 w 77"/>
                <a:gd name="T61" fmla="*/ 17 h 77"/>
                <a:gd name="T62" fmla="*/ 65 w 77"/>
                <a:gd name="T63" fmla="*/ 19 h 77"/>
                <a:gd name="T64" fmla="*/ 60 w 77"/>
                <a:gd name="T65" fmla="*/ 19 h 77"/>
                <a:gd name="T66" fmla="*/ 58 w 77"/>
                <a:gd name="T67" fmla="*/ 17 h 77"/>
                <a:gd name="T68" fmla="*/ 58 w 77"/>
                <a:gd name="T69" fmla="*/ 12 h 77"/>
                <a:gd name="T70" fmla="*/ 60 w 77"/>
                <a:gd name="T71" fmla="*/ 9 h 77"/>
                <a:gd name="T72" fmla="*/ 65 w 77"/>
                <a:gd name="T73" fmla="*/ 9 h 77"/>
                <a:gd name="T74" fmla="*/ 67 w 77"/>
                <a:gd name="T75" fmla="*/ 12 h 77"/>
                <a:gd name="T76" fmla="*/ 67 w 77"/>
                <a:gd name="T77" fmla="*/ 1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77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32" name="Freeform 131"/>
            <p:cNvSpPr>
              <a:spLocks noEditPoints="1"/>
            </p:cNvSpPr>
            <p:nvPr/>
          </p:nvSpPr>
          <p:spPr bwMode="auto">
            <a:xfrm>
              <a:off x="2986" y="1284"/>
              <a:ext cx="97" cy="72"/>
            </a:xfrm>
            <a:custGeom>
              <a:avLst/>
              <a:gdLst>
                <a:gd name="T0" fmla="*/ 76 w 79"/>
                <a:gd name="T1" fmla="*/ 3 h 59"/>
                <a:gd name="T2" fmla="*/ 40 w 79"/>
                <a:gd name="T3" fmla="*/ 0 h 59"/>
                <a:gd name="T4" fmla="*/ 4 w 79"/>
                <a:gd name="T5" fmla="*/ 3 h 59"/>
                <a:gd name="T6" fmla="*/ 0 w 79"/>
                <a:gd name="T7" fmla="*/ 30 h 59"/>
                <a:gd name="T8" fmla="*/ 4 w 79"/>
                <a:gd name="T9" fmla="*/ 57 h 59"/>
                <a:gd name="T10" fmla="*/ 40 w 79"/>
                <a:gd name="T11" fmla="*/ 59 h 59"/>
                <a:gd name="T12" fmla="*/ 76 w 79"/>
                <a:gd name="T13" fmla="*/ 57 h 59"/>
                <a:gd name="T14" fmla="*/ 79 w 79"/>
                <a:gd name="T15" fmla="*/ 30 h 59"/>
                <a:gd name="T16" fmla="*/ 76 w 79"/>
                <a:gd name="T17" fmla="*/ 3 h 59"/>
                <a:gd name="T18" fmla="*/ 30 w 79"/>
                <a:gd name="T19" fmla="*/ 45 h 59"/>
                <a:gd name="T20" fmla="*/ 30 w 79"/>
                <a:gd name="T21" fmla="*/ 15 h 59"/>
                <a:gd name="T22" fmla="*/ 55 w 79"/>
                <a:gd name="T23" fmla="*/ 30 h 59"/>
                <a:gd name="T24" fmla="*/ 30 w 79"/>
                <a:gd name="T2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59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2763" y="1127"/>
              <a:ext cx="95" cy="76"/>
            </a:xfrm>
            <a:custGeom>
              <a:avLst/>
              <a:gdLst>
                <a:gd name="T0" fmla="*/ 77 w 77"/>
                <a:gd name="T1" fmla="*/ 7 h 62"/>
                <a:gd name="T2" fmla="*/ 68 w 77"/>
                <a:gd name="T3" fmla="*/ 9 h 62"/>
                <a:gd name="T4" fmla="*/ 75 w 77"/>
                <a:gd name="T5" fmla="*/ 1 h 62"/>
                <a:gd name="T6" fmla="*/ 65 w 77"/>
                <a:gd name="T7" fmla="*/ 4 h 62"/>
                <a:gd name="T8" fmla="*/ 53 w 77"/>
                <a:gd name="T9" fmla="*/ 0 h 62"/>
                <a:gd name="T10" fmla="*/ 38 w 77"/>
                <a:gd name="T11" fmla="*/ 15 h 62"/>
                <a:gd name="T12" fmla="*/ 38 w 77"/>
                <a:gd name="T13" fmla="*/ 19 h 62"/>
                <a:gd name="T14" fmla="*/ 6 w 77"/>
                <a:gd name="T15" fmla="*/ 2 h 62"/>
                <a:gd name="T16" fmla="*/ 3 w 77"/>
                <a:gd name="T17" fmla="*/ 10 h 62"/>
                <a:gd name="T18" fmla="*/ 10 w 77"/>
                <a:gd name="T19" fmla="*/ 23 h 62"/>
                <a:gd name="T20" fmla="*/ 3 w 77"/>
                <a:gd name="T21" fmla="*/ 21 h 62"/>
                <a:gd name="T22" fmla="*/ 3 w 77"/>
                <a:gd name="T23" fmla="*/ 22 h 62"/>
                <a:gd name="T24" fmla="*/ 16 w 77"/>
                <a:gd name="T25" fmla="*/ 37 h 62"/>
                <a:gd name="T26" fmla="*/ 12 w 77"/>
                <a:gd name="T27" fmla="*/ 38 h 62"/>
                <a:gd name="T28" fmla="*/ 9 w 77"/>
                <a:gd name="T29" fmla="*/ 37 h 62"/>
                <a:gd name="T30" fmla="*/ 24 w 77"/>
                <a:gd name="T31" fmla="*/ 48 h 62"/>
                <a:gd name="T32" fmla="*/ 4 w 77"/>
                <a:gd name="T33" fmla="*/ 55 h 62"/>
                <a:gd name="T34" fmla="*/ 0 w 77"/>
                <a:gd name="T35" fmla="*/ 55 h 62"/>
                <a:gd name="T36" fmla="*/ 24 w 77"/>
                <a:gd name="T37" fmla="*/ 62 h 62"/>
                <a:gd name="T38" fmla="*/ 69 w 77"/>
                <a:gd name="T39" fmla="*/ 17 h 62"/>
                <a:gd name="T40" fmla="*/ 69 w 77"/>
                <a:gd name="T41" fmla="*/ 15 h 62"/>
                <a:gd name="T42" fmla="*/ 77 w 77"/>
                <a:gd name="T4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62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34" name="Freeform 133"/>
            <p:cNvSpPr>
              <a:spLocks noEditPoints="1"/>
            </p:cNvSpPr>
            <p:nvPr/>
          </p:nvSpPr>
          <p:spPr bwMode="auto">
            <a:xfrm>
              <a:off x="2887" y="1660"/>
              <a:ext cx="84" cy="82"/>
            </a:xfrm>
            <a:custGeom>
              <a:avLst/>
              <a:gdLst>
                <a:gd name="T0" fmla="*/ 34 w 68"/>
                <a:gd name="T1" fmla="*/ 0 h 67"/>
                <a:gd name="T2" fmla="*/ 0 w 68"/>
                <a:gd name="T3" fmla="*/ 34 h 67"/>
                <a:gd name="T4" fmla="*/ 34 w 68"/>
                <a:gd name="T5" fmla="*/ 67 h 67"/>
                <a:gd name="T6" fmla="*/ 68 w 68"/>
                <a:gd name="T7" fmla="*/ 34 h 67"/>
                <a:gd name="T8" fmla="*/ 34 w 68"/>
                <a:gd name="T9" fmla="*/ 0 h 67"/>
                <a:gd name="T10" fmla="*/ 34 w 68"/>
                <a:gd name="T11" fmla="*/ 61 h 67"/>
                <a:gd name="T12" fmla="*/ 7 w 68"/>
                <a:gd name="T13" fmla="*/ 34 h 67"/>
                <a:gd name="T14" fmla="*/ 34 w 68"/>
                <a:gd name="T15" fmla="*/ 6 h 67"/>
                <a:gd name="T16" fmla="*/ 62 w 68"/>
                <a:gd name="T17" fmla="*/ 34 h 67"/>
                <a:gd name="T18" fmla="*/ 34 w 68"/>
                <a:gd name="T19" fmla="*/ 61 h 67"/>
                <a:gd name="T20" fmla="*/ 21 w 68"/>
                <a:gd name="T21" fmla="*/ 21 h 67"/>
                <a:gd name="T22" fmla="*/ 47 w 68"/>
                <a:gd name="T23" fmla="*/ 21 h 67"/>
                <a:gd name="T24" fmla="*/ 47 w 68"/>
                <a:gd name="T25" fmla="*/ 46 h 67"/>
                <a:gd name="T26" fmla="*/ 21 w 68"/>
                <a:gd name="T27" fmla="*/ 46 h 67"/>
                <a:gd name="T28" fmla="*/ 21 w 68"/>
                <a:gd name="T2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35" name="Freeform 134"/>
            <p:cNvSpPr>
              <a:spLocks noEditPoints="1"/>
            </p:cNvSpPr>
            <p:nvPr/>
          </p:nvSpPr>
          <p:spPr bwMode="auto">
            <a:xfrm>
              <a:off x="2853" y="1420"/>
              <a:ext cx="95" cy="95"/>
            </a:xfrm>
            <a:custGeom>
              <a:avLst/>
              <a:gdLst>
                <a:gd name="T0" fmla="*/ 38 w 77"/>
                <a:gd name="T1" fmla="*/ 0 h 77"/>
                <a:gd name="T2" fmla="*/ 0 w 77"/>
                <a:gd name="T3" fmla="*/ 39 h 77"/>
                <a:gd name="T4" fmla="*/ 38 w 77"/>
                <a:gd name="T5" fmla="*/ 77 h 77"/>
                <a:gd name="T6" fmla="*/ 77 w 77"/>
                <a:gd name="T7" fmla="*/ 39 h 77"/>
                <a:gd name="T8" fmla="*/ 38 w 77"/>
                <a:gd name="T9" fmla="*/ 0 h 77"/>
                <a:gd name="T10" fmla="*/ 24 w 77"/>
                <a:gd name="T11" fmla="*/ 39 h 77"/>
                <a:gd name="T12" fmla="*/ 38 w 77"/>
                <a:gd name="T13" fmla="*/ 24 h 77"/>
                <a:gd name="T14" fmla="*/ 53 w 77"/>
                <a:gd name="T15" fmla="*/ 39 h 77"/>
                <a:gd name="T16" fmla="*/ 38 w 77"/>
                <a:gd name="T17" fmla="*/ 53 h 77"/>
                <a:gd name="T18" fmla="*/ 24 w 77"/>
                <a:gd name="T19" fmla="*/ 39 h 77"/>
                <a:gd name="T20" fmla="*/ 70 w 77"/>
                <a:gd name="T21" fmla="*/ 52 h 77"/>
                <a:gd name="T22" fmla="*/ 70 w 77"/>
                <a:gd name="T23" fmla="*/ 52 h 77"/>
                <a:gd name="T24" fmla="*/ 56 w 77"/>
                <a:gd name="T25" fmla="*/ 46 h 77"/>
                <a:gd name="T26" fmla="*/ 58 w 77"/>
                <a:gd name="T27" fmla="*/ 39 h 77"/>
                <a:gd name="T28" fmla="*/ 56 w 77"/>
                <a:gd name="T29" fmla="*/ 31 h 77"/>
                <a:gd name="T30" fmla="*/ 66 w 77"/>
                <a:gd name="T31" fmla="*/ 27 h 77"/>
                <a:gd name="T32" fmla="*/ 70 w 77"/>
                <a:gd name="T33" fmla="*/ 26 h 77"/>
                <a:gd name="T34" fmla="*/ 72 w 77"/>
                <a:gd name="T35" fmla="*/ 39 h 77"/>
                <a:gd name="T36" fmla="*/ 70 w 77"/>
                <a:gd name="T37" fmla="*/ 52 h 77"/>
                <a:gd name="T38" fmla="*/ 51 w 77"/>
                <a:gd name="T39" fmla="*/ 7 h 77"/>
                <a:gd name="T40" fmla="*/ 51 w 77"/>
                <a:gd name="T41" fmla="*/ 7 h 77"/>
                <a:gd name="T42" fmla="*/ 51 w 77"/>
                <a:gd name="T43" fmla="*/ 7 h 77"/>
                <a:gd name="T44" fmla="*/ 46 w 77"/>
                <a:gd name="T45" fmla="*/ 21 h 77"/>
                <a:gd name="T46" fmla="*/ 38 w 77"/>
                <a:gd name="T47" fmla="*/ 19 h 77"/>
                <a:gd name="T48" fmla="*/ 31 w 77"/>
                <a:gd name="T49" fmla="*/ 21 h 77"/>
                <a:gd name="T50" fmla="*/ 28 w 77"/>
                <a:gd name="T51" fmla="*/ 14 h 77"/>
                <a:gd name="T52" fmla="*/ 25 w 77"/>
                <a:gd name="T53" fmla="*/ 7 h 77"/>
                <a:gd name="T54" fmla="*/ 38 w 77"/>
                <a:gd name="T55" fmla="*/ 5 h 77"/>
                <a:gd name="T56" fmla="*/ 51 w 77"/>
                <a:gd name="T57" fmla="*/ 7 h 77"/>
                <a:gd name="T58" fmla="*/ 7 w 77"/>
                <a:gd name="T59" fmla="*/ 26 h 77"/>
                <a:gd name="T60" fmla="*/ 14 w 77"/>
                <a:gd name="T61" fmla="*/ 28 h 77"/>
                <a:gd name="T62" fmla="*/ 20 w 77"/>
                <a:gd name="T63" fmla="*/ 31 h 77"/>
                <a:gd name="T64" fmla="*/ 19 w 77"/>
                <a:gd name="T65" fmla="*/ 39 h 77"/>
                <a:gd name="T66" fmla="*/ 20 w 77"/>
                <a:gd name="T67" fmla="*/ 46 h 77"/>
                <a:gd name="T68" fmla="*/ 7 w 77"/>
                <a:gd name="T69" fmla="*/ 52 h 77"/>
                <a:gd name="T70" fmla="*/ 4 w 77"/>
                <a:gd name="T71" fmla="*/ 39 h 77"/>
                <a:gd name="T72" fmla="*/ 7 w 77"/>
                <a:gd name="T73" fmla="*/ 26 h 77"/>
                <a:gd name="T74" fmla="*/ 25 w 77"/>
                <a:gd name="T75" fmla="*/ 70 h 77"/>
                <a:gd name="T76" fmla="*/ 27 w 77"/>
                <a:gd name="T77" fmla="*/ 66 h 77"/>
                <a:gd name="T78" fmla="*/ 31 w 77"/>
                <a:gd name="T79" fmla="*/ 56 h 77"/>
                <a:gd name="T80" fmla="*/ 38 w 77"/>
                <a:gd name="T81" fmla="*/ 58 h 77"/>
                <a:gd name="T82" fmla="*/ 46 w 77"/>
                <a:gd name="T83" fmla="*/ 56 h 77"/>
                <a:gd name="T84" fmla="*/ 51 w 77"/>
                <a:gd name="T85" fmla="*/ 70 h 77"/>
                <a:gd name="T86" fmla="*/ 51 w 77"/>
                <a:gd name="T87" fmla="*/ 70 h 77"/>
                <a:gd name="T88" fmla="*/ 51 w 77"/>
                <a:gd name="T89" fmla="*/ 70 h 77"/>
                <a:gd name="T90" fmla="*/ 38 w 77"/>
                <a:gd name="T91" fmla="*/ 73 h 77"/>
                <a:gd name="T92" fmla="*/ 25 w 77"/>
                <a:gd name="T93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7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36" name="Freeform 135"/>
            <p:cNvSpPr>
              <a:spLocks noEditPoints="1"/>
            </p:cNvSpPr>
            <p:nvPr/>
          </p:nvSpPr>
          <p:spPr bwMode="auto">
            <a:xfrm>
              <a:off x="2742" y="1872"/>
              <a:ext cx="111" cy="63"/>
            </a:xfrm>
            <a:custGeom>
              <a:avLst/>
              <a:gdLst>
                <a:gd name="T0" fmla="*/ 83 w 90"/>
                <a:gd name="T1" fmla="*/ 47 h 51"/>
                <a:gd name="T2" fmla="*/ 85 w 90"/>
                <a:gd name="T3" fmla="*/ 37 h 51"/>
                <a:gd name="T4" fmla="*/ 87 w 90"/>
                <a:gd name="T5" fmla="*/ 27 h 51"/>
                <a:gd name="T6" fmla="*/ 89 w 90"/>
                <a:gd name="T7" fmla="*/ 17 h 51"/>
                <a:gd name="T8" fmla="*/ 86 w 90"/>
                <a:gd name="T9" fmla="*/ 11 h 51"/>
                <a:gd name="T10" fmla="*/ 64 w 90"/>
                <a:gd name="T11" fmla="*/ 1 h 51"/>
                <a:gd name="T12" fmla="*/ 57 w 90"/>
                <a:gd name="T13" fmla="*/ 4 h 51"/>
                <a:gd name="T14" fmla="*/ 52 w 90"/>
                <a:gd name="T15" fmla="*/ 13 h 51"/>
                <a:gd name="T16" fmla="*/ 51 w 90"/>
                <a:gd name="T17" fmla="*/ 14 h 51"/>
                <a:gd name="T18" fmla="*/ 15 w 90"/>
                <a:gd name="T19" fmla="*/ 7 h 51"/>
                <a:gd name="T20" fmla="*/ 0 w 90"/>
                <a:gd name="T21" fmla="*/ 14 h 51"/>
                <a:gd name="T22" fmla="*/ 8 w 90"/>
                <a:gd name="T23" fmla="*/ 26 h 51"/>
                <a:gd name="T24" fmla="*/ 12 w 90"/>
                <a:gd name="T25" fmla="*/ 23 h 51"/>
                <a:gd name="T26" fmla="*/ 17 w 90"/>
                <a:gd name="T27" fmla="*/ 31 h 51"/>
                <a:gd name="T28" fmla="*/ 25 w 90"/>
                <a:gd name="T29" fmla="*/ 26 h 51"/>
                <a:gd name="T30" fmla="*/ 30 w 90"/>
                <a:gd name="T31" fmla="*/ 33 h 51"/>
                <a:gd name="T32" fmla="*/ 38 w 90"/>
                <a:gd name="T33" fmla="*/ 28 h 51"/>
                <a:gd name="T34" fmla="*/ 43 w 90"/>
                <a:gd name="T35" fmla="*/ 36 h 51"/>
                <a:gd name="T36" fmla="*/ 47 w 90"/>
                <a:gd name="T37" fmla="*/ 33 h 51"/>
                <a:gd name="T38" fmla="*/ 47 w 90"/>
                <a:gd name="T39" fmla="*/ 35 h 51"/>
                <a:gd name="T40" fmla="*/ 48 w 90"/>
                <a:gd name="T41" fmla="*/ 46 h 51"/>
                <a:gd name="T42" fmla="*/ 54 w 90"/>
                <a:gd name="T43" fmla="*/ 51 h 51"/>
                <a:gd name="T44" fmla="*/ 78 w 90"/>
                <a:gd name="T45" fmla="*/ 51 h 51"/>
                <a:gd name="T46" fmla="*/ 83 w 90"/>
                <a:gd name="T47" fmla="*/ 47 h 51"/>
                <a:gd name="T48" fmla="*/ 17 w 90"/>
                <a:gd name="T49" fmla="*/ 16 h 51"/>
                <a:gd name="T50" fmla="*/ 18 w 90"/>
                <a:gd name="T51" fmla="*/ 12 h 51"/>
                <a:gd name="T52" fmla="*/ 49 w 90"/>
                <a:gd name="T53" fmla="*/ 18 h 51"/>
                <a:gd name="T54" fmla="*/ 48 w 90"/>
                <a:gd name="T55" fmla="*/ 23 h 51"/>
                <a:gd name="T56" fmla="*/ 17 w 90"/>
                <a:gd name="T57" fmla="*/ 16 h 51"/>
                <a:gd name="T58" fmla="*/ 73 w 90"/>
                <a:gd name="T59" fmla="*/ 46 h 51"/>
                <a:gd name="T60" fmla="*/ 69 w 90"/>
                <a:gd name="T61" fmla="*/ 45 h 51"/>
                <a:gd name="T62" fmla="*/ 67 w 90"/>
                <a:gd name="T63" fmla="*/ 42 h 51"/>
                <a:gd name="T64" fmla="*/ 73 w 90"/>
                <a:gd name="T65" fmla="*/ 15 h 51"/>
                <a:gd name="T66" fmla="*/ 75 w 90"/>
                <a:gd name="T67" fmla="*/ 13 h 51"/>
                <a:gd name="T68" fmla="*/ 80 w 90"/>
                <a:gd name="T69" fmla="*/ 14 h 51"/>
                <a:gd name="T70" fmla="*/ 82 w 90"/>
                <a:gd name="T71" fmla="*/ 17 h 51"/>
                <a:gd name="T72" fmla="*/ 76 w 90"/>
                <a:gd name="T73" fmla="*/ 44 h 51"/>
                <a:gd name="T74" fmla="*/ 73 w 90"/>
                <a:gd name="T7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51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37" name="Freeform 136"/>
            <p:cNvSpPr>
              <a:spLocks noEditPoints="1"/>
            </p:cNvSpPr>
            <p:nvPr/>
          </p:nvSpPr>
          <p:spPr bwMode="auto">
            <a:xfrm>
              <a:off x="3026" y="942"/>
              <a:ext cx="80" cy="79"/>
            </a:xfrm>
            <a:custGeom>
              <a:avLst/>
              <a:gdLst>
                <a:gd name="T0" fmla="*/ 0 w 65"/>
                <a:gd name="T1" fmla="*/ 32 h 64"/>
                <a:gd name="T2" fmla="*/ 65 w 65"/>
                <a:gd name="T3" fmla="*/ 32 h 64"/>
                <a:gd name="T4" fmla="*/ 51 w 65"/>
                <a:gd name="T5" fmla="*/ 42 h 64"/>
                <a:gd name="T6" fmla="*/ 60 w 65"/>
                <a:gd name="T7" fmla="*/ 34 h 64"/>
                <a:gd name="T8" fmla="*/ 51 w 65"/>
                <a:gd name="T9" fmla="*/ 42 h 64"/>
                <a:gd name="T10" fmla="*/ 13 w 65"/>
                <a:gd name="T11" fmla="*/ 29 h 64"/>
                <a:gd name="T12" fmla="*/ 7 w 65"/>
                <a:gd name="T13" fmla="*/ 21 h 64"/>
                <a:gd name="T14" fmla="*/ 46 w 65"/>
                <a:gd name="T15" fmla="*/ 21 h 64"/>
                <a:gd name="T16" fmla="*/ 35 w 65"/>
                <a:gd name="T17" fmla="*/ 29 h 64"/>
                <a:gd name="T18" fmla="*/ 46 w 65"/>
                <a:gd name="T19" fmla="*/ 21 h 64"/>
                <a:gd name="T20" fmla="*/ 35 w 65"/>
                <a:gd name="T21" fmla="*/ 4 h 64"/>
                <a:gd name="T22" fmla="*/ 42 w 65"/>
                <a:gd name="T23" fmla="*/ 11 h 64"/>
                <a:gd name="T24" fmla="*/ 35 w 65"/>
                <a:gd name="T25" fmla="*/ 17 h 64"/>
                <a:gd name="T26" fmla="*/ 27 w 65"/>
                <a:gd name="T27" fmla="*/ 6 h 64"/>
                <a:gd name="T28" fmla="*/ 30 w 65"/>
                <a:gd name="T29" fmla="*/ 17 h 64"/>
                <a:gd name="T30" fmla="*/ 23 w 65"/>
                <a:gd name="T31" fmla="*/ 11 h 64"/>
                <a:gd name="T32" fmla="*/ 30 w 65"/>
                <a:gd name="T33" fmla="*/ 29 h 64"/>
                <a:gd name="T34" fmla="*/ 19 w 65"/>
                <a:gd name="T35" fmla="*/ 21 h 64"/>
                <a:gd name="T36" fmla="*/ 7 w 65"/>
                <a:gd name="T37" fmla="*/ 42 h 64"/>
                <a:gd name="T38" fmla="*/ 13 w 65"/>
                <a:gd name="T39" fmla="*/ 34 h 64"/>
                <a:gd name="T40" fmla="*/ 7 w 65"/>
                <a:gd name="T41" fmla="*/ 42 h 64"/>
                <a:gd name="T42" fmla="*/ 30 w 65"/>
                <a:gd name="T43" fmla="*/ 34 h 64"/>
                <a:gd name="T44" fmla="*/ 19 w 65"/>
                <a:gd name="T45" fmla="*/ 42 h 64"/>
                <a:gd name="T46" fmla="*/ 30 w 65"/>
                <a:gd name="T47" fmla="*/ 47 h 64"/>
                <a:gd name="T48" fmla="*/ 27 w 65"/>
                <a:gd name="T49" fmla="*/ 58 h 64"/>
                <a:gd name="T50" fmla="*/ 20 w 65"/>
                <a:gd name="T51" fmla="*/ 47 h 64"/>
                <a:gd name="T52" fmla="*/ 42 w 65"/>
                <a:gd name="T53" fmla="*/ 52 h 64"/>
                <a:gd name="T54" fmla="*/ 35 w 65"/>
                <a:gd name="T55" fmla="*/ 59 h 64"/>
                <a:gd name="T56" fmla="*/ 45 w 65"/>
                <a:gd name="T57" fmla="*/ 47 h 64"/>
                <a:gd name="T58" fmla="*/ 35 w 65"/>
                <a:gd name="T59" fmla="*/ 42 h 64"/>
                <a:gd name="T60" fmla="*/ 47 w 65"/>
                <a:gd name="T61" fmla="*/ 34 h 64"/>
                <a:gd name="T62" fmla="*/ 35 w 65"/>
                <a:gd name="T63" fmla="*/ 42 h 64"/>
                <a:gd name="T64" fmla="*/ 51 w 65"/>
                <a:gd name="T65" fmla="*/ 21 h 64"/>
                <a:gd name="T66" fmla="*/ 60 w 65"/>
                <a:gd name="T67" fmla="*/ 29 h 64"/>
                <a:gd name="T68" fmla="*/ 56 w 65"/>
                <a:gd name="T69" fmla="*/ 17 h 64"/>
                <a:gd name="T70" fmla="*/ 44 w 65"/>
                <a:gd name="T71" fmla="*/ 6 h 64"/>
                <a:gd name="T72" fmla="*/ 56 w 65"/>
                <a:gd name="T73" fmla="*/ 17 h 64"/>
                <a:gd name="T74" fmla="*/ 20 w 65"/>
                <a:gd name="T75" fmla="*/ 6 h 64"/>
                <a:gd name="T76" fmla="*/ 9 w 65"/>
                <a:gd name="T77" fmla="*/ 17 h 64"/>
                <a:gd name="T78" fmla="*/ 9 w 65"/>
                <a:gd name="T79" fmla="*/ 47 h 64"/>
                <a:gd name="T80" fmla="*/ 20 w 65"/>
                <a:gd name="T81" fmla="*/ 57 h 64"/>
                <a:gd name="T82" fmla="*/ 9 w 65"/>
                <a:gd name="T83" fmla="*/ 47 h 64"/>
                <a:gd name="T84" fmla="*/ 44 w 65"/>
                <a:gd name="T85" fmla="*/ 57 h 64"/>
                <a:gd name="T86" fmla="*/ 56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38" name="Freeform 137"/>
            <p:cNvSpPr>
              <a:spLocks noEditPoints="1"/>
            </p:cNvSpPr>
            <p:nvPr/>
          </p:nvSpPr>
          <p:spPr bwMode="auto">
            <a:xfrm>
              <a:off x="2611" y="1498"/>
              <a:ext cx="81" cy="66"/>
            </a:xfrm>
            <a:custGeom>
              <a:avLst/>
              <a:gdLst>
                <a:gd name="T0" fmla="*/ 66 w 66"/>
                <a:gd name="T1" fmla="*/ 29 h 54"/>
                <a:gd name="T2" fmla="*/ 58 w 66"/>
                <a:gd name="T3" fmla="*/ 12 h 54"/>
                <a:gd name="T4" fmla="*/ 46 w 66"/>
                <a:gd name="T5" fmla="*/ 12 h 54"/>
                <a:gd name="T6" fmla="*/ 46 w 66"/>
                <a:gd name="T7" fmla="*/ 4 h 54"/>
                <a:gd name="T8" fmla="*/ 42 w 66"/>
                <a:gd name="T9" fmla="*/ 0 h 54"/>
                <a:gd name="T10" fmla="*/ 4 w 66"/>
                <a:gd name="T11" fmla="*/ 0 h 54"/>
                <a:gd name="T12" fmla="*/ 0 w 66"/>
                <a:gd name="T13" fmla="*/ 4 h 54"/>
                <a:gd name="T14" fmla="*/ 0 w 66"/>
                <a:gd name="T15" fmla="*/ 37 h 54"/>
                <a:gd name="T16" fmla="*/ 4 w 66"/>
                <a:gd name="T17" fmla="*/ 41 h 54"/>
                <a:gd name="T18" fmla="*/ 10 w 66"/>
                <a:gd name="T19" fmla="*/ 41 h 54"/>
                <a:gd name="T20" fmla="*/ 9 w 66"/>
                <a:gd name="T21" fmla="*/ 45 h 54"/>
                <a:gd name="T22" fmla="*/ 17 w 66"/>
                <a:gd name="T23" fmla="*/ 54 h 54"/>
                <a:gd name="T24" fmla="*/ 25 w 66"/>
                <a:gd name="T25" fmla="*/ 45 h 54"/>
                <a:gd name="T26" fmla="*/ 24 w 66"/>
                <a:gd name="T27" fmla="*/ 41 h 54"/>
                <a:gd name="T28" fmla="*/ 47 w 66"/>
                <a:gd name="T29" fmla="*/ 41 h 54"/>
                <a:gd name="T30" fmla="*/ 46 w 66"/>
                <a:gd name="T31" fmla="*/ 45 h 54"/>
                <a:gd name="T32" fmla="*/ 54 w 66"/>
                <a:gd name="T33" fmla="*/ 54 h 54"/>
                <a:gd name="T34" fmla="*/ 62 w 66"/>
                <a:gd name="T35" fmla="*/ 45 h 54"/>
                <a:gd name="T36" fmla="*/ 61 w 66"/>
                <a:gd name="T37" fmla="*/ 41 h 54"/>
                <a:gd name="T38" fmla="*/ 66 w 66"/>
                <a:gd name="T39" fmla="*/ 41 h 54"/>
                <a:gd name="T40" fmla="*/ 66 w 66"/>
                <a:gd name="T41" fmla="*/ 29 h 54"/>
                <a:gd name="T42" fmla="*/ 46 w 66"/>
                <a:gd name="T43" fmla="*/ 29 h 54"/>
                <a:gd name="T44" fmla="*/ 46 w 66"/>
                <a:gd name="T45" fmla="*/ 19 h 54"/>
                <a:gd name="T46" fmla="*/ 54 w 66"/>
                <a:gd name="T47" fmla="*/ 19 h 54"/>
                <a:gd name="T48" fmla="*/ 59 w 66"/>
                <a:gd name="T49" fmla="*/ 29 h 54"/>
                <a:gd name="T50" fmla="*/ 46 w 66"/>
                <a:gd name="T51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4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39" name="Freeform 138"/>
            <p:cNvSpPr>
              <a:spLocks noEditPoints="1"/>
            </p:cNvSpPr>
            <p:nvPr/>
          </p:nvSpPr>
          <p:spPr bwMode="auto">
            <a:xfrm>
              <a:off x="2595" y="2003"/>
              <a:ext cx="88" cy="88"/>
            </a:xfrm>
            <a:custGeom>
              <a:avLst/>
              <a:gdLst>
                <a:gd name="T0" fmla="*/ 36 w 72"/>
                <a:gd name="T1" fmla="*/ 0 h 72"/>
                <a:gd name="T2" fmla="*/ 0 w 72"/>
                <a:gd name="T3" fmla="*/ 36 h 72"/>
                <a:gd name="T4" fmla="*/ 36 w 72"/>
                <a:gd name="T5" fmla="*/ 72 h 72"/>
                <a:gd name="T6" fmla="*/ 72 w 72"/>
                <a:gd name="T7" fmla="*/ 36 h 72"/>
                <a:gd name="T8" fmla="*/ 36 w 72"/>
                <a:gd name="T9" fmla="*/ 0 h 72"/>
                <a:gd name="T10" fmla="*/ 57 w 72"/>
                <a:gd name="T11" fmla="*/ 31 h 72"/>
                <a:gd name="T12" fmla="*/ 38 w 72"/>
                <a:gd name="T13" fmla="*/ 59 h 72"/>
                <a:gd name="T14" fmla="*/ 29 w 72"/>
                <a:gd name="T15" fmla="*/ 55 h 72"/>
                <a:gd name="T16" fmla="*/ 21 w 72"/>
                <a:gd name="T17" fmla="*/ 33 h 72"/>
                <a:gd name="T18" fmla="*/ 16 w 72"/>
                <a:gd name="T19" fmla="*/ 35 h 72"/>
                <a:gd name="T20" fmla="*/ 15 w 72"/>
                <a:gd name="T21" fmla="*/ 32 h 72"/>
                <a:gd name="T22" fmla="*/ 28 w 72"/>
                <a:gd name="T23" fmla="*/ 23 h 72"/>
                <a:gd name="T24" fmla="*/ 35 w 72"/>
                <a:gd name="T25" fmla="*/ 37 h 72"/>
                <a:gd name="T26" fmla="*/ 38 w 72"/>
                <a:gd name="T27" fmla="*/ 46 h 72"/>
                <a:gd name="T28" fmla="*/ 44 w 72"/>
                <a:gd name="T29" fmla="*/ 38 h 72"/>
                <a:gd name="T30" fmla="*/ 39 w 72"/>
                <a:gd name="T31" fmla="*/ 32 h 72"/>
                <a:gd name="T32" fmla="*/ 57 w 72"/>
                <a:gd name="T33" fmla="*/ 3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40" name="Freeform 139"/>
            <p:cNvSpPr>
              <a:spLocks noEditPoints="1"/>
            </p:cNvSpPr>
            <p:nvPr/>
          </p:nvSpPr>
          <p:spPr bwMode="auto">
            <a:xfrm>
              <a:off x="2460" y="2725"/>
              <a:ext cx="58" cy="58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5 w 47"/>
                <a:gd name="T11" fmla="*/ 24 h 47"/>
                <a:gd name="T12" fmla="*/ 23 w 47"/>
                <a:gd name="T13" fmla="*/ 6 h 47"/>
                <a:gd name="T14" fmla="*/ 23 w 47"/>
                <a:gd name="T15" fmla="*/ 41 h 47"/>
                <a:gd name="T16" fmla="*/ 5 w 47"/>
                <a:gd name="T1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41" name="Freeform 140"/>
            <p:cNvSpPr>
              <a:spLocks noEditPoints="1"/>
            </p:cNvSpPr>
            <p:nvPr/>
          </p:nvSpPr>
          <p:spPr bwMode="auto">
            <a:xfrm>
              <a:off x="2482" y="2423"/>
              <a:ext cx="82" cy="76"/>
            </a:xfrm>
            <a:custGeom>
              <a:avLst/>
              <a:gdLst>
                <a:gd name="T0" fmla="*/ 34 w 67"/>
                <a:gd name="T1" fmla="*/ 8 h 62"/>
                <a:gd name="T2" fmla="*/ 23 w 67"/>
                <a:gd name="T3" fmla="*/ 10 h 62"/>
                <a:gd name="T4" fmla="*/ 15 w 67"/>
                <a:gd name="T5" fmla="*/ 14 h 62"/>
                <a:gd name="T6" fmla="*/ 8 w 67"/>
                <a:gd name="T7" fmla="*/ 27 h 62"/>
                <a:gd name="T8" fmla="*/ 11 w 67"/>
                <a:gd name="T9" fmla="*/ 34 h 62"/>
                <a:gd name="T10" fmla="*/ 17 w 67"/>
                <a:gd name="T11" fmla="*/ 41 h 62"/>
                <a:gd name="T12" fmla="*/ 21 w 67"/>
                <a:gd name="T13" fmla="*/ 47 h 62"/>
                <a:gd name="T14" fmla="*/ 21 w 67"/>
                <a:gd name="T15" fmla="*/ 49 h 62"/>
                <a:gd name="T16" fmla="*/ 22 w 67"/>
                <a:gd name="T17" fmla="*/ 48 h 62"/>
                <a:gd name="T18" fmla="*/ 28 w 67"/>
                <a:gd name="T19" fmla="*/ 45 h 62"/>
                <a:gd name="T20" fmla="*/ 29 w 67"/>
                <a:gd name="T21" fmla="*/ 45 h 62"/>
                <a:gd name="T22" fmla="*/ 34 w 67"/>
                <a:gd name="T23" fmla="*/ 46 h 62"/>
                <a:gd name="T24" fmla="*/ 44 w 67"/>
                <a:gd name="T25" fmla="*/ 44 h 62"/>
                <a:gd name="T26" fmla="*/ 52 w 67"/>
                <a:gd name="T27" fmla="*/ 40 h 62"/>
                <a:gd name="T28" fmla="*/ 59 w 67"/>
                <a:gd name="T29" fmla="*/ 27 h 62"/>
                <a:gd name="T30" fmla="*/ 52 w 67"/>
                <a:gd name="T31" fmla="*/ 14 h 62"/>
                <a:gd name="T32" fmla="*/ 44 w 67"/>
                <a:gd name="T33" fmla="*/ 10 h 62"/>
                <a:gd name="T34" fmla="*/ 34 w 67"/>
                <a:gd name="T35" fmla="*/ 8 h 62"/>
                <a:gd name="T36" fmla="*/ 34 w 67"/>
                <a:gd name="T37" fmla="*/ 0 h 62"/>
                <a:gd name="T38" fmla="*/ 34 w 67"/>
                <a:gd name="T39" fmla="*/ 0 h 62"/>
                <a:gd name="T40" fmla="*/ 67 w 67"/>
                <a:gd name="T41" fmla="*/ 27 h 62"/>
                <a:gd name="T42" fmla="*/ 34 w 67"/>
                <a:gd name="T43" fmla="*/ 54 h 62"/>
                <a:gd name="T44" fmla="*/ 28 w 67"/>
                <a:gd name="T45" fmla="*/ 54 h 62"/>
                <a:gd name="T46" fmla="*/ 4 w 67"/>
                <a:gd name="T47" fmla="*/ 62 h 62"/>
                <a:gd name="T48" fmla="*/ 4 w 67"/>
                <a:gd name="T49" fmla="*/ 61 h 62"/>
                <a:gd name="T50" fmla="*/ 13 w 67"/>
                <a:gd name="T51" fmla="*/ 50 h 62"/>
                <a:gd name="T52" fmla="*/ 12 w 67"/>
                <a:gd name="T53" fmla="*/ 48 h 62"/>
                <a:gd name="T54" fmla="*/ 0 w 67"/>
                <a:gd name="T55" fmla="*/ 27 h 62"/>
                <a:gd name="T56" fmla="*/ 34 w 67"/>
                <a:gd name="T5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62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42" name="Freeform 141"/>
            <p:cNvSpPr>
              <a:spLocks noEditPoints="1"/>
            </p:cNvSpPr>
            <p:nvPr/>
          </p:nvSpPr>
          <p:spPr bwMode="auto">
            <a:xfrm>
              <a:off x="2494" y="1730"/>
              <a:ext cx="80" cy="79"/>
            </a:xfrm>
            <a:custGeom>
              <a:avLst/>
              <a:gdLst>
                <a:gd name="T0" fmla="*/ 62 w 65"/>
                <a:gd name="T1" fmla="*/ 36 h 64"/>
                <a:gd name="T2" fmla="*/ 62 w 65"/>
                <a:gd name="T3" fmla="*/ 32 h 64"/>
                <a:gd name="T4" fmla="*/ 33 w 65"/>
                <a:gd name="T5" fmla="*/ 2 h 64"/>
                <a:gd name="T6" fmla="*/ 28 w 65"/>
                <a:gd name="T7" fmla="*/ 3 h 64"/>
                <a:gd name="T8" fmla="*/ 18 w 65"/>
                <a:gd name="T9" fmla="*/ 0 h 64"/>
                <a:gd name="T10" fmla="*/ 0 w 65"/>
                <a:gd name="T11" fmla="*/ 18 h 64"/>
                <a:gd name="T12" fmla="*/ 3 w 65"/>
                <a:gd name="T13" fmla="*/ 27 h 64"/>
                <a:gd name="T14" fmla="*/ 3 w 65"/>
                <a:gd name="T15" fmla="*/ 32 h 64"/>
                <a:gd name="T16" fmla="*/ 33 w 65"/>
                <a:gd name="T17" fmla="*/ 62 h 64"/>
                <a:gd name="T18" fmla="*/ 38 w 65"/>
                <a:gd name="T19" fmla="*/ 61 h 64"/>
                <a:gd name="T20" fmla="*/ 47 w 65"/>
                <a:gd name="T21" fmla="*/ 64 h 64"/>
                <a:gd name="T22" fmla="*/ 65 w 65"/>
                <a:gd name="T23" fmla="*/ 46 h 64"/>
                <a:gd name="T24" fmla="*/ 62 w 65"/>
                <a:gd name="T25" fmla="*/ 36 h 64"/>
                <a:gd name="T26" fmla="*/ 35 w 65"/>
                <a:gd name="T27" fmla="*/ 54 h 64"/>
                <a:gd name="T28" fmla="*/ 17 w 65"/>
                <a:gd name="T29" fmla="*/ 49 h 64"/>
                <a:gd name="T30" fmla="*/ 18 w 65"/>
                <a:gd name="T31" fmla="*/ 39 h 64"/>
                <a:gd name="T32" fmla="*/ 26 w 65"/>
                <a:gd name="T33" fmla="*/ 45 h 64"/>
                <a:gd name="T34" fmla="*/ 40 w 65"/>
                <a:gd name="T35" fmla="*/ 44 h 64"/>
                <a:gd name="T36" fmla="*/ 32 w 65"/>
                <a:gd name="T37" fmla="*/ 36 h 64"/>
                <a:gd name="T38" fmla="*/ 15 w 65"/>
                <a:gd name="T39" fmla="*/ 23 h 64"/>
                <a:gd name="T40" fmla="*/ 28 w 65"/>
                <a:gd name="T41" fmla="*/ 10 h 64"/>
                <a:gd name="T42" fmla="*/ 46 w 65"/>
                <a:gd name="T43" fmla="*/ 15 h 64"/>
                <a:gd name="T44" fmla="*/ 45 w 65"/>
                <a:gd name="T45" fmla="*/ 24 h 64"/>
                <a:gd name="T46" fmla="*/ 32 w 65"/>
                <a:gd name="T47" fmla="*/ 17 h 64"/>
                <a:gd name="T48" fmla="*/ 29 w 65"/>
                <a:gd name="T49" fmla="*/ 26 h 64"/>
                <a:gd name="T50" fmla="*/ 50 w 65"/>
                <a:gd name="T51" fmla="*/ 37 h 64"/>
                <a:gd name="T52" fmla="*/ 35 w 65"/>
                <a:gd name="T5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4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43" name="Freeform 142"/>
            <p:cNvSpPr>
              <a:spLocks noEditPoints="1"/>
            </p:cNvSpPr>
            <p:nvPr/>
          </p:nvSpPr>
          <p:spPr bwMode="auto">
            <a:xfrm>
              <a:off x="2322" y="2132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7 w 65"/>
                <a:gd name="T17" fmla="*/ 62 h 66"/>
                <a:gd name="T18" fmla="*/ 24 w 65"/>
                <a:gd name="T19" fmla="*/ 45 h 66"/>
                <a:gd name="T20" fmla="*/ 26 w 65"/>
                <a:gd name="T21" fmla="*/ 45 h 66"/>
                <a:gd name="T22" fmla="*/ 33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44" name="Freeform 143"/>
            <p:cNvSpPr>
              <a:spLocks noEditPoints="1"/>
            </p:cNvSpPr>
            <p:nvPr/>
          </p:nvSpPr>
          <p:spPr bwMode="auto">
            <a:xfrm>
              <a:off x="2223" y="1892"/>
              <a:ext cx="47" cy="63"/>
            </a:xfrm>
            <a:custGeom>
              <a:avLst/>
              <a:gdLst>
                <a:gd name="T0" fmla="*/ 38 w 38"/>
                <a:gd name="T1" fmla="*/ 31 h 51"/>
                <a:gd name="T2" fmla="*/ 38 w 38"/>
                <a:gd name="T3" fmla="*/ 31 h 51"/>
                <a:gd name="T4" fmla="*/ 38 w 38"/>
                <a:gd name="T5" fmla="*/ 31 h 51"/>
                <a:gd name="T6" fmla="*/ 19 w 38"/>
                <a:gd name="T7" fmla="*/ 0 h 51"/>
                <a:gd name="T8" fmla="*/ 0 w 38"/>
                <a:gd name="T9" fmla="*/ 31 h 51"/>
                <a:gd name="T10" fmla="*/ 0 w 38"/>
                <a:gd name="T11" fmla="*/ 31 h 51"/>
                <a:gd name="T12" fmla="*/ 0 w 38"/>
                <a:gd name="T13" fmla="*/ 31 h 51"/>
                <a:gd name="T14" fmla="*/ 0 w 38"/>
                <a:gd name="T15" fmla="*/ 32 h 51"/>
                <a:gd name="T16" fmla="*/ 0 w 38"/>
                <a:gd name="T17" fmla="*/ 32 h 51"/>
                <a:gd name="T18" fmla="*/ 0 w 38"/>
                <a:gd name="T19" fmla="*/ 32 h 51"/>
                <a:gd name="T20" fmla="*/ 19 w 38"/>
                <a:gd name="T21" fmla="*/ 51 h 51"/>
                <a:gd name="T22" fmla="*/ 38 w 38"/>
                <a:gd name="T23" fmla="*/ 32 h 51"/>
                <a:gd name="T24" fmla="*/ 38 w 38"/>
                <a:gd name="T25" fmla="*/ 32 h 51"/>
                <a:gd name="T26" fmla="*/ 38 w 38"/>
                <a:gd name="T27" fmla="*/ 32 h 51"/>
                <a:gd name="T28" fmla="*/ 38 w 38"/>
                <a:gd name="T29" fmla="*/ 31 h 51"/>
                <a:gd name="T30" fmla="*/ 32 w 38"/>
                <a:gd name="T31" fmla="*/ 32 h 51"/>
                <a:gd name="T32" fmla="*/ 32 w 38"/>
                <a:gd name="T33" fmla="*/ 32 h 51"/>
                <a:gd name="T34" fmla="*/ 28 w 38"/>
                <a:gd name="T35" fmla="*/ 41 h 51"/>
                <a:gd name="T36" fmla="*/ 19 w 38"/>
                <a:gd name="T37" fmla="*/ 44 h 51"/>
                <a:gd name="T38" fmla="*/ 17 w 38"/>
                <a:gd name="T39" fmla="*/ 44 h 51"/>
                <a:gd name="T40" fmla="*/ 29 w 38"/>
                <a:gd name="T41" fmla="*/ 24 h 51"/>
                <a:gd name="T42" fmla="*/ 29 w 38"/>
                <a:gd name="T43" fmla="*/ 21 h 51"/>
                <a:gd name="T44" fmla="*/ 32 w 38"/>
                <a:gd name="T45" fmla="*/ 31 h 51"/>
                <a:gd name="T46" fmla="*/ 32 w 38"/>
                <a:gd name="T47" fmla="*/ 31 h 51"/>
                <a:gd name="T48" fmla="*/ 32 w 38"/>
                <a:gd name="T49" fmla="*/ 31 h 51"/>
                <a:gd name="T50" fmla="*/ 32 w 38"/>
                <a:gd name="T51" fmla="*/ 32 h 51"/>
                <a:gd name="T52" fmla="*/ 32 w 38"/>
                <a:gd name="T53" fmla="*/ 32 h 51"/>
                <a:gd name="T54" fmla="*/ 32 w 38"/>
                <a:gd name="T55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51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45" name="Freeform 144"/>
            <p:cNvSpPr>
              <a:spLocks noEditPoints="1"/>
            </p:cNvSpPr>
            <p:nvPr/>
          </p:nvSpPr>
          <p:spPr bwMode="auto">
            <a:xfrm>
              <a:off x="3226" y="2560"/>
              <a:ext cx="74" cy="75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5 h 61"/>
                <a:gd name="T12" fmla="*/ 5 w 60"/>
                <a:gd name="T13" fmla="*/ 30 h 61"/>
                <a:gd name="T14" fmla="*/ 30 w 60"/>
                <a:gd name="T15" fmla="*/ 6 h 61"/>
                <a:gd name="T16" fmla="*/ 55 w 60"/>
                <a:gd name="T17" fmla="*/ 30 h 61"/>
                <a:gd name="T18" fmla="*/ 30 w 60"/>
                <a:gd name="T19" fmla="*/ 55 h 61"/>
                <a:gd name="T20" fmla="*/ 26 w 60"/>
                <a:gd name="T21" fmla="*/ 15 h 61"/>
                <a:gd name="T22" fmla="*/ 34 w 60"/>
                <a:gd name="T23" fmla="*/ 15 h 61"/>
                <a:gd name="T24" fmla="*/ 34 w 60"/>
                <a:gd name="T25" fmla="*/ 23 h 61"/>
                <a:gd name="T26" fmla="*/ 26 w 60"/>
                <a:gd name="T27" fmla="*/ 23 h 61"/>
                <a:gd name="T28" fmla="*/ 26 w 60"/>
                <a:gd name="T29" fmla="*/ 15 h 61"/>
                <a:gd name="T30" fmla="*/ 38 w 60"/>
                <a:gd name="T31" fmla="*/ 46 h 61"/>
                <a:gd name="T32" fmla="*/ 22 w 60"/>
                <a:gd name="T33" fmla="*/ 46 h 61"/>
                <a:gd name="T34" fmla="*/ 22 w 60"/>
                <a:gd name="T35" fmla="*/ 42 h 61"/>
                <a:gd name="T36" fmla="*/ 26 w 60"/>
                <a:gd name="T37" fmla="*/ 42 h 61"/>
                <a:gd name="T38" fmla="*/ 26 w 60"/>
                <a:gd name="T39" fmla="*/ 30 h 61"/>
                <a:gd name="T40" fmla="*/ 22 w 60"/>
                <a:gd name="T41" fmla="*/ 30 h 61"/>
                <a:gd name="T42" fmla="*/ 22 w 60"/>
                <a:gd name="T43" fmla="*/ 27 h 61"/>
                <a:gd name="T44" fmla="*/ 34 w 60"/>
                <a:gd name="T45" fmla="*/ 27 h 61"/>
                <a:gd name="T46" fmla="*/ 34 w 60"/>
                <a:gd name="T47" fmla="*/ 42 h 61"/>
                <a:gd name="T48" fmla="*/ 38 w 60"/>
                <a:gd name="T49" fmla="*/ 42 h 61"/>
                <a:gd name="T50" fmla="*/ 38 w 60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46" name="Freeform 145"/>
            <p:cNvSpPr>
              <a:spLocks noEditPoints="1"/>
            </p:cNvSpPr>
            <p:nvPr/>
          </p:nvSpPr>
          <p:spPr bwMode="auto">
            <a:xfrm>
              <a:off x="2196" y="2438"/>
              <a:ext cx="101" cy="107"/>
            </a:xfrm>
            <a:custGeom>
              <a:avLst/>
              <a:gdLst>
                <a:gd name="T0" fmla="*/ 78 w 82"/>
                <a:gd name="T1" fmla="*/ 22 h 87"/>
                <a:gd name="T2" fmla="*/ 50 w 82"/>
                <a:gd name="T3" fmla="*/ 2 h 87"/>
                <a:gd name="T4" fmla="*/ 40 w 82"/>
                <a:gd name="T5" fmla="*/ 4 h 87"/>
                <a:gd name="T6" fmla="*/ 3 w 82"/>
                <a:gd name="T7" fmla="*/ 55 h 87"/>
                <a:gd name="T8" fmla="*/ 4 w 82"/>
                <a:gd name="T9" fmla="*/ 65 h 87"/>
                <a:gd name="T10" fmla="*/ 32 w 82"/>
                <a:gd name="T11" fmla="*/ 85 h 87"/>
                <a:gd name="T12" fmla="*/ 42 w 82"/>
                <a:gd name="T13" fmla="*/ 84 h 87"/>
                <a:gd name="T14" fmla="*/ 80 w 82"/>
                <a:gd name="T15" fmla="*/ 32 h 87"/>
                <a:gd name="T16" fmla="*/ 78 w 82"/>
                <a:gd name="T17" fmla="*/ 22 h 87"/>
                <a:gd name="T18" fmla="*/ 54 w 82"/>
                <a:gd name="T19" fmla="*/ 9 h 87"/>
                <a:gd name="T20" fmla="*/ 70 w 82"/>
                <a:gd name="T21" fmla="*/ 21 h 87"/>
                <a:gd name="T22" fmla="*/ 68 w 82"/>
                <a:gd name="T23" fmla="*/ 23 h 87"/>
                <a:gd name="T24" fmla="*/ 53 w 82"/>
                <a:gd name="T25" fmla="*/ 11 h 87"/>
                <a:gd name="T26" fmla="*/ 54 w 82"/>
                <a:gd name="T27" fmla="*/ 9 h 87"/>
                <a:gd name="T28" fmla="*/ 21 w 82"/>
                <a:gd name="T29" fmla="*/ 71 h 87"/>
                <a:gd name="T30" fmla="*/ 20 w 82"/>
                <a:gd name="T31" fmla="*/ 64 h 87"/>
                <a:gd name="T32" fmla="*/ 27 w 82"/>
                <a:gd name="T33" fmla="*/ 63 h 87"/>
                <a:gd name="T34" fmla="*/ 28 w 82"/>
                <a:gd name="T35" fmla="*/ 70 h 87"/>
                <a:gd name="T36" fmla="*/ 21 w 82"/>
                <a:gd name="T37" fmla="*/ 71 h 87"/>
                <a:gd name="T38" fmla="*/ 45 w 82"/>
                <a:gd name="T39" fmla="*/ 71 h 87"/>
                <a:gd name="T40" fmla="*/ 14 w 82"/>
                <a:gd name="T41" fmla="*/ 48 h 87"/>
                <a:gd name="T42" fmla="*/ 43 w 82"/>
                <a:gd name="T43" fmla="*/ 9 h 87"/>
                <a:gd name="T44" fmla="*/ 74 w 82"/>
                <a:gd name="T45" fmla="*/ 31 h 87"/>
                <a:gd name="T46" fmla="*/ 45 w 82"/>
                <a:gd name="T47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87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47" name="Freeform 146"/>
            <p:cNvSpPr>
              <a:spLocks noEditPoints="1"/>
            </p:cNvSpPr>
            <p:nvPr/>
          </p:nvSpPr>
          <p:spPr bwMode="auto">
            <a:xfrm>
              <a:off x="2792" y="2724"/>
              <a:ext cx="84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5 h 69"/>
                <a:gd name="T4" fmla="*/ 35 w 69"/>
                <a:gd name="T5" fmla="*/ 69 h 69"/>
                <a:gd name="T6" fmla="*/ 69 w 69"/>
                <a:gd name="T7" fmla="*/ 35 h 69"/>
                <a:gd name="T8" fmla="*/ 35 w 69"/>
                <a:gd name="T9" fmla="*/ 0 h 69"/>
                <a:gd name="T10" fmla="*/ 55 w 69"/>
                <a:gd name="T11" fmla="*/ 30 h 69"/>
                <a:gd name="T12" fmla="*/ 36 w 69"/>
                <a:gd name="T13" fmla="*/ 56 h 69"/>
                <a:gd name="T14" fmla="*/ 28 w 69"/>
                <a:gd name="T15" fmla="*/ 52 h 69"/>
                <a:gd name="T16" fmla="*/ 21 w 69"/>
                <a:gd name="T17" fmla="*/ 32 h 69"/>
                <a:gd name="T18" fmla="*/ 16 w 69"/>
                <a:gd name="T19" fmla="*/ 33 h 69"/>
                <a:gd name="T20" fmla="*/ 14 w 69"/>
                <a:gd name="T21" fmla="*/ 31 h 69"/>
                <a:gd name="T22" fmla="*/ 27 w 69"/>
                <a:gd name="T23" fmla="*/ 22 h 69"/>
                <a:gd name="T24" fmla="*/ 34 w 69"/>
                <a:gd name="T25" fmla="*/ 35 h 69"/>
                <a:gd name="T26" fmla="*/ 37 w 69"/>
                <a:gd name="T27" fmla="*/ 44 h 69"/>
                <a:gd name="T28" fmla="*/ 43 w 69"/>
                <a:gd name="T29" fmla="*/ 36 h 69"/>
                <a:gd name="T30" fmla="*/ 38 w 69"/>
                <a:gd name="T31" fmla="*/ 31 h 69"/>
                <a:gd name="T32" fmla="*/ 55 w 69"/>
                <a:gd name="T3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48" name="Freeform 147"/>
            <p:cNvSpPr>
              <a:spLocks noEditPoints="1"/>
            </p:cNvSpPr>
            <p:nvPr/>
          </p:nvSpPr>
          <p:spPr bwMode="auto">
            <a:xfrm>
              <a:off x="2467" y="1247"/>
              <a:ext cx="81" cy="71"/>
            </a:xfrm>
            <a:custGeom>
              <a:avLst/>
              <a:gdLst>
                <a:gd name="T0" fmla="*/ 66 w 66"/>
                <a:gd name="T1" fmla="*/ 19 h 58"/>
                <a:gd name="T2" fmla="*/ 47 w 66"/>
                <a:gd name="T3" fmla="*/ 0 h 58"/>
                <a:gd name="T4" fmla="*/ 33 w 66"/>
                <a:gd name="T5" fmla="*/ 6 h 58"/>
                <a:gd name="T6" fmla="*/ 19 w 66"/>
                <a:gd name="T7" fmla="*/ 0 h 58"/>
                <a:gd name="T8" fmla="*/ 0 w 66"/>
                <a:gd name="T9" fmla="*/ 19 h 58"/>
                <a:gd name="T10" fmla="*/ 6 w 66"/>
                <a:gd name="T11" fmla="*/ 33 h 58"/>
                <a:gd name="T12" fmla="*/ 6 w 66"/>
                <a:gd name="T13" fmla="*/ 33 h 58"/>
                <a:gd name="T14" fmla="*/ 26 w 66"/>
                <a:gd name="T15" fmla="*/ 54 h 58"/>
                <a:gd name="T16" fmla="*/ 33 w 66"/>
                <a:gd name="T17" fmla="*/ 58 h 58"/>
                <a:gd name="T18" fmla="*/ 39 w 66"/>
                <a:gd name="T19" fmla="*/ 54 h 58"/>
                <a:gd name="T20" fmla="*/ 59 w 66"/>
                <a:gd name="T21" fmla="*/ 33 h 58"/>
                <a:gd name="T22" fmla="*/ 59 w 66"/>
                <a:gd name="T23" fmla="*/ 33 h 58"/>
                <a:gd name="T24" fmla="*/ 66 w 66"/>
                <a:gd name="T25" fmla="*/ 19 h 58"/>
                <a:gd name="T26" fmla="*/ 54 w 66"/>
                <a:gd name="T27" fmla="*/ 27 h 58"/>
                <a:gd name="T28" fmla="*/ 33 w 66"/>
                <a:gd name="T29" fmla="*/ 48 h 58"/>
                <a:gd name="T30" fmla="*/ 33 w 66"/>
                <a:gd name="T31" fmla="*/ 48 h 58"/>
                <a:gd name="T32" fmla="*/ 32 w 66"/>
                <a:gd name="T33" fmla="*/ 48 h 58"/>
                <a:gd name="T34" fmla="*/ 11 w 66"/>
                <a:gd name="T35" fmla="*/ 27 h 58"/>
                <a:gd name="T36" fmla="*/ 8 w 66"/>
                <a:gd name="T37" fmla="*/ 19 h 58"/>
                <a:gd name="T38" fmla="*/ 19 w 66"/>
                <a:gd name="T39" fmla="*/ 8 h 58"/>
                <a:gd name="T40" fmla="*/ 27 w 66"/>
                <a:gd name="T41" fmla="*/ 12 h 58"/>
                <a:gd name="T42" fmla="*/ 33 w 66"/>
                <a:gd name="T43" fmla="*/ 18 h 58"/>
                <a:gd name="T44" fmla="*/ 39 w 66"/>
                <a:gd name="T45" fmla="*/ 12 h 58"/>
                <a:gd name="T46" fmla="*/ 47 w 66"/>
                <a:gd name="T47" fmla="*/ 8 h 58"/>
                <a:gd name="T48" fmla="*/ 57 w 66"/>
                <a:gd name="T49" fmla="*/ 19 h 58"/>
                <a:gd name="T50" fmla="*/ 54 w 66"/>
                <a:gd name="T51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8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49" name="Freeform 148"/>
            <p:cNvSpPr>
              <a:spLocks noEditPoints="1"/>
            </p:cNvSpPr>
            <p:nvPr/>
          </p:nvSpPr>
          <p:spPr bwMode="auto">
            <a:xfrm>
              <a:off x="2224" y="1466"/>
              <a:ext cx="92" cy="108"/>
            </a:xfrm>
            <a:custGeom>
              <a:avLst/>
              <a:gdLst>
                <a:gd name="T0" fmla="*/ 54 w 75"/>
                <a:gd name="T1" fmla="*/ 0 h 88"/>
                <a:gd name="T2" fmla="*/ 13 w 75"/>
                <a:gd name="T3" fmla="*/ 28 h 88"/>
                <a:gd name="T4" fmla="*/ 16 w 75"/>
                <a:gd name="T5" fmla="*/ 65 h 88"/>
                <a:gd name="T6" fmla="*/ 48 w 75"/>
                <a:gd name="T7" fmla="*/ 27 h 88"/>
                <a:gd name="T8" fmla="*/ 32 w 75"/>
                <a:gd name="T9" fmla="*/ 75 h 88"/>
                <a:gd name="T10" fmla="*/ 69 w 75"/>
                <a:gd name="T11" fmla="*/ 57 h 88"/>
                <a:gd name="T12" fmla="*/ 54 w 75"/>
                <a:gd name="T13" fmla="*/ 0 h 88"/>
                <a:gd name="T14" fmla="*/ 4 w 75"/>
                <a:gd name="T15" fmla="*/ 78 h 88"/>
                <a:gd name="T16" fmla="*/ 10 w 75"/>
                <a:gd name="T17" fmla="*/ 83 h 88"/>
                <a:gd name="T18" fmla="*/ 46 w 75"/>
                <a:gd name="T19" fmla="*/ 41 h 88"/>
                <a:gd name="T20" fmla="*/ 4 w 75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88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50" name="Freeform 149"/>
            <p:cNvSpPr>
              <a:spLocks noEditPoints="1"/>
            </p:cNvSpPr>
            <p:nvPr/>
          </p:nvSpPr>
          <p:spPr bwMode="auto">
            <a:xfrm>
              <a:off x="1648" y="2519"/>
              <a:ext cx="61" cy="62"/>
            </a:xfrm>
            <a:custGeom>
              <a:avLst/>
              <a:gdLst>
                <a:gd name="T0" fmla="*/ 6 w 50"/>
                <a:gd name="T1" fmla="*/ 25 h 51"/>
                <a:gd name="T2" fmla="*/ 17 w 50"/>
                <a:gd name="T3" fmla="*/ 42 h 51"/>
                <a:gd name="T4" fmla="*/ 8 w 50"/>
                <a:gd name="T5" fmla="*/ 18 h 51"/>
                <a:gd name="T6" fmla="*/ 6 w 50"/>
                <a:gd name="T7" fmla="*/ 25 h 51"/>
                <a:gd name="T8" fmla="*/ 38 w 50"/>
                <a:gd name="T9" fmla="*/ 24 h 51"/>
                <a:gd name="T10" fmla="*/ 36 w 50"/>
                <a:gd name="T11" fmla="*/ 19 h 51"/>
                <a:gd name="T12" fmla="*/ 34 w 50"/>
                <a:gd name="T13" fmla="*/ 15 h 51"/>
                <a:gd name="T14" fmla="*/ 38 w 50"/>
                <a:gd name="T15" fmla="*/ 11 h 51"/>
                <a:gd name="T16" fmla="*/ 38 w 50"/>
                <a:gd name="T17" fmla="*/ 11 h 51"/>
                <a:gd name="T18" fmla="*/ 25 w 50"/>
                <a:gd name="T19" fmla="*/ 7 h 51"/>
                <a:gd name="T20" fmla="*/ 9 w 50"/>
                <a:gd name="T21" fmla="*/ 15 h 51"/>
                <a:gd name="T22" fmla="*/ 10 w 50"/>
                <a:gd name="T23" fmla="*/ 15 h 51"/>
                <a:gd name="T24" fmla="*/ 15 w 50"/>
                <a:gd name="T25" fmla="*/ 15 h 51"/>
                <a:gd name="T26" fmla="*/ 15 w 50"/>
                <a:gd name="T27" fmla="*/ 16 h 51"/>
                <a:gd name="T28" fmla="*/ 13 w 50"/>
                <a:gd name="T29" fmla="*/ 16 h 51"/>
                <a:gd name="T30" fmla="*/ 20 w 50"/>
                <a:gd name="T31" fmla="*/ 37 h 51"/>
                <a:gd name="T32" fmla="*/ 24 w 50"/>
                <a:gd name="T33" fmla="*/ 24 h 51"/>
                <a:gd name="T34" fmla="*/ 21 w 50"/>
                <a:gd name="T35" fmla="*/ 16 h 51"/>
                <a:gd name="T36" fmla="*/ 19 w 50"/>
                <a:gd name="T37" fmla="*/ 16 h 51"/>
                <a:gd name="T38" fmla="*/ 20 w 50"/>
                <a:gd name="T39" fmla="*/ 15 h 51"/>
                <a:gd name="T40" fmla="*/ 25 w 50"/>
                <a:gd name="T41" fmla="*/ 15 h 51"/>
                <a:gd name="T42" fmla="*/ 30 w 50"/>
                <a:gd name="T43" fmla="*/ 15 h 51"/>
                <a:gd name="T44" fmla="*/ 30 w 50"/>
                <a:gd name="T45" fmla="*/ 16 h 51"/>
                <a:gd name="T46" fmla="*/ 28 w 50"/>
                <a:gd name="T47" fmla="*/ 16 h 51"/>
                <a:gd name="T48" fmla="*/ 34 w 50"/>
                <a:gd name="T49" fmla="*/ 36 h 51"/>
                <a:gd name="T50" fmla="*/ 36 w 50"/>
                <a:gd name="T51" fmla="*/ 30 h 51"/>
                <a:gd name="T52" fmla="*/ 38 w 50"/>
                <a:gd name="T53" fmla="*/ 24 h 51"/>
                <a:gd name="T54" fmla="*/ 25 w 50"/>
                <a:gd name="T55" fmla="*/ 27 h 51"/>
                <a:gd name="T56" fmla="*/ 20 w 50"/>
                <a:gd name="T57" fmla="*/ 43 h 51"/>
                <a:gd name="T58" fmla="*/ 25 w 50"/>
                <a:gd name="T59" fmla="*/ 44 h 51"/>
                <a:gd name="T60" fmla="*/ 31 w 50"/>
                <a:gd name="T61" fmla="*/ 43 h 51"/>
                <a:gd name="T62" fmla="*/ 31 w 50"/>
                <a:gd name="T63" fmla="*/ 42 h 51"/>
                <a:gd name="T64" fmla="*/ 25 w 50"/>
                <a:gd name="T65" fmla="*/ 27 h 51"/>
                <a:gd name="T66" fmla="*/ 42 w 50"/>
                <a:gd name="T67" fmla="*/ 16 h 51"/>
                <a:gd name="T68" fmla="*/ 42 w 50"/>
                <a:gd name="T69" fmla="*/ 18 h 51"/>
                <a:gd name="T70" fmla="*/ 40 w 50"/>
                <a:gd name="T71" fmla="*/ 25 h 51"/>
                <a:gd name="T72" fmla="*/ 35 w 50"/>
                <a:gd name="T73" fmla="*/ 41 h 51"/>
                <a:gd name="T74" fmla="*/ 44 w 50"/>
                <a:gd name="T75" fmla="*/ 25 h 51"/>
                <a:gd name="T76" fmla="*/ 42 w 50"/>
                <a:gd name="T77" fmla="*/ 16 h 51"/>
                <a:gd name="T78" fmla="*/ 25 w 50"/>
                <a:gd name="T79" fmla="*/ 0 h 51"/>
                <a:gd name="T80" fmla="*/ 0 w 50"/>
                <a:gd name="T81" fmla="*/ 25 h 51"/>
                <a:gd name="T82" fmla="*/ 25 w 50"/>
                <a:gd name="T83" fmla="*/ 51 h 51"/>
                <a:gd name="T84" fmla="*/ 50 w 50"/>
                <a:gd name="T85" fmla="*/ 25 h 51"/>
                <a:gd name="T86" fmla="*/ 25 w 50"/>
                <a:gd name="T87" fmla="*/ 0 h 51"/>
                <a:gd name="T88" fmla="*/ 25 w 50"/>
                <a:gd name="T89" fmla="*/ 47 h 51"/>
                <a:gd name="T90" fmla="*/ 3 w 50"/>
                <a:gd name="T91" fmla="*/ 25 h 51"/>
                <a:gd name="T92" fmla="*/ 25 w 50"/>
                <a:gd name="T93" fmla="*/ 3 h 51"/>
                <a:gd name="T94" fmla="*/ 47 w 50"/>
                <a:gd name="T95" fmla="*/ 25 h 51"/>
                <a:gd name="T96" fmla="*/ 25 w 50"/>
                <a:gd name="T9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51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51" name="Freeform 150"/>
            <p:cNvSpPr>
              <a:spLocks noEditPoints="1"/>
            </p:cNvSpPr>
            <p:nvPr/>
          </p:nvSpPr>
          <p:spPr bwMode="auto">
            <a:xfrm>
              <a:off x="1857" y="1775"/>
              <a:ext cx="101" cy="101"/>
            </a:xfrm>
            <a:custGeom>
              <a:avLst/>
              <a:gdLst>
                <a:gd name="T0" fmla="*/ 79 w 82"/>
                <a:gd name="T1" fmla="*/ 69 h 82"/>
                <a:gd name="T2" fmla="*/ 60 w 82"/>
                <a:gd name="T3" fmla="*/ 53 h 82"/>
                <a:gd name="T4" fmla="*/ 54 w 82"/>
                <a:gd name="T5" fmla="*/ 50 h 82"/>
                <a:gd name="T6" fmla="*/ 61 w 82"/>
                <a:gd name="T7" fmla="*/ 30 h 82"/>
                <a:gd name="T8" fmla="*/ 30 w 82"/>
                <a:gd name="T9" fmla="*/ 0 h 82"/>
                <a:gd name="T10" fmla="*/ 0 w 82"/>
                <a:gd name="T11" fmla="*/ 30 h 82"/>
                <a:gd name="T12" fmla="*/ 30 w 82"/>
                <a:gd name="T13" fmla="*/ 61 h 82"/>
                <a:gd name="T14" fmla="*/ 50 w 82"/>
                <a:gd name="T15" fmla="*/ 54 h 82"/>
                <a:gd name="T16" fmla="*/ 53 w 82"/>
                <a:gd name="T17" fmla="*/ 60 h 82"/>
                <a:gd name="T18" fmla="*/ 69 w 82"/>
                <a:gd name="T19" fmla="*/ 79 h 82"/>
                <a:gd name="T20" fmla="*/ 80 w 82"/>
                <a:gd name="T21" fmla="*/ 79 h 82"/>
                <a:gd name="T22" fmla="*/ 79 w 82"/>
                <a:gd name="T23" fmla="*/ 69 h 82"/>
                <a:gd name="T24" fmla="*/ 30 w 82"/>
                <a:gd name="T25" fmla="*/ 51 h 82"/>
                <a:gd name="T26" fmla="*/ 10 w 82"/>
                <a:gd name="T27" fmla="*/ 30 h 82"/>
                <a:gd name="T28" fmla="*/ 30 w 82"/>
                <a:gd name="T29" fmla="*/ 10 h 82"/>
                <a:gd name="T30" fmla="*/ 51 w 82"/>
                <a:gd name="T31" fmla="*/ 30 h 82"/>
                <a:gd name="T32" fmla="*/ 30 w 82"/>
                <a:gd name="T33" fmla="*/ 5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2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2223" y="1048"/>
              <a:ext cx="76" cy="74"/>
            </a:xfrm>
            <a:custGeom>
              <a:avLst/>
              <a:gdLst>
                <a:gd name="T0" fmla="*/ 39 w 62"/>
                <a:gd name="T1" fmla="*/ 42 h 60"/>
                <a:gd name="T2" fmla="*/ 37 w 62"/>
                <a:gd name="T3" fmla="*/ 37 h 60"/>
                <a:gd name="T4" fmla="*/ 43 w 62"/>
                <a:gd name="T5" fmla="*/ 27 h 60"/>
                <a:gd name="T6" fmla="*/ 44 w 62"/>
                <a:gd name="T7" fmla="*/ 19 h 60"/>
                <a:gd name="T8" fmla="*/ 31 w 62"/>
                <a:gd name="T9" fmla="*/ 0 h 60"/>
                <a:gd name="T10" fmla="*/ 18 w 62"/>
                <a:gd name="T11" fmla="*/ 19 h 60"/>
                <a:gd name="T12" fmla="*/ 20 w 62"/>
                <a:gd name="T13" fmla="*/ 27 h 60"/>
                <a:gd name="T14" fmla="*/ 25 w 62"/>
                <a:gd name="T15" fmla="*/ 37 h 60"/>
                <a:gd name="T16" fmla="*/ 23 w 62"/>
                <a:gd name="T17" fmla="*/ 42 h 60"/>
                <a:gd name="T18" fmla="*/ 0 w 62"/>
                <a:gd name="T19" fmla="*/ 60 h 60"/>
                <a:gd name="T20" fmla="*/ 31 w 62"/>
                <a:gd name="T21" fmla="*/ 60 h 60"/>
                <a:gd name="T22" fmla="*/ 62 w 62"/>
                <a:gd name="T23" fmla="*/ 60 h 60"/>
                <a:gd name="T24" fmla="*/ 39 w 62"/>
                <a:gd name="T2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1698" y="1222"/>
              <a:ext cx="93" cy="93"/>
            </a:xfrm>
            <a:custGeom>
              <a:avLst/>
              <a:gdLst>
                <a:gd name="T0" fmla="*/ 24 w 75"/>
                <a:gd name="T1" fmla="*/ 14 h 75"/>
                <a:gd name="T2" fmla="*/ 75 w 75"/>
                <a:gd name="T3" fmla="*/ 0 h 75"/>
                <a:gd name="T4" fmla="*/ 75 w 75"/>
                <a:gd name="T5" fmla="*/ 4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5 h 75"/>
                <a:gd name="T12" fmla="*/ 42 w 75"/>
                <a:gd name="T13" fmla="*/ 54 h 75"/>
                <a:gd name="T14" fmla="*/ 59 w 75"/>
                <a:gd name="T15" fmla="*/ 42 h 75"/>
                <a:gd name="T16" fmla="*/ 66 w 75"/>
                <a:gd name="T17" fmla="*/ 43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3 h 75"/>
                <a:gd name="T24" fmla="*/ 16 w 75"/>
                <a:gd name="T25" fmla="*/ 75 h 75"/>
                <a:gd name="T26" fmla="*/ 0 w 75"/>
                <a:gd name="T27" fmla="*/ 63 h 75"/>
                <a:gd name="T28" fmla="*/ 16 w 75"/>
                <a:gd name="T29" fmla="*/ 51 h 75"/>
                <a:gd name="T30" fmla="*/ 24 w 75"/>
                <a:gd name="T31" fmla="*/ 52 h 75"/>
                <a:gd name="T32" fmla="*/ 24 w 75"/>
                <a:gd name="T33" fmla="*/ 28 h 75"/>
                <a:gd name="T34" fmla="*/ 24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1336" y="1472"/>
              <a:ext cx="48" cy="52"/>
            </a:xfrm>
            <a:custGeom>
              <a:avLst/>
              <a:gdLst>
                <a:gd name="T0" fmla="*/ 31 w 39"/>
                <a:gd name="T1" fmla="*/ 16 h 42"/>
                <a:gd name="T2" fmla="*/ 25 w 39"/>
                <a:gd name="T3" fmla="*/ 19 h 42"/>
                <a:gd name="T4" fmla="*/ 22 w 39"/>
                <a:gd name="T5" fmla="*/ 21 h 42"/>
                <a:gd name="T6" fmla="*/ 25 w 39"/>
                <a:gd name="T7" fmla="*/ 15 h 42"/>
                <a:gd name="T8" fmla="*/ 28 w 39"/>
                <a:gd name="T9" fmla="*/ 9 h 42"/>
                <a:gd name="T10" fmla="*/ 19 w 39"/>
                <a:gd name="T11" fmla="*/ 0 h 42"/>
                <a:gd name="T12" fmla="*/ 11 w 39"/>
                <a:gd name="T13" fmla="*/ 9 h 42"/>
                <a:gd name="T14" fmla="*/ 14 w 39"/>
                <a:gd name="T15" fmla="*/ 15 h 42"/>
                <a:gd name="T16" fmla="*/ 18 w 39"/>
                <a:gd name="T17" fmla="*/ 21 h 42"/>
                <a:gd name="T18" fmla="*/ 14 w 39"/>
                <a:gd name="T19" fmla="*/ 19 h 42"/>
                <a:gd name="T20" fmla="*/ 8 w 39"/>
                <a:gd name="T21" fmla="*/ 17 h 42"/>
                <a:gd name="T22" fmla="*/ 0 w 39"/>
                <a:gd name="T23" fmla="*/ 25 h 42"/>
                <a:gd name="T24" fmla="*/ 9 w 39"/>
                <a:gd name="T25" fmla="*/ 34 h 42"/>
                <a:gd name="T26" fmla="*/ 15 w 39"/>
                <a:gd name="T27" fmla="*/ 31 h 42"/>
                <a:gd name="T28" fmla="*/ 18 w 39"/>
                <a:gd name="T29" fmla="*/ 28 h 42"/>
                <a:gd name="T30" fmla="*/ 12 w 39"/>
                <a:gd name="T31" fmla="*/ 41 h 42"/>
                <a:gd name="T32" fmla="*/ 12 w 39"/>
                <a:gd name="T33" fmla="*/ 42 h 42"/>
                <a:gd name="T34" fmla="*/ 20 w 39"/>
                <a:gd name="T35" fmla="*/ 42 h 42"/>
                <a:gd name="T36" fmla="*/ 28 w 39"/>
                <a:gd name="T37" fmla="*/ 42 h 42"/>
                <a:gd name="T38" fmla="*/ 28 w 39"/>
                <a:gd name="T39" fmla="*/ 40 h 42"/>
                <a:gd name="T40" fmla="*/ 22 w 39"/>
                <a:gd name="T41" fmla="*/ 28 h 42"/>
                <a:gd name="T42" fmla="*/ 25 w 39"/>
                <a:gd name="T43" fmla="*/ 31 h 42"/>
                <a:gd name="T44" fmla="*/ 31 w 39"/>
                <a:gd name="T45" fmla="*/ 33 h 42"/>
                <a:gd name="T46" fmla="*/ 39 w 39"/>
                <a:gd name="T47" fmla="*/ 24 h 42"/>
                <a:gd name="T48" fmla="*/ 31 w 39"/>
                <a:gd name="T49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42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55" name="Freeform 154"/>
            <p:cNvSpPr>
              <a:spLocks noEditPoints="1"/>
            </p:cNvSpPr>
            <p:nvPr/>
          </p:nvSpPr>
          <p:spPr bwMode="auto">
            <a:xfrm>
              <a:off x="1888" y="2187"/>
              <a:ext cx="72" cy="71"/>
            </a:xfrm>
            <a:custGeom>
              <a:avLst/>
              <a:gdLst>
                <a:gd name="T0" fmla="*/ 29 w 59"/>
                <a:gd name="T1" fmla="*/ 0 h 58"/>
                <a:gd name="T2" fmla="*/ 0 w 59"/>
                <a:gd name="T3" fmla="*/ 29 h 58"/>
                <a:gd name="T4" fmla="*/ 29 w 59"/>
                <a:gd name="T5" fmla="*/ 58 h 58"/>
                <a:gd name="T6" fmla="*/ 59 w 59"/>
                <a:gd name="T7" fmla="*/ 29 h 58"/>
                <a:gd name="T8" fmla="*/ 29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3 w 59"/>
                <a:gd name="T15" fmla="*/ 44 h 58"/>
                <a:gd name="T16" fmla="*/ 17 w 59"/>
                <a:gd name="T17" fmla="*/ 26 h 58"/>
                <a:gd name="T18" fmla="*/ 13 w 59"/>
                <a:gd name="T19" fmla="*/ 28 h 58"/>
                <a:gd name="T20" fmla="*/ 12 w 59"/>
                <a:gd name="T21" fmla="*/ 26 h 58"/>
                <a:gd name="T22" fmla="*/ 22 w 59"/>
                <a:gd name="T23" fmla="*/ 18 h 58"/>
                <a:gd name="T24" fmla="*/ 28 w 59"/>
                <a:gd name="T25" fmla="*/ 30 h 58"/>
                <a:gd name="T26" fmla="*/ 31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56" name="Freeform 155"/>
            <p:cNvSpPr>
              <a:spLocks noEditPoints="1"/>
            </p:cNvSpPr>
            <p:nvPr/>
          </p:nvSpPr>
          <p:spPr bwMode="auto">
            <a:xfrm>
              <a:off x="2064" y="2751"/>
              <a:ext cx="53" cy="59"/>
            </a:xfrm>
            <a:custGeom>
              <a:avLst/>
              <a:gdLst>
                <a:gd name="T0" fmla="*/ 34 w 43"/>
                <a:gd name="T1" fmla="*/ 14 h 48"/>
                <a:gd name="T2" fmla="*/ 36 w 43"/>
                <a:gd name="T3" fmla="*/ 12 h 48"/>
                <a:gd name="T4" fmla="*/ 39 w 43"/>
                <a:gd name="T5" fmla="*/ 7 h 48"/>
                <a:gd name="T6" fmla="*/ 38 w 43"/>
                <a:gd name="T7" fmla="*/ 1 h 48"/>
                <a:gd name="T8" fmla="*/ 34 w 43"/>
                <a:gd name="T9" fmla="*/ 0 h 48"/>
                <a:gd name="T10" fmla="*/ 27 w 43"/>
                <a:gd name="T11" fmla="*/ 3 h 48"/>
                <a:gd name="T12" fmla="*/ 21 w 43"/>
                <a:gd name="T13" fmla="*/ 13 h 48"/>
                <a:gd name="T14" fmla="*/ 16 w 43"/>
                <a:gd name="T15" fmla="*/ 3 h 48"/>
                <a:gd name="T16" fmla="*/ 10 w 43"/>
                <a:gd name="T17" fmla="*/ 1 h 48"/>
                <a:gd name="T18" fmla="*/ 6 w 43"/>
                <a:gd name="T19" fmla="*/ 2 h 48"/>
                <a:gd name="T20" fmla="*/ 7 w 43"/>
                <a:gd name="T21" fmla="*/ 12 h 48"/>
                <a:gd name="T22" fmla="*/ 10 w 43"/>
                <a:gd name="T23" fmla="*/ 14 h 48"/>
                <a:gd name="T24" fmla="*/ 0 w 43"/>
                <a:gd name="T25" fmla="*/ 14 h 48"/>
                <a:gd name="T26" fmla="*/ 0 w 43"/>
                <a:gd name="T27" fmla="*/ 27 h 48"/>
                <a:gd name="T28" fmla="*/ 3 w 43"/>
                <a:gd name="T29" fmla="*/ 27 h 48"/>
                <a:gd name="T30" fmla="*/ 3 w 43"/>
                <a:gd name="T31" fmla="*/ 48 h 48"/>
                <a:gd name="T32" fmla="*/ 40 w 43"/>
                <a:gd name="T33" fmla="*/ 48 h 48"/>
                <a:gd name="T34" fmla="*/ 40 w 43"/>
                <a:gd name="T35" fmla="*/ 27 h 48"/>
                <a:gd name="T36" fmla="*/ 43 w 43"/>
                <a:gd name="T37" fmla="*/ 27 h 48"/>
                <a:gd name="T38" fmla="*/ 43 w 43"/>
                <a:gd name="T39" fmla="*/ 14 h 48"/>
                <a:gd name="T40" fmla="*/ 34 w 43"/>
                <a:gd name="T41" fmla="*/ 14 h 48"/>
                <a:gd name="T42" fmla="*/ 29 w 43"/>
                <a:gd name="T43" fmla="*/ 5 h 48"/>
                <a:gd name="T44" fmla="*/ 34 w 43"/>
                <a:gd name="T45" fmla="*/ 3 h 48"/>
                <a:gd name="T46" fmla="*/ 35 w 43"/>
                <a:gd name="T47" fmla="*/ 4 h 48"/>
                <a:gd name="T48" fmla="*/ 34 w 43"/>
                <a:gd name="T49" fmla="*/ 10 h 48"/>
                <a:gd name="T50" fmla="*/ 27 w 43"/>
                <a:gd name="T51" fmla="*/ 14 h 48"/>
                <a:gd name="T52" fmla="*/ 24 w 43"/>
                <a:gd name="T53" fmla="*/ 14 h 48"/>
                <a:gd name="T54" fmla="*/ 29 w 43"/>
                <a:gd name="T55" fmla="*/ 5 h 48"/>
                <a:gd name="T56" fmla="*/ 8 w 43"/>
                <a:gd name="T57" fmla="*/ 7 h 48"/>
                <a:gd name="T58" fmla="*/ 9 w 43"/>
                <a:gd name="T59" fmla="*/ 5 h 48"/>
                <a:gd name="T60" fmla="*/ 10 w 43"/>
                <a:gd name="T61" fmla="*/ 4 h 48"/>
                <a:gd name="T62" fmla="*/ 10 w 43"/>
                <a:gd name="T63" fmla="*/ 4 h 48"/>
                <a:gd name="T64" fmla="*/ 13 w 43"/>
                <a:gd name="T65" fmla="*/ 6 h 48"/>
                <a:gd name="T66" fmla="*/ 17 w 43"/>
                <a:gd name="T67" fmla="*/ 13 h 48"/>
                <a:gd name="T68" fmla="*/ 17 w 43"/>
                <a:gd name="T69" fmla="*/ 13 h 48"/>
                <a:gd name="T70" fmla="*/ 17 w 43"/>
                <a:gd name="T71" fmla="*/ 13 h 48"/>
                <a:gd name="T72" fmla="*/ 9 w 43"/>
                <a:gd name="T73" fmla="*/ 9 h 48"/>
                <a:gd name="T74" fmla="*/ 8 w 43"/>
                <a:gd name="T75" fmla="*/ 7 h 48"/>
                <a:gd name="T76" fmla="*/ 18 w 43"/>
                <a:gd name="T77" fmla="*/ 45 h 48"/>
                <a:gd name="T78" fmla="*/ 6 w 43"/>
                <a:gd name="T79" fmla="*/ 45 h 48"/>
                <a:gd name="T80" fmla="*/ 6 w 43"/>
                <a:gd name="T81" fmla="*/ 25 h 48"/>
                <a:gd name="T82" fmla="*/ 18 w 43"/>
                <a:gd name="T83" fmla="*/ 25 h 48"/>
                <a:gd name="T84" fmla="*/ 18 w 43"/>
                <a:gd name="T85" fmla="*/ 45 h 48"/>
                <a:gd name="T86" fmla="*/ 18 w 43"/>
                <a:gd name="T87" fmla="*/ 24 h 48"/>
                <a:gd name="T88" fmla="*/ 3 w 43"/>
                <a:gd name="T89" fmla="*/ 24 h 48"/>
                <a:gd name="T90" fmla="*/ 3 w 43"/>
                <a:gd name="T91" fmla="*/ 17 h 48"/>
                <a:gd name="T92" fmla="*/ 18 w 43"/>
                <a:gd name="T93" fmla="*/ 17 h 48"/>
                <a:gd name="T94" fmla="*/ 18 w 43"/>
                <a:gd name="T95" fmla="*/ 24 h 48"/>
                <a:gd name="T96" fmla="*/ 37 w 43"/>
                <a:gd name="T97" fmla="*/ 45 h 48"/>
                <a:gd name="T98" fmla="*/ 25 w 43"/>
                <a:gd name="T99" fmla="*/ 45 h 48"/>
                <a:gd name="T100" fmla="*/ 25 w 43"/>
                <a:gd name="T101" fmla="*/ 25 h 48"/>
                <a:gd name="T102" fmla="*/ 37 w 43"/>
                <a:gd name="T103" fmla="*/ 25 h 48"/>
                <a:gd name="T104" fmla="*/ 37 w 43"/>
                <a:gd name="T105" fmla="*/ 45 h 48"/>
                <a:gd name="T106" fmla="*/ 40 w 43"/>
                <a:gd name="T107" fmla="*/ 24 h 48"/>
                <a:gd name="T108" fmla="*/ 25 w 43"/>
                <a:gd name="T109" fmla="*/ 24 h 48"/>
                <a:gd name="T110" fmla="*/ 25 w 43"/>
                <a:gd name="T111" fmla="*/ 17 h 48"/>
                <a:gd name="T112" fmla="*/ 40 w 43"/>
                <a:gd name="T113" fmla="*/ 17 h 48"/>
                <a:gd name="T114" fmla="*/ 40 w 43"/>
                <a:gd name="T115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" h="48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57" name="Freeform 156"/>
            <p:cNvSpPr>
              <a:spLocks noEditPoints="1"/>
            </p:cNvSpPr>
            <p:nvPr/>
          </p:nvSpPr>
          <p:spPr bwMode="auto">
            <a:xfrm>
              <a:off x="3988" y="2920"/>
              <a:ext cx="146" cy="131"/>
            </a:xfrm>
            <a:custGeom>
              <a:avLst/>
              <a:gdLst>
                <a:gd name="T0" fmla="*/ 50 w 119"/>
                <a:gd name="T1" fmla="*/ 0 h 106"/>
                <a:gd name="T2" fmla="*/ 50 w 119"/>
                <a:gd name="T3" fmla="*/ 0 h 106"/>
                <a:gd name="T4" fmla="*/ 99 w 119"/>
                <a:gd name="T5" fmla="*/ 40 h 106"/>
                <a:gd name="T6" fmla="*/ 50 w 119"/>
                <a:gd name="T7" fmla="*/ 80 h 106"/>
                <a:gd name="T8" fmla="*/ 42 w 119"/>
                <a:gd name="T9" fmla="*/ 80 h 106"/>
                <a:gd name="T10" fmla="*/ 7 w 119"/>
                <a:gd name="T11" fmla="*/ 93 h 106"/>
                <a:gd name="T12" fmla="*/ 7 w 119"/>
                <a:gd name="T13" fmla="*/ 90 h 106"/>
                <a:gd name="T14" fmla="*/ 19 w 119"/>
                <a:gd name="T15" fmla="*/ 74 h 106"/>
                <a:gd name="T16" fmla="*/ 18 w 119"/>
                <a:gd name="T17" fmla="*/ 71 h 106"/>
                <a:gd name="T18" fmla="*/ 0 w 119"/>
                <a:gd name="T19" fmla="*/ 40 h 106"/>
                <a:gd name="T20" fmla="*/ 50 w 119"/>
                <a:gd name="T21" fmla="*/ 0 h 106"/>
                <a:gd name="T22" fmla="*/ 103 w 119"/>
                <a:gd name="T23" fmla="*/ 90 h 106"/>
                <a:gd name="T24" fmla="*/ 113 w 119"/>
                <a:gd name="T25" fmla="*/ 104 h 106"/>
                <a:gd name="T26" fmla="*/ 113 w 119"/>
                <a:gd name="T27" fmla="*/ 106 h 106"/>
                <a:gd name="T28" fmla="*/ 83 w 119"/>
                <a:gd name="T29" fmla="*/ 95 h 106"/>
                <a:gd name="T30" fmla="*/ 76 w 119"/>
                <a:gd name="T31" fmla="*/ 95 h 106"/>
                <a:gd name="T32" fmla="*/ 50 w 119"/>
                <a:gd name="T33" fmla="*/ 88 h 106"/>
                <a:gd name="T34" fmla="*/ 90 w 119"/>
                <a:gd name="T35" fmla="*/ 75 h 106"/>
                <a:gd name="T36" fmla="*/ 103 w 119"/>
                <a:gd name="T37" fmla="*/ 59 h 106"/>
                <a:gd name="T38" fmla="*/ 107 w 119"/>
                <a:gd name="T39" fmla="*/ 40 h 106"/>
                <a:gd name="T40" fmla="*/ 107 w 119"/>
                <a:gd name="T41" fmla="*/ 37 h 106"/>
                <a:gd name="T42" fmla="*/ 119 w 119"/>
                <a:gd name="T43" fmla="*/ 61 h 106"/>
                <a:gd name="T44" fmla="*/ 103 w 119"/>
                <a:gd name="T45" fmla="*/ 88 h 106"/>
                <a:gd name="T46" fmla="*/ 103 w 119"/>
                <a:gd name="T47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9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58" name="Freeform 157"/>
            <p:cNvSpPr>
              <a:spLocks noEditPoints="1"/>
            </p:cNvSpPr>
            <p:nvPr/>
          </p:nvSpPr>
          <p:spPr bwMode="auto">
            <a:xfrm>
              <a:off x="3902" y="2731"/>
              <a:ext cx="86" cy="86"/>
            </a:xfrm>
            <a:custGeom>
              <a:avLst/>
              <a:gdLst>
                <a:gd name="T0" fmla="*/ 35 w 70"/>
                <a:gd name="T1" fmla="*/ 0 h 70"/>
                <a:gd name="T2" fmla="*/ 0 w 70"/>
                <a:gd name="T3" fmla="*/ 35 h 70"/>
                <a:gd name="T4" fmla="*/ 35 w 70"/>
                <a:gd name="T5" fmla="*/ 70 h 70"/>
                <a:gd name="T6" fmla="*/ 70 w 70"/>
                <a:gd name="T7" fmla="*/ 35 h 70"/>
                <a:gd name="T8" fmla="*/ 35 w 70"/>
                <a:gd name="T9" fmla="*/ 0 h 70"/>
                <a:gd name="T10" fmla="*/ 29 w 70"/>
                <a:gd name="T11" fmla="*/ 56 h 70"/>
                <a:gd name="T12" fmla="*/ 14 w 70"/>
                <a:gd name="T13" fmla="*/ 38 h 70"/>
                <a:gd name="T14" fmla="*/ 21 w 70"/>
                <a:gd name="T15" fmla="*/ 31 h 70"/>
                <a:gd name="T16" fmla="*/ 29 w 70"/>
                <a:gd name="T17" fmla="*/ 41 h 70"/>
                <a:gd name="T18" fmla="*/ 54 w 70"/>
                <a:gd name="T19" fmla="*/ 21 h 70"/>
                <a:gd name="T20" fmla="*/ 57 w 70"/>
                <a:gd name="T21" fmla="*/ 24 h 70"/>
                <a:gd name="T22" fmla="*/ 29 w 70"/>
                <a:gd name="T23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59" name="Freeform 158"/>
            <p:cNvSpPr>
              <a:spLocks noEditPoints="1"/>
            </p:cNvSpPr>
            <p:nvPr/>
          </p:nvSpPr>
          <p:spPr bwMode="auto">
            <a:xfrm>
              <a:off x="3486" y="2874"/>
              <a:ext cx="105" cy="120"/>
            </a:xfrm>
            <a:custGeom>
              <a:avLst/>
              <a:gdLst>
                <a:gd name="T0" fmla="*/ 55 w 86"/>
                <a:gd name="T1" fmla="*/ 14 h 98"/>
                <a:gd name="T2" fmla="*/ 55 w 86"/>
                <a:gd name="T3" fmla="*/ 27 h 98"/>
                <a:gd name="T4" fmla="*/ 65 w 86"/>
                <a:gd name="T5" fmla="*/ 33 h 98"/>
                <a:gd name="T6" fmla="*/ 74 w 86"/>
                <a:gd name="T7" fmla="*/ 55 h 98"/>
                <a:gd name="T8" fmla="*/ 65 w 86"/>
                <a:gd name="T9" fmla="*/ 76 h 98"/>
                <a:gd name="T10" fmla="*/ 43 w 86"/>
                <a:gd name="T11" fmla="*/ 85 h 98"/>
                <a:gd name="T12" fmla="*/ 22 w 86"/>
                <a:gd name="T13" fmla="*/ 76 h 98"/>
                <a:gd name="T14" fmla="*/ 13 w 86"/>
                <a:gd name="T15" fmla="*/ 55 h 98"/>
                <a:gd name="T16" fmla="*/ 22 w 86"/>
                <a:gd name="T17" fmla="*/ 33 h 98"/>
                <a:gd name="T18" fmla="*/ 31 w 86"/>
                <a:gd name="T19" fmla="*/ 27 h 98"/>
                <a:gd name="T20" fmla="*/ 31 w 86"/>
                <a:gd name="T21" fmla="*/ 14 h 98"/>
                <a:gd name="T22" fmla="*/ 0 w 86"/>
                <a:gd name="T23" fmla="*/ 55 h 98"/>
                <a:gd name="T24" fmla="*/ 43 w 86"/>
                <a:gd name="T25" fmla="*/ 98 h 98"/>
                <a:gd name="T26" fmla="*/ 86 w 86"/>
                <a:gd name="T27" fmla="*/ 55 h 98"/>
                <a:gd name="T28" fmla="*/ 55 w 86"/>
                <a:gd name="T29" fmla="*/ 14 h 98"/>
                <a:gd name="T30" fmla="*/ 37 w 86"/>
                <a:gd name="T31" fmla="*/ 0 h 98"/>
                <a:gd name="T32" fmla="*/ 49 w 86"/>
                <a:gd name="T33" fmla="*/ 0 h 98"/>
                <a:gd name="T34" fmla="*/ 49 w 86"/>
                <a:gd name="T35" fmla="*/ 49 h 98"/>
                <a:gd name="T36" fmla="*/ 37 w 86"/>
                <a:gd name="T37" fmla="*/ 49 h 98"/>
                <a:gd name="T38" fmla="*/ 37 w 86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60" name="Freeform 159"/>
            <p:cNvSpPr/>
            <p:nvPr/>
          </p:nvSpPr>
          <p:spPr bwMode="auto">
            <a:xfrm>
              <a:off x="3354" y="2998"/>
              <a:ext cx="143" cy="118"/>
            </a:xfrm>
            <a:custGeom>
              <a:avLst/>
              <a:gdLst>
                <a:gd name="T0" fmla="*/ 57 w 116"/>
                <a:gd name="T1" fmla="*/ 1 h 96"/>
                <a:gd name="T2" fmla="*/ 48 w 116"/>
                <a:gd name="T3" fmla="*/ 8 h 96"/>
                <a:gd name="T4" fmla="*/ 55 w 116"/>
                <a:gd name="T5" fmla="*/ 18 h 96"/>
                <a:gd name="T6" fmla="*/ 85 w 116"/>
                <a:gd name="T7" fmla="*/ 22 h 96"/>
                <a:gd name="T8" fmla="*/ 5 w 116"/>
                <a:gd name="T9" fmla="*/ 81 h 96"/>
                <a:gd name="T10" fmla="*/ 3 w 116"/>
                <a:gd name="T11" fmla="*/ 93 h 96"/>
                <a:gd name="T12" fmla="*/ 8 w 116"/>
                <a:gd name="T13" fmla="*/ 96 h 96"/>
                <a:gd name="T14" fmla="*/ 15 w 116"/>
                <a:gd name="T15" fmla="*/ 95 h 96"/>
                <a:gd name="T16" fmla="*/ 95 w 116"/>
                <a:gd name="T17" fmla="*/ 36 h 96"/>
                <a:gd name="T18" fmla="*/ 90 w 116"/>
                <a:gd name="T19" fmla="*/ 66 h 96"/>
                <a:gd name="T20" fmla="*/ 97 w 116"/>
                <a:gd name="T21" fmla="*/ 76 h 96"/>
                <a:gd name="T22" fmla="*/ 107 w 116"/>
                <a:gd name="T23" fmla="*/ 69 h 96"/>
                <a:gd name="T24" fmla="*/ 116 w 116"/>
                <a:gd name="T25" fmla="*/ 10 h 96"/>
                <a:gd name="T26" fmla="*/ 57 w 116"/>
                <a:gd name="T27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96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61" name="Freeform 160"/>
            <p:cNvSpPr>
              <a:spLocks noEditPoints="1"/>
            </p:cNvSpPr>
            <p:nvPr/>
          </p:nvSpPr>
          <p:spPr bwMode="auto">
            <a:xfrm>
              <a:off x="3672" y="2822"/>
              <a:ext cx="123" cy="130"/>
            </a:xfrm>
            <a:custGeom>
              <a:avLst/>
              <a:gdLst>
                <a:gd name="T0" fmla="*/ 90 w 100"/>
                <a:gd name="T1" fmla="*/ 0 h 106"/>
                <a:gd name="T2" fmla="*/ 10 w 100"/>
                <a:gd name="T3" fmla="*/ 0 h 106"/>
                <a:gd name="T4" fmla="*/ 0 w 100"/>
                <a:gd name="T5" fmla="*/ 10 h 106"/>
                <a:gd name="T6" fmla="*/ 0 w 100"/>
                <a:gd name="T7" fmla="*/ 96 h 106"/>
                <a:gd name="T8" fmla="*/ 10 w 100"/>
                <a:gd name="T9" fmla="*/ 106 h 106"/>
                <a:gd name="T10" fmla="*/ 90 w 100"/>
                <a:gd name="T11" fmla="*/ 106 h 106"/>
                <a:gd name="T12" fmla="*/ 100 w 100"/>
                <a:gd name="T13" fmla="*/ 96 h 106"/>
                <a:gd name="T14" fmla="*/ 100 w 100"/>
                <a:gd name="T15" fmla="*/ 10 h 106"/>
                <a:gd name="T16" fmla="*/ 90 w 100"/>
                <a:gd name="T17" fmla="*/ 0 h 106"/>
                <a:gd name="T18" fmla="*/ 86 w 100"/>
                <a:gd name="T19" fmla="*/ 93 h 106"/>
                <a:gd name="T20" fmla="*/ 13 w 100"/>
                <a:gd name="T21" fmla="*/ 93 h 106"/>
                <a:gd name="T22" fmla="*/ 13 w 100"/>
                <a:gd name="T23" fmla="*/ 13 h 106"/>
                <a:gd name="T24" fmla="*/ 86 w 100"/>
                <a:gd name="T25" fmla="*/ 13 h 106"/>
                <a:gd name="T26" fmla="*/ 86 w 100"/>
                <a:gd name="T27" fmla="*/ 93 h 106"/>
                <a:gd name="T28" fmla="*/ 26 w 100"/>
                <a:gd name="T29" fmla="*/ 47 h 106"/>
                <a:gd name="T30" fmla="*/ 73 w 100"/>
                <a:gd name="T31" fmla="*/ 47 h 106"/>
                <a:gd name="T32" fmla="*/ 73 w 100"/>
                <a:gd name="T33" fmla="*/ 53 h 106"/>
                <a:gd name="T34" fmla="*/ 26 w 100"/>
                <a:gd name="T35" fmla="*/ 53 h 106"/>
                <a:gd name="T36" fmla="*/ 26 w 100"/>
                <a:gd name="T37" fmla="*/ 47 h 106"/>
                <a:gd name="T38" fmla="*/ 26 w 100"/>
                <a:gd name="T39" fmla="*/ 60 h 106"/>
                <a:gd name="T40" fmla="*/ 73 w 100"/>
                <a:gd name="T41" fmla="*/ 60 h 106"/>
                <a:gd name="T42" fmla="*/ 73 w 100"/>
                <a:gd name="T43" fmla="*/ 66 h 106"/>
                <a:gd name="T44" fmla="*/ 26 w 100"/>
                <a:gd name="T45" fmla="*/ 66 h 106"/>
                <a:gd name="T46" fmla="*/ 26 w 100"/>
                <a:gd name="T47" fmla="*/ 60 h 106"/>
                <a:gd name="T48" fmla="*/ 26 w 100"/>
                <a:gd name="T49" fmla="*/ 73 h 106"/>
                <a:gd name="T50" fmla="*/ 73 w 100"/>
                <a:gd name="T51" fmla="*/ 73 h 106"/>
                <a:gd name="T52" fmla="*/ 73 w 100"/>
                <a:gd name="T53" fmla="*/ 80 h 106"/>
                <a:gd name="T54" fmla="*/ 26 w 100"/>
                <a:gd name="T55" fmla="*/ 80 h 106"/>
                <a:gd name="T56" fmla="*/ 26 w 100"/>
                <a:gd name="T57" fmla="*/ 73 h 106"/>
                <a:gd name="T58" fmla="*/ 26 w 100"/>
                <a:gd name="T59" fmla="*/ 33 h 106"/>
                <a:gd name="T60" fmla="*/ 73 w 100"/>
                <a:gd name="T61" fmla="*/ 33 h 106"/>
                <a:gd name="T62" fmla="*/ 73 w 100"/>
                <a:gd name="T63" fmla="*/ 40 h 106"/>
                <a:gd name="T64" fmla="*/ 26 w 100"/>
                <a:gd name="T65" fmla="*/ 40 h 106"/>
                <a:gd name="T66" fmla="*/ 26 w 100"/>
                <a:gd name="T67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06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62" name="Freeform 161"/>
            <p:cNvSpPr/>
            <p:nvPr/>
          </p:nvSpPr>
          <p:spPr bwMode="auto">
            <a:xfrm>
              <a:off x="3827" y="2838"/>
              <a:ext cx="140" cy="140"/>
            </a:xfrm>
            <a:custGeom>
              <a:avLst/>
              <a:gdLst>
                <a:gd name="T0" fmla="*/ 86 w 114"/>
                <a:gd name="T1" fmla="*/ 72 h 114"/>
                <a:gd name="T2" fmla="*/ 66 w 114"/>
                <a:gd name="T3" fmla="*/ 52 h 114"/>
                <a:gd name="T4" fmla="*/ 114 w 114"/>
                <a:gd name="T5" fmla="*/ 16 h 114"/>
                <a:gd name="T6" fmla="*/ 100 w 114"/>
                <a:gd name="T7" fmla="*/ 2 h 114"/>
                <a:gd name="T8" fmla="*/ 40 w 114"/>
                <a:gd name="T9" fmla="*/ 26 h 114"/>
                <a:gd name="T10" fmla="*/ 21 w 114"/>
                <a:gd name="T11" fmla="*/ 7 h 114"/>
                <a:gd name="T12" fmla="*/ 4 w 114"/>
                <a:gd name="T13" fmla="*/ 4 h 114"/>
                <a:gd name="T14" fmla="*/ 7 w 114"/>
                <a:gd name="T15" fmla="*/ 21 h 114"/>
                <a:gd name="T16" fmla="*/ 26 w 114"/>
                <a:gd name="T17" fmla="*/ 40 h 114"/>
                <a:gd name="T18" fmla="*/ 2 w 114"/>
                <a:gd name="T19" fmla="*/ 100 h 114"/>
                <a:gd name="T20" fmla="*/ 16 w 114"/>
                <a:gd name="T21" fmla="*/ 114 h 114"/>
                <a:gd name="T22" fmla="*/ 52 w 114"/>
                <a:gd name="T23" fmla="*/ 66 h 114"/>
                <a:gd name="T24" fmla="*/ 72 w 114"/>
                <a:gd name="T25" fmla="*/ 86 h 114"/>
                <a:gd name="T26" fmla="*/ 72 w 114"/>
                <a:gd name="T27" fmla="*/ 114 h 114"/>
                <a:gd name="T28" fmla="*/ 86 w 114"/>
                <a:gd name="T29" fmla="*/ 114 h 114"/>
                <a:gd name="T30" fmla="*/ 93 w 114"/>
                <a:gd name="T31" fmla="*/ 93 h 114"/>
                <a:gd name="T32" fmla="*/ 114 w 114"/>
                <a:gd name="T33" fmla="*/ 86 h 114"/>
                <a:gd name="T34" fmla="*/ 114 w 114"/>
                <a:gd name="T35" fmla="*/ 72 h 114"/>
                <a:gd name="T36" fmla="*/ 86 w 114"/>
                <a:gd name="T37" fmla="*/ 7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114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63" name="Freeform 162"/>
            <p:cNvSpPr/>
            <p:nvPr/>
          </p:nvSpPr>
          <p:spPr bwMode="auto">
            <a:xfrm>
              <a:off x="3836" y="3011"/>
              <a:ext cx="132" cy="109"/>
            </a:xfrm>
            <a:custGeom>
              <a:avLst/>
              <a:gdLst>
                <a:gd name="T0" fmla="*/ 108 w 108"/>
                <a:gd name="T1" fmla="*/ 10 h 88"/>
                <a:gd name="T2" fmla="*/ 96 w 108"/>
                <a:gd name="T3" fmla="*/ 14 h 88"/>
                <a:gd name="T4" fmla="*/ 105 w 108"/>
                <a:gd name="T5" fmla="*/ 2 h 88"/>
                <a:gd name="T6" fmla="*/ 91 w 108"/>
                <a:gd name="T7" fmla="*/ 7 h 88"/>
                <a:gd name="T8" fmla="*/ 75 w 108"/>
                <a:gd name="T9" fmla="*/ 0 h 88"/>
                <a:gd name="T10" fmla="*/ 53 w 108"/>
                <a:gd name="T11" fmla="*/ 22 h 88"/>
                <a:gd name="T12" fmla="*/ 54 w 108"/>
                <a:gd name="T13" fmla="*/ 27 h 88"/>
                <a:gd name="T14" fmla="*/ 8 w 108"/>
                <a:gd name="T15" fmla="*/ 4 h 88"/>
                <a:gd name="T16" fmla="*/ 5 w 108"/>
                <a:gd name="T17" fmla="*/ 15 h 88"/>
                <a:gd name="T18" fmla="*/ 15 w 108"/>
                <a:gd name="T19" fmla="*/ 34 h 88"/>
                <a:gd name="T20" fmla="*/ 5 w 108"/>
                <a:gd name="T21" fmla="*/ 31 h 88"/>
                <a:gd name="T22" fmla="*/ 5 w 108"/>
                <a:gd name="T23" fmla="*/ 31 h 88"/>
                <a:gd name="T24" fmla="*/ 23 w 108"/>
                <a:gd name="T25" fmla="*/ 53 h 88"/>
                <a:gd name="T26" fmla="*/ 17 w 108"/>
                <a:gd name="T27" fmla="*/ 54 h 88"/>
                <a:gd name="T28" fmla="*/ 13 w 108"/>
                <a:gd name="T29" fmla="*/ 53 h 88"/>
                <a:gd name="T30" fmla="*/ 33 w 108"/>
                <a:gd name="T31" fmla="*/ 69 h 88"/>
                <a:gd name="T32" fmla="*/ 6 w 108"/>
                <a:gd name="T33" fmla="*/ 78 h 88"/>
                <a:gd name="T34" fmla="*/ 0 w 108"/>
                <a:gd name="T35" fmla="*/ 78 h 88"/>
                <a:gd name="T36" fmla="*/ 34 w 108"/>
                <a:gd name="T37" fmla="*/ 88 h 88"/>
                <a:gd name="T38" fmla="*/ 97 w 108"/>
                <a:gd name="T39" fmla="*/ 25 h 88"/>
                <a:gd name="T40" fmla="*/ 97 w 108"/>
                <a:gd name="T41" fmla="*/ 22 h 88"/>
                <a:gd name="T42" fmla="*/ 108 w 108"/>
                <a:gd name="T4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8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4032" y="3079"/>
              <a:ext cx="93" cy="97"/>
            </a:xfrm>
            <a:custGeom>
              <a:avLst/>
              <a:gdLst>
                <a:gd name="T0" fmla="*/ 49 w 93"/>
                <a:gd name="T1" fmla="*/ 0 h 97"/>
                <a:gd name="T2" fmla="*/ 49 w 93"/>
                <a:gd name="T3" fmla="*/ 44 h 97"/>
                <a:gd name="T4" fmla="*/ 93 w 93"/>
                <a:gd name="T5" fmla="*/ 0 h 97"/>
                <a:gd name="T6" fmla="*/ 93 w 93"/>
                <a:gd name="T7" fmla="*/ 97 h 97"/>
                <a:gd name="T8" fmla="*/ 49 w 93"/>
                <a:gd name="T9" fmla="*/ 53 h 97"/>
                <a:gd name="T10" fmla="*/ 49 w 93"/>
                <a:gd name="T11" fmla="*/ 97 h 97"/>
                <a:gd name="T12" fmla="*/ 0 w 93"/>
                <a:gd name="T13" fmla="*/ 48 h 97"/>
                <a:gd name="T14" fmla="*/ 49 w 93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7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65" name="Freeform 164"/>
            <p:cNvSpPr>
              <a:spLocks noEditPoints="1"/>
            </p:cNvSpPr>
            <p:nvPr/>
          </p:nvSpPr>
          <p:spPr bwMode="auto">
            <a:xfrm>
              <a:off x="3864" y="3097"/>
              <a:ext cx="140" cy="142"/>
            </a:xfrm>
            <a:custGeom>
              <a:avLst/>
              <a:gdLst>
                <a:gd name="T0" fmla="*/ 0 w 114"/>
                <a:gd name="T1" fmla="*/ 83 h 115"/>
                <a:gd name="T2" fmla="*/ 10 w 114"/>
                <a:gd name="T3" fmla="*/ 94 h 115"/>
                <a:gd name="T4" fmla="*/ 30 w 114"/>
                <a:gd name="T5" fmla="*/ 74 h 115"/>
                <a:gd name="T6" fmla="*/ 41 w 114"/>
                <a:gd name="T7" fmla="*/ 85 h 115"/>
                <a:gd name="T8" fmla="*/ 21 w 114"/>
                <a:gd name="T9" fmla="*/ 105 h 115"/>
                <a:gd name="T10" fmla="*/ 31 w 114"/>
                <a:gd name="T11" fmla="*/ 115 h 115"/>
                <a:gd name="T12" fmla="*/ 51 w 114"/>
                <a:gd name="T13" fmla="*/ 95 h 115"/>
                <a:gd name="T14" fmla="*/ 64 w 114"/>
                <a:gd name="T15" fmla="*/ 108 h 115"/>
                <a:gd name="T16" fmla="*/ 74 w 114"/>
                <a:gd name="T17" fmla="*/ 98 h 115"/>
                <a:gd name="T18" fmla="*/ 17 w 114"/>
                <a:gd name="T19" fmla="*/ 41 h 115"/>
                <a:gd name="T20" fmla="*/ 7 w 114"/>
                <a:gd name="T21" fmla="*/ 51 h 115"/>
                <a:gd name="T22" fmla="*/ 20 w 114"/>
                <a:gd name="T23" fmla="*/ 63 h 115"/>
                <a:gd name="T24" fmla="*/ 0 w 114"/>
                <a:gd name="T25" fmla="*/ 83 h 115"/>
                <a:gd name="T26" fmla="*/ 84 w 114"/>
                <a:gd name="T27" fmla="*/ 31 h 115"/>
                <a:gd name="T28" fmla="*/ 26 w 114"/>
                <a:gd name="T29" fmla="*/ 40 h 115"/>
                <a:gd name="T30" fmla="*/ 75 w 114"/>
                <a:gd name="T31" fmla="*/ 89 h 115"/>
                <a:gd name="T32" fmla="*/ 84 w 114"/>
                <a:gd name="T33" fmla="*/ 31 h 115"/>
                <a:gd name="T34" fmla="*/ 93 w 114"/>
                <a:gd name="T35" fmla="*/ 36 h 115"/>
                <a:gd name="T36" fmla="*/ 79 w 114"/>
                <a:gd name="T37" fmla="*/ 22 h 115"/>
                <a:gd name="T38" fmla="*/ 100 w 114"/>
                <a:gd name="T39" fmla="*/ 0 h 115"/>
                <a:gd name="T40" fmla="*/ 114 w 114"/>
                <a:gd name="T41" fmla="*/ 15 h 115"/>
                <a:gd name="T42" fmla="*/ 93 w 114"/>
                <a:gd name="T43" fmla="*/ 3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15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66" name="Freeform 165"/>
            <p:cNvSpPr>
              <a:spLocks noEditPoints="1"/>
            </p:cNvSpPr>
            <p:nvPr/>
          </p:nvSpPr>
          <p:spPr bwMode="auto">
            <a:xfrm>
              <a:off x="3521" y="2982"/>
              <a:ext cx="141" cy="139"/>
            </a:xfrm>
            <a:custGeom>
              <a:avLst/>
              <a:gdLst>
                <a:gd name="T0" fmla="*/ 110 w 115"/>
                <a:gd name="T1" fmla="*/ 37 h 113"/>
                <a:gd name="T2" fmla="*/ 86 w 115"/>
                <a:gd name="T3" fmla="*/ 2 h 113"/>
                <a:gd name="T4" fmla="*/ 86 w 115"/>
                <a:gd name="T5" fmla="*/ 2 h 113"/>
                <a:gd name="T6" fmla="*/ 77 w 115"/>
                <a:gd name="T7" fmla="*/ 5 h 113"/>
                <a:gd name="T8" fmla="*/ 32 w 115"/>
                <a:gd name="T9" fmla="*/ 40 h 113"/>
                <a:gd name="T10" fmla="*/ 36 w 115"/>
                <a:gd name="T11" fmla="*/ 57 h 113"/>
                <a:gd name="T12" fmla="*/ 42 w 115"/>
                <a:gd name="T13" fmla="*/ 74 h 113"/>
                <a:gd name="T14" fmla="*/ 98 w 115"/>
                <a:gd name="T15" fmla="*/ 82 h 113"/>
                <a:gd name="T16" fmla="*/ 106 w 115"/>
                <a:gd name="T17" fmla="*/ 79 h 113"/>
                <a:gd name="T18" fmla="*/ 106 w 115"/>
                <a:gd name="T19" fmla="*/ 79 h 113"/>
                <a:gd name="T20" fmla="*/ 110 w 115"/>
                <a:gd name="T21" fmla="*/ 37 h 113"/>
                <a:gd name="T22" fmla="*/ 102 w 115"/>
                <a:gd name="T23" fmla="*/ 74 h 113"/>
                <a:gd name="T24" fmla="*/ 99 w 115"/>
                <a:gd name="T25" fmla="*/ 73 h 113"/>
                <a:gd name="T26" fmla="*/ 93 w 115"/>
                <a:gd name="T27" fmla="*/ 68 h 113"/>
                <a:gd name="T28" fmla="*/ 83 w 115"/>
                <a:gd name="T29" fmla="*/ 44 h 113"/>
                <a:gd name="T30" fmla="*/ 80 w 115"/>
                <a:gd name="T31" fmla="*/ 19 h 113"/>
                <a:gd name="T32" fmla="*/ 82 w 115"/>
                <a:gd name="T33" fmla="*/ 11 h 113"/>
                <a:gd name="T34" fmla="*/ 84 w 115"/>
                <a:gd name="T35" fmla="*/ 9 h 113"/>
                <a:gd name="T36" fmla="*/ 87 w 115"/>
                <a:gd name="T37" fmla="*/ 10 h 113"/>
                <a:gd name="T38" fmla="*/ 93 w 115"/>
                <a:gd name="T39" fmla="*/ 16 h 113"/>
                <a:gd name="T40" fmla="*/ 103 w 115"/>
                <a:gd name="T41" fmla="*/ 39 h 113"/>
                <a:gd name="T42" fmla="*/ 106 w 115"/>
                <a:gd name="T43" fmla="*/ 64 h 113"/>
                <a:gd name="T44" fmla="*/ 104 w 115"/>
                <a:gd name="T45" fmla="*/ 72 h 113"/>
                <a:gd name="T46" fmla="*/ 102 w 115"/>
                <a:gd name="T47" fmla="*/ 74 h 113"/>
                <a:gd name="T48" fmla="*/ 28 w 115"/>
                <a:gd name="T49" fmla="*/ 59 h 113"/>
                <a:gd name="T50" fmla="*/ 25 w 115"/>
                <a:gd name="T51" fmla="*/ 43 h 113"/>
                <a:gd name="T52" fmla="*/ 11 w 115"/>
                <a:gd name="T53" fmla="*/ 48 h 113"/>
                <a:gd name="T54" fmla="*/ 4 w 115"/>
                <a:gd name="T55" fmla="*/ 50 h 113"/>
                <a:gd name="T56" fmla="*/ 0 w 115"/>
                <a:gd name="T57" fmla="*/ 61 h 113"/>
                <a:gd name="T58" fmla="*/ 3 w 115"/>
                <a:gd name="T59" fmla="*/ 71 h 113"/>
                <a:gd name="T60" fmla="*/ 11 w 115"/>
                <a:gd name="T61" fmla="*/ 79 h 113"/>
                <a:gd name="T62" fmla="*/ 19 w 115"/>
                <a:gd name="T63" fmla="*/ 77 h 113"/>
                <a:gd name="T64" fmla="*/ 34 w 115"/>
                <a:gd name="T65" fmla="*/ 74 h 113"/>
                <a:gd name="T66" fmla="*/ 28 w 115"/>
                <a:gd name="T67" fmla="*/ 59 h 113"/>
                <a:gd name="T68" fmla="*/ 47 w 115"/>
                <a:gd name="T69" fmla="*/ 78 h 113"/>
                <a:gd name="T70" fmla="*/ 32 w 115"/>
                <a:gd name="T71" fmla="*/ 79 h 113"/>
                <a:gd name="T72" fmla="*/ 50 w 115"/>
                <a:gd name="T73" fmla="*/ 111 h 113"/>
                <a:gd name="T74" fmla="*/ 54 w 115"/>
                <a:gd name="T75" fmla="*/ 112 h 113"/>
                <a:gd name="T76" fmla="*/ 66 w 115"/>
                <a:gd name="T77" fmla="*/ 103 h 113"/>
                <a:gd name="T78" fmla="*/ 66 w 115"/>
                <a:gd name="T79" fmla="*/ 99 h 113"/>
                <a:gd name="T80" fmla="*/ 47 w 115"/>
                <a:gd name="T81" fmla="*/ 78 h 113"/>
                <a:gd name="T82" fmla="*/ 96 w 115"/>
                <a:gd name="T83" fmla="*/ 54 h 113"/>
                <a:gd name="T84" fmla="*/ 95 w 115"/>
                <a:gd name="T85" fmla="*/ 54 h 113"/>
                <a:gd name="T86" fmla="*/ 93 w 115"/>
                <a:gd name="T87" fmla="*/ 52 h 113"/>
                <a:gd name="T88" fmla="*/ 89 w 115"/>
                <a:gd name="T89" fmla="*/ 43 h 113"/>
                <a:gd name="T90" fmla="*/ 88 w 115"/>
                <a:gd name="T91" fmla="*/ 33 h 113"/>
                <a:gd name="T92" fmla="*/ 89 w 115"/>
                <a:gd name="T93" fmla="*/ 30 h 113"/>
                <a:gd name="T94" fmla="*/ 90 w 115"/>
                <a:gd name="T95" fmla="*/ 29 h 113"/>
                <a:gd name="T96" fmla="*/ 91 w 115"/>
                <a:gd name="T97" fmla="*/ 29 h 113"/>
                <a:gd name="T98" fmla="*/ 93 w 115"/>
                <a:gd name="T99" fmla="*/ 32 h 113"/>
                <a:gd name="T100" fmla="*/ 97 w 115"/>
                <a:gd name="T101" fmla="*/ 41 h 113"/>
                <a:gd name="T102" fmla="*/ 98 w 115"/>
                <a:gd name="T103" fmla="*/ 50 h 113"/>
                <a:gd name="T104" fmla="*/ 97 w 115"/>
                <a:gd name="T105" fmla="*/ 53 h 113"/>
                <a:gd name="T106" fmla="*/ 96 w 115"/>
                <a:gd name="T107" fmla="*/ 5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13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67" name="Freeform 166"/>
            <p:cNvSpPr>
              <a:spLocks noEditPoints="1"/>
            </p:cNvSpPr>
            <p:nvPr/>
          </p:nvSpPr>
          <p:spPr bwMode="auto">
            <a:xfrm>
              <a:off x="3688" y="2986"/>
              <a:ext cx="129" cy="130"/>
            </a:xfrm>
            <a:custGeom>
              <a:avLst/>
              <a:gdLst>
                <a:gd name="T0" fmla="*/ 100 w 105"/>
                <a:gd name="T1" fmla="*/ 30 h 106"/>
                <a:gd name="T2" fmla="*/ 71 w 105"/>
                <a:gd name="T3" fmla="*/ 27 h 106"/>
                <a:gd name="T4" fmla="*/ 88 w 105"/>
                <a:gd name="T5" fmla="*/ 10 h 106"/>
                <a:gd name="T6" fmla="*/ 82 w 105"/>
                <a:gd name="T7" fmla="*/ 4 h 106"/>
                <a:gd name="T8" fmla="*/ 59 w 105"/>
                <a:gd name="T9" fmla="*/ 27 h 106"/>
                <a:gd name="T10" fmla="*/ 52 w 105"/>
                <a:gd name="T11" fmla="*/ 27 h 106"/>
                <a:gd name="T12" fmla="*/ 52 w 105"/>
                <a:gd name="T13" fmla="*/ 27 h 106"/>
                <a:gd name="T14" fmla="*/ 26 w 105"/>
                <a:gd name="T15" fmla="*/ 0 h 106"/>
                <a:gd name="T16" fmla="*/ 19 w 105"/>
                <a:gd name="T17" fmla="*/ 7 h 106"/>
                <a:gd name="T18" fmla="*/ 39 w 105"/>
                <a:gd name="T19" fmla="*/ 27 h 106"/>
                <a:gd name="T20" fmla="*/ 4 w 105"/>
                <a:gd name="T21" fmla="*/ 30 h 106"/>
                <a:gd name="T22" fmla="*/ 0 w 105"/>
                <a:gd name="T23" fmla="*/ 66 h 106"/>
                <a:gd name="T24" fmla="*/ 4 w 105"/>
                <a:gd name="T25" fmla="*/ 102 h 106"/>
                <a:gd name="T26" fmla="*/ 52 w 105"/>
                <a:gd name="T27" fmla="*/ 106 h 106"/>
                <a:gd name="T28" fmla="*/ 100 w 105"/>
                <a:gd name="T29" fmla="*/ 102 h 106"/>
                <a:gd name="T30" fmla="*/ 105 w 105"/>
                <a:gd name="T31" fmla="*/ 66 h 106"/>
                <a:gd name="T32" fmla="*/ 100 w 105"/>
                <a:gd name="T33" fmla="*/ 30 h 106"/>
                <a:gd name="T34" fmla="*/ 88 w 105"/>
                <a:gd name="T35" fmla="*/ 90 h 106"/>
                <a:gd name="T36" fmla="*/ 52 w 105"/>
                <a:gd name="T37" fmla="*/ 92 h 106"/>
                <a:gd name="T38" fmla="*/ 16 w 105"/>
                <a:gd name="T39" fmla="*/ 90 h 106"/>
                <a:gd name="T40" fmla="*/ 13 w 105"/>
                <a:gd name="T41" fmla="*/ 66 h 106"/>
                <a:gd name="T42" fmla="*/ 16 w 105"/>
                <a:gd name="T43" fmla="*/ 42 h 106"/>
                <a:gd name="T44" fmla="*/ 52 w 105"/>
                <a:gd name="T45" fmla="*/ 40 h 106"/>
                <a:gd name="T46" fmla="*/ 88 w 105"/>
                <a:gd name="T47" fmla="*/ 42 h 106"/>
                <a:gd name="T48" fmla="*/ 92 w 105"/>
                <a:gd name="T49" fmla="*/ 66 h 106"/>
                <a:gd name="T50" fmla="*/ 88 w 105"/>
                <a:gd name="T51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6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3670" y="3140"/>
              <a:ext cx="157" cy="89"/>
            </a:xfrm>
            <a:custGeom>
              <a:avLst/>
              <a:gdLst>
                <a:gd name="T0" fmla="*/ 128 w 128"/>
                <a:gd name="T1" fmla="*/ 51 h 72"/>
                <a:gd name="T2" fmla="*/ 112 w 128"/>
                <a:gd name="T3" fmla="*/ 29 h 72"/>
                <a:gd name="T4" fmla="*/ 82 w 128"/>
                <a:gd name="T5" fmla="*/ 0 h 72"/>
                <a:gd name="T6" fmla="*/ 58 w 128"/>
                <a:gd name="T7" fmla="*/ 12 h 72"/>
                <a:gd name="T8" fmla="*/ 45 w 128"/>
                <a:gd name="T9" fmla="*/ 5 h 72"/>
                <a:gd name="T10" fmla="*/ 29 w 128"/>
                <a:gd name="T11" fmla="*/ 22 h 72"/>
                <a:gd name="T12" fmla="*/ 29 w 128"/>
                <a:gd name="T13" fmla="*/ 24 h 72"/>
                <a:gd name="T14" fmla="*/ 24 w 128"/>
                <a:gd name="T15" fmla="*/ 24 h 72"/>
                <a:gd name="T16" fmla="*/ 0 w 128"/>
                <a:gd name="T17" fmla="*/ 48 h 72"/>
                <a:gd name="T18" fmla="*/ 24 w 128"/>
                <a:gd name="T19" fmla="*/ 72 h 72"/>
                <a:gd name="T20" fmla="*/ 106 w 128"/>
                <a:gd name="T21" fmla="*/ 72 h 72"/>
                <a:gd name="T22" fmla="*/ 106 w 128"/>
                <a:gd name="T23" fmla="*/ 72 h 72"/>
                <a:gd name="T24" fmla="*/ 128 w 128"/>
                <a:gd name="T25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72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69" name="Freeform 168"/>
            <p:cNvSpPr>
              <a:spLocks noEditPoints="1"/>
            </p:cNvSpPr>
            <p:nvPr/>
          </p:nvSpPr>
          <p:spPr bwMode="auto">
            <a:xfrm>
              <a:off x="3524" y="3140"/>
              <a:ext cx="108" cy="89"/>
            </a:xfrm>
            <a:custGeom>
              <a:avLst/>
              <a:gdLst>
                <a:gd name="T0" fmla="*/ 0 w 88"/>
                <a:gd name="T1" fmla="*/ 0 h 72"/>
                <a:gd name="T2" fmla="*/ 0 w 88"/>
                <a:gd name="T3" fmla="*/ 72 h 72"/>
                <a:gd name="T4" fmla="*/ 88 w 88"/>
                <a:gd name="T5" fmla="*/ 72 h 72"/>
                <a:gd name="T6" fmla="*/ 88 w 88"/>
                <a:gd name="T7" fmla="*/ 0 h 72"/>
                <a:gd name="T8" fmla="*/ 0 w 88"/>
                <a:gd name="T9" fmla="*/ 0 h 72"/>
                <a:gd name="T10" fmla="*/ 83 w 88"/>
                <a:gd name="T11" fmla="*/ 67 h 72"/>
                <a:gd name="T12" fmla="*/ 5 w 88"/>
                <a:gd name="T13" fmla="*/ 67 h 72"/>
                <a:gd name="T14" fmla="*/ 5 w 88"/>
                <a:gd name="T15" fmla="*/ 6 h 72"/>
                <a:gd name="T16" fmla="*/ 83 w 88"/>
                <a:gd name="T17" fmla="*/ 6 h 72"/>
                <a:gd name="T18" fmla="*/ 83 w 88"/>
                <a:gd name="T19" fmla="*/ 67 h 72"/>
                <a:gd name="T20" fmla="*/ 61 w 88"/>
                <a:gd name="T21" fmla="*/ 20 h 72"/>
                <a:gd name="T22" fmla="*/ 69 w 88"/>
                <a:gd name="T23" fmla="*/ 28 h 72"/>
                <a:gd name="T24" fmla="*/ 77 w 88"/>
                <a:gd name="T25" fmla="*/ 20 h 72"/>
                <a:gd name="T26" fmla="*/ 69 w 88"/>
                <a:gd name="T27" fmla="*/ 11 h 72"/>
                <a:gd name="T28" fmla="*/ 61 w 88"/>
                <a:gd name="T29" fmla="*/ 20 h 72"/>
                <a:gd name="T30" fmla="*/ 77 w 88"/>
                <a:gd name="T31" fmla="*/ 61 h 72"/>
                <a:gd name="T32" fmla="*/ 11 w 88"/>
                <a:gd name="T33" fmla="*/ 61 h 72"/>
                <a:gd name="T34" fmla="*/ 27 w 88"/>
                <a:gd name="T35" fmla="*/ 17 h 72"/>
                <a:gd name="T36" fmla="*/ 50 w 88"/>
                <a:gd name="T37" fmla="*/ 45 h 72"/>
                <a:gd name="T38" fmla="*/ 61 w 88"/>
                <a:gd name="T39" fmla="*/ 36 h 72"/>
                <a:gd name="T40" fmla="*/ 77 w 88"/>
                <a:gd name="T41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72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70" name="Freeform 169"/>
            <p:cNvSpPr>
              <a:spLocks noEditPoints="1"/>
            </p:cNvSpPr>
            <p:nvPr/>
          </p:nvSpPr>
          <p:spPr bwMode="auto">
            <a:xfrm>
              <a:off x="3366" y="3121"/>
              <a:ext cx="105" cy="105"/>
            </a:xfrm>
            <a:custGeom>
              <a:avLst/>
              <a:gdLst>
                <a:gd name="T0" fmla="*/ 57 w 85"/>
                <a:gd name="T1" fmla="*/ 58 h 86"/>
                <a:gd name="T2" fmla="*/ 82 w 85"/>
                <a:gd name="T3" fmla="*/ 47 h 86"/>
                <a:gd name="T4" fmla="*/ 82 w 85"/>
                <a:gd name="T5" fmla="*/ 59 h 86"/>
                <a:gd name="T6" fmla="*/ 66 w 85"/>
                <a:gd name="T7" fmla="*/ 67 h 86"/>
                <a:gd name="T8" fmla="*/ 59 w 85"/>
                <a:gd name="T9" fmla="*/ 84 h 86"/>
                <a:gd name="T10" fmla="*/ 47 w 85"/>
                <a:gd name="T11" fmla="*/ 84 h 86"/>
                <a:gd name="T12" fmla="*/ 57 w 85"/>
                <a:gd name="T13" fmla="*/ 58 h 86"/>
                <a:gd name="T14" fmla="*/ 24 w 85"/>
                <a:gd name="T15" fmla="*/ 85 h 86"/>
                <a:gd name="T16" fmla="*/ 39 w 85"/>
                <a:gd name="T17" fmla="*/ 42 h 86"/>
                <a:gd name="T18" fmla="*/ 81 w 85"/>
                <a:gd name="T19" fmla="*/ 23 h 86"/>
                <a:gd name="T20" fmla="*/ 81 w 85"/>
                <a:gd name="T21" fmla="*/ 35 h 86"/>
                <a:gd name="T22" fmla="*/ 81 w 85"/>
                <a:gd name="T23" fmla="*/ 35 h 86"/>
                <a:gd name="T24" fmla="*/ 48 w 85"/>
                <a:gd name="T25" fmla="*/ 50 h 86"/>
                <a:gd name="T26" fmla="*/ 36 w 85"/>
                <a:gd name="T27" fmla="*/ 85 h 86"/>
                <a:gd name="T28" fmla="*/ 24 w 85"/>
                <a:gd name="T29" fmla="*/ 85 h 86"/>
                <a:gd name="T30" fmla="*/ 49 w 85"/>
                <a:gd name="T31" fmla="*/ 7 h 86"/>
                <a:gd name="T32" fmla="*/ 80 w 85"/>
                <a:gd name="T33" fmla="*/ 0 h 86"/>
                <a:gd name="T34" fmla="*/ 80 w 85"/>
                <a:gd name="T35" fmla="*/ 0 h 86"/>
                <a:gd name="T36" fmla="*/ 80 w 85"/>
                <a:gd name="T37" fmla="*/ 11 h 86"/>
                <a:gd name="T38" fmla="*/ 31 w 85"/>
                <a:gd name="T39" fmla="*/ 34 h 86"/>
                <a:gd name="T40" fmla="*/ 12 w 85"/>
                <a:gd name="T41" fmla="*/ 85 h 86"/>
                <a:gd name="T42" fmla="*/ 0 w 85"/>
                <a:gd name="T43" fmla="*/ 86 h 86"/>
                <a:gd name="T44" fmla="*/ 5 w 85"/>
                <a:gd name="T45" fmla="*/ 54 h 86"/>
                <a:gd name="T46" fmla="*/ 22 w 85"/>
                <a:gd name="T47" fmla="*/ 26 h 86"/>
                <a:gd name="T48" fmla="*/ 49 w 85"/>
                <a:gd name="T49" fmla="*/ 7 h 86"/>
                <a:gd name="T50" fmla="*/ 75 w 85"/>
                <a:gd name="T51" fmla="*/ 83 h 86"/>
                <a:gd name="T52" fmla="*/ 83 w 85"/>
                <a:gd name="T53" fmla="*/ 83 h 86"/>
                <a:gd name="T54" fmla="*/ 83 w 85"/>
                <a:gd name="T55" fmla="*/ 74 h 86"/>
                <a:gd name="T56" fmla="*/ 74 w 85"/>
                <a:gd name="T57" fmla="*/ 75 h 86"/>
                <a:gd name="T58" fmla="*/ 75 w 85"/>
                <a:gd name="T5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86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71" name="Freeform 170"/>
            <p:cNvSpPr>
              <a:spLocks noEditPoints="1"/>
            </p:cNvSpPr>
            <p:nvPr/>
          </p:nvSpPr>
          <p:spPr bwMode="auto">
            <a:xfrm>
              <a:off x="1907" y="1484"/>
              <a:ext cx="59" cy="80"/>
            </a:xfrm>
            <a:custGeom>
              <a:avLst/>
              <a:gdLst>
                <a:gd name="T0" fmla="*/ 46 w 48"/>
                <a:gd name="T1" fmla="*/ 8 h 65"/>
                <a:gd name="T2" fmla="*/ 42 w 48"/>
                <a:gd name="T3" fmla="*/ 8 h 65"/>
                <a:gd name="T4" fmla="*/ 42 w 48"/>
                <a:gd name="T5" fmla="*/ 12 h 65"/>
                <a:gd name="T6" fmla="*/ 44 w 48"/>
                <a:gd name="T7" fmla="*/ 12 h 65"/>
                <a:gd name="T8" fmla="*/ 44 w 48"/>
                <a:gd name="T9" fmla="*/ 44 h 65"/>
                <a:gd name="T10" fmla="*/ 28 w 48"/>
                <a:gd name="T11" fmla="*/ 44 h 65"/>
                <a:gd name="T12" fmla="*/ 28 w 48"/>
                <a:gd name="T13" fmla="*/ 61 h 65"/>
                <a:gd name="T14" fmla="*/ 4 w 48"/>
                <a:gd name="T15" fmla="*/ 61 h 65"/>
                <a:gd name="T16" fmla="*/ 4 w 48"/>
                <a:gd name="T17" fmla="*/ 12 h 65"/>
                <a:gd name="T18" fmla="*/ 6 w 48"/>
                <a:gd name="T19" fmla="*/ 12 h 65"/>
                <a:gd name="T20" fmla="*/ 6 w 48"/>
                <a:gd name="T21" fmla="*/ 8 h 65"/>
                <a:gd name="T22" fmla="*/ 2 w 48"/>
                <a:gd name="T23" fmla="*/ 8 h 65"/>
                <a:gd name="T24" fmla="*/ 0 w 48"/>
                <a:gd name="T25" fmla="*/ 10 h 65"/>
                <a:gd name="T26" fmla="*/ 0 w 48"/>
                <a:gd name="T27" fmla="*/ 63 h 65"/>
                <a:gd name="T28" fmla="*/ 2 w 48"/>
                <a:gd name="T29" fmla="*/ 65 h 65"/>
                <a:gd name="T30" fmla="*/ 34 w 48"/>
                <a:gd name="T31" fmla="*/ 65 h 65"/>
                <a:gd name="T32" fmla="*/ 48 w 48"/>
                <a:gd name="T33" fmla="*/ 50 h 65"/>
                <a:gd name="T34" fmla="*/ 48 w 48"/>
                <a:gd name="T35" fmla="*/ 10 h 65"/>
                <a:gd name="T36" fmla="*/ 46 w 48"/>
                <a:gd name="T37" fmla="*/ 8 h 65"/>
                <a:gd name="T38" fmla="*/ 32 w 48"/>
                <a:gd name="T39" fmla="*/ 61 h 65"/>
                <a:gd name="T40" fmla="*/ 32 w 48"/>
                <a:gd name="T41" fmla="*/ 49 h 65"/>
                <a:gd name="T42" fmla="*/ 44 w 48"/>
                <a:gd name="T43" fmla="*/ 49 h 65"/>
                <a:gd name="T44" fmla="*/ 32 w 48"/>
                <a:gd name="T45" fmla="*/ 61 h 65"/>
                <a:gd name="T46" fmla="*/ 40 w 48"/>
                <a:gd name="T47" fmla="*/ 8 h 65"/>
                <a:gd name="T48" fmla="*/ 32 w 48"/>
                <a:gd name="T49" fmla="*/ 8 h 65"/>
                <a:gd name="T50" fmla="*/ 32 w 48"/>
                <a:gd name="T51" fmla="*/ 4 h 65"/>
                <a:gd name="T52" fmla="*/ 28 w 48"/>
                <a:gd name="T53" fmla="*/ 0 h 65"/>
                <a:gd name="T54" fmla="*/ 20 w 48"/>
                <a:gd name="T55" fmla="*/ 0 h 65"/>
                <a:gd name="T56" fmla="*/ 16 w 48"/>
                <a:gd name="T57" fmla="*/ 4 h 65"/>
                <a:gd name="T58" fmla="*/ 16 w 48"/>
                <a:gd name="T59" fmla="*/ 8 h 65"/>
                <a:gd name="T60" fmla="*/ 8 w 48"/>
                <a:gd name="T61" fmla="*/ 8 h 65"/>
                <a:gd name="T62" fmla="*/ 8 w 48"/>
                <a:gd name="T63" fmla="*/ 16 h 65"/>
                <a:gd name="T64" fmla="*/ 40 w 48"/>
                <a:gd name="T65" fmla="*/ 16 h 65"/>
                <a:gd name="T66" fmla="*/ 40 w 48"/>
                <a:gd name="T67" fmla="*/ 8 h 65"/>
                <a:gd name="T68" fmla="*/ 28 w 48"/>
                <a:gd name="T69" fmla="*/ 8 h 65"/>
                <a:gd name="T70" fmla="*/ 20 w 48"/>
                <a:gd name="T71" fmla="*/ 8 h 65"/>
                <a:gd name="T72" fmla="*/ 20 w 48"/>
                <a:gd name="T73" fmla="*/ 4 h 65"/>
                <a:gd name="T74" fmla="*/ 20 w 48"/>
                <a:gd name="T75" fmla="*/ 4 h 65"/>
                <a:gd name="T76" fmla="*/ 28 w 48"/>
                <a:gd name="T77" fmla="*/ 4 h 65"/>
                <a:gd name="T78" fmla="*/ 28 w 48"/>
                <a:gd name="T79" fmla="*/ 4 h 65"/>
                <a:gd name="T80" fmla="*/ 28 w 48"/>
                <a:gd name="T8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65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72" name="Freeform 171"/>
            <p:cNvSpPr>
              <a:spLocks noEditPoints="1"/>
            </p:cNvSpPr>
            <p:nvPr/>
          </p:nvSpPr>
          <p:spPr bwMode="auto">
            <a:xfrm>
              <a:off x="1423" y="1972"/>
              <a:ext cx="81" cy="81"/>
            </a:xfrm>
            <a:custGeom>
              <a:avLst/>
              <a:gdLst>
                <a:gd name="T0" fmla="*/ 55 w 66"/>
                <a:gd name="T1" fmla="*/ 0 h 66"/>
                <a:gd name="T2" fmla="*/ 11 w 66"/>
                <a:gd name="T3" fmla="*/ 0 h 66"/>
                <a:gd name="T4" fmla="*/ 0 w 66"/>
                <a:gd name="T5" fmla="*/ 11 h 66"/>
                <a:gd name="T6" fmla="*/ 1 w 66"/>
                <a:gd name="T7" fmla="*/ 55 h 66"/>
                <a:gd name="T8" fmla="*/ 12 w 66"/>
                <a:gd name="T9" fmla="*/ 66 h 66"/>
                <a:gd name="T10" fmla="*/ 55 w 66"/>
                <a:gd name="T11" fmla="*/ 66 h 66"/>
                <a:gd name="T12" fmla="*/ 66 w 66"/>
                <a:gd name="T13" fmla="*/ 55 h 66"/>
                <a:gd name="T14" fmla="*/ 66 w 66"/>
                <a:gd name="T15" fmla="*/ 11 h 66"/>
                <a:gd name="T16" fmla="*/ 55 w 66"/>
                <a:gd name="T17" fmla="*/ 0 h 66"/>
                <a:gd name="T18" fmla="*/ 22 w 66"/>
                <a:gd name="T19" fmla="*/ 29 h 66"/>
                <a:gd name="T20" fmla="*/ 45 w 66"/>
                <a:gd name="T21" fmla="*/ 29 h 66"/>
                <a:gd name="T22" fmla="*/ 46 w 66"/>
                <a:gd name="T23" fmla="*/ 33 h 66"/>
                <a:gd name="T24" fmla="*/ 33 w 66"/>
                <a:gd name="T25" fmla="*/ 46 h 66"/>
                <a:gd name="T26" fmla="*/ 21 w 66"/>
                <a:gd name="T27" fmla="*/ 33 h 66"/>
                <a:gd name="T28" fmla="*/ 22 w 66"/>
                <a:gd name="T29" fmla="*/ 29 h 66"/>
                <a:gd name="T30" fmla="*/ 58 w 66"/>
                <a:gd name="T31" fmla="*/ 29 h 66"/>
                <a:gd name="T32" fmla="*/ 58 w 66"/>
                <a:gd name="T33" fmla="*/ 45 h 66"/>
                <a:gd name="T34" fmla="*/ 58 w 66"/>
                <a:gd name="T35" fmla="*/ 53 h 66"/>
                <a:gd name="T36" fmla="*/ 54 w 66"/>
                <a:gd name="T37" fmla="*/ 58 h 66"/>
                <a:gd name="T38" fmla="*/ 13 w 66"/>
                <a:gd name="T39" fmla="*/ 58 h 66"/>
                <a:gd name="T40" fmla="*/ 9 w 66"/>
                <a:gd name="T41" fmla="*/ 54 h 66"/>
                <a:gd name="T42" fmla="*/ 9 w 66"/>
                <a:gd name="T43" fmla="*/ 46 h 66"/>
                <a:gd name="T44" fmla="*/ 9 w 66"/>
                <a:gd name="T45" fmla="*/ 29 h 66"/>
                <a:gd name="T46" fmla="*/ 9 w 66"/>
                <a:gd name="T47" fmla="*/ 29 h 66"/>
                <a:gd name="T48" fmla="*/ 15 w 66"/>
                <a:gd name="T49" fmla="*/ 29 h 66"/>
                <a:gd name="T50" fmla="*/ 15 w 66"/>
                <a:gd name="T51" fmla="*/ 33 h 66"/>
                <a:gd name="T52" fmla="*/ 33 w 66"/>
                <a:gd name="T53" fmla="*/ 52 h 66"/>
                <a:gd name="T54" fmla="*/ 52 w 66"/>
                <a:gd name="T55" fmla="*/ 33 h 66"/>
                <a:gd name="T56" fmla="*/ 51 w 66"/>
                <a:gd name="T57" fmla="*/ 29 h 66"/>
                <a:gd name="T58" fmla="*/ 58 w 66"/>
                <a:gd name="T59" fmla="*/ 29 h 66"/>
                <a:gd name="T60" fmla="*/ 58 w 66"/>
                <a:gd name="T61" fmla="*/ 15 h 66"/>
                <a:gd name="T62" fmla="*/ 56 w 66"/>
                <a:gd name="T63" fmla="*/ 17 h 66"/>
                <a:gd name="T64" fmla="*/ 52 w 66"/>
                <a:gd name="T65" fmla="*/ 17 h 66"/>
                <a:gd name="T66" fmla="*/ 50 w 66"/>
                <a:gd name="T67" fmla="*/ 15 h 66"/>
                <a:gd name="T68" fmla="*/ 50 w 66"/>
                <a:gd name="T69" fmla="*/ 10 h 66"/>
                <a:gd name="T70" fmla="*/ 52 w 66"/>
                <a:gd name="T71" fmla="*/ 8 h 66"/>
                <a:gd name="T72" fmla="*/ 56 w 66"/>
                <a:gd name="T73" fmla="*/ 8 h 66"/>
                <a:gd name="T74" fmla="*/ 58 w 66"/>
                <a:gd name="T75" fmla="*/ 10 h 66"/>
                <a:gd name="T76" fmla="*/ 58 w 66"/>
                <a:gd name="T77" fmla="*/ 1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" h="66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1440" y="960"/>
              <a:ext cx="75" cy="75"/>
            </a:xfrm>
            <a:custGeom>
              <a:avLst/>
              <a:gdLst>
                <a:gd name="T0" fmla="*/ 30 w 61"/>
                <a:gd name="T1" fmla="*/ 0 h 61"/>
                <a:gd name="T2" fmla="*/ 0 w 61"/>
                <a:gd name="T3" fmla="*/ 30 h 61"/>
                <a:gd name="T4" fmla="*/ 30 w 61"/>
                <a:gd name="T5" fmla="*/ 61 h 61"/>
                <a:gd name="T6" fmla="*/ 61 w 61"/>
                <a:gd name="T7" fmla="*/ 30 h 61"/>
                <a:gd name="T8" fmla="*/ 30 w 61"/>
                <a:gd name="T9" fmla="*/ 0 h 61"/>
                <a:gd name="T10" fmla="*/ 30 w 61"/>
                <a:gd name="T11" fmla="*/ 55 h 61"/>
                <a:gd name="T12" fmla="*/ 6 w 61"/>
                <a:gd name="T13" fmla="*/ 30 h 61"/>
                <a:gd name="T14" fmla="*/ 30 w 61"/>
                <a:gd name="T15" fmla="*/ 6 h 61"/>
                <a:gd name="T16" fmla="*/ 55 w 61"/>
                <a:gd name="T17" fmla="*/ 30 h 61"/>
                <a:gd name="T18" fmla="*/ 30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6 h 61"/>
                <a:gd name="T32" fmla="*/ 23 w 61"/>
                <a:gd name="T33" fmla="*/ 46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7 h 61"/>
                <a:gd name="T44" fmla="*/ 34 w 61"/>
                <a:gd name="T45" fmla="*/ 27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74" name="Freeform 173"/>
            <p:cNvSpPr>
              <a:spLocks noEditPoints="1"/>
            </p:cNvSpPr>
            <p:nvPr/>
          </p:nvSpPr>
          <p:spPr bwMode="auto">
            <a:xfrm>
              <a:off x="1471" y="2896"/>
              <a:ext cx="87" cy="76"/>
            </a:xfrm>
            <a:custGeom>
              <a:avLst/>
              <a:gdLst>
                <a:gd name="T0" fmla="*/ 58 w 87"/>
                <a:gd name="T1" fmla="*/ 10 h 76"/>
                <a:gd name="T2" fmla="*/ 31 w 87"/>
                <a:gd name="T3" fmla="*/ 0 h 76"/>
                <a:gd name="T4" fmla="*/ 0 w 87"/>
                <a:gd name="T5" fmla="*/ 10 h 76"/>
                <a:gd name="T6" fmla="*/ 0 w 87"/>
                <a:gd name="T7" fmla="*/ 76 h 76"/>
                <a:gd name="T8" fmla="*/ 31 w 87"/>
                <a:gd name="T9" fmla="*/ 65 h 76"/>
                <a:gd name="T10" fmla="*/ 58 w 87"/>
                <a:gd name="T11" fmla="*/ 76 h 76"/>
                <a:gd name="T12" fmla="*/ 87 w 87"/>
                <a:gd name="T13" fmla="*/ 65 h 76"/>
                <a:gd name="T14" fmla="*/ 87 w 87"/>
                <a:gd name="T15" fmla="*/ 0 h 76"/>
                <a:gd name="T16" fmla="*/ 58 w 87"/>
                <a:gd name="T17" fmla="*/ 10 h 76"/>
                <a:gd name="T18" fmla="*/ 33 w 87"/>
                <a:gd name="T19" fmla="*/ 6 h 76"/>
                <a:gd name="T20" fmla="*/ 55 w 87"/>
                <a:gd name="T21" fmla="*/ 15 h 76"/>
                <a:gd name="T22" fmla="*/ 55 w 87"/>
                <a:gd name="T23" fmla="*/ 69 h 76"/>
                <a:gd name="T24" fmla="*/ 33 w 87"/>
                <a:gd name="T25" fmla="*/ 60 h 76"/>
                <a:gd name="T26" fmla="*/ 33 w 87"/>
                <a:gd name="T27" fmla="*/ 6 h 76"/>
                <a:gd name="T28" fmla="*/ 6 w 87"/>
                <a:gd name="T29" fmla="*/ 15 h 76"/>
                <a:gd name="T30" fmla="*/ 28 w 87"/>
                <a:gd name="T31" fmla="*/ 6 h 76"/>
                <a:gd name="T32" fmla="*/ 28 w 87"/>
                <a:gd name="T33" fmla="*/ 60 h 76"/>
                <a:gd name="T34" fmla="*/ 6 w 87"/>
                <a:gd name="T35" fmla="*/ 67 h 76"/>
                <a:gd name="T36" fmla="*/ 6 w 87"/>
                <a:gd name="T37" fmla="*/ 15 h 76"/>
                <a:gd name="T38" fmla="*/ 82 w 87"/>
                <a:gd name="T39" fmla="*/ 61 h 76"/>
                <a:gd name="T40" fmla="*/ 60 w 87"/>
                <a:gd name="T41" fmla="*/ 69 h 76"/>
                <a:gd name="T42" fmla="*/ 60 w 87"/>
                <a:gd name="T43" fmla="*/ 15 h 76"/>
                <a:gd name="T44" fmla="*/ 82 w 87"/>
                <a:gd name="T45" fmla="*/ 7 h 76"/>
                <a:gd name="T46" fmla="*/ 82 w 87"/>
                <a:gd name="T47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" h="76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75" name="Freeform 174"/>
            <p:cNvSpPr>
              <a:spLocks noEditPoints="1"/>
            </p:cNvSpPr>
            <p:nvPr/>
          </p:nvSpPr>
          <p:spPr bwMode="auto">
            <a:xfrm>
              <a:off x="2534" y="832"/>
              <a:ext cx="57" cy="58"/>
            </a:xfrm>
            <a:custGeom>
              <a:avLst/>
              <a:gdLst>
                <a:gd name="T0" fmla="*/ 3 w 47"/>
                <a:gd name="T1" fmla="*/ 0 h 47"/>
                <a:gd name="T2" fmla="*/ 21 w 47"/>
                <a:gd name="T3" fmla="*/ 0 h 47"/>
                <a:gd name="T4" fmla="*/ 21 w 47"/>
                <a:gd name="T5" fmla="*/ 3 h 47"/>
                <a:gd name="T6" fmla="*/ 3 w 47"/>
                <a:gd name="T7" fmla="*/ 3 h 47"/>
                <a:gd name="T8" fmla="*/ 3 w 47"/>
                <a:gd name="T9" fmla="*/ 0 h 47"/>
                <a:gd name="T10" fmla="*/ 26 w 47"/>
                <a:gd name="T11" fmla="*/ 0 h 47"/>
                <a:gd name="T12" fmla="*/ 44 w 47"/>
                <a:gd name="T13" fmla="*/ 0 h 47"/>
                <a:gd name="T14" fmla="*/ 44 w 47"/>
                <a:gd name="T15" fmla="*/ 3 h 47"/>
                <a:gd name="T16" fmla="*/ 26 w 47"/>
                <a:gd name="T17" fmla="*/ 3 h 47"/>
                <a:gd name="T18" fmla="*/ 26 w 47"/>
                <a:gd name="T19" fmla="*/ 0 h 47"/>
                <a:gd name="T20" fmla="*/ 43 w 47"/>
                <a:gd name="T21" fmla="*/ 15 h 47"/>
                <a:gd name="T22" fmla="*/ 41 w 47"/>
                <a:gd name="T23" fmla="*/ 15 h 47"/>
                <a:gd name="T24" fmla="*/ 41 w 47"/>
                <a:gd name="T25" fmla="*/ 3 h 47"/>
                <a:gd name="T26" fmla="*/ 29 w 47"/>
                <a:gd name="T27" fmla="*/ 3 h 47"/>
                <a:gd name="T28" fmla="*/ 29 w 47"/>
                <a:gd name="T29" fmla="*/ 15 h 47"/>
                <a:gd name="T30" fmla="*/ 18 w 47"/>
                <a:gd name="T31" fmla="*/ 15 h 47"/>
                <a:gd name="T32" fmla="*/ 18 w 47"/>
                <a:gd name="T33" fmla="*/ 3 h 47"/>
                <a:gd name="T34" fmla="*/ 6 w 47"/>
                <a:gd name="T35" fmla="*/ 3 h 47"/>
                <a:gd name="T36" fmla="*/ 6 w 47"/>
                <a:gd name="T37" fmla="*/ 15 h 47"/>
                <a:gd name="T38" fmla="*/ 4 w 47"/>
                <a:gd name="T39" fmla="*/ 15 h 47"/>
                <a:gd name="T40" fmla="*/ 0 w 47"/>
                <a:gd name="T41" fmla="*/ 18 h 47"/>
                <a:gd name="T42" fmla="*/ 0 w 47"/>
                <a:gd name="T43" fmla="*/ 43 h 47"/>
                <a:gd name="T44" fmla="*/ 4 w 47"/>
                <a:gd name="T45" fmla="*/ 47 h 47"/>
                <a:gd name="T46" fmla="*/ 17 w 47"/>
                <a:gd name="T47" fmla="*/ 47 h 47"/>
                <a:gd name="T48" fmla="*/ 21 w 47"/>
                <a:gd name="T49" fmla="*/ 43 h 47"/>
                <a:gd name="T50" fmla="*/ 21 w 47"/>
                <a:gd name="T51" fmla="*/ 26 h 47"/>
                <a:gd name="T52" fmla="*/ 26 w 47"/>
                <a:gd name="T53" fmla="*/ 26 h 47"/>
                <a:gd name="T54" fmla="*/ 26 w 47"/>
                <a:gd name="T55" fmla="*/ 43 h 47"/>
                <a:gd name="T56" fmla="*/ 30 w 47"/>
                <a:gd name="T57" fmla="*/ 47 h 47"/>
                <a:gd name="T58" fmla="*/ 43 w 47"/>
                <a:gd name="T59" fmla="*/ 47 h 47"/>
                <a:gd name="T60" fmla="*/ 47 w 47"/>
                <a:gd name="T61" fmla="*/ 43 h 47"/>
                <a:gd name="T62" fmla="*/ 47 w 47"/>
                <a:gd name="T63" fmla="*/ 18 h 47"/>
                <a:gd name="T64" fmla="*/ 43 w 47"/>
                <a:gd name="T65" fmla="*/ 15 h 47"/>
                <a:gd name="T66" fmla="*/ 16 w 47"/>
                <a:gd name="T67" fmla="*/ 44 h 47"/>
                <a:gd name="T68" fmla="*/ 5 w 47"/>
                <a:gd name="T69" fmla="*/ 44 h 47"/>
                <a:gd name="T70" fmla="*/ 3 w 47"/>
                <a:gd name="T71" fmla="*/ 42 h 47"/>
                <a:gd name="T72" fmla="*/ 5 w 47"/>
                <a:gd name="T73" fmla="*/ 41 h 47"/>
                <a:gd name="T74" fmla="*/ 16 w 47"/>
                <a:gd name="T75" fmla="*/ 41 h 47"/>
                <a:gd name="T76" fmla="*/ 18 w 47"/>
                <a:gd name="T77" fmla="*/ 42 h 47"/>
                <a:gd name="T78" fmla="*/ 16 w 47"/>
                <a:gd name="T79" fmla="*/ 44 h 47"/>
                <a:gd name="T80" fmla="*/ 25 w 47"/>
                <a:gd name="T81" fmla="*/ 23 h 47"/>
                <a:gd name="T82" fmla="*/ 22 w 47"/>
                <a:gd name="T83" fmla="*/ 23 h 47"/>
                <a:gd name="T84" fmla="*/ 21 w 47"/>
                <a:gd name="T85" fmla="*/ 22 h 47"/>
                <a:gd name="T86" fmla="*/ 22 w 47"/>
                <a:gd name="T87" fmla="*/ 21 h 47"/>
                <a:gd name="T88" fmla="*/ 25 w 47"/>
                <a:gd name="T89" fmla="*/ 21 h 47"/>
                <a:gd name="T90" fmla="*/ 26 w 47"/>
                <a:gd name="T91" fmla="*/ 22 h 47"/>
                <a:gd name="T92" fmla="*/ 25 w 47"/>
                <a:gd name="T93" fmla="*/ 23 h 47"/>
                <a:gd name="T94" fmla="*/ 42 w 47"/>
                <a:gd name="T95" fmla="*/ 44 h 47"/>
                <a:gd name="T96" fmla="*/ 31 w 47"/>
                <a:gd name="T97" fmla="*/ 44 h 47"/>
                <a:gd name="T98" fmla="*/ 29 w 47"/>
                <a:gd name="T99" fmla="*/ 42 h 47"/>
                <a:gd name="T100" fmla="*/ 31 w 47"/>
                <a:gd name="T101" fmla="*/ 41 h 47"/>
                <a:gd name="T102" fmla="*/ 42 w 47"/>
                <a:gd name="T103" fmla="*/ 41 h 47"/>
                <a:gd name="T104" fmla="*/ 44 w 47"/>
                <a:gd name="T105" fmla="*/ 42 h 47"/>
                <a:gd name="T106" fmla="*/ 42 w 47"/>
                <a:gd name="T10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47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76" name="Freeform 175"/>
            <p:cNvSpPr>
              <a:spLocks noEditPoints="1"/>
            </p:cNvSpPr>
            <p:nvPr/>
          </p:nvSpPr>
          <p:spPr bwMode="auto">
            <a:xfrm>
              <a:off x="1852" y="819"/>
              <a:ext cx="71" cy="72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53 h 58"/>
                <a:gd name="T12" fmla="*/ 5 w 58"/>
                <a:gd name="T13" fmla="*/ 29 h 58"/>
                <a:gd name="T14" fmla="*/ 29 w 58"/>
                <a:gd name="T15" fmla="*/ 6 h 58"/>
                <a:gd name="T16" fmla="*/ 53 w 58"/>
                <a:gd name="T17" fmla="*/ 29 h 58"/>
                <a:gd name="T18" fmla="*/ 29 w 58"/>
                <a:gd name="T19" fmla="*/ 53 h 58"/>
                <a:gd name="T20" fmla="*/ 18 w 58"/>
                <a:gd name="T21" fmla="*/ 18 h 58"/>
                <a:gd name="T22" fmla="*/ 40 w 58"/>
                <a:gd name="T23" fmla="*/ 18 h 58"/>
                <a:gd name="T24" fmla="*/ 40 w 58"/>
                <a:gd name="T25" fmla="*/ 40 h 58"/>
                <a:gd name="T26" fmla="*/ 18 w 58"/>
                <a:gd name="T27" fmla="*/ 40 h 58"/>
                <a:gd name="T28" fmla="*/ 18 w 58"/>
                <a:gd name="T2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77" name="Freeform 176"/>
            <p:cNvSpPr>
              <a:spLocks noEditPoints="1"/>
            </p:cNvSpPr>
            <p:nvPr/>
          </p:nvSpPr>
          <p:spPr bwMode="auto">
            <a:xfrm>
              <a:off x="1108" y="2334"/>
              <a:ext cx="70" cy="62"/>
            </a:xfrm>
            <a:custGeom>
              <a:avLst/>
              <a:gdLst>
                <a:gd name="T0" fmla="*/ 24 w 57"/>
                <a:gd name="T1" fmla="*/ 0 h 50"/>
                <a:gd name="T2" fmla="*/ 24 w 57"/>
                <a:gd name="T3" fmla="*/ 0 h 50"/>
                <a:gd name="T4" fmla="*/ 47 w 57"/>
                <a:gd name="T5" fmla="*/ 19 h 50"/>
                <a:gd name="T6" fmla="*/ 24 w 57"/>
                <a:gd name="T7" fmla="*/ 38 h 50"/>
                <a:gd name="T8" fmla="*/ 20 w 57"/>
                <a:gd name="T9" fmla="*/ 38 h 50"/>
                <a:gd name="T10" fmla="*/ 3 w 57"/>
                <a:gd name="T11" fmla="*/ 44 h 50"/>
                <a:gd name="T12" fmla="*/ 3 w 57"/>
                <a:gd name="T13" fmla="*/ 43 h 50"/>
                <a:gd name="T14" fmla="*/ 9 w 57"/>
                <a:gd name="T15" fmla="*/ 35 h 50"/>
                <a:gd name="T16" fmla="*/ 9 w 57"/>
                <a:gd name="T17" fmla="*/ 34 h 50"/>
                <a:gd name="T18" fmla="*/ 0 w 57"/>
                <a:gd name="T19" fmla="*/ 19 h 50"/>
                <a:gd name="T20" fmla="*/ 24 w 57"/>
                <a:gd name="T21" fmla="*/ 0 h 50"/>
                <a:gd name="T22" fmla="*/ 49 w 57"/>
                <a:gd name="T23" fmla="*/ 43 h 50"/>
                <a:gd name="T24" fmla="*/ 54 w 57"/>
                <a:gd name="T25" fmla="*/ 49 h 50"/>
                <a:gd name="T26" fmla="*/ 54 w 57"/>
                <a:gd name="T27" fmla="*/ 50 h 50"/>
                <a:gd name="T28" fmla="*/ 40 w 57"/>
                <a:gd name="T29" fmla="*/ 45 h 50"/>
                <a:gd name="T30" fmla="*/ 36 w 57"/>
                <a:gd name="T31" fmla="*/ 45 h 50"/>
                <a:gd name="T32" fmla="*/ 24 w 57"/>
                <a:gd name="T33" fmla="*/ 42 h 50"/>
                <a:gd name="T34" fmla="*/ 43 w 57"/>
                <a:gd name="T35" fmla="*/ 35 h 50"/>
                <a:gd name="T36" fmla="*/ 49 w 57"/>
                <a:gd name="T37" fmla="*/ 28 h 50"/>
                <a:gd name="T38" fmla="*/ 51 w 57"/>
                <a:gd name="T39" fmla="*/ 19 h 50"/>
                <a:gd name="T40" fmla="*/ 51 w 57"/>
                <a:gd name="T41" fmla="*/ 17 h 50"/>
                <a:gd name="T42" fmla="*/ 57 w 57"/>
                <a:gd name="T43" fmla="*/ 29 h 50"/>
                <a:gd name="T44" fmla="*/ 49 w 57"/>
                <a:gd name="T45" fmla="*/ 42 h 50"/>
                <a:gd name="T46" fmla="*/ 49 w 57"/>
                <a:gd name="T4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78" name="Freeform 177"/>
            <p:cNvSpPr>
              <a:spLocks noEditPoints="1"/>
            </p:cNvSpPr>
            <p:nvPr/>
          </p:nvSpPr>
          <p:spPr bwMode="auto">
            <a:xfrm>
              <a:off x="3247" y="673"/>
              <a:ext cx="89" cy="88"/>
            </a:xfrm>
            <a:custGeom>
              <a:avLst/>
              <a:gdLst>
                <a:gd name="T0" fmla="*/ 14 w 72"/>
                <a:gd name="T1" fmla="*/ 35 h 71"/>
                <a:gd name="T2" fmla="*/ 14 w 72"/>
                <a:gd name="T3" fmla="*/ 33 h 71"/>
                <a:gd name="T4" fmla="*/ 1 w 72"/>
                <a:gd name="T5" fmla="*/ 29 h 71"/>
                <a:gd name="T6" fmla="*/ 0 w 72"/>
                <a:gd name="T7" fmla="*/ 35 h 71"/>
                <a:gd name="T8" fmla="*/ 11 w 72"/>
                <a:gd name="T9" fmla="*/ 62 h 71"/>
                <a:gd name="T10" fmla="*/ 19 w 72"/>
                <a:gd name="T11" fmla="*/ 50 h 71"/>
                <a:gd name="T12" fmla="*/ 14 w 72"/>
                <a:gd name="T13" fmla="*/ 35 h 71"/>
                <a:gd name="T14" fmla="*/ 58 w 72"/>
                <a:gd name="T15" fmla="*/ 35 h 71"/>
                <a:gd name="T16" fmla="*/ 53 w 72"/>
                <a:gd name="T17" fmla="*/ 50 h 71"/>
                <a:gd name="T18" fmla="*/ 61 w 72"/>
                <a:gd name="T19" fmla="*/ 62 h 71"/>
                <a:gd name="T20" fmla="*/ 72 w 72"/>
                <a:gd name="T21" fmla="*/ 35 h 71"/>
                <a:gd name="T22" fmla="*/ 71 w 72"/>
                <a:gd name="T23" fmla="*/ 29 h 71"/>
                <a:gd name="T24" fmla="*/ 58 w 72"/>
                <a:gd name="T25" fmla="*/ 33 h 71"/>
                <a:gd name="T26" fmla="*/ 58 w 72"/>
                <a:gd name="T27" fmla="*/ 35 h 71"/>
                <a:gd name="T28" fmla="*/ 40 w 72"/>
                <a:gd name="T29" fmla="*/ 13 h 71"/>
                <a:gd name="T30" fmla="*/ 56 w 72"/>
                <a:gd name="T31" fmla="*/ 24 h 71"/>
                <a:gd name="T32" fmla="*/ 68 w 72"/>
                <a:gd name="T33" fmla="*/ 20 h 71"/>
                <a:gd name="T34" fmla="*/ 40 w 72"/>
                <a:gd name="T35" fmla="*/ 0 h 71"/>
                <a:gd name="T36" fmla="*/ 40 w 72"/>
                <a:gd name="T37" fmla="*/ 13 h 71"/>
                <a:gd name="T38" fmla="*/ 16 w 72"/>
                <a:gd name="T39" fmla="*/ 24 h 71"/>
                <a:gd name="T40" fmla="*/ 31 w 72"/>
                <a:gd name="T41" fmla="*/ 13 h 71"/>
                <a:gd name="T42" fmla="*/ 31 w 72"/>
                <a:gd name="T43" fmla="*/ 0 h 71"/>
                <a:gd name="T44" fmla="*/ 3 w 72"/>
                <a:gd name="T45" fmla="*/ 20 h 71"/>
                <a:gd name="T46" fmla="*/ 16 w 72"/>
                <a:gd name="T47" fmla="*/ 24 h 71"/>
                <a:gd name="T48" fmla="*/ 45 w 72"/>
                <a:gd name="T49" fmla="*/ 56 h 71"/>
                <a:gd name="T50" fmla="*/ 36 w 72"/>
                <a:gd name="T51" fmla="*/ 58 h 71"/>
                <a:gd name="T52" fmla="*/ 27 w 72"/>
                <a:gd name="T53" fmla="*/ 56 h 71"/>
                <a:gd name="T54" fmla="*/ 19 w 72"/>
                <a:gd name="T55" fmla="*/ 67 h 71"/>
                <a:gd name="T56" fmla="*/ 36 w 72"/>
                <a:gd name="T57" fmla="*/ 71 h 71"/>
                <a:gd name="T58" fmla="*/ 53 w 72"/>
                <a:gd name="T59" fmla="*/ 67 h 71"/>
                <a:gd name="T60" fmla="*/ 45 w 72"/>
                <a:gd name="T61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1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79" name="Freeform 178"/>
            <p:cNvSpPr>
              <a:spLocks noEditPoints="1"/>
            </p:cNvSpPr>
            <p:nvPr/>
          </p:nvSpPr>
          <p:spPr bwMode="auto">
            <a:xfrm>
              <a:off x="2762" y="463"/>
              <a:ext cx="97" cy="74"/>
            </a:xfrm>
            <a:custGeom>
              <a:avLst/>
              <a:gdLst>
                <a:gd name="T0" fmla="*/ 76 w 79"/>
                <a:gd name="T1" fmla="*/ 3 h 60"/>
                <a:gd name="T2" fmla="*/ 40 w 79"/>
                <a:gd name="T3" fmla="*/ 0 h 60"/>
                <a:gd name="T4" fmla="*/ 3 w 79"/>
                <a:gd name="T5" fmla="*/ 3 h 60"/>
                <a:gd name="T6" fmla="*/ 0 w 79"/>
                <a:gd name="T7" fmla="*/ 30 h 60"/>
                <a:gd name="T8" fmla="*/ 3 w 79"/>
                <a:gd name="T9" fmla="*/ 57 h 60"/>
                <a:gd name="T10" fmla="*/ 40 w 79"/>
                <a:gd name="T11" fmla="*/ 60 h 60"/>
                <a:gd name="T12" fmla="*/ 76 w 79"/>
                <a:gd name="T13" fmla="*/ 57 h 60"/>
                <a:gd name="T14" fmla="*/ 79 w 79"/>
                <a:gd name="T15" fmla="*/ 30 h 60"/>
                <a:gd name="T16" fmla="*/ 76 w 79"/>
                <a:gd name="T17" fmla="*/ 3 h 60"/>
                <a:gd name="T18" fmla="*/ 30 w 79"/>
                <a:gd name="T19" fmla="*/ 45 h 60"/>
                <a:gd name="T20" fmla="*/ 30 w 79"/>
                <a:gd name="T21" fmla="*/ 15 h 60"/>
                <a:gd name="T22" fmla="*/ 54 w 79"/>
                <a:gd name="T23" fmla="*/ 30 h 60"/>
                <a:gd name="T24" fmla="*/ 30 w 79"/>
                <a:gd name="T25" fmla="*/ 4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6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80" name="Freeform 179"/>
            <p:cNvSpPr>
              <a:spLocks noEditPoints="1"/>
            </p:cNvSpPr>
            <p:nvPr/>
          </p:nvSpPr>
          <p:spPr bwMode="auto">
            <a:xfrm>
              <a:off x="3300" y="914"/>
              <a:ext cx="73" cy="71"/>
            </a:xfrm>
            <a:custGeom>
              <a:avLst/>
              <a:gdLst>
                <a:gd name="T0" fmla="*/ 30 w 59"/>
                <a:gd name="T1" fmla="*/ 0 h 58"/>
                <a:gd name="T2" fmla="*/ 0 w 59"/>
                <a:gd name="T3" fmla="*/ 29 h 58"/>
                <a:gd name="T4" fmla="*/ 30 w 59"/>
                <a:gd name="T5" fmla="*/ 58 h 58"/>
                <a:gd name="T6" fmla="*/ 59 w 59"/>
                <a:gd name="T7" fmla="*/ 29 h 58"/>
                <a:gd name="T8" fmla="*/ 30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4 w 59"/>
                <a:gd name="T15" fmla="*/ 44 h 58"/>
                <a:gd name="T16" fmla="*/ 18 w 59"/>
                <a:gd name="T17" fmla="*/ 26 h 58"/>
                <a:gd name="T18" fmla="*/ 14 w 59"/>
                <a:gd name="T19" fmla="*/ 28 h 58"/>
                <a:gd name="T20" fmla="*/ 12 w 59"/>
                <a:gd name="T21" fmla="*/ 26 h 58"/>
                <a:gd name="T22" fmla="*/ 23 w 59"/>
                <a:gd name="T23" fmla="*/ 18 h 58"/>
                <a:gd name="T24" fmla="*/ 29 w 59"/>
                <a:gd name="T25" fmla="*/ 30 h 58"/>
                <a:gd name="T26" fmla="*/ 32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81" name="Freeform 180"/>
            <p:cNvSpPr/>
            <p:nvPr/>
          </p:nvSpPr>
          <p:spPr bwMode="auto">
            <a:xfrm>
              <a:off x="2182" y="429"/>
              <a:ext cx="92" cy="92"/>
            </a:xfrm>
            <a:custGeom>
              <a:avLst/>
              <a:gdLst>
                <a:gd name="T0" fmla="*/ 23 w 75"/>
                <a:gd name="T1" fmla="*/ 14 h 75"/>
                <a:gd name="T2" fmla="*/ 75 w 75"/>
                <a:gd name="T3" fmla="*/ 0 h 75"/>
                <a:gd name="T4" fmla="*/ 75 w 75"/>
                <a:gd name="T5" fmla="*/ 5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6 h 75"/>
                <a:gd name="T12" fmla="*/ 42 w 75"/>
                <a:gd name="T13" fmla="*/ 54 h 75"/>
                <a:gd name="T14" fmla="*/ 59 w 75"/>
                <a:gd name="T15" fmla="*/ 43 h 75"/>
                <a:gd name="T16" fmla="*/ 66 w 75"/>
                <a:gd name="T17" fmla="*/ 44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4 h 75"/>
                <a:gd name="T24" fmla="*/ 16 w 75"/>
                <a:gd name="T25" fmla="*/ 75 h 75"/>
                <a:gd name="T26" fmla="*/ 0 w 75"/>
                <a:gd name="T27" fmla="*/ 64 h 75"/>
                <a:gd name="T28" fmla="*/ 16 w 75"/>
                <a:gd name="T29" fmla="*/ 52 h 75"/>
                <a:gd name="T30" fmla="*/ 23 w 75"/>
                <a:gd name="T31" fmla="*/ 53 h 75"/>
                <a:gd name="T32" fmla="*/ 23 w 75"/>
                <a:gd name="T33" fmla="*/ 28 h 75"/>
                <a:gd name="T34" fmla="*/ 23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82" name="Freeform 181"/>
            <p:cNvSpPr>
              <a:spLocks noEditPoints="1"/>
            </p:cNvSpPr>
            <p:nvPr/>
          </p:nvSpPr>
          <p:spPr bwMode="auto">
            <a:xfrm>
              <a:off x="1044" y="1151"/>
              <a:ext cx="67" cy="68"/>
            </a:xfrm>
            <a:custGeom>
              <a:avLst/>
              <a:gdLst>
                <a:gd name="T0" fmla="*/ 46 w 55"/>
                <a:gd name="T1" fmla="*/ 0 h 55"/>
                <a:gd name="T2" fmla="*/ 9 w 55"/>
                <a:gd name="T3" fmla="*/ 1 h 55"/>
                <a:gd name="T4" fmla="*/ 0 w 55"/>
                <a:gd name="T5" fmla="*/ 10 h 55"/>
                <a:gd name="T6" fmla="*/ 0 w 55"/>
                <a:gd name="T7" fmla="*/ 46 h 55"/>
                <a:gd name="T8" fmla="*/ 9 w 55"/>
                <a:gd name="T9" fmla="*/ 55 h 55"/>
                <a:gd name="T10" fmla="*/ 46 w 55"/>
                <a:gd name="T11" fmla="*/ 55 h 55"/>
                <a:gd name="T12" fmla="*/ 55 w 55"/>
                <a:gd name="T13" fmla="*/ 46 h 55"/>
                <a:gd name="T14" fmla="*/ 55 w 55"/>
                <a:gd name="T15" fmla="*/ 9 h 55"/>
                <a:gd name="T16" fmla="*/ 46 w 55"/>
                <a:gd name="T17" fmla="*/ 0 h 55"/>
                <a:gd name="T18" fmla="*/ 18 w 55"/>
                <a:gd name="T19" fmla="*/ 25 h 55"/>
                <a:gd name="T20" fmla="*/ 37 w 55"/>
                <a:gd name="T21" fmla="*/ 24 h 55"/>
                <a:gd name="T22" fmla="*/ 38 w 55"/>
                <a:gd name="T23" fmla="*/ 28 h 55"/>
                <a:gd name="T24" fmla="*/ 28 w 55"/>
                <a:gd name="T25" fmla="*/ 38 h 55"/>
                <a:gd name="T26" fmla="*/ 17 w 55"/>
                <a:gd name="T27" fmla="*/ 28 h 55"/>
                <a:gd name="T28" fmla="*/ 18 w 55"/>
                <a:gd name="T29" fmla="*/ 25 h 55"/>
                <a:gd name="T30" fmla="*/ 48 w 55"/>
                <a:gd name="T31" fmla="*/ 24 h 55"/>
                <a:gd name="T32" fmla="*/ 48 w 55"/>
                <a:gd name="T33" fmla="*/ 38 h 55"/>
                <a:gd name="T34" fmla="*/ 48 w 55"/>
                <a:gd name="T35" fmla="*/ 45 h 55"/>
                <a:gd name="T36" fmla="*/ 45 w 55"/>
                <a:gd name="T37" fmla="*/ 48 h 55"/>
                <a:gd name="T38" fmla="*/ 11 w 55"/>
                <a:gd name="T39" fmla="*/ 49 h 55"/>
                <a:gd name="T40" fmla="*/ 7 w 55"/>
                <a:gd name="T41" fmla="*/ 45 h 55"/>
                <a:gd name="T42" fmla="*/ 7 w 55"/>
                <a:gd name="T43" fmla="*/ 38 h 55"/>
                <a:gd name="T44" fmla="*/ 7 w 55"/>
                <a:gd name="T45" fmla="*/ 25 h 55"/>
                <a:gd name="T46" fmla="*/ 7 w 55"/>
                <a:gd name="T47" fmla="*/ 25 h 55"/>
                <a:gd name="T48" fmla="*/ 12 w 55"/>
                <a:gd name="T49" fmla="*/ 25 h 55"/>
                <a:gd name="T50" fmla="*/ 12 w 55"/>
                <a:gd name="T51" fmla="*/ 28 h 55"/>
                <a:gd name="T52" fmla="*/ 28 w 55"/>
                <a:gd name="T53" fmla="*/ 43 h 55"/>
                <a:gd name="T54" fmla="*/ 43 w 55"/>
                <a:gd name="T55" fmla="*/ 28 h 55"/>
                <a:gd name="T56" fmla="*/ 43 w 55"/>
                <a:gd name="T57" fmla="*/ 24 h 55"/>
                <a:gd name="T58" fmla="*/ 48 w 55"/>
                <a:gd name="T59" fmla="*/ 24 h 55"/>
                <a:gd name="T60" fmla="*/ 48 w 55"/>
                <a:gd name="T61" fmla="*/ 12 h 55"/>
                <a:gd name="T62" fmla="*/ 46 w 55"/>
                <a:gd name="T63" fmla="*/ 14 h 55"/>
                <a:gd name="T64" fmla="*/ 43 w 55"/>
                <a:gd name="T65" fmla="*/ 14 h 55"/>
                <a:gd name="T66" fmla="*/ 41 w 55"/>
                <a:gd name="T67" fmla="*/ 12 h 55"/>
                <a:gd name="T68" fmla="*/ 41 w 55"/>
                <a:gd name="T69" fmla="*/ 9 h 55"/>
                <a:gd name="T70" fmla="*/ 43 w 55"/>
                <a:gd name="T71" fmla="*/ 7 h 55"/>
                <a:gd name="T72" fmla="*/ 46 w 55"/>
                <a:gd name="T73" fmla="*/ 7 h 55"/>
                <a:gd name="T74" fmla="*/ 48 w 55"/>
                <a:gd name="T75" fmla="*/ 9 h 55"/>
                <a:gd name="T76" fmla="*/ 48 w 55"/>
                <a:gd name="T7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55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83" name="Freeform 182"/>
            <p:cNvSpPr>
              <a:spLocks noEditPoints="1"/>
            </p:cNvSpPr>
            <p:nvPr/>
          </p:nvSpPr>
          <p:spPr bwMode="auto">
            <a:xfrm>
              <a:off x="1237" y="1"/>
              <a:ext cx="64" cy="55"/>
            </a:xfrm>
            <a:custGeom>
              <a:avLst/>
              <a:gdLst>
                <a:gd name="T0" fmla="*/ 52 w 52"/>
                <a:gd name="T1" fmla="*/ 14 h 45"/>
                <a:gd name="T2" fmla="*/ 37 w 52"/>
                <a:gd name="T3" fmla="*/ 0 h 45"/>
                <a:gd name="T4" fmla="*/ 26 w 52"/>
                <a:gd name="T5" fmla="*/ 5 h 45"/>
                <a:gd name="T6" fmla="*/ 15 w 52"/>
                <a:gd name="T7" fmla="*/ 0 h 45"/>
                <a:gd name="T8" fmla="*/ 0 w 52"/>
                <a:gd name="T9" fmla="*/ 14 h 45"/>
                <a:gd name="T10" fmla="*/ 5 w 52"/>
                <a:gd name="T11" fmla="*/ 25 h 45"/>
                <a:gd name="T12" fmla="*/ 5 w 52"/>
                <a:gd name="T13" fmla="*/ 25 h 45"/>
                <a:gd name="T14" fmla="*/ 21 w 52"/>
                <a:gd name="T15" fmla="*/ 42 h 45"/>
                <a:gd name="T16" fmla="*/ 26 w 52"/>
                <a:gd name="T17" fmla="*/ 45 h 45"/>
                <a:gd name="T18" fmla="*/ 31 w 52"/>
                <a:gd name="T19" fmla="*/ 42 h 45"/>
                <a:gd name="T20" fmla="*/ 47 w 52"/>
                <a:gd name="T21" fmla="*/ 25 h 45"/>
                <a:gd name="T22" fmla="*/ 47 w 52"/>
                <a:gd name="T23" fmla="*/ 25 h 45"/>
                <a:gd name="T24" fmla="*/ 52 w 52"/>
                <a:gd name="T25" fmla="*/ 14 h 45"/>
                <a:gd name="T26" fmla="*/ 43 w 52"/>
                <a:gd name="T27" fmla="*/ 21 h 45"/>
                <a:gd name="T28" fmla="*/ 27 w 52"/>
                <a:gd name="T29" fmla="*/ 37 h 45"/>
                <a:gd name="T30" fmla="*/ 26 w 52"/>
                <a:gd name="T31" fmla="*/ 37 h 45"/>
                <a:gd name="T32" fmla="*/ 26 w 52"/>
                <a:gd name="T33" fmla="*/ 37 h 45"/>
                <a:gd name="T34" fmla="*/ 10 w 52"/>
                <a:gd name="T35" fmla="*/ 21 h 45"/>
                <a:gd name="T36" fmla="*/ 7 w 52"/>
                <a:gd name="T37" fmla="*/ 14 h 45"/>
                <a:gd name="T38" fmla="*/ 15 w 52"/>
                <a:gd name="T39" fmla="*/ 6 h 45"/>
                <a:gd name="T40" fmla="*/ 22 w 52"/>
                <a:gd name="T41" fmla="*/ 9 h 45"/>
                <a:gd name="T42" fmla="*/ 26 w 52"/>
                <a:gd name="T43" fmla="*/ 14 h 45"/>
                <a:gd name="T44" fmla="*/ 31 w 52"/>
                <a:gd name="T45" fmla="*/ 9 h 45"/>
                <a:gd name="T46" fmla="*/ 37 w 52"/>
                <a:gd name="T47" fmla="*/ 6 h 45"/>
                <a:gd name="T48" fmla="*/ 46 w 52"/>
                <a:gd name="T49" fmla="*/ 14 h 45"/>
                <a:gd name="T50" fmla="*/ 43 w 52"/>
                <a:gd name="T51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45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84" name="Freeform 183"/>
            <p:cNvSpPr>
              <a:spLocks noEditPoints="1"/>
            </p:cNvSpPr>
            <p:nvPr/>
          </p:nvSpPr>
          <p:spPr bwMode="auto">
            <a:xfrm>
              <a:off x="1615" y="383"/>
              <a:ext cx="101" cy="102"/>
            </a:xfrm>
            <a:custGeom>
              <a:avLst/>
              <a:gdLst>
                <a:gd name="T0" fmla="*/ 79 w 82"/>
                <a:gd name="T1" fmla="*/ 70 h 83"/>
                <a:gd name="T2" fmla="*/ 59 w 82"/>
                <a:gd name="T3" fmla="*/ 53 h 83"/>
                <a:gd name="T4" fmla="*/ 54 w 82"/>
                <a:gd name="T5" fmla="*/ 51 h 83"/>
                <a:gd name="T6" fmla="*/ 61 w 82"/>
                <a:gd name="T7" fmla="*/ 31 h 83"/>
                <a:gd name="T8" fmla="*/ 30 w 82"/>
                <a:gd name="T9" fmla="*/ 0 h 83"/>
                <a:gd name="T10" fmla="*/ 0 w 82"/>
                <a:gd name="T11" fmla="*/ 31 h 83"/>
                <a:gd name="T12" fmla="*/ 30 w 82"/>
                <a:gd name="T13" fmla="*/ 62 h 83"/>
                <a:gd name="T14" fmla="*/ 50 w 82"/>
                <a:gd name="T15" fmla="*/ 54 h 83"/>
                <a:gd name="T16" fmla="*/ 53 w 82"/>
                <a:gd name="T17" fmla="*/ 60 h 83"/>
                <a:gd name="T18" fmla="*/ 69 w 82"/>
                <a:gd name="T19" fmla="*/ 80 h 83"/>
                <a:gd name="T20" fmla="*/ 79 w 82"/>
                <a:gd name="T21" fmla="*/ 80 h 83"/>
                <a:gd name="T22" fmla="*/ 79 w 82"/>
                <a:gd name="T23" fmla="*/ 70 h 83"/>
                <a:gd name="T24" fmla="*/ 30 w 82"/>
                <a:gd name="T25" fmla="*/ 51 h 83"/>
                <a:gd name="T26" fmla="*/ 10 w 82"/>
                <a:gd name="T27" fmla="*/ 31 h 83"/>
                <a:gd name="T28" fmla="*/ 30 w 82"/>
                <a:gd name="T29" fmla="*/ 11 h 83"/>
                <a:gd name="T30" fmla="*/ 51 w 82"/>
                <a:gd name="T31" fmla="*/ 31 h 83"/>
                <a:gd name="T32" fmla="*/ 30 w 82"/>
                <a:gd name="T33" fmla="*/ 5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3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85" name="Freeform 184"/>
            <p:cNvSpPr>
              <a:spLocks noEditPoints="1"/>
            </p:cNvSpPr>
            <p:nvPr/>
          </p:nvSpPr>
          <p:spPr bwMode="auto">
            <a:xfrm>
              <a:off x="1174" y="514"/>
              <a:ext cx="84" cy="89"/>
            </a:xfrm>
            <a:custGeom>
              <a:avLst/>
              <a:gdLst>
                <a:gd name="T0" fmla="*/ 61 w 68"/>
                <a:gd name="T1" fmla="*/ 0 h 73"/>
                <a:gd name="T2" fmla="*/ 6 w 68"/>
                <a:gd name="T3" fmla="*/ 0 h 73"/>
                <a:gd name="T4" fmla="*/ 0 w 68"/>
                <a:gd name="T5" fmla="*/ 7 h 73"/>
                <a:gd name="T6" fmla="*/ 0 w 68"/>
                <a:gd name="T7" fmla="*/ 66 h 73"/>
                <a:gd name="T8" fmla="*/ 6 w 68"/>
                <a:gd name="T9" fmla="*/ 73 h 73"/>
                <a:gd name="T10" fmla="*/ 61 w 68"/>
                <a:gd name="T11" fmla="*/ 73 h 73"/>
                <a:gd name="T12" fmla="*/ 68 w 68"/>
                <a:gd name="T13" fmla="*/ 66 h 73"/>
                <a:gd name="T14" fmla="*/ 68 w 68"/>
                <a:gd name="T15" fmla="*/ 7 h 73"/>
                <a:gd name="T16" fmla="*/ 61 w 68"/>
                <a:gd name="T17" fmla="*/ 0 h 73"/>
                <a:gd name="T18" fmla="*/ 59 w 68"/>
                <a:gd name="T19" fmla="*/ 64 h 73"/>
                <a:gd name="T20" fmla="*/ 9 w 68"/>
                <a:gd name="T21" fmla="*/ 64 h 73"/>
                <a:gd name="T22" fmla="*/ 9 w 68"/>
                <a:gd name="T23" fmla="*/ 9 h 73"/>
                <a:gd name="T24" fmla="*/ 59 w 68"/>
                <a:gd name="T25" fmla="*/ 9 h 73"/>
                <a:gd name="T26" fmla="*/ 59 w 68"/>
                <a:gd name="T27" fmla="*/ 64 h 73"/>
                <a:gd name="T28" fmla="*/ 18 w 68"/>
                <a:gd name="T29" fmla="*/ 32 h 73"/>
                <a:gd name="T30" fmla="*/ 50 w 68"/>
                <a:gd name="T31" fmla="*/ 32 h 73"/>
                <a:gd name="T32" fmla="*/ 50 w 68"/>
                <a:gd name="T33" fmla="*/ 36 h 73"/>
                <a:gd name="T34" fmla="*/ 18 w 68"/>
                <a:gd name="T35" fmla="*/ 36 h 73"/>
                <a:gd name="T36" fmla="*/ 18 w 68"/>
                <a:gd name="T37" fmla="*/ 32 h 73"/>
                <a:gd name="T38" fmla="*/ 18 w 68"/>
                <a:gd name="T39" fmla="*/ 41 h 73"/>
                <a:gd name="T40" fmla="*/ 50 w 68"/>
                <a:gd name="T41" fmla="*/ 41 h 73"/>
                <a:gd name="T42" fmla="*/ 50 w 68"/>
                <a:gd name="T43" fmla="*/ 45 h 73"/>
                <a:gd name="T44" fmla="*/ 18 w 68"/>
                <a:gd name="T45" fmla="*/ 45 h 73"/>
                <a:gd name="T46" fmla="*/ 18 w 68"/>
                <a:gd name="T47" fmla="*/ 41 h 73"/>
                <a:gd name="T48" fmla="*/ 18 w 68"/>
                <a:gd name="T49" fmla="*/ 50 h 73"/>
                <a:gd name="T50" fmla="*/ 50 w 68"/>
                <a:gd name="T51" fmla="*/ 50 h 73"/>
                <a:gd name="T52" fmla="*/ 50 w 68"/>
                <a:gd name="T53" fmla="*/ 54 h 73"/>
                <a:gd name="T54" fmla="*/ 18 w 68"/>
                <a:gd name="T55" fmla="*/ 54 h 73"/>
                <a:gd name="T56" fmla="*/ 18 w 68"/>
                <a:gd name="T57" fmla="*/ 50 h 73"/>
                <a:gd name="T58" fmla="*/ 18 w 68"/>
                <a:gd name="T59" fmla="*/ 23 h 73"/>
                <a:gd name="T60" fmla="*/ 50 w 68"/>
                <a:gd name="T61" fmla="*/ 23 h 73"/>
                <a:gd name="T62" fmla="*/ 50 w 68"/>
                <a:gd name="T63" fmla="*/ 27 h 73"/>
                <a:gd name="T64" fmla="*/ 18 w 68"/>
                <a:gd name="T65" fmla="*/ 27 h 73"/>
                <a:gd name="T66" fmla="*/ 18 w 68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73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  <p:sp>
          <p:nvSpPr>
            <p:cNvPr id="186" name="Freeform 185"/>
            <p:cNvSpPr>
              <a:spLocks noEditPoints="1"/>
            </p:cNvSpPr>
            <p:nvPr/>
          </p:nvSpPr>
          <p:spPr bwMode="auto">
            <a:xfrm>
              <a:off x="1848" y="80"/>
              <a:ext cx="67" cy="66"/>
            </a:xfrm>
            <a:custGeom>
              <a:avLst/>
              <a:gdLst>
                <a:gd name="T0" fmla="*/ 27 w 54"/>
                <a:gd name="T1" fmla="*/ 0 h 54"/>
                <a:gd name="T2" fmla="*/ 0 w 54"/>
                <a:gd name="T3" fmla="*/ 27 h 54"/>
                <a:gd name="T4" fmla="*/ 27 w 54"/>
                <a:gd name="T5" fmla="*/ 54 h 54"/>
                <a:gd name="T6" fmla="*/ 54 w 54"/>
                <a:gd name="T7" fmla="*/ 27 h 54"/>
                <a:gd name="T8" fmla="*/ 27 w 54"/>
                <a:gd name="T9" fmla="*/ 0 h 54"/>
                <a:gd name="T10" fmla="*/ 43 w 54"/>
                <a:gd name="T11" fmla="*/ 24 h 54"/>
                <a:gd name="T12" fmla="*/ 28 w 54"/>
                <a:gd name="T13" fmla="*/ 44 h 54"/>
                <a:gd name="T14" fmla="*/ 21 w 54"/>
                <a:gd name="T15" fmla="*/ 41 h 54"/>
                <a:gd name="T16" fmla="*/ 16 w 54"/>
                <a:gd name="T17" fmla="*/ 25 h 54"/>
                <a:gd name="T18" fmla="*/ 12 w 54"/>
                <a:gd name="T19" fmla="*/ 26 h 54"/>
                <a:gd name="T20" fmla="*/ 11 w 54"/>
                <a:gd name="T21" fmla="*/ 24 h 54"/>
                <a:gd name="T22" fmla="*/ 20 w 54"/>
                <a:gd name="T23" fmla="*/ 17 h 54"/>
                <a:gd name="T24" fmla="*/ 26 w 54"/>
                <a:gd name="T25" fmla="*/ 28 h 54"/>
                <a:gd name="T26" fmla="*/ 28 w 54"/>
                <a:gd name="T27" fmla="*/ 35 h 54"/>
                <a:gd name="T28" fmla="*/ 33 w 54"/>
                <a:gd name="T29" fmla="*/ 29 h 54"/>
                <a:gd name="T30" fmla="*/ 29 w 54"/>
                <a:gd name="T31" fmla="*/ 24 h 54"/>
                <a:gd name="T32" fmla="*/ 43 w 54"/>
                <a:gd name="T33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/>
            </a:p>
          </p:txBody>
        </p:sp>
      </p:grpSp>
      <p:sp>
        <p:nvSpPr>
          <p:cNvPr id="187" name="TextBox 186"/>
          <p:cNvSpPr txBox="1"/>
          <p:nvPr userDrawn="1"/>
        </p:nvSpPr>
        <p:spPr>
          <a:xfrm>
            <a:off x="7738824" y="5199599"/>
            <a:ext cx="8838446" cy="239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600">
                <a:solidFill>
                  <a:srgbClr val="009A4E"/>
                </a:solidFill>
                <a:latin typeface="Lato Black" panose="020F0A02020204030203"/>
                <a:cs typeface="Lato Black" panose="020F0A02020204030203"/>
              </a:rPr>
              <a:t>SEDIDCO</a:t>
            </a:r>
            <a:endParaRPr lang="en-US" sz="16600" dirty="0">
              <a:solidFill>
                <a:srgbClr val="009A4E"/>
              </a:solidFill>
              <a:latin typeface="Lato Black" panose="020F0A02020204030203"/>
              <a:cs typeface="Lato Black" panose="020F0A02020204030203"/>
            </a:endParaRPr>
          </a:p>
        </p:txBody>
      </p:sp>
      <p:sp>
        <p:nvSpPr>
          <p:cNvPr id="188" name="TextBox 187"/>
          <p:cNvSpPr txBox="1"/>
          <p:nvPr userDrawn="1"/>
        </p:nvSpPr>
        <p:spPr>
          <a:xfrm>
            <a:off x="5651579" y="7446740"/>
            <a:ext cx="1311731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>
                <a:latin typeface="Lato Light" panose="020F0402020204030203"/>
                <a:cs typeface="Lato Light" panose="020F0402020204030203"/>
              </a:rPr>
              <a:t>CÔNG TY CỔ PHẦN ĐẦU T</a:t>
            </a:r>
            <a:r>
              <a:rPr lang="vi-VN" sz="3200">
                <a:latin typeface="Lato Light" panose="020F0402020204030203"/>
                <a:cs typeface="Lato Light" panose="020F0402020204030203"/>
              </a:rPr>
              <a:t>Ư</a:t>
            </a:r>
            <a:r>
              <a:rPr lang="en-US" sz="3200">
                <a:latin typeface="Lato Light" panose="020F0402020204030203"/>
                <a:cs typeface="Lato Light" panose="020F0402020204030203"/>
              </a:rPr>
              <a:t> VÀ PHÁT TRIỂN GIÁO DỤC PH</a:t>
            </a:r>
            <a:r>
              <a:rPr lang="vi-VN" sz="3200">
                <a:latin typeface="Lato Light" panose="020F0402020204030203"/>
                <a:cs typeface="Lato Light" panose="020F0402020204030203"/>
              </a:rPr>
              <a:t>Ư</a:t>
            </a:r>
            <a:r>
              <a:rPr lang="en-US" sz="3200">
                <a:latin typeface="Lato Light" panose="020F0402020204030203"/>
                <a:cs typeface="Lato Light" panose="020F0402020204030203"/>
              </a:rPr>
              <a:t>ƠNG NAM</a:t>
            </a:r>
            <a:endParaRPr lang="en-US" sz="3200" dirty="0">
              <a:latin typeface="Lato Light" panose="020F0402020204030203"/>
              <a:cs typeface="Lato Light" panose="020F0402020204030203"/>
            </a:endParaRPr>
          </a:p>
        </p:txBody>
      </p:sp>
      <p:cxnSp>
        <p:nvCxnSpPr>
          <p:cNvPr id="189" name="Straight Connector 188"/>
          <p:cNvCxnSpPr/>
          <p:nvPr userDrawn="1"/>
        </p:nvCxnSpPr>
        <p:spPr>
          <a:xfrm>
            <a:off x="10846673" y="8476720"/>
            <a:ext cx="2677953" cy="0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 userDrawn="1"/>
        </p:nvCxnSpPr>
        <p:spPr>
          <a:xfrm>
            <a:off x="7563140" y="4914844"/>
            <a:ext cx="9245019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ubtitle 2"/>
          <p:cNvSpPr>
            <a:spLocks noGrp="1"/>
          </p:cNvSpPr>
          <p:nvPr>
            <p:ph type="subTitle" idx="1"/>
          </p:nvPr>
        </p:nvSpPr>
        <p:spPr>
          <a:xfrm>
            <a:off x="2019300" y="9141124"/>
            <a:ext cx="20749157" cy="937979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3565281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" name="Google Shape;1568;p39"/>
          <p:cNvGrpSpPr/>
          <p:nvPr/>
        </p:nvGrpSpPr>
        <p:grpSpPr>
          <a:xfrm>
            <a:off x="1055445" y="585387"/>
            <a:ext cx="22711056" cy="12768750"/>
            <a:chOff x="395894" y="219519"/>
            <a:chExt cx="8518865" cy="4788281"/>
          </a:xfrm>
        </p:grpSpPr>
        <p:sp>
          <p:nvSpPr>
            <p:cNvPr id="1569" name="Google Shape;1569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0" name="Google Shape;1570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71" name="Google Shape;157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1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1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3" name="Google Shape;1573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4" name="Google Shape;1574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75" name="Google Shape;1575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1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1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7" name="Google Shape;1577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78" name="Google Shape;1578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1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1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0" name="Google Shape;1580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81" name="Google Shape;1581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1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1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3" name="Google Shape;1583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84" name="Google Shape;1584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1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1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6" name="Google Shape;1586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87" name="Google Shape;1587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1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1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9" name="Google Shape;1589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1" name="Google Shape;1591;p39"/>
          <p:cNvSpPr txBox="1">
            <a:spLocks noGrp="1"/>
          </p:cNvSpPr>
          <p:nvPr>
            <p:ph type="title"/>
          </p:nvPr>
        </p:nvSpPr>
        <p:spPr>
          <a:xfrm>
            <a:off x="1936096" y="1176932"/>
            <a:ext cx="20505059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92" name="Google Shape;1592;p39"/>
          <p:cNvGrpSpPr/>
          <p:nvPr/>
        </p:nvGrpSpPr>
        <p:grpSpPr>
          <a:xfrm>
            <a:off x="2066265" y="12097737"/>
            <a:ext cx="1184425" cy="1062734"/>
            <a:chOff x="2495125" y="2142250"/>
            <a:chExt cx="444275" cy="398525"/>
          </a:xfrm>
        </p:grpSpPr>
        <p:sp>
          <p:nvSpPr>
            <p:cNvPr id="1593" name="Google Shape;1593;p3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5" name="Google Shape;1595;p39"/>
          <p:cNvGrpSpPr/>
          <p:nvPr/>
        </p:nvGrpSpPr>
        <p:grpSpPr>
          <a:xfrm>
            <a:off x="19303640" y="1062269"/>
            <a:ext cx="776798" cy="750334"/>
            <a:chOff x="3243875" y="2372825"/>
            <a:chExt cx="291375" cy="281375"/>
          </a:xfrm>
        </p:grpSpPr>
        <p:sp>
          <p:nvSpPr>
            <p:cNvPr id="1596" name="Google Shape;1596;p3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6" name="Google Shape;1606;p39"/>
          <p:cNvGrpSpPr/>
          <p:nvPr/>
        </p:nvGrpSpPr>
        <p:grpSpPr>
          <a:xfrm>
            <a:off x="21506401" y="2704105"/>
            <a:ext cx="444350" cy="449534"/>
            <a:chOff x="4954425" y="2036375"/>
            <a:chExt cx="166675" cy="168575"/>
          </a:xfrm>
        </p:grpSpPr>
        <p:sp>
          <p:nvSpPr>
            <p:cNvPr id="1607" name="Google Shape;1607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9" name="Google Shape;1609;p39"/>
          <p:cNvSpPr/>
          <p:nvPr/>
        </p:nvSpPr>
        <p:spPr>
          <a:xfrm>
            <a:off x="4127394" y="12729935"/>
            <a:ext cx="317583" cy="216534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39"/>
          <p:cNvSpPr/>
          <p:nvPr/>
        </p:nvSpPr>
        <p:spPr>
          <a:xfrm>
            <a:off x="21221606" y="11738171"/>
            <a:ext cx="231940" cy="16513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1" name="Google Shape;1611;p39"/>
          <p:cNvGrpSpPr/>
          <p:nvPr/>
        </p:nvGrpSpPr>
        <p:grpSpPr>
          <a:xfrm>
            <a:off x="2066265" y="11288669"/>
            <a:ext cx="444350" cy="449534"/>
            <a:chOff x="4954425" y="2036375"/>
            <a:chExt cx="166675" cy="168575"/>
          </a:xfrm>
        </p:grpSpPr>
        <p:sp>
          <p:nvSpPr>
            <p:cNvPr id="1612" name="Google Shape;1612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4" name="Google Shape;1614;p39"/>
          <p:cNvSpPr/>
          <p:nvPr/>
        </p:nvSpPr>
        <p:spPr>
          <a:xfrm>
            <a:off x="1456465" y="2511837"/>
            <a:ext cx="211621" cy="35190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9206" y="2577572"/>
            <a:ext cx="865181" cy="220428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6" name="Google Shape;1616;p39"/>
          <p:cNvSpPr/>
          <p:nvPr/>
        </p:nvSpPr>
        <p:spPr>
          <a:xfrm>
            <a:off x="812341" y="2797914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Google Shape;1617;p39"/>
          <p:cNvSpPr/>
          <p:nvPr/>
        </p:nvSpPr>
        <p:spPr>
          <a:xfrm>
            <a:off x="1614303" y="2686090"/>
            <a:ext cx="84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8" name="Google Shape;1618;p39"/>
          <p:cNvSpPr/>
          <p:nvPr/>
        </p:nvSpPr>
        <p:spPr>
          <a:xfrm>
            <a:off x="1456465" y="3461977"/>
            <a:ext cx="211621" cy="35511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9" name="Google Shape;1619;p39"/>
          <p:cNvSpPr/>
          <p:nvPr/>
        </p:nvSpPr>
        <p:spPr>
          <a:xfrm>
            <a:off x="749206" y="3531014"/>
            <a:ext cx="865181" cy="21703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39"/>
          <p:cNvSpPr/>
          <p:nvPr/>
        </p:nvSpPr>
        <p:spPr>
          <a:xfrm>
            <a:off x="812341" y="3747964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39"/>
          <p:cNvSpPr/>
          <p:nvPr/>
        </p:nvSpPr>
        <p:spPr>
          <a:xfrm>
            <a:off x="1614303" y="3639448"/>
            <a:ext cx="84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39"/>
          <p:cNvSpPr/>
          <p:nvPr/>
        </p:nvSpPr>
        <p:spPr>
          <a:xfrm>
            <a:off x="752382" y="3560580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p39"/>
          <p:cNvSpPr/>
          <p:nvPr/>
        </p:nvSpPr>
        <p:spPr>
          <a:xfrm>
            <a:off x="1456465" y="4415333"/>
            <a:ext cx="211621" cy="351814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4" name="Google Shape;1624;p39"/>
          <p:cNvSpPr/>
          <p:nvPr/>
        </p:nvSpPr>
        <p:spPr>
          <a:xfrm>
            <a:off x="749206" y="4481068"/>
            <a:ext cx="865181" cy="22034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39"/>
          <p:cNvSpPr/>
          <p:nvPr/>
        </p:nvSpPr>
        <p:spPr>
          <a:xfrm>
            <a:off x="812341" y="4698016"/>
            <a:ext cx="85348" cy="339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39"/>
          <p:cNvSpPr/>
          <p:nvPr/>
        </p:nvSpPr>
        <p:spPr>
          <a:xfrm>
            <a:off x="1614303" y="4589586"/>
            <a:ext cx="84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39"/>
          <p:cNvSpPr/>
          <p:nvPr/>
        </p:nvSpPr>
        <p:spPr>
          <a:xfrm>
            <a:off x="752382" y="4510634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39"/>
          <p:cNvSpPr/>
          <p:nvPr/>
        </p:nvSpPr>
        <p:spPr>
          <a:xfrm>
            <a:off x="1456465" y="5365383"/>
            <a:ext cx="211621" cy="355206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39"/>
          <p:cNvSpPr/>
          <p:nvPr/>
        </p:nvSpPr>
        <p:spPr>
          <a:xfrm>
            <a:off x="749206" y="5434426"/>
            <a:ext cx="865181" cy="217124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39"/>
          <p:cNvSpPr/>
          <p:nvPr/>
        </p:nvSpPr>
        <p:spPr>
          <a:xfrm>
            <a:off x="812341" y="5651460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39"/>
          <p:cNvSpPr/>
          <p:nvPr/>
        </p:nvSpPr>
        <p:spPr>
          <a:xfrm>
            <a:off x="1614303" y="5539638"/>
            <a:ext cx="84" cy="339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39"/>
          <p:cNvSpPr/>
          <p:nvPr/>
        </p:nvSpPr>
        <p:spPr>
          <a:xfrm>
            <a:off x="752382" y="5464076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39"/>
          <p:cNvSpPr/>
          <p:nvPr/>
        </p:nvSpPr>
        <p:spPr>
          <a:xfrm>
            <a:off x="1456465" y="6318829"/>
            <a:ext cx="211621" cy="351814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39"/>
          <p:cNvSpPr/>
          <p:nvPr/>
        </p:nvSpPr>
        <p:spPr>
          <a:xfrm>
            <a:off x="749206" y="6384564"/>
            <a:ext cx="865181" cy="21703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39"/>
          <p:cNvSpPr/>
          <p:nvPr/>
        </p:nvSpPr>
        <p:spPr>
          <a:xfrm>
            <a:off x="812341" y="6601514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9"/>
          <p:cNvSpPr/>
          <p:nvPr/>
        </p:nvSpPr>
        <p:spPr>
          <a:xfrm>
            <a:off x="1614303" y="6492994"/>
            <a:ext cx="84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9"/>
          <p:cNvSpPr/>
          <p:nvPr/>
        </p:nvSpPr>
        <p:spPr>
          <a:xfrm>
            <a:off x="752382" y="6414126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9"/>
          <p:cNvSpPr/>
          <p:nvPr/>
        </p:nvSpPr>
        <p:spPr>
          <a:xfrm>
            <a:off x="1456465" y="7268879"/>
            <a:ext cx="211621" cy="351814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9"/>
          <p:cNvSpPr/>
          <p:nvPr/>
        </p:nvSpPr>
        <p:spPr>
          <a:xfrm>
            <a:off x="749206" y="7337918"/>
            <a:ext cx="865181" cy="21703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9"/>
          <p:cNvSpPr/>
          <p:nvPr/>
        </p:nvSpPr>
        <p:spPr>
          <a:xfrm>
            <a:off x="812341" y="7554868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9"/>
          <p:cNvSpPr/>
          <p:nvPr/>
        </p:nvSpPr>
        <p:spPr>
          <a:xfrm>
            <a:off x="1614303" y="7443132"/>
            <a:ext cx="84" cy="339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9"/>
          <p:cNvSpPr/>
          <p:nvPr/>
        </p:nvSpPr>
        <p:spPr>
          <a:xfrm>
            <a:off x="752382" y="7364180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9"/>
          <p:cNvSpPr/>
          <p:nvPr/>
        </p:nvSpPr>
        <p:spPr>
          <a:xfrm>
            <a:off x="1456465" y="8222237"/>
            <a:ext cx="211621" cy="35190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9"/>
          <p:cNvSpPr/>
          <p:nvPr/>
        </p:nvSpPr>
        <p:spPr>
          <a:xfrm>
            <a:off x="749206" y="8287972"/>
            <a:ext cx="865181" cy="217124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9"/>
          <p:cNvSpPr/>
          <p:nvPr/>
        </p:nvSpPr>
        <p:spPr>
          <a:xfrm>
            <a:off x="812341" y="8505008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9"/>
          <p:cNvSpPr/>
          <p:nvPr/>
        </p:nvSpPr>
        <p:spPr>
          <a:xfrm>
            <a:off x="1614303" y="8396490"/>
            <a:ext cx="84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9"/>
          <p:cNvSpPr/>
          <p:nvPr/>
        </p:nvSpPr>
        <p:spPr>
          <a:xfrm>
            <a:off x="752382" y="8317622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9"/>
          <p:cNvSpPr/>
          <p:nvPr/>
        </p:nvSpPr>
        <p:spPr>
          <a:xfrm>
            <a:off x="1456465" y="9172375"/>
            <a:ext cx="211621" cy="351814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9"/>
          <p:cNvSpPr/>
          <p:nvPr/>
        </p:nvSpPr>
        <p:spPr>
          <a:xfrm>
            <a:off x="749206" y="9241330"/>
            <a:ext cx="865181" cy="217124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9"/>
          <p:cNvSpPr/>
          <p:nvPr/>
        </p:nvSpPr>
        <p:spPr>
          <a:xfrm>
            <a:off x="812341" y="9458364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9"/>
          <p:cNvSpPr/>
          <p:nvPr/>
        </p:nvSpPr>
        <p:spPr>
          <a:xfrm>
            <a:off x="1614303" y="9346544"/>
            <a:ext cx="84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752382" y="9267676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9"/>
          <p:cNvSpPr/>
          <p:nvPr/>
        </p:nvSpPr>
        <p:spPr>
          <a:xfrm>
            <a:off x="1456465" y="10122427"/>
            <a:ext cx="211621" cy="35511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9"/>
          <p:cNvSpPr/>
          <p:nvPr/>
        </p:nvSpPr>
        <p:spPr>
          <a:xfrm>
            <a:off x="749206" y="10191468"/>
            <a:ext cx="865181" cy="21703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9"/>
          <p:cNvSpPr/>
          <p:nvPr/>
        </p:nvSpPr>
        <p:spPr>
          <a:xfrm>
            <a:off x="812341" y="10408416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9"/>
          <p:cNvSpPr/>
          <p:nvPr/>
        </p:nvSpPr>
        <p:spPr>
          <a:xfrm>
            <a:off x="1614303" y="10299986"/>
            <a:ext cx="84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9"/>
          <p:cNvSpPr/>
          <p:nvPr/>
        </p:nvSpPr>
        <p:spPr>
          <a:xfrm>
            <a:off x="752382" y="10221030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1456465" y="11075785"/>
            <a:ext cx="211621" cy="35190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749206" y="11141520"/>
            <a:ext cx="865181" cy="22034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9"/>
          <p:cNvSpPr/>
          <p:nvPr/>
        </p:nvSpPr>
        <p:spPr>
          <a:xfrm>
            <a:off x="812341" y="11361772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9"/>
          <p:cNvSpPr/>
          <p:nvPr/>
        </p:nvSpPr>
        <p:spPr>
          <a:xfrm>
            <a:off x="1614303" y="11250036"/>
            <a:ext cx="84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752382" y="11171168"/>
            <a:ext cx="862007" cy="1906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9"/>
          <p:cNvSpPr/>
          <p:nvPr/>
        </p:nvSpPr>
        <p:spPr>
          <a:xfrm>
            <a:off x="752382" y="2607224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72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10644543" y="3249987"/>
            <a:ext cx="13733107" cy="1018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0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22701687" y="419728"/>
            <a:ext cx="1529913" cy="1430828"/>
          </a:xfrm>
          <a:prstGeom prst="ellipse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Lato Light" panose="020F0402020204030203"/>
              <a:cs typeface="Lato Light" panose="020F0402020204030203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0316" y="645742"/>
            <a:ext cx="21025723" cy="1991831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2210635"/>
            <a:ext cx="24377650" cy="0"/>
          </a:xfrm>
          <a:prstGeom prst="line">
            <a:avLst/>
          </a:prstGeom>
          <a:ln w="127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1828165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0" indent="0" algn="l" defTabSz="1828165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lang="en-US" sz="4800" kern="1200" dirty="0" smtClean="0">
          <a:solidFill>
            <a:schemeClr val="tx1"/>
          </a:solidFill>
          <a:effectLst/>
          <a:latin typeface="Lato Light" panose="020F0402020204030203"/>
          <a:ea typeface="+mn-ea"/>
          <a:cs typeface="Lato Light" panose="020F0402020204030203"/>
        </a:defRPr>
      </a:lvl1pPr>
      <a:lvl2pPr marL="914400" indent="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kern="1200" dirty="0" smtClean="0">
          <a:solidFill>
            <a:schemeClr val="tx1"/>
          </a:solidFill>
          <a:effectLst/>
          <a:latin typeface="Lato Light" panose="020F0402020204030203"/>
          <a:ea typeface="+mn-ea"/>
          <a:cs typeface="Lato Light" panose="020F0402020204030203"/>
        </a:defRPr>
      </a:lvl2pPr>
      <a:lvl3pPr marL="1828165" indent="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600" kern="1200" dirty="0" smtClean="0">
          <a:solidFill>
            <a:schemeClr val="tx1"/>
          </a:solidFill>
          <a:effectLst/>
          <a:latin typeface="Lato Light" panose="020F0402020204030203"/>
          <a:ea typeface="+mn-ea"/>
          <a:cs typeface="Lato Light" panose="020F0402020204030203"/>
        </a:defRPr>
      </a:lvl3pPr>
      <a:lvl4pPr marL="2742565" indent="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 smtClean="0">
          <a:solidFill>
            <a:schemeClr val="tx1"/>
          </a:solidFill>
          <a:effectLst/>
          <a:latin typeface="Lato Light" panose="020F0402020204030203"/>
          <a:ea typeface="+mn-ea"/>
          <a:cs typeface="Lato Light" panose="020F0402020204030203"/>
        </a:defRPr>
      </a:lvl4pPr>
      <a:lvl5pPr marL="3656965" indent="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>
          <a:solidFill>
            <a:schemeClr val="tx1"/>
          </a:solidFill>
          <a:effectLst/>
          <a:latin typeface="Lato Light" panose="020F0402020204030203"/>
          <a:ea typeface="+mn-ea"/>
          <a:cs typeface="Lato Light" panose="020F0402020204030203"/>
        </a:defRPr>
      </a:lvl5pPr>
      <a:lvl6pPr marL="50279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3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7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130" indent="-457200" algn="l" defTabSz="18281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1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65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13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3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930" algn="l" defTabSz="182816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0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82307" y="322729"/>
            <a:ext cx="23613035" cy="1307054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ight Triangle 26"/>
          <p:cNvSpPr/>
          <p:nvPr/>
        </p:nvSpPr>
        <p:spPr>
          <a:xfrm>
            <a:off x="0" y="10300447"/>
            <a:ext cx="4047565" cy="3415553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ight Triangle 30"/>
          <p:cNvSpPr/>
          <p:nvPr/>
        </p:nvSpPr>
        <p:spPr>
          <a:xfrm>
            <a:off x="791510" y="9251576"/>
            <a:ext cx="4829361" cy="4566955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Triangle 32"/>
          <p:cNvSpPr/>
          <p:nvPr/>
        </p:nvSpPr>
        <p:spPr>
          <a:xfrm rot="10800000">
            <a:off x="20783548" y="0"/>
            <a:ext cx="3726705" cy="3676093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Triangle 35"/>
          <p:cNvSpPr/>
          <p:nvPr/>
        </p:nvSpPr>
        <p:spPr>
          <a:xfrm rot="10800000">
            <a:off x="18747816" y="0"/>
            <a:ext cx="4829361" cy="4566955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/>
          <p:cNvSpPr/>
          <p:nvPr/>
        </p:nvSpPr>
        <p:spPr>
          <a:xfrm>
            <a:off x="11669989" y="6243635"/>
            <a:ext cx="11458952" cy="229104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/>
          <p:cNvSpPr/>
          <p:nvPr/>
        </p:nvSpPr>
        <p:spPr>
          <a:xfrm>
            <a:off x="13823576" y="8906998"/>
            <a:ext cx="9305365" cy="10169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2561570" y="6690360"/>
            <a:ext cx="994854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7200" dirty="0">
                <a:solidFill>
                  <a:schemeClr val="bg1"/>
                </a:solidFill>
                <a:latin typeface="Lato Black" panose="020F0A02020204030203"/>
                <a:cs typeface="Lato Black" panose="020F0A02020204030203"/>
              </a:rPr>
              <a:t>Unit 4B: OUR PLANET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313535" y="9036685"/>
            <a:ext cx="822134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  <a:latin typeface="Lato Black" panose="020F0A02020204030203"/>
                <a:cs typeface="Lato Black" panose="020F0A02020204030203"/>
              </a:rPr>
              <a:t>Lesson B: Grammar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452" y="1481681"/>
            <a:ext cx="6698980" cy="8975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706" y="11096435"/>
            <a:ext cx="2807727" cy="1823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2276" y="5150341"/>
            <a:ext cx="5054624" cy="1296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410510" y="435691"/>
            <a:ext cx="21556629" cy="17043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>
            <a:fillRect/>
          </a:stretch>
        </p:blipFill>
        <p:spPr>
          <a:xfrm>
            <a:off x="345329" y="12073456"/>
            <a:ext cx="1001950" cy="144031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746114" y="257277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 panose="020F0A02020204030203"/>
                <a:cs typeface="Lato Black" panose="020F0A02020204030203"/>
              </a:rPr>
              <a:t>www.phuongnam.edu.vn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378" y="11393100"/>
            <a:ext cx="2807727" cy="1823575"/>
          </a:xfrm>
          <a:prstGeom prst="rect">
            <a:avLst/>
          </a:prstGeom>
        </p:spPr>
      </p:pic>
      <p:pic>
        <p:nvPicPr>
          <p:cNvPr id="11" name="Picture Placeholder 10" descr="Unit4b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tretch>
            <a:fillRect/>
          </a:stretch>
        </p:blipFill>
        <p:spPr>
          <a:xfrm>
            <a:off x="275590" y="2209165"/>
            <a:ext cx="14836140" cy="9864090"/>
          </a:xfrm>
          <a:prstGeom prst="rect">
            <a:avLst/>
          </a:prstGeom>
          <a:effectLst/>
        </p:spPr>
      </p:pic>
      <p:pic>
        <p:nvPicPr>
          <p:cNvPr id="10" name="Picture 9" descr="unit4c"/>
          <p:cNvPicPr>
            <a:picLocks noChangeAspect="1"/>
          </p:cNvPicPr>
          <p:nvPr/>
        </p:nvPicPr>
        <p:blipFill rotWithShape="1">
          <a:blip r:embed="rId5"/>
          <a:srcRect l="8051" t="15575" r="6483" b="65413"/>
          <a:stretch/>
        </p:blipFill>
        <p:spPr>
          <a:xfrm>
            <a:off x="15341600" y="5080000"/>
            <a:ext cx="8398933" cy="982134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8629296" y="6858000"/>
            <a:ext cx="4969746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10335" y="5419725"/>
            <a:ext cx="3158490" cy="6667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7666074" y="5419725"/>
            <a:ext cx="3700131" cy="0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784330" y="4827905"/>
            <a:ext cx="232283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10335" y="9535795"/>
            <a:ext cx="788035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976485" y="6172835"/>
            <a:ext cx="3201670" cy="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347470" y="6858000"/>
            <a:ext cx="3517265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31BCB53-7026-4923-986A-EB352BF22910}"/>
              </a:ext>
            </a:extLst>
          </p:cNvPr>
          <p:cNvCxnSpPr>
            <a:cxnSpLocks/>
          </p:cNvCxnSpPr>
          <p:nvPr/>
        </p:nvCxnSpPr>
        <p:spPr>
          <a:xfrm>
            <a:off x="10520015" y="8143476"/>
            <a:ext cx="2832676" cy="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B497D47E-C5A0-41C3-892C-AC4B057F8275}"/>
              </a:ext>
            </a:extLst>
          </p:cNvPr>
          <p:cNvCxnSpPr>
            <a:cxnSpLocks/>
          </p:cNvCxnSpPr>
          <p:nvPr/>
        </p:nvCxnSpPr>
        <p:spPr>
          <a:xfrm>
            <a:off x="1603375" y="10163116"/>
            <a:ext cx="8620684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114" y="684898"/>
            <a:ext cx="13365616" cy="1210607"/>
          </a:xfrm>
          <a:prstGeom prst="rect">
            <a:avLst/>
          </a:prstGeom>
        </p:spPr>
      </p:pic>
      <p:pic>
        <p:nvPicPr>
          <p:cNvPr id="23" name="Picture 22" descr="unit4c"/>
          <p:cNvPicPr>
            <a:picLocks noChangeAspect="1"/>
          </p:cNvPicPr>
          <p:nvPr/>
        </p:nvPicPr>
        <p:blipFill rotWithShape="1">
          <a:blip r:embed="rId5"/>
          <a:srcRect l="8051" t="36226" r="6483" b="44762"/>
          <a:stretch/>
        </p:blipFill>
        <p:spPr>
          <a:xfrm>
            <a:off x="15341599" y="6172835"/>
            <a:ext cx="8398933" cy="982134"/>
          </a:xfrm>
          <a:prstGeom prst="rect">
            <a:avLst/>
          </a:prstGeom>
        </p:spPr>
      </p:pic>
      <p:pic>
        <p:nvPicPr>
          <p:cNvPr id="24" name="Picture 23" descr="unit4c"/>
          <p:cNvPicPr>
            <a:picLocks noChangeAspect="1"/>
          </p:cNvPicPr>
          <p:nvPr/>
        </p:nvPicPr>
        <p:blipFill rotWithShape="1">
          <a:blip r:embed="rId5"/>
          <a:srcRect l="8051" t="56877" r="6483" b="24111"/>
          <a:stretch/>
        </p:blipFill>
        <p:spPr>
          <a:xfrm>
            <a:off x="15341598" y="7268671"/>
            <a:ext cx="8398933" cy="982134"/>
          </a:xfrm>
          <a:prstGeom prst="rect">
            <a:avLst/>
          </a:prstGeom>
        </p:spPr>
      </p:pic>
      <p:pic>
        <p:nvPicPr>
          <p:cNvPr id="25" name="Picture 24" descr="unit4c"/>
          <p:cNvPicPr>
            <a:picLocks noChangeAspect="1"/>
          </p:cNvPicPr>
          <p:nvPr/>
        </p:nvPicPr>
        <p:blipFill rotWithShape="1">
          <a:blip r:embed="rId5"/>
          <a:srcRect l="8051" t="77200" r="6483" b="3788"/>
          <a:stretch/>
        </p:blipFill>
        <p:spPr>
          <a:xfrm>
            <a:off x="15341597" y="8361506"/>
            <a:ext cx="8398933" cy="982134"/>
          </a:xfrm>
          <a:prstGeom prst="rect">
            <a:avLst/>
          </a:prstGeom>
        </p:spPr>
      </p:pic>
      <p:pic>
        <p:nvPicPr>
          <p:cNvPr id="26" name="Picture 25" descr="unit4c"/>
          <p:cNvPicPr>
            <a:picLocks noChangeAspect="1"/>
          </p:cNvPicPr>
          <p:nvPr/>
        </p:nvPicPr>
        <p:blipFill rotWithShape="1">
          <a:blip r:embed="rId5"/>
          <a:srcRect l="8051" t="4758" r="6483" b="84888"/>
          <a:stretch/>
        </p:blipFill>
        <p:spPr>
          <a:xfrm>
            <a:off x="15341596" y="4428124"/>
            <a:ext cx="8398933" cy="53488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3523748" y="5204396"/>
            <a:ext cx="723766" cy="723766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3523748" y="6309635"/>
            <a:ext cx="723766" cy="723766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3523748" y="7396354"/>
            <a:ext cx="723766" cy="723766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3523748" y="8492190"/>
            <a:ext cx="723766" cy="723766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497D47E-C5A0-41C3-892C-AC4B057F8275}"/>
              </a:ext>
            </a:extLst>
          </p:cNvPr>
          <p:cNvCxnSpPr>
            <a:cxnSpLocks/>
          </p:cNvCxnSpPr>
          <p:nvPr/>
        </p:nvCxnSpPr>
        <p:spPr>
          <a:xfrm>
            <a:off x="13087578" y="10829866"/>
            <a:ext cx="530225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497D47E-C5A0-41C3-892C-AC4B057F8275}"/>
              </a:ext>
            </a:extLst>
          </p:cNvPr>
          <p:cNvCxnSpPr>
            <a:cxnSpLocks/>
          </p:cNvCxnSpPr>
          <p:nvPr/>
        </p:nvCxnSpPr>
        <p:spPr>
          <a:xfrm>
            <a:off x="1481001" y="11553766"/>
            <a:ext cx="141459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unit4c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tretch>
            <a:fillRect/>
          </a:stretch>
        </p:blipFill>
        <p:spPr>
          <a:xfrm>
            <a:off x="3523615" y="3059430"/>
            <a:ext cx="17059275" cy="8968105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410510" y="435691"/>
            <a:ext cx="21556629" cy="17043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>
            <a:fillRect/>
          </a:stretch>
        </p:blipFill>
        <p:spPr>
          <a:xfrm>
            <a:off x="345329" y="12073456"/>
            <a:ext cx="1001950" cy="1440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 panose="020F0A02020204030203"/>
                <a:cs typeface="Lato Black" panose="020F0A02020204030203"/>
              </a:rPr>
              <a:t>www.phuongnam.edu.vn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378" y="11393100"/>
            <a:ext cx="2807727" cy="1823575"/>
          </a:xfrm>
          <a:prstGeom prst="rect">
            <a:avLst/>
          </a:prstGeom>
        </p:spPr>
      </p:pic>
      <p:pic>
        <p:nvPicPr>
          <p:cNvPr id="7" name="Friends Global Grade 10 SB_CD2_0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0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23715" y="5191760"/>
            <a:ext cx="1497965" cy="1252855"/>
          </a:xfrm>
          <a:prstGeom prst="rect">
            <a:avLst/>
          </a:prstGeom>
        </p:spPr>
      </p:pic>
      <p:pic>
        <p:nvPicPr>
          <p:cNvPr id="10" name="Friends Global Grade 10 SB_CD2_0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53" end="1187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23715" y="7088505"/>
            <a:ext cx="1497965" cy="1252855"/>
          </a:xfrm>
          <a:prstGeom prst="rect">
            <a:avLst/>
          </a:prstGeom>
        </p:spPr>
      </p:pic>
      <p:pic>
        <p:nvPicPr>
          <p:cNvPr id="11" name="Friends Global Grade 10 SB_CD2_0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12" end="719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23715" y="8829675"/>
            <a:ext cx="1497965" cy="1252855"/>
          </a:xfrm>
          <a:prstGeom prst="rect">
            <a:avLst/>
          </a:prstGeom>
        </p:spPr>
      </p:pic>
      <p:pic>
        <p:nvPicPr>
          <p:cNvPr id="12" name="Friends Global Grade 10 SB_CD2_0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87" end="219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23715" y="10570845"/>
            <a:ext cx="1497965" cy="12528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6114" y="497215"/>
            <a:ext cx="13608186" cy="1581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410510" y="435691"/>
            <a:ext cx="21556629" cy="17043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>
            <a:fillRect/>
          </a:stretch>
        </p:blipFill>
        <p:spPr>
          <a:xfrm>
            <a:off x="345329" y="12073456"/>
            <a:ext cx="1001950" cy="144031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 panose="020F0A02020204030203"/>
                <a:cs typeface="Lato Black" panose="020F0A02020204030203"/>
              </a:rPr>
              <a:t>www.phuongnam.edu.vn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378" y="11393100"/>
            <a:ext cx="2807727" cy="1823575"/>
          </a:xfrm>
          <a:prstGeom prst="rect">
            <a:avLst/>
          </a:prstGeom>
        </p:spPr>
      </p:pic>
      <p:graphicFrame>
        <p:nvGraphicFramePr>
          <p:cNvPr id="7" name="Picture Placeholder 6"/>
          <p:cNvGraphicFramePr>
            <a:graphicFrameLocks noGrp="1"/>
          </p:cNvGraphicFramePr>
          <p:nvPr>
            <p:ph type="pic" sz="quarter" idx="13"/>
          </p:nvPr>
        </p:nvGraphicFramePr>
        <p:xfrm>
          <a:off x="2967355" y="4660900"/>
          <a:ext cx="18442305" cy="4819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5" imgW="5570220" imgH="1310640" progId="Paint.Picture">
                  <p:embed/>
                </p:oleObj>
              </mc:Choice>
              <mc:Fallback>
                <p:oleObj r:id="rId5" imgW="5570220" imgH="1310640" progId="Paint.Picture">
                  <p:embed/>
                  <p:pic>
                    <p:nvPicPr>
                      <p:cNvPr id="0" name="Picture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67355" y="4660900"/>
                        <a:ext cx="18442305" cy="4819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6114" y="879903"/>
            <a:ext cx="6970713" cy="815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87115" y="12490316"/>
            <a:ext cx="8704263" cy="112730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410510" y="435691"/>
            <a:ext cx="21556629" cy="17043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>
            <a:fillRect/>
          </a:stretch>
        </p:blipFill>
        <p:spPr>
          <a:xfrm>
            <a:off x="345329" y="12073456"/>
            <a:ext cx="1001950" cy="144031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 panose="020F0A02020204030203"/>
                <a:cs typeface="Lato Black" panose="020F0A02020204030203"/>
              </a:rPr>
              <a:t>www.phuongnam.edu.vn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378" y="11393100"/>
            <a:ext cx="2807727" cy="1823575"/>
          </a:xfrm>
          <a:prstGeom prst="rect">
            <a:avLst/>
          </a:prstGeom>
        </p:spPr>
      </p:pic>
      <p:pic>
        <p:nvPicPr>
          <p:cNvPr id="10" name="Picture 9" descr="unit4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690" y="2758440"/>
            <a:ext cx="14036675" cy="957072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2596495" y="3855720"/>
            <a:ext cx="405193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6000" b="1">
                <a:solidFill>
                  <a:schemeClr val="accent4"/>
                </a:solidFill>
                <a:effectLst/>
                <a:latin typeface="Lato Black" panose="020F0A02020204030203"/>
                <a:cs typeface="Lato Black" panose="020F0A02020204030203"/>
              </a:rPr>
              <a:t>further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172960" y="4618355"/>
            <a:ext cx="405193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6000" b="1">
                <a:solidFill>
                  <a:schemeClr val="accent4"/>
                </a:solidFill>
                <a:effectLst/>
                <a:latin typeface="Lato Black" panose="020F0A02020204030203"/>
                <a:cs typeface="Lato Black" panose="020F0A02020204030203"/>
              </a:rPr>
              <a:t>fewer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349491" y="5393791"/>
            <a:ext cx="4051935" cy="7017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schemeClr val="accent4"/>
                </a:solidFill>
                <a:effectLst/>
                <a:latin typeface="Lato Black" panose="020F0A02020204030203"/>
                <a:cs typeface="Lato Black" panose="020F0A02020204030203"/>
              </a:rPr>
              <a:t>more powerful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375900" y="6664960"/>
            <a:ext cx="405193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6000" b="1">
                <a:solidFill>
                  <a:schemeClr val="accent4"/>
                </a:solidFill>
                <a:effectLst/>
                <a:latin typeface="Lato Black" panose="020F0A02020204030203"/>
                <a:cs typeface="Lato Black" panose="020F0A02020204030203"/>
              </a:rPr>
              <a:t>closer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1396345" y="7284085"/>
            <a:ext cx="405193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6000" b="1">
                <a:solidFill>
                  <a:schemeClr val="accent4"/>
                </a:solidFill>
                <a:effectLst/>
                <a:latin typeface="Lato Black" panose="020F0A02020204030203"/>
                <a:cs typeface="Lato Black" panose="020F0A02020204030203"/>
              </a:rPr>
              <a:t>brighter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7800281" y="10051754"/>
            <a:ext cx="3948696" cy="7017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schemeClr val="accent4"/>
                </a:solidFill>
                <a:effectLst/>
                <a:latin typeface="Lato Black" panose="020F0A02020204030203"/>
                <a:cs typeface="Lato Black" panose="020F0A02020204030203"/>
              </a:rPr>
              <a:t>more </a:t>
            </a:r>
            <a:r>
              <a:rPr lang="en-US" sz="4400" b="1" dirty="0" err="1">
                <a:solidFill>
                  <a:schemeClr val="accent4"/>
                </a:solidFill>
                <a:effectLst/>
                <a:latin typeface="Lato Black" panose="020F0A02020204030203"/>
                <a:cs typeface="Lato Black" panose="020F0A02020204030203"/>
              </a:rPr>
              <a:t>unsual</a:t>
            </a:r>
            <a:endParaRPr lang="en-US" sz="4400" b="1" dirty="0">
              <a:solidFill>
                <a:schemeClr val="accent4"/>
              </a:solidFill>
              <a:effectLst/>
              <a:latin typeface="Lato Black" panose="020F0A02020204030203"/>
              <a:cs typeface="Lato Black" panose="020F0A0202020403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114" y="483332"/>
            <a:ext cx="13365804" cy="1609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410510" y="435691"/>
            <a:ext cx="21556629" cy="17043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>
            <a:fillRect/>
          </a:stretch>
        </p:blipFill>
        <p:spPr>
          <a:xfrm>
            <a:off x="345329" y="12073456"/>
            <a:ext cx="1001950" cy="144031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 panose="020F0A02020204030203"/>
                <a:cs typeface="Lato Black" panose="020F0A02020204030203"/>
              </a:rPr>
              <a:t>www.phuongnam.edu.vn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378" y="11393100"/>
            <a:ext cx="2807727" cy="18235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191495" y="2695825"/>
            <a:ext cx="11994657" cy="4324141"/>
            <a:chOff x="2113854" y="2967037"/>
            <a:chExt cx="10062271" cy="362750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3855" y="2967037"/>
              <a:ext cx="10062270" cy="61436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13854" y="3577465"/>
              <a:ext cx="10062271" cy="301707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746113" y="687723"/>
            <a:ext cx="2046074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Ex 6: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Lato Black" panose="020F0A02020204030203"/>
                <a:cs typeface="Lato Black" panose="020F0A02020204030203"/>
              </a:rPr>
              <a:t> Work in pairs. Rearrange the sentences to make questions beginning with </a:t>
            </a: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Lato Black" panose="020F0A02020204030203"/>
                <a:cs typeface="Lato Black" panose="020F0A02020204030203"/>
              </a:rPr>
              <a:t>Which…? 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Lato Black" panose="020F0A02020204030203"/>
                <a:cs typeface="Lato Black" panose="020F0A02020204030203"/>
              </a:rPr>
              <a:t>using the comparative form of the adjectives.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61563" y="7167143"/>
            <a:ext cx="169143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tabLst>
                <a:tab pos="466725" algn="l"/>
              </a:tabLst>
            </a:pPr>
            <a:r>
              <a:rPr lang="en-US" sz="40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	1. Which is more dangerous, a blizzard or a thunderstorm?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61563" y="8868367"/>
            <a:ext cx="169143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tabLst>
                <a:tab pos="466725" algn="l"/>
              </a:tabLst>
            </a:pPr>
            <a:r>
              <a:rPr lang="en-US" sz="40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	3. Which holiday venue is better, the mountains or the beach?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61563" y="9713183"/>
            <a:ext cx="169143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tabLst>
                <a:tab pos="466725" algn="l"/>
              </a:tabLst>
            </a:pPr>
            <a:r>
              <a:rPr lang="en-US" sz="40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	4. Which city has more seasons, Ha </a:t>
            </a:r>
            <a:r>
              <a:rPr lang="en-US" sz="4000" dirty="0" err="1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Noi</a:t>
            </a:r>
            <a:r>
              <a:rPr lang="en-US" sz="40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 or Ho Chi Minh City?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61563" y="10553746"/>
            <a:ext cx="169143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tabLst>
                <a:tab pos="466725" algn="l"/>
              </a:tabLst>
            </a:pPr>
            <a:r>
              <a:rPr lang="en-US" sz="40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	5. For you personally, which temperature is worse, -5</a:t>
            </a:r>
            <a:r>
              <a:rPr lang="en-US" sz="4000" baseline="300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  <a:sym typeface="Wingdings" panose="05000000000000000000" pitchFamily="2" charset="2"/>
              </a:rPr>
              <a:t></a:t>
            </a:r>
            <a:r>
              <a:rPr lang="en-US" sz="40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  <a:sym typeface="Wingdings" panose="05000000000000000000" pitchFamily="2" charset="2"/>
              </a:rPr>
              <a:t>C or 35</a:t>
            </a:r>
            <a:r>
              <a:rPr lang="en-US" sz="4000" baseline="300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  <a:sym typeface="Wingdings" panose="05000000000000000000" pitchFamily="2" charset="2"/>
              </a:rPr>
              <a:t></a:t>
            </a:r>
            <a:r>
              <a:rPr lang="en-US" sz="40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  <a:sym typeface="Wingdings" panose="05000000000000000000" pitchFamily="2" charset="2"/>
              </a:rPr>
              <a:t>C?</a:t>
            </a:r>
            <a:endParaRPr lang="en-US" sz="4000" dirty="0">
              <a:solidFill>
                <a:srgbClr val="0070C0"/>
              </a:solidFill>
              <a:latin typeface="Lato Black" panose="020F0A02020204030203"/>
              <a:cs typeface="Lato Black" panose="020F0A0202020403020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61563" y="11393100"/>
            <a:ext cx="169143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tabLst>
                <a:tab pos="466725" algn="l"/>
              </a:tabLst>
            </a:pPr>
            <a:r>
              <a:rPr lang="en-US" sz="40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	6. In Ha </a:t>
            </a:r>
            <a:r>
              <a:rPr lang="en-US" sz="4000" dirty="0" err="1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Noi</a:t>
            </a:r>
            <a:r>
              <a:rPr lang="en-US" sz="40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, which month is hotter, June or August</a:t>
            </a:r>
            <a:r>
              <a:rPr lang="en-US" sz="40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  <a:sym typeface="Wingdings" panose="05000000000000000000" pitchFamily="2" charset="2"/>
              </a:rPr>
              <a:t>?</a:t>
            </a:r>
            <a:endParaRPr lang="en-US" sz="4000" dirty="0">
              <a:solidFill>
                <a:srgbClr val="0070C0"/>
              </a:solidFill>
              <a:latin typeface="Lato Black" panose="020F0A02020204030203"/>
              <a:cs typeface="Lato Black" panose="020F0A0202020403020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61563" y="8017755"/>
            <a:ext cx="169143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tabLst>
                <a:tab pos="466725" algn="l"/>
              </a:tabLst>
            </a:pPr>
            <a:r>
              <a:rPr lang="en-US" sz="40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	2. Which is more beautiful, a snowflake or a rainbow?</a:t>
            </a:r>
          </a:p>
        </p:txBody>
      </p:sp>
    </p:spTree>
    <p:extLst>
      <p:ext uri="{BB962C8B-B14F-4D97-AF65-F5344CB8AC3E}">
        <p14:creationId xmlns:p14="http://schemas.microsoft.com/office/powerpoint/2010/main" val="241671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NYU Welcome on Twitter: &quot;Have you ever been watching a game show and  thought &quot;wow I can't believe they did that?&quot; With our latest #MarqueeMonday  event Think Fast Game Show, you ca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0" b="9248"/>
          <a:stretch/>
        </p:blipFill>
        <p:spPr bwMode="auto">
          <a:xfrm>
            <a:off x="4781550" y="-9864"/>
            <a:ext cx="14458950" cy="1372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5844838" y="7258846"/>
            <a:ext cx="7353300" cy="4885232"/>
          </a:xfrm>
          <a:prstGeom prst="rect">
            <a:avLst/>
          </a:prstGeom>
          <a:ln w="381000">
            <a:solidFill>
              <a:srgbClr val="03030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E80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</a:t>
            </a:r>
            <a:br>
              <a:rPr lang="en-US" sz="5400" b="1" dirty="0" smtClean="0">
                <a:solidFill>
                  <a:srgbClr val="0E80C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 smtClean="0">
              <a:solidFill>
                <a:srgbClr val="0E80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 to answer and explain why within 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5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minute</a:t>
            </a:r>
            <a:endParaRPr lang="en-US" sz="5400" b="1" u="sng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utoShape 3"/>
          <p:cNvSpPr>
            <a:spLocks noChangeAspect="1" noChangeArrowheads="1" noTextEdit="1"/>
          </p:cNvSpPr>
          <p:nvPr/>
        </p:nvSpPr>
        <p:spPr bwMode="auto">
          <a:xfrm>
            <a:off x="18053050" y="2124573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8249900" y="2411911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8054638" y="2126161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8054638" y="6793411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8054638" y="6909298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8" name="top sand"/>
          <p:cNvSpPr>
            <a:spLocks/>
          </p:cNvSpPr>
          <p:nvPr/>
        </p:nvSpPr>
        <p:spPr bwMode="auto">
          <a:xfrm>
            <a:off x="18367375" y="3059611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9" name="bottom sand"/>
          <p:cNvSpPr>
            <a:spLocks/>
          </p:cNvSpPr>
          <p:nvPr/>
        </p:nvSpPr>
        <p:spPr bwMode="auto">
          <a:xfrm>
            <a:off x="18354675" y="5734548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0" name="straight connector"/>
          <p:cNvSpPr>
            <a:spLocks noChangeArrowheads="1"/>
          </p:cNvSpPr>
          <p:nvPr/>
        </p:nvSpPr>
        <p:spPr bwMode="auto">
          <a:xfrm>
            <a:off x="19521488" y="4532017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8" name="Watch Faceboo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3442.46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42625" y="247650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588125" y="5749534"/>
            <a:ext cx="11201400" cy="2204553"/>
          </a:xfrm>
          <a:prstGeom prst="rect">
            <a:avLst/>
          </a:prstGeom>
          <a:ln>
            <a:solidFill>
              <a:srgbClr val="03030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LET’S START</a:t>
            </a:r>
            <a:endParaRPr lang="en-US" sz="88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67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6603E-6 -2.77778E-6 L -0.19576 0.0003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88" y="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1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2647262" y="2896632"/>
            <a:ext cx="6037277" cy="991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3040858" y="3471158"/>
            <a:ext cx="5256431" cy="876071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2650437" y="2899807"/>
            <a:ext cx="6037277" cy="57135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55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650437" y="12231877"/>
            <a:ext cx="6037277" cy="577700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2650437" y="12463590"/>
            <a:ext cx="6037277" cy="345986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3275747" y="4766222"/>
            <a:ext cx="4789828" cy="2990071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3250354" y="10114702"/>
            <a:ext cx="4834267" cy="2117175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5583372" y="7710267"/>
            <a:ext cx="174581" cy="451843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grpSp>
        <p:nvGrpSpPr>
          <p:cNvPr id="12" name="button: start timer"/>
          <p:cNvGrpSpPr/>
          <p:nvPr/>
        </p:nvGrpSpPr>
        <p:grpSpPr>
          <a:xfrm>
            <a:off x="3023212" y="373407"/>
            <a:ext cx="5272303" cy="1599507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5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599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3023212" y="373407"/>
            <a:ext cx="5272303" cy="1599507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5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599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990B326-03BB-47FD-87E6-38D225FF06F6}"/>
              </a:ext>
            </a:extLst>
          </p:cNvPr>
          <p:cNvSpPr txBox="1"/>
          <p:nvPr/>
        </p:nvSpPr>
        <p:spPr>
          <a:xfrm>
            <a:off x="16268521" y="373408"/>
            <a:ext cx="4905509" cy="2430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5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95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minute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4960" y="5814637"/>
            <a:ext cx="14590787" cy="2086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tabLst>
                <a:tab pos="466725" algn="l"/>
              </a:tabLst>
            </a:pP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Which 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is </a:t>
            </a:r>
            <a:r>
              <a:rPr lang="en-US" sz="7200" dirty="0">
                <a:solidFill>
                  <a:srgbClr val="C00000"/>
                </a:solidFill>
                <a:latin typeface="Lato Black" panose="020F0A02020204030203"/>
                <a:cs typeface="Lato Black" panose="020F0A02020204030203"/>
              </a:rPr>
              <a:t>more dangerous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, </a:t>
            </a: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/>
            </a:r>
            <a:b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</a:b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a </a:t>
            </a:r>
            <a:r>
              <a:rPr lang="en-US" sz="7200" u="sng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blizzard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 or a </a:t>
            </a:r>
            <a:r>
              <a:rPr lang="en-US" sz="7200" u="sng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thunderstorm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81310" y="8299941"/>
            <a:ext cx="14590787" cy="40811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tabLst>
                <a:tab pos="466725" algn="l"/>
              </a:tabLst>
            </a:pP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&gt; </a:t>
            </a: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A </a:t>
            </a:r>
            <a:r>
              <a:rPr lang="en-US" sz="7200" u="sng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thunderstorm</a:t>
            </a: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 is </a:t>
            </a:r>
            <a:r>
              <a:rPr lang="en-US" sz="7200" dirty="0" smtClean="0">
                <a:solidFill>
                  <a:srgbClr val="C00000"/>
                </a:solidFill>
                <a:latin typeface="Lato Black" panose="020F0A02020204030203"/>
                <a:cs typeface="Lato Black" panose="020F0A02020204030203"/>
              </a:rPr>
              <a:t>more dangerous</a:t>
            </a: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. </a:t>
            </a:r>
            <a:r>
              <a:rPr lang="en-US" sz="7200" i="1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Because </a:t>
            </a:r>
            <a:r>
              <a:rPr lang="en-US" sz="7200" i="1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they include lightning, high winds, and heavy rain that can cause flash </a:t>
            </a:r>
            <a:r>
              <a:rPr lang="en-US" sz="7200" i="1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floods.</a:t>
            </a:r>
            <a:endParaRPr lang="en-US" sz="7200" i="1" dirty="0">
              <a:solidFill>
                <a:srgbClr val="0070C0"/>
              </a:solidFill>
              <a:latin typeface="Lato Black" panose="020F0A02020204030203"/>
              <a:cs typeface="Lato Black" panose="020F0A0202020403020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697408" y="4419599"/>
            <a:ext cx="5358590" cy="1089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tabLst>
                <a:tab pos="466725" algn="l"/>
              </a:tabLst>
            </a:pP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Example:</a:t>
            </a:r>
            <a:endParaRPr lang="en-US" sz="7200" i="1" dirty="0">
              <a:solidFill>
                <a:srgbClr val="0070C0"/>
              </a:solidFill>
              <a:latin typeface="Lato Black" panose="020F0A02020204030203"/>
              <a:cs typeface="Lato Black" panose="020F0A0202020403020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868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6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0"/>
                            </p:stCondLst>
                            <p:childTnLst>
                              <p:par>
                                <p:cTn id="3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8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2647262" y="2896632"/>
            <a:ext cx="6037277" cy="991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3040858" y="3471158"/>
            <a:ext cx="5256431" cy="876071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2650437" y="2899807"/>
            <a:ext cx="6037277" cy="57135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55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650437" y="12231877"/>
            <a:ext cx="6037277" cy="577700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2650437" y="12463590"/>
            <a:ext cx="6037277" cy="345986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3275747" y="4766222"/>
            <a:ext cx="4789828" cy="2990071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3250354" y="10114702"/>
            <a:ext cx="4834267" cy="2117175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5583372" y="7710267"/>
            <a:ext cx="174581" cy="451843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grpSp>
        <p:nvGrpSpPr>
          <p:cNvPr id="12" name="button: start timer"/>
          <p:cNvGrpSpPr/>
          <p:nvPr/>
        </p:nvGrpSpPr>
        <p:grpSpPr>
          <a:xfrm>
            <a:off x="3023212" y="373407"/>
            <a:ext cx="5272303" cy="1599507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5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599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3023212" y="373407"/>
            <a:ext cx="5272303" cy="1599507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5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599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990B326-03BB-47FD-87E6-38D225FF06F6}"/>
              </a:ext>
            </a:extLst>
          </p:cNvPr>
          <p:cNvSpPr txBox="1"/>
          <p:nvPr/>
        </p:nvSpPr>
        <p:spPr>
          <a:xfrm>
            <a:off x="16268521" y="373408"/>
            <a:ext cx="4905509" cy="2430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5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95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minute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4960" y="5814637"/>
            <a:ext cx="14590787" cy="2086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tabLst>
                <a:tab pos="466725" algn="l"/>
              </a:tabLst>
            </a:pP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	</a:t>
            </a: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Which 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is </a:t>
            </a:r>
            <a:r>
              <a:rPr lang="en-US" sz="7200" dirty="0">
                <a:solidFill>
                  <a:srgbClr val="C00000"/>
                </a:solidFill>
                <a:latin typeface="Lato Black" panose="020F0A02020204030203"/>
                <a:cs typeface="Lato Black" panose="020F0A02020204030203"/>
              </a:rPr>
              <a:t>more beautiful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, </a:t>
            </a: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/>
            </a:r>
            <a:b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</a:b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a </a:t>
            </a:r>
            <a:r>
              <a:rPr lang="en-US" sz="7200" u="sng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snowflake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 or a </a:t>
            </a:r>
            <a:r>
              <a:rPr lang="en-US" sz="7200" u="sng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rainbow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249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6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2647262" y="2896632"/>
            <a:ext cx="6037277" cy="991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3040858" y="3471158"/>
            <a:ext cx="5256431" cy="876071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2650437" y="2899807"/>
            <a:ext cx="6037277" cy="57135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55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650437" y="12231877"/>
            <a:ext cx="6037277" cy="577700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2650437" y="12463590"/>
            <a:ext cx="6037277" cy="345986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3275747" y="4766222"/>
            <a:ext cx="4789828" cy="2990071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3250354" y="10114702"/>
            <a:ext cx="4834267" cy="2117175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5583372" y="7710267"/>
            <a:ext cx="174581" cy="451843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grpSp>
        <p:nvGrpSpPr>
          <p:cNvPr id="12" name="button: start timer"/>
          <p:cNvGrpSpPr/>
          <p:nvPr/>
        </p:nvGrpSpPr>
        <p:grpSpPr>
          <a:xfrm>
            <a:off x="3023212" y="373407"/>
            <a:ext cx="5272303" cy="1599507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5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599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3023212" y="373407"/>
            <a:ext cx="5272303" cy="1599507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5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599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990B326-03BB-47FD-87E6-38D225FF06F6}"/>
              </a:ext>
            </a:extLst>
          </p:cNvPr>
          <p:cNvSpPr txBox="1"/>
          <p:nvPr/>
        </p:nvSpPr>
        <p:spPr>
          <a:xfrm>
            <a:off x="16268521" y="373408"/>
            <a:ext cx="4905509" cy="2430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5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95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minute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4960" y="5814637"/>
            <a:ext cx="14590787" cy="2086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tabLst>
                <a:tab pos="466725" algn="l"/>
              </a:tabLst>
            </a:pP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	</a:t>
            </a: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Which 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holiday venue is </a:t>
            </a:r>
            <a:r>
              <a:rPr lang="en-US" sz="7200" dirty="0">
                <a:solidFill>
                  <a:srgbClr val="C00000"/>
                </a:solidFill>
                <a:latin typeface="Lato Black" panose="020F0A02020204030203"/>
                <a:cs typeface="Lato Black" panose="020F0A02020204030203"/>
              </a:rPr>
              <a:t>better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, the </a:t>
            </a:r>
            <a:r>
              <a:rPr lang="en-US" sz="7200" u="sng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mountains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 or the </a:t>
            </a:r>
            <a:r>
              <a:rPr lang="en-US" sz="7200" u="sng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beach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469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6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2647262" y="2896632"/>
            <a:ext cx="6037277" cy="991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3040858" y="3471158"/>
            <a:ext cx="5256431" cy="876071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2650437" y="2899807"/>
            <a:ext cx="6037277" cy="57135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55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650437" y="12231877"/>
            <a:ext cx="6037277" cy="577700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2650437" y="12463590"/>
            <a:ext cx="6037277" cy="345986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3275747" y="4766222"/>
            <a:ext cx="4789828" cy="2990071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3250354" y="10114702"/>
            <a:ext cx="4834267" cy="2117175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5583372" y="7710267"/>
            <a:ext cx="174581" cy="451843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grpSp>
        <p:nvGrpSpPr>
          <p:cNvPr id="12" name="button: start timer"/>
          <p:cNvGrpSpPr/>
          <p:nvPr/>
        </p:nvGrpSpPr>
        <p:grpSpPr>
          <a:xfrm>
            <a:off x="3023212" y="373407"/>
            <a:ext cx="5272303" cy="1599507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5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599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3023212" y="373407"/>
            <a:ext cx="5272303" cy="1599507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5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599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990B326-03BB-47FD-87E6-38D225FF06F6}"/>
              </a:ext>
            </a:extLst>
          </p:cNvPr>
          <p:cNvSpPr txBox="1"/>
          <p:nvPr/>
        </p:nvSpPr>
        <p:spPr>
          <a:xfrm>
            <a:off x="16268521" y="373408"/>
            <a:ext cx="4905509" cy="2430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5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95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minute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4960" y="5814637"/>
            <a:ext cx="14590787" cy="2086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tabLst>
                <a:tab pos="466725" algn="l"/>
              </a:tabLst>
            </a:pP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	</a:t>
            </a: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Which 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city has </a:t>
            </a:r>
            <a:r>
              <a:rPr lang="en-US" sz="7200" dirty="0">
                <a:solidFill>
                  <a:srgbClr val="C00000"/>
                </a:solidFill>
                <a:latin typeface="Lato Black" panose="020F0A02020204030203"/>
                <a:cs typeface="Lato Black" panose="020F0A02020204030203"/>
              </a:rPr>
              <a:t>more seasons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, </a:t>
            </a: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/>
            </a:r>
            <a:b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</a:br>
            <a:r>
              <a:rPr lang="en-US" sz="7200" u="sng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Ha </a:t>
            </a:r>
            <a:r>
              <a:rPr lang="en-US" sz="7200" u="sng" dirty="0" err="1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Noi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 or </a:t>
            </a:r>
            <a:r>
              <a:rPr lang="en-US" sz="7200" u="sng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Ho Chi Minh City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0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6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410510" y="435691"/>
            <a:ext cx="21556629" cy="17043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>
            <a:fillRect/>
          </a:stretch>
        </p:blipFill>
        <p:spPr>
          <a:xfrm>
            <a:off x="345329" y="12073456"/>
            <a:ext cx="1001950" cy="144031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410199" y="257277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 panose="020F0A02020204030203"/>
                <a:cs typeface="Lato Black" panose="020F0A02020204030203"/>
              </a:rPr>
              <a:t>www.phuongnam.edu.vn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378" y="11393100"/>
            <a:ext cx="2807727" cy="1823575"/>
          </a:xfrm>
          <a:prstGeom prst="rect">
            <a:avLst/>
          </a:prstGeom>
        </p:spPr>
      </p:pic>
      <p:pic>
        <p:nvPicPr>
          <p:cNvPr id="12" name="Picture Placeholder 11" descr="meateor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tretch>
            <a:fillRect/>
          </a:stretch>
        </p:blipFill>
        <p:spPr>
          <a:xfrm>
            <a:off x="15273374" y="2884433"/>
            <a:ext cx="5925784" cy="5925784"/>
          </a:xfrm>
          <a:prstGeom prst="rect">
            <a:avLst/>
          </a:prstGeom>
        </p:spPr>
      </p:pic>
      <p:pic>
        <p:nvPicPr>
          <p:cNvPr id="10" name="Picture Placeholder 10" descr="Unit4b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691" y="3308372"/>
            <a:ext cx="12739179" cy="8470477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114" y="865084"/>
            <a:ext cx="10533334" cy="84560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F76D253-2723-D502-3D36-82160969538B}"/>
              </a:ext>
            </a:extLst>
          </p:cNvPr>
          <p:cNvCxnSpPr>
            <a:cxnSpLocks/>
          </p:cNvCxnSpPr>
          <p:nvPr/>
        </p:nvCxnSpPr>
        <p:spPr>
          <a:xfrm>
            <a:off x="8961120" y="4924697"/>
            <a:ext cx="316121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0F35603-F5EB-9156-17FD-D1B2BD719D99}"/>
              </a:ext>
            </a:extLst>
          </p:cNvPr>
          <p:cNvCxnSpPr>
            <a:cxnSpLocks/>
          </p:cNvCxnSpPr>
          <p:nvPr/>
        </p:nvCxnSpPr>
        <p:spPr>
          <a:xfrm>
            <a:off x="2534195" y="5603966"/>
            <a:ext cx="105286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4612999-B3ED-6A17-2C99-B2CE889F2E36}"/>
              </a:ext>
            </a:extLst>
          </p:cNvPr>
          <p:cNvCxnSpPr>
            <a:cxnSpLocks/>
          </p:cNvCxnSpPr>
          <p:nvPr/>
        </p:nvCxnSpPr>
        <p:spPr>
          <a:xfrm>
            <a:off x="2534195" y="6204858"/>
            <a:ext cx="105286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3E73905-9846-4A53-90FC-8F9B4BC03616}"/>
              </a:ext>
            </a:extLst>
          </p:cNvPr>
          <p:cNvCxnSpPr>
            <a:cxnSpLocks/>
          </p:cNvCxnSpPr>
          <p:nvPr/>
        </p:nvCxnSpPr>
        <p:spPr>
          <a:xfrm>
            <a:off x="2534195" y="6688183"/>
            <a:ext cx="739357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3C26341-5FD6-7830-0D83-C83719AAC4A9}"/>
              </a:ext>
            </a:extLst>
          </p:cNvPr>
          <p:cNvSpPr/>
          <p:nvPr/>
        </p:nvSpPr>
        <p:spPr>
          <a:xfrm>
            <a:off x="14594424" y="9121872"/>
            <a:ext cx="7493008" cy="2608723"/>
          </a:xfrm>
          <a:prstGeom prst="roundRect">
            <a:avLst>
              <a:gd name="adj" fmla="val 44708"/>
            </a:avLst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u="sng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 A shooting star is a meteor (a space rock) that is falling towards the Earth.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2647262" y="2896632"/>
            <a:ext cx="6037277" cy="991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3040858" y="3471158"/>
            <a:ext cx="5256431" cy="876071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2650437" y="2899807"/>
            <a:ext cx="6037277" cy="57135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55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650437" y="12231877"/>
            <a:ext cx="6037277" cy="577700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2650437" y="12463590"/>
            <a:ext cx="6037277" cy="345986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3275747" y="4766222"/>
            <a:ext cx="4789828" cy="2990071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3250354" y="10114702"/>
            <a:ext cx="4834267" cy="2117175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5583372" y="7710267"/>
            <a:ext cx="174581" cy="451843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grpSp>
        <p:nvGrpSpPr>
          <p:cNvPr id="12" name="button: start timer"/>
          <p:cNvGrpSpPr/>
          <p:nvPr/>
        </p:nvGrpSpPr>
        <p:grpSpPr>
          <a:xfrm>
            <a:off x="3023212" y="373407"/>
            <a:ext cx="5272303" cy="1599507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5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599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3023212" y="373407"/>
            <a:ext cx="5272303" cy="1599507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5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599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990B326-03BB-47FD-87E6-38D225FF06F6}"/>
              </a:ext>
            </a:extLst>
          </p:cNvPr>
          <p:cNvSpPr txBox="1"/>
          <p:nvPr/>
        </p:nvSpPr>
        <p:spPr>
          <a:xfrm>
            <a:off x="16268521" y="373408"/>
            <a:ext cx="4905509" cy="2430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5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95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minute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4960" y="5814637"/>
            <a:ext cx="14590787" cy="30839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tabLst>
                <a:tab pos="466725" algn="l"/>
              </a:tabLst>
            </a:pP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	</a:t>
            </a: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For 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you personally, </a:t>
            </a: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/>
            </a:r>
            <a:b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</a:b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which 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temperature is </a:t>
            </a:r>
            <a:r>
              <a:rPr lang="en-US" sz="7200" dirty="0">
                <a:solidFill>
                  <a:srgbClr val="C00000"/>
                </a:solidFill>
                <a:latin typeface="Lato Black" panose="020F0A02020204030203"/>
                <a:cs typeface="Lato Black" panose="020F0A02020204030203"/>
              </a:rPr>
              <a:t>worse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, </a:t>
            </a: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/>
            </a:r>
            <a:b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</a:br>
            <a:r>
              <a:rPr lang="en-US" sz="7200" u="sng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-5</a:t>
            </a:r>
            <a:r>
              <a:rPr lang="en-US" sz="7200" u="sng" baseline="300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o</a:t>
            </a:r>
            <a:r>
              <a:rPr lang="en-US" sz="7200" u="sng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C</a:t>
            </a: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 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or </a:t>
            </a:r>
            <a:r>
              <a:rPr lang="en-US" sz="7200" u="sng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35</a:t>
            </a:r>
            <a:r>
              <a:rPr lang="en-US" sz="7200" u="sng" baseline="300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o</a:t>
            </a:r>
            <a:r>
              <a:rPr lang="en-US" sz="7200" u="sng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C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04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6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2647262" y="2896632"/>
            <a:ext cx="6037277" cy="991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3040858" y="3471158"/>
            <a:ext cx="5256431" cy="876071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2650437" y="2899807"/>
            <a:ext cx="6037277" cy="57135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55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650437" y="12231877"/>
            <a:ext cx="6037277" cy="577700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2650437" y="12463590"/>
            <a:ext cx="6037277" cy="345986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3275747" y="4766222"/>
            <a:ext cx="4789828" cy="2990071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3250354" y="10114702"/>
            <a:ext cx="4834267" cy="2117175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5583372" y="7710267"/>
            <a:ext cx="174581" cy="451843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GB" sz="7198"/>
          </a:p>
        </p:txBody>
      </p:sp>
      <p:grpSp>
        <p:nvGrpSpPr>
          <p:cNvPr id="12" name="button: start timer"/>
          <p:cNvGrpSpPr/>
          <p:nvPr/>
        </p:nvGrpSpPr>
        <p:grpSpPr>
          <a:xfrm>
            <a:off x="3023212" y="373407"/>
            <a:ext cx="5272303" cy="1599507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5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599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3023212" y="373407"/>
            <a:ext cx="5272303" cy="1599507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5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599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990B326-03BB-47FD-87E6-38D225FF06F6}"/>
              </a:ext>
            </a:extLst>
          </p:cNvPr>
          <p:cNvSpPr txBox="1"/>
          <p:nvPr/>
        </p:nvSpPr>
        <p:spPr>
          <a:xfrm>
            <a:off x="16268521" y="373408"/>
            <a:ext cx="4905509" cy="2430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5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95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minute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4960" y="5814637"/>
            <a:ext cx="14590787" cy="2086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tabLst>
                <a:tab pos="466725" algn="l"/>
              </a:tabLst>
            </a:pPr>
            <a:r>
              <a:rPr lang="en-US" sz="7200" dirty="0" smtClean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In 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Ha </a:t>
            </a:r>
            <a:r>
              <a:rPr lang="en-US" sz="7200" dirty="0" err="1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Noi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, which month is </a:t>
            </a:r>
            <a:r>
              <a:rPr lang="en-US" sz="7200" dirty="0">
                <a:solidFill>
                  <a:srgbClr val="C00000"/>
                </a:solidFill>
                <a:latin typeface="Lato Black" panose="020F0A02020204030203"/>
                <a:cs typeface="Lato Black" panose="020F0A02020204030203"/>
              </a:rPr>
              <a:t>hotter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, </a:t>
            </a:r>
            <a:r>
              <a:rPr lang="en-US" sz="7200" u="sng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June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 or </a:t>
            </a:r>
            <a:r>
              <a:rPr lang="en-US" sz="7200" u="sng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August</a:t>
            </a:r>
            <a:r>
              <a:rPr lang="en-US" sz="7200" dirty="0">
                <a:solidFill>
                  <a:srgbClr val="0070C0"/>
                </a:solidFill>
                <a:latin typeface="Lato Black" panose="020F0A02020204030203"/>
                <a:cs typeface="Lato Black" panose="020F0A02020204030203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10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6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6" name="Google Shape;2326;p36"/>
          <p:cNvGrpSpPr/>
          <p:nvPr/>
        </p:nvGrpSpPr>
        <p:grpSpPr>
          <a:xfrm>
            <a:off x="22842710" y="11794398"/>
            <a:ext cx="517121" cy="510367"/>
            <a:chOff x="6232000" y="1435050"/>
            <a:chExt cx="488225" cy="481850"/>
          </a:xfrm>
        </p:grpSpPr>
        <p:sp>
          <p:nvSpPr>
            <p:cNvPr id="2327" name="Google Shape;2327;p3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>
                <a:solidFill>
                  <a:srgbClr val="435D74"/>
                </a:solidFill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>
                <a:solidFill>
                  <a:srgbClr val="435D74"/>
                </a:solidFill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>
                <a:solidFill>
                  <a:srgbClr val="435D74"/>
                </a:solidFill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>
                <a:solidFill>
                  <a:srgbClr val="435D74"/>
                </a:solidFill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>
                <a:solidFill>
                  <a:srgbClr val="435D74"/>
                </a:solidFill>
              </a:endParaRPr>
            </a:p>
          </p:txBody>
        </p:sp>
      </p:grpSp>
      <p:sp>
        <p:nvSpPr>
          <p:cNvPr id="2332" name="Google Shape;2332;p36">
            <a:hlinkClick r:id="rId3" action="ppaction://hlinksldjump"/>
          </p:cNvPr>
          <p:cNvSpPr txBox="1"/>
          <p:nvPr/>
        </p:nvSpPr>
        <p:spPr>
          <a:xfrm>
            <a:off x="22434821" y="1622600"/>
            <a:ext cx="1332907" cy="88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3" name="Google Shape;2333;p36">
            <a:hlinkClick r:id="" action="ppaction://noaction"/>
          </p:cNvPr>
          <p:cNvSpPr txBox="1"/>
          <p:nvPr/>
        </p:nvSpPr>
        <p:spPr>
          <a:xfrm>
            <a:off x="22434821" y="3126684"/>
            <a:ext cx="1332907" cy="88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4" name="Google Shape;2334;p36">
            <a:hlinkClick r:id="" action="ppaction://noaction"/>
          </p:cNvPr>
          <p:cNvSpPr txBox="1"/>
          <p:nvPr/>
        </p:nvSpPr>
        <p:spPr>
          <a:xfrm>
            <a:off x="22434821" y="4560728"/>
            <a:ext cx="1332907" cy="88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5" name="Google Shape;2335;p36">
            <a:hlinkClick r:id="rId3" action="ppaction://hlinksldjump"/>
          </p:cNvPr>
          <p:cNvSpPr txBox="1"/>
          <p:nvPr/>
        </p:nvSpPr>
        <p:spPr>
          <a:xfrm>
            <a:off x="22434821" y="6037756"/>
            <a:ext cx="1332907" cy="88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6" name="Google Shape;2336;p36">
            <a:hlinkClick r:id="" action="ppaction://noaction"/>
          </p:cNvPr>
          <p:cNvSpPr txBox="1"/>
          <p:nvPr/>
        </p:nvSpPr>
        <p:spPr>
          <a:xfrm>
            <a:off x="22434821" y="7557762"/>
            <a:ext cx="1332907" cy="88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7" name="Google Shape;2337;p36">
            <a:hlinkClick r:id="" action="ppaction://noaction"/>
          </p:cNvPr>
          <p:cNvSpPr txBox="1"/>
          <p:nvPr/>
        </p:nvSpPr>
        <p:spPr>
          <a:xfrm>
            <a:off x="22434821" y="9056281"/>
            <a:ext cx="1332907" cy="88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8" name="Google Shape;2338;p36">
            <a:hlinkClick r:id="rId4" action="ppaction://hlinksldjump"/>
          </p:cNvPr>
          <p:cNvSpPr/>
          <p:nvPr/>
        </p:nvSpPr>
        <p:spPr>
          <a:xfrm>
            <a:off x="22586275" y="11656234"/>
            <a:ext cx="1181784" cy="78839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39" name="Google Shape;2339;p36"/>
          <p:cNvSpPr/>
          <p:nvPr/>
        </p:nvSpPr>
        <p:spPr>
          <a:xfrm>
            <a:off x="17825208" y="2242023"/>
            <a:ext cx="1249680" cy="1511768"/>
          </a:xfrm>
          <a:custGeom>
            <a:avLst/>
            <a:gdLst/>
            <a:ahLst/>
            <a:cxnLst/>
            <a:rect l="l" t="t" r="r" b="b"/>
            <a:pathLst>
              <a:path w="16741" h="20252" extrusionOk="0">
                <a:moveTo>
                  <a:pt x="10847" y="4013"/>
                </a:moveTo>
                <a:cubicBezTo>
                  <a:pt x="11756" y="3496"/>
                  <a:pt x="12336" y="2806"/>
                  <a:pt x="12916" y="2085"/>
                </a:cubicBezTo>
                <a:cubicBezTo>
                  <a:pt x="13402" y="1505"/>
                  <a:pt x="13919" y="941"/>
                  <a:pt x="14499" y="471"/>
                </a:cubicBezTo>
                <a:cubicBezTo>
                  <a:pt x="14781" y="220"/>
                  <a:pt x="15189" y="48"/>
                  <a:pt x="15628" y="48"/>
                </a:cubicBezTo>
                <a:cubicBezTo>
                  <a:pt x="16505" y="1"/>
                  <a:pt x="16740" y="612"/>
                  <a:pt x="16380" y="1160"/>
                </a:cubicBezTo>
                <a:cubicBezTo>
                  <a:pt x="15972" y="1772"/>
                  <a:pt x="15534" y="2336"/>
                  <a:pt x="14781" y="2571"/>
                </a:cubicBezTo>
                <a:cubicBezTo>
                  <a:pt x="13590" y="2947"/>
                  <a:pt x="12665" y="3747"/>
                  <a:pt x="11756" y="4750"/>
                </a:cubicBezTo>
                <a:cubicBezTo>
                  <a:pt x="13041" y="4483"/>
                  <a:pt x="15455" y="4342"/>
                  <a:pt x="15204" y="5440"/>
                </a:cubicBezTo>
                <a:cubicBezTo>
                  <a:pt x="14985" y="6521"/>
                  <a:pt x="12054" y="6067"/>
                  <a:pt x="10377" y="5847"/>
                </a:cubicBezTo>
                <a:cubicBezTo>
                  <a:pt x="9812" y="6443"/>
                  <a:pt x="9217" y="7070"/>
                  <a:pt x="8464" y="7885"/>
                </a:cubicBezTo>
                <a:cubicBezTo>
                  <a:pt x="9342" y="7806"/>
                  <a:pt x="9969" y="7712"/>
                  <a:pt x="10596" y="7712"/>
                </a:cubicBezTo>
                <a:cubicBezTo>
                  <a:pt x="11066" y="7712"/>
                  <a:pt x="11568" y="7775"/>
                  <a:pt x="12007" y="7947"/>
                </a:cubicBezTo>
                <a:cubicBezTo>
                  <a:pt x="12242" y="8026"/>
                  <a:pt x="12477" y="8355"/>
                  <a:pt x="12508" y="8606"/>
                </a:cubicBezTo>
                <a:cubicBezTo>
                  <a:pt x="12540" y="8778"/>
                  <a:pt x="12226" y="9107"/>
                  <a:pt x="12007" y="9154"/>
                </a:cubicBezTo>
                <a:cubicBezTo>
                  <a:pt x="11521" y="9264"/>
                  <a:pt x="10988" y="9327"/>
                  <a:pt x="10486" y="9280"/>
                </a:cubicBezTo>
                <a:cubicBezTo>
                  <a:pt x="9812" y="9217"/>
                  <a:pt x="9123" y="9060"/>
                  <a:pt x="8464" y="8888"/>
                </a:cubicBezTo>
                <a:cubicBezTo>
                  <a:pt x="7994" y="8747"/>
                  <a:pt x="7681" y="8841"/>
                  <a:pt x="7430" y="9280"/>
                </a:cubicBezTo>
                <a:cubicBezTo>
                  <a:pt x="7069" y="9938"/>
                  <a:pt x="6678" y="10581"/>
                  <a:pt x="6223" y="11364"/>
                </a:cubicBezTo>
                <a:cubicBezTo>
                  <a:pt x="7681" y="11192"/>
                  <a:pt x="10095" y="10706"/>
                  <a:pt x="10314" y="11741"/>
                </a:cubicBezTo>
                <a:cubicBezTo>
                  <a:pt x="10455" y="12618"/>
                  <a:pt x="9374" y="12775"/>
                  <a:pt x="8653" y="12697"/>
                </a:cubicBezTo>
                <a:cubicBezTo>
                  <a:pt x="7743" y="12618"/>
                  <a:pt x="6819" y="12493"/>
                  <a:pt x="5753" y="12383"/>
                </a:cubicBezTo>
                <a:cubicBezTo>
                  <a:pt x="5377" y="13151"/>
                  <a:pt x="4906" y="14280"/>
                  <a:pt x="4530" y="15048"/>
                </a:cubicBezTo>
                <a:cubicBezTo>
                  <a:pt x="5612" y="14844"/>
                  <a:pt x="6646" y="14750"/>
                  <a:pt x="7634" y="14750"/>
                </a:cubicBezTo>
                <a:cubicBezTo>
                  <a:pt x="7806" y="14750"/>
                  <a:pt x="8010" y="14719"/>
                  <a:pt x="8135" y="14797"/>
                </a:cubicBezTo>
                <a:cubicBezTo>
                  <a:pt x="8339" y="14923"/>
                  <a:pt x="8590" y="15095"/>
                  <a:pt x="8606" y="15267"/>
                </a:cubicBezTo>
                <a:cubicBezTo>
                  <a:pt x="8637" y="15502"/>
                  <a:pt x="8496" y="15832"/>
                  <a:pt x="8323" y="15957"/>
                </a:cubicBezTo>
                <a:cubicBezTo>
                  <a:pt x="7775" y="16333"/>
                  <a:pt x="7132" y="16474"/>
                  <a:pt x="6458" y="16333"/>
                </a:cubicBezTo>
                <a:cubicBezTo>
                  <a:pt x="5721" y="16192"/>
                  <a:pt x="4969" y="16098"/>
                  <a:pt x="4091" y="15957"/>
                </a:cubicBezTo>
                <a:cubicBezTo>
                  <a:pt x="3793" y="17148"/>
                  <a:pt x="3496" y="18261"/>
                  <a:pt x="3214" y="19390"/>
                </a:cubicBezTo>
                <a:cubicBezTo>
                  <a:pt x="3088" y="19860"/>
                  <a:pt x="2947" y="20252"/>
                  <a:pt x="2226" y="20048"/>
                </a:cubicBezTo>
                <a:cubicBezTo>
                  <a:pt x="2398" y="18590"/>
                  <a:pt x="2853" y="17211"/>
                  <a:pt x="3496" y="15753"/>
                </a:cubicBezTo>
                <a:cubicBezTo>
                  <a:pt x="2916" y="15628"/>
                  <a:pt x="2430" y="15550"/>
                  <a:pt x="1960" y="15377"/>
                </a:cubicBezTo>
                <a:cubicBezTo>
                  <a:pt x="1474" y="15220"/>
                  <a:pt x="1003" y="15017"/>
                  <a:pt x="580" y="14734"/>
                </a:cubicBezTo>
                <a:cubicBezTo>
                  <a:pt x="345" y="14562"/>
                  <a:pt x="0" y="14186"/>
                  <a:pt x="0" y="13841"/>
                </a:cubicBezTo>
                <a:cubicBezTo>
                  <a:pt x="298" y="12916"/>
                  <a:pt x="2540" y="14343"/>
                  <a:pt x="3684" y="14923"/>
                </a:cubicBezTo>
                <a:cubicBezTo>
                  <a:pt x="4060" y="13982"/>
                  <a:pt x="4452" y="13042"/>
                  <a:pt x="4859" y="12038"/>
                </a:cubicBezTo>
                <a:cubicBezTo>
                  <a:pt x="4420" y="11803"/>
                  <a:pt x="3966" y="11584"/>
                  <a:pt x="3543" y="11302"/>
                </a:cubicBezTo>
                <a:cubicBezTo>
                  <a:pt x="3151" y="11035"/>
                  <a:pt x="2806" y="10706"/>
                  <a:pt x="2461" y="10361"/>
                </a:cubicBezTo>
                <a:cubicBezTo>
                  <a:pt x="2148" y="10048"/>
                  <a:pt x="2132" y="9672"/>
                  <a:pt x="2414" y="9342"/>
                </a:cubicBezTo>
                <a:cubicBezTo>
                  <a:pt x="2696" y="9029"/>
                  <a:pt x="3072" y="9123"/>
                  <a:pt x="3355" y="9327"/>
                </a:cubicBezTo>
                <a:cubicBezTo>
                  <a:pt x="3919" y="9734"/>
                  <a:pt x="4436" y="10189"/>
                  <a:pt x="4969" y="10628"/>
                </a:cubicBezTo>
                <a:cubicBezTo>
                  <a:pt x="5126" y="10753"/>
                  <a:pt x="5251" y="10910"/>
                  <a:pt x="5439" y="11082"/>
                </a:cubicBezTo>
                <a:cubicBezTo>
                  <a:pt x="5941" y="10189"/>
                  <a:pt x="6411" y="9358"/>
                  <a:pt x="6897" y="8480"/>
                </a:cubicBezTo>
                <a:cubicBezTo>
                  <a:pt x="6364" y="7916"/>
                  <a:pt x="5800" y="7383"/>
                  <a:pt x="5298" y="6803"/>
                </a:cubicBezTo>
                <a:cubicBezTo>
                  <a:pt x="5079" y="6552"/>
                  <a:pt x="4922" y="6223"/>
                  <a:pt x="4781" y="5910"/>
                </a:cubicBezTo>
                <a:cubicBezTo>
                  <a:pt x="4577" y="5471"/>
                  <a:pt x="4781" y="5095"/>
                  <a:pt x="5079" y="4797"/>
                </a:cubicBezTo>
                <a:cubicBezTo>
                  <a:pt x="5408" y="4468"/>
                  <a:pt x="5831" y="4577"/>
                  <a:pt x="6113" y="4860"/>
                </a:cubicBezTo>
                <a:cubicBezTo>
                  <a:pt x="6568" y="5314"/>
                  <a:pt x="6991" y="5800"/>
                  <a:pt x="7399" y="6317"/>
                </a:cubicBezTo>
                <a:cubicBezTo>
                  <a:pt x="7571" y="6552"/>
                  <a:pt x="7665" y="6866"/>
                  <a:pt x="7884" y="7289"/>
                </a:cubicBezTo>
                <a:cubicBezTo>
                  <a:pt x="8496" y="6599"/>
                  <a:pt x="9060" y="5988"/>
                  <a:pt x="9577" y="5330"/>
                </a:cubicBezTo>
                <a:cubicBezTo>
                  <a:pt x="9687" y="5189"/>
                  <a:pt x="9656" y="4875"/>
                  <a:pt x="9609" y="4656"/>
                </a:cubicBezTo>
                <a:cubicBezTo>
                  <a:pt x="9530" y="4186"/>
                  <a:pt x="9327" y="3731"/>
                  <a:pt x="9295" y="3245"/>
                </a:cubicBezTo>
                <a:cubicBezTo>
                  <a:pt x="9264" y="2744"/>
                  <a:pt x="9280" y="2226"/>
                  <a:pt x="9389" y="1740"/>
                </a:cubicBezTo>
                <a:cubicBezTo>
                  <a:pt x="9530" y="1176"/>
                  <a:pt x="9938" y="1113"/>
                  <a:pt x="10251" y="1599"/>
                </a:cubicBezTo>
                <a:cubicBezTo>
                  <a:pt x="10486" y="1960"/>
                  <a:pt x="10612" y="2399"/>
                  <a:pt x="10722" y="2822"/>
                </a:cubicBezTo>
                <a:cubicBezTo>
                  <a:pt x="10816" y="3182"/>
                  <a:pt x="10800" y="3574"/>
                  <a:pt x="10847" y="40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grpSp>
        <p:nvGrpSpPr>
          <p:cNvPr id="2340" name="Google Shape;2340;p36"/>
          <p:cNvGrpSpPr/>
          <p:nvPr/>
        </p:nvGrpSpPr>
        <p:grpSpPr>
          <a:xfrm>
            <a:off x="5505185" y="12444624"/>
            <a:ext cx="801537" cy="299200"/>
            <a:chOff x="3992159" y="2526798"/>
            <a:chExt cx="237828" cy="88777"/>
          </a:xfrm>
        </p:grpSpPr>
        <p:sp>
          <p:nvSpPr>
            <p:cNvPr id="2341" name="Google Shape;2341;p36"/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</p:grpSp>
      <p:grpSp>
        <p:nvGrpSpPr>
          <p:cNvPr id="2346" name="Google Shape;2346;p36"/>
          <p:cNvGrpSpPr/>
          <p:nvPr/>
        </p:nvGrpSpPr>
        <p:grpSpPr>
          <a:xfrm>
            <a:off x="18618400" y="11689198"/>
            <a:ext cx="979437" cy="308086"/>
            <a:chOff x="2875842" y="1677751"/>
            <a:chExt cx="290613" cy="91413"/>
          </a:xfrm>
        </p:grpSpPr>
        <p:sp>
          <p:nvSpPr>
            <p:cNvPr id="2347" name="Google Shape;2347;p36"/>
            <p:cNvSpPr/>
            <p:nvPr/>
          </p:nvSpPr>
          <p:spPr>
            <a:xfrm>
              <a:off x="2928604" y="1684662"/>
              <a:ext cx="27289" cy="60802"/>
            </a:xfrm>
            <a:custGeom>
              <a:avLst/>
              <a:gdLst/>
              <a:ahLst/>
              <a:cxnLst/>
              <a:rect l="l" t="t" r="r" b="b"/>
              <a:pathLst>
                <a:path w="1232" h="2745" extrusionOk="0">
                  <a:moveTo>
                    <a:pt x="578" y="1"/>
                  </a:moveTo>
                  <a:cubicBezTo>
                    <a:pt x="530" y="1"/>
                    <a:pt x="483" y="7"/>
                    <a:pt x="440" y="21"/>
                  </a:cubicBezTo>
                  <a:cubicBezTo>
                    <a:pt x="126" y="99"/>
                    <a:pt x="1" y="397"/>
                    <a:pt x="48" y="695"/>
                  </a:cubicBezTo>
                  <a:cubicBezTo>
                    <a:pt x="126" y="1196"/>
                    <a:pt x="126" y="1714"/>
                    <a:pt x="126" y="2215"/>
                  </a:cubicBezTo>
                  <a:cubicBezTo>
                    <a:pt x="134" y="2568"/>
                    <a:pt x="412" y="2744"/>
                    <a:pt x="687" y="2744"/>
                  </a:cubicBezTo>
                  <a:cubicBezTo>
                    <a:pt x="961" y="2744"/>
                    <a:pt x="1231" y="2568"/>
                    <a:pt x="1223" y="2215"/>
                  </a:cubicBezTo>
                  <a:cubicBezTo>
                    <a:pt x="1223" y="1604"/>
                    <a:pt x="1208" y="1008"/>
                    <a:pt x="1114" y="397"/>
                  </a:cubicBezTo>
                  <a:cubicBezTo>
                    <a:pt x="1075" y="151"/>
                    <a:pt x="810" y="1"/>
                    <a:pt x="578" y="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48" name="Google Shape;2348;p36"/>
            <p:cNvSpPr/>
            <p:nvPr/>
          </p:nvSpPr>
          <p:spPr>
            <a:xfrm>
              <a:off x="2984157" y="1710046"/>
              <a:ext cx="27112" cy="56239"/>
            </a:xfrm>
            <a:custGeom>
              <a:avLst/>
              <a:gdLst/>
              <a:ahLst/>
              <a:cxnLst/>
              <a:rect l="l" t="t" r="r" b="b"/>
              <a:pathLst>
                <a:path w="1224" h="2539" extrusionOk="0">
                  <a:moveTo>
                    <a:pt x="574" y="0"/>
                  </a:moveTo>
                  <a:cubicBezTo>
                    <a:pt x="528" y="0"/>
                    <a:pt x="483" y="6"/>
                    <a:pt x="440" y="19"/>
                  </a:cubicBezTo>
                  <a:cubicBezTo>
                    <a:pt x="126" y="113"/>
                    <a:pt x="1" y="411"/>
                    <a:pt x="48" y="693"/>
                  </a:cubicBezTo>
                  <a:cubicBezTo>
                    <a:pt x="126" y="1132"/>
                    <a:pt x="126" y="1571"/>
                    <a:pt x="126" y="2010"/>
                  </a:cubicBezTo>
                  <a:cubicBezTo>
                    <a:pt x="126" y="2362"/>
                    <a:pt x="400" y="2539"/>
                    <a:pt x="675" y="2539"/>
                  </a:cubicBezTo>
                  <a:cubicBezTo>
                    <a:pt x="949" y="2539"/>
                    <a:pt x="1223" y="2362"/>
                    <a:pt x="1223" y="2010"/>
                  </a:cubicBezTo>
                  <a:cubicBezTo>
                    <a:pt x="1223" y="1477"/>
                    <a:pt x="1208" y="944"/>
                    <a:pt x="1114" y="411"/>
                  </a:cubicBezTo>
                  <a:cubicBezTo>
                    <a:pt x="1061" y="162"/>
                    <a:pt x="811" y="0"/>
                    <a:pt x="574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49" name="Google Shape;2349;p36"/>
            <p:cNvSpPr/>
            <p:nvPr/>
          </p:nvSpPr>
          <p:spPr>
            <a:xfrm>
              <a:off x="3032777" y="1677751"/>
              <a:ext cx="27267" cy="58675"/>
            </a:xfrm>
            <a:custGeom>
              <a:avLst/>
              <a:gdLst/>
              <a:ahLst/>
              <a:cxnLst/>
              <a:rect l="l" t="t" r="r" b="b"/>
              <a:pathLst>
                <a:path w="1231" h="2649" extrusionOk="0">
                  <a:moveTo>
                    <a:pt x="575" y="0"/>
                  </a:moveTo>
                  <a:cubicBezTo>
                    <a:pt x="528" y="0"/>
                    <a:pt x="483" y="7"/>
                    <a:pt x="439" y="19"/>
                  </a:cubicBezTo>
                  <a:cubicBezTo>
                    <a:pt x="125" y="98"/>
                    <a:pt x="0" y="396"/>
                    <a:pt x="47" y="693"/>
                  </a:cubicBezTo>
                  <a:cubicBezTo>
                    <a:pt x="141" y="1164"/>
                    <a:pt x="125" y="1634"/>
                    <a:pt x="125" y="2120"/>
                  </a:cubicBezTo>
                  <a:cubicBezTo>
                    <a:pt x="133" y="2472"/>
                    <a:pt x="412" y="2649"/>
                    <a:pt x="686" y="2649"/>
                  </a:cubicBezTo>
                  <a:cubicBezTo>
                    <a:pt x="960" y="2649"/>
                    <a:pt x="1230" y="2472"/>
                    <a:pt x="1223" y="2120"/>
                  </a:cubicBezTo>
                  <a:cubicBezTo>
                    <a:pt x="1223" y="1540"/>
                    <a:pt x="1207" y="976"/>
                    <a:pt x="1113" y="396"/>
                  </a:cubicBezTo>
                  <a:cubicBezTo>
                    <a:pt x="1061" y="160"/>
                    <a:pt x="811" y="0"/>
                    <a:pt x="575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50" name="Google Shape;2350;p36"/>
            <p:cNvSpPr/>
            <p:nvPr/>
          </p:nvSpPr>
          <p:spPr>
            <a:xfrm>
              <a:off x="3082749" y="1712549"/>
              <a:ext cx="28153" cy="51654"/>
            </a:xfrm>
            <a:custGeom>
              <a:avLst/>
              <a:gdLst/>
              <a:ahLst/>
              <a:cxnLst/>
              <a:rect l="l" t="t" r="r" b="b"/>
              <a:pathLst>
                <a:path w="1271" h="2332" extrusionOk="0">
                  <a:moveTo>
                    <a:pt x="668" y="0"/>
                  </a:moveTo>
                  <a:cubicBezTo>
                    <a:pt x="345" y="0"/>
                    <a:pt x="1" y="274"/>
                    <a:pt x="95" y="690"/>
                  </a:cubicBezTo>
                  <a:cubicBezTo>
                    <a:pt x="174" y="1050"/>
                    <a:pt x="174" y="1426"/>
                    <a:pt x="174" y="1803"/>
                  </a:cubicBezTo>
                  <a:cubicBezTo>
                    <a:pt x="174" y="2155"/>
                    <a:pt x="448" y="2332"/>
                    <a:pt x="722" y="2332"/>
                  </a:cubicBezTo>
                  <a:cubicBezTo>
                    <a:pt x="996" y="2332"/>
                    <a:pt x="1271" y="2155"/>
                    <a:pt x="1271" y="1803"/>
                  </a:cubicBezTo>
                  <a:cubicBezTo>
                    <a:pt x="1271" y="1332"/>
                    <a:pt x="1255" y="862"/>
                    <a:pt x="1145" y="392"/>
                  </a:cubicBezTo>
                  <a:cubicBezTo>
                    <a:pt x="1083" y="118"/>
                    <a:pt x="880" y="0"/>
                    <a:pt x="668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51" name="Google Shape;2351;p36"/>
            <p:cNvSpPr/>
            <p:nvPr/>
          </p:nvSpPr>
          <p:spPr>
            <a:xfrm>
              <a:off x="2875842" y="1726437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62" y="1928"/>
                    <a:pt x="1097" y="1677"/>
                    <a:pt x="1097" y="1379"/>
                  </a:cubicBezTo>
                  <a:lnTo>
                    <a:pt x="1097" y="549"/>
                  </a:lnTo>
                  <a:cubicBezTo>
                    <a:pt x="1097" y="251"/>
                    <a:pt x="862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52" name="Google Shape;2352;p36"/>
            <p:cNvSpPr/>
            <p:nvPr/>
          </p:nvSpPr>
          <p:spPr>
            <a:xfrm>
              <a:off x="3142134" y="1698661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47" y="1928"/>
                    <a:pt x="1098" y="1677"/>
                    <a:pt x="1098" y="1379"/>
                  </a:cubicBezTo>
                  <a:lnTo>
                    <a:pt x="1098" y="549"/>
                  </a:lnTo>
                  <a:cubicBezTo>
                    <a:pt x="1098" y="251"/>
                    <a:pt x="847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</p:grpSp>
      <p:grpSp>
        <p:nvGrpSpPr>
          <p:cNvPr id="2353" name="Google Shape;2353;p36"/>
          <p:cNvGrpSpPr/>
          <p:nvPr/>
        </p:nvGrpSpPr>
        <p:grpSpPr>
          <a:xfrm>
            <a:off x="17702815" y="10528308"/>
            <a:ext cx="815614" cy="256269"/>
            <a:chOff x="6465475" y="3975954"/>
            <a:chExt cx="306014" cy="96151"/>
          </a:xfrm>
        </p:grpSpPr>
        <p:sp>
          <p:nvSpPr>
            <p:cNvPr id="2354" name="Google Shape;2354;p36"/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55" name="Google Shape;2355;p36"/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56" name="Google Shape;2356;p36"/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57" name="Google Shape;2357;p36"/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58" name="Google Shape;2358;p36"/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59" name="Google Shape;2359;p36"/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</p:grpSp>
      <p:grpSp>
        <p:nvGrpSpPr>
          <p:cNvPr id="2360" name="Google Shape;2360;p36"/>
          <p:cNvGrpSpPr/>
          <p:nvPr/>
        </p:nvGrpSpPr>
        <p:grpSpPr>
          <a:xfrm>
            <a:off x="8503748" y="12285205"/>
            <a:ext cx="816841" cy="257399"/>
            <a:chOff x="1480911" y="3232264"/>
            <a:chExt cx="242369" cy="76374"/>
          </a:xfrm>
        </p:grpSpPr>
        <p:sp>
          <p:nvSpPr>
            <p:cNvPr id="2361" name="Google Shape;2361;p36"/>
            <p:cNvSpPr/>
            <p:nvPr/>
          </p:nvSpPr>
          <p:spPr>
            <a:xfrm>
              <a:off x="1525012" y="3238156"/>
              <a:ext cx="22593" cy="50879"/>
            </a:xfrm>
            <a:custGeom>
              <a:avLst/>
              <a:gdLst/>
              <a:ahLst/>
              <a:cxnLst/>
              <a:rect l="l" t="t" r="r" b="b"/>
              <a:pathLst>
                <a:path w="1020" h="2297" extrusionOk="0">
                  <a:moveTo>
                    <a:pt x="471" y="1"/>
                  </a:moveTo>
                  <a:cubicBezTo>
                    <a:pt x="433" y="1"/>
                    <a:pt x="396" y="6"/>
                    <a:pt x="361" y="16"/>
                  </a:cubicBezTo>
                  <a:cubicBezTo>
                    <a:pt x="94" y="94"/>
                    <a:pt x="0" y="329"/>
                    <a:pt x="32" y="580"/>
                  </a:cubicBezTo>
                  <a:cubicBezTo>
                    <a:pt x="94" y="1003"/>
                    <a:pt x="110" y="1426"/>
                    <a:pt x="110" y="1850"/>
                  </a:cubicBezTo>
                  <a:cubicBezTo>
                    <a:pt x="110" y="2147"/>
                    <a:pt x="337" y="2296"/>
                    <a:pt x="565" y="2296"/>
                  </a:cubicBezTo>
                  <a:cubicBezTo>
                    <a:pt x="792" y="2296"/>
                    <a:pt x="1019" y="2147"/>
                    <a:pt x="1019" y="1850"/>
                  </a:cubicBezTo>
                  <a:cubicBezTo>
                    <a:pt x="1019" y="1332"/>
                    <a:pt x="1003" y="846"/>
                    <a:pt x="909" y="329"/>
                  </a:cubicBezTo>
                  <a:cubicBezTo>
                    <a:pt x="883" y="132"/>
                    <a:pt x="669" y="1"/>
                    <a:pt x="471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62" name="Google Shape;2362;p36"/>
            <p:cNvSpPr/>
            <p:nvPr/>
          </p:nvSpPr>
          <p:spPr>
            <a:xfrm>
              <a:off x="1571174" y="3259332"/>
              <a:ext cx="22593" cy="47069"/>
            </a:xfrm>
            <a:custGeom>
              <a:avLst/>
              <a:gdLst/>
              <a:ahLst/>
              <a:cxnLst/>
              <a:rect l="l" t="t" r="r" b="b"/>
              <a:pathLst>
                <a:path w="1020" h="2125" extrusionOk="0">
                  <a:moveTo>
                    <a:pt x="472" y="1"/>
                  </a:moveTo>
                  <a:cubicBezTo>
                    <a:pt x="434" y="1"/>
                    <a:pt x="397" y="6"/>
                    <a:pt x="361" y="16"/>
                  </a:cubicBezTo>
                  <a:cubicBezTo>
                    <a:pt x="111" y="94"/>
                    <a:pt x="1" y="329"/>
                    <a:pt x="48" y="580"/>
                  </a:cubicBezTo>
                  <a:cubicBezTo>
                    <a:pt x="111" y="941"/>
                    <a:pt x="111" y="1301"/>
                    <a:pt x="111" y="1677"/>
                  </a:cubicBezTo>
                  <a:cubicBezTo>
                    <a:pt x="111" y="1975"/>
                    <a:pt x="338" y="2124"/>
                    <a:pt x="565" y="2124"/>
                  </a:cubicBezTo>
                  <a:cubicBezTo>
                    <a:pt x="793" y="2124"/>
                    <a:pt x="1020" y="1975"/>
                    <a:pt x="1020" y="1677"/>
                  </a:cubicBezTo>
                  <a:cubicBezTo>
                    <a:pt x="1020" y="1223"/>
                    <a:pt x="1004" y="784"/>
                    <a:pt x="926" y="329"/>
                  </a:cubicBezTo>
                  <a:cubicBezTo>
                    <a:pt x="886" y="132"/>
                    <a:pt x="670" y="1"/>
                    <a:pt x="4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63" name="Google Shape;2363;p36"/>
            <p:cNvSpPr/>
            <p:nvPr/>
          </p:nvSpPr>
          <p:spPr>
            <a:xfrm>
              <a:off x="1611465" y="3232264"/>
              <a:ext cx="22925" cy="48863"/>
            </a:xfrm>
            <a:custGeom>
              <a:avLst/>
              <a:gdLst/>
              <a:ahLst/>
              <a:cxnLst/>
              <a:rect l="l" t="t" r="r" b="b"/>
              <a:pathLst>
                <a:path w="1035" h="2206" extrusionOk="0">
                  <a:moveTo>
                    <a:pt x="486" y="0"/>
                  </a:moveTo>
                  <a:cubicBezTo>
                    <a:pt x="448" y="0"/>
                    <a:pt x="411" y="5"/>
                    <a:pt x="376" y="15"/>
                  </a:cubicBezTo>
                  <a:cubicBezTo>
                    <a:pt x="110" y="94"/>
                    <a:pt x="0" y="344"/>
                    <a:pt x="47" y="580"/>
                  </a:cubicBezTo>
                  <a:cubicBezTo>
                    <a:pt x="126" y="971"/>
                    <a:pt x="126" y="1379"/>
                    <a:pt x="126" y="1771"/>
                  </a:cubicBezTo>
                  <a:cubicBezTo>
                    <a:pt x="126" y="2061"/>
                    <a:pt x="353" y="2206"/>
                    <a:pt x="580" y="2206"/>
                  </a:cubicBezTo>
                  <a:cubicBezTo>
                    <a:pt x="807" y="2206"/>
                    <a:pt x="1035" y="2061"/>
                    <a:pt x="1035" y="1771"/>
                  </a:cubicBezTo>
                  <a:cubicBezTo>
                    <a:pt x="1035" y="1285"/>
                    <a:pt x="1019" y="815"/>
                    <a:pt x="925" y="344"/>
                  </a:cubicBezTo>
                  <a:cubicBezTo>
                    <a:pt x="899" y="134"/>
                    <a:pt x="684" y="0"/>
                    <a:pt x="486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64" name="Google Shape;2364;p36"/>
            <p:cNvSpPr/>
            <p:nvPr/>
          </p:nvSpPr>
          <p:spPr>
            <a:xfrm>
              <a:off x="1653174" y="3261414"/>
              <a:ext cx="23568" cy="42882"/>
            </a:xfrm>
            <a:custGeom>
              <a:avLst/>
              <a:gdLst/>
              <a:ahLst/>
              <a:cxnLst/>
              <a:rect l="l" t="t" r="r" b="b"/>
              <a:pathLst>
                <a:path w="1064" h="1936" extrusionOk="0">
                  <a:moveTo>
                    <a:pt x="563" y="0"/>
                  </a:moveTo>
                  <a:cubicBezTo>
                    <a:pt x="290" y="0"/>
                    <a:pt x="1" y="230"/>
                    <a:pt x="76" y="580"/>
                  </a:cubicBezTo>
                  <a:cubicBezTo>
                    <a:pt x="155" y="878"/>
                    <a:pt x="155" y="1191"/>
                    <a:pt x="155" y="1489"/>
                  </a:cubicBezTo>
                  <a:cubicBezTo>
                    <a:pt x="155" y="1787"/>
                    <a:pt x="382" y="1936"/>
                    <a:pt x="609" y="1936"/>
                  </a:cubicBezTo>
                  <a:cubicBezTo>
                    <a:pt x="837" y="1936"/>
                    <a:pt x="1064" y="1787"/>
                    <a:pt x="1064" y="1489"/>
                  </a:cubicBezTo>
                  <a:cubicBezTo>
                    <a:pt x="1064" y="1097"/>
                    <a:pt x="1048" y="721"/>
                    <a:pt x="970" y="329"/>
                  </a:cubicBezTo>
                  <a:cubicBezTo>
                    <a:pt x="914" y="99"/>
                    <a:pt x="742" y="0"/>
                    <a:pt x="563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65" name="Google Shape;2365;p36"/>
            <p:cNvSpPr/>
            <p:nvPr/>
          </p:nvSpPr>
          <p:spPr>
            <a:xfrm>
              <a:off x="1480911" y="3272866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71" y="0"/>
                  </a:moveTo>
                  <a:cubicBezTo>
                    <a:pt x="220" y="0"/>
                    <a:pt x="1" y="204"/>
                    <a:pt x="1" y="455"/>
                  </a:cubicBezTo>
                  <a:lnTo>
                    <a:pt x="1" y="1160"/>
                  </a:lnTo>
                  <a:cubicBezTo>
                    <a:pt x="1" y="1395"/>
                    <a:pt x="220" y="1615"/>
                    <a:pt x="471" y="1615"/>
                  </a:cubicBezTo>
                  <a:cubicBezTo>
                    <a:pt x="706" y="1615"/>
                    <a:pt x="925" y="1395"/>
                    <a:pt x="925" y="1160"/>
                  </a:cubicBezTo>
                  <a:lnTo>
                    <a:pt x="925" y="455"/>
                  </a:lnTo>
                  <a:cubicBezTo>
                    <a:pt x="925" y="204"/>
                    <a:pt x="706" y="0"/>
                    <a:pt x="47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66" name="Google Shape;2366;p36"/>
            <p:cNvSpPr/>
            <p:nvPr/>
          </p:nvSpPr>
          <p:spPr>
            <a:xfrm>
              <a:off x="1702769" y="3249608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55" y="0"/>
                  </a:moveTo>
                  <a:cubicBezTo>
                    <a:pt x="220" y="0"/>
                    <a:pt x="1" y="220"/>
                    <a:pt x="1" y="455"/>
                  </a:cubicBezTo>
                  <a:lnTo>
                    <a:pt x="1" y="1160"/>
                  </a:lnTo>
                  <a:cubicBezTo>
                    <a:pt x="1" y="1411"/>
                    <a:pt x="220" y="1615"/>
                    <a:pt x="455" y="1615"/>
                  </a:cubicBezTo>
                  <a:cubicBezTo>
                    <a:pt x="706" y="1615"/>
                    <a:pt x="925" y="1411"/>
                    <a:pt x="925" y="1160"/>
                  </a:cubicBezTo>
                  <a:lnTo>
                    <a:pt x="925" y="455"/>
                  </a:lnTo>
                  <a:cubicBezTo>
                    <a:pt x="925" y="220"/>
                    <a:pt x="706" y="0"/>
                    <a:pt x="45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</p:grpSp>
      <p:grpSp>
        <p:nvGrpSpPr>
          <p:cNvPr id="2367" name="Google Shape;2367;p36"/>
          <p:cNvGrpSpPr/>
          <p:nvPr/>
        </p:nvGrpSpPr>
        <p:grpSpPr>
          <a:xfrm>
            <a:off x="13384570" y="11425801"/>
            <a:ext cx="847295" cy="1207715"/>
            <a:chOff x="4200107" y="3309325"/>
            <a:chExt cx="251404" cy="358346"/>
          </a:xfrm>
        </p:grpSpPr>
        <p:sp>
          <p:nvSpPr>
            <p:cNvPr id="2368" name="Google Shape;2368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69" name="Google Shape;2369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fill="none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70" name="Google Shape;2370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71" name="Google Shape;2371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fill="none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72" name="Google Shape;2372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73" name="Google Shape;2373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fill="none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74" name="Google Shape;2374;p36"/>
            <p:cNvSpPr/>
            <p:nvPr/>
          </p:nvSpPr>
          <p:spPr>
            <a:xfrm>
              <a:off x="4271298" y="3429092"/>
              <a:ext cx="81955" cy="101757"/>
            </a:xfrm>
            <a:custGeom>
              <a:avLst/>
              <a:gdLst/>
              <a:ahLst/>
              <a:cxnLst/>
              <a:rect l="l" t="t" r="r" b="b"/>
              <a:pathLst>
                <a:path w="3700" h="4594" extrusionOk="0">
                  <a:moveTo>
                    <a:pt x="0" y="659"/>
                  </a:moveTo>
                  <a:cubicBezTo>
                    <a:pt x="0" y="17"/>
                    <a:pt x="564" y="32"/>
                    <a:pt x="878" y="32"/>
                  </a:cubicBezTo>
                  <a:cubicBezTo>
                    <a:pt x="1458" y="1"/>
                    <a:pt x="2069" y="17"/>
                    <a:pt x="2649" y="95"/>
                  </a:cubicBezTo>
                  <a:cubicBezTo>
                    <a:pt x="3386" y="189"/>
                    <a:pt x="3699" y="534"/>
                    <a:pt x="3527" y="1255"/>
                  </a:cubicBezTo>
                  <a:cubicBezTo>
                    <a:pt x="3276" y="2195"/>
                    <a:pt x="2884" y="3104"/>
                    <a:pt x="2492" y="3998"/>
                  </a:cubicBezTo>
                  <a:cubicBezTo>
                    <a:pt x="2320" y="4390"/>
                    <a:pt x="1865" y="4593"/>
                    <a:pt x="1427" y="4546"/>
                  </a:cubicBezTo>
                  <a:cubicBezTo>
                    <a:pt x="941" y="4468"/>
                    <a:pt x="643" y="4123"/>
                    <a:pt x="549" y="3653"/>
                  </a:cubicBezTo>
                  <a:cubicBezTo>
                    <a:pt x="423" y="3151"/>
                    <a:pt x="345" y="2650"/>
                    <a:pt x="267" y="2148"/>
                  </a:cubicBezTo>
                  <a:cubicBezTo>
                    <a:pt x="157" y="1584"/>
                    <a:pt x="126" y="1380"/>
                    <a:pt x="0" y="65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75" name="Google Shape;2375;p36"/>
            <p:cNvSpPr/>
            <p:nvPr/>
          </p:nvSpPr>
          <p:spPr>
            <a:xfrm>
              <a:off x="4282063" y="3516431"/>
              <a:ext cx="62131" cy="151240"/>
            </a:xfrm>
            <a:custGeom>
              <a:avLst/>
              <a:gdLst/>
              <a:ahLst/>
              <a:cxnLst/>
              <a:rect l="l" t="t" r="r" b="b"/>
              <a:pathLst>
                <a:path w="2805" h="6828" extrusionOk="0">
                  <a:moveTo>
                    <a:pt x="1135" y="0"/>
                  </a:moveTo>
                  <a:cubicBezTo>
                    <a:pt x="1003" y="0"/>
                    <a:pt x="870" y="86"/>
                    <a:pt x="862" y="259"/>
                  </a:cubicBezTo>
                  <a:cubicBezTo>
                    <a:pt x="847" y="1842"/>
                    <a:pt x="0" y="6575"/>
                    <a:pt x="2461" y="6826"/>
                  </a:cubicBezTo>
                  <a:cubicBezTo>
                    <a:pt x="2471" y="6827"/>
                    <a:pt x="2480" y="6827"/>
                    <a:pt x="2490" y="6827"/>
                  </a:cubicBezTo>
                  <a:cubicBezTo>
                    <a:pt x="2805" y="6827"/>
                    <a:pt x="2781" y="6324"/>
                    <a:pt x="2461" y="6293"/>
                  </a:cubicBezTo>
                  <a:cubicBezTo>
                    <a:pt x="627" y="6121"/>
                    <a:pt x="1379" y="1481"/>
                    <a:pt x="1395" y="259"/>
                  </a:cubicBezTo>
                  <a:cubicBezTo>
                    <a:pt x="1395" y="86"/>
                    <a:pt x="1266" y="0"/>
                    <a:pt x="113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</p:grpSp>
      <p:sp>
        <p:nvSpPr>
          <p:cNvPr id="2376" name="Google Shape;2376;p36"/>
          <p:cNvSpPr/>
          <p:nvPr/>
        </p:nvSpPr>
        <p:spPr>
          <a:xfrm>
            <a:off x="16325032" y="3356233"/>
            <a:ext cx="14108" cy="38744"/>
          </a:xfrm>
          <a:custGeom>
            <a:avLst/>
            <a:gdLst/>
            <a:ahLst/>
            <a:cxnLst/>
            <a:rect l="l" t="t" r="r" b="b"/>
            <a:pathLst>
              <a:path w="189" h="519" extrusionOk="0">
                <a:moveTo>
                  <a:pt x="113" y="0"/>
                </a:moveTo>
                <a:cubicBezTo>
                  <a:pt x="103" y="0"/>
                  <a:pt x="92" y="6"/>
                  <a:pt x="79" y="17"/>
                </a:cubicBezTo>
                <a:lnTo>
                  <a:pt x="1" y="142"/>
                </a:lnTo>
                <a:cubicBezTo>
                  <a:pt x="110" y="283"/>
                  <a:pt x="173" y="409"/>
                  <a:pt x="189" y="518"/>
                </a:cubicBezTo>
                <a:cubicBezTo>
                  <a:pt x="175" y="284"/>
                  <a:pt x="185" y="0"/>
                  <a:pt x="11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77" name="Google Shape;2377;p36"/>
          <p:cNvSpPr/>
          <p:nvPr/>
        </p:nvSpPr>
        <p:spPr>
          <a:xfrm>
            <a:off x="16298156" y="4081747"/>
            <a:ext cx="24634" cy="30456"/>
          </a:xfrm>
          <a:custGeom>
            <a:avLst/>
            <a:gdLst/>
            <a:ahLst/>
            <a:cxnLst/>
            <a:rect l="l" t="t" r="r" b="b"/>
            <a:pathLst>
              <a:path w="330" h="408" extrusionOk="0">
                <a:moveTo>
                  <a:pt x="329" y="0"/>
                </a:moveTo>
                <a:cubicBezTo>
                  <a:pt x="173" y="188"/>
                  <a:pt x="0" y="314"/>
                  <a:pt x="78" y="408"/>
                </a:cubicBezTo>
                <a:cubicBezTo>
                  <a:pt x="204" y="251"/>
                  <a:pt x="282" y="126"/>
                  <a:pt x="329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78" name="Google Shape;2378;p36"/>
          <p:cNvSpPr/>
          <p:nvPr/>
        </p:nvSpPr>
        <p:spPr>
          <a:xfrm>
            <a:off x="13225237" y="2648889"/>
            <a:ext cx="9330" cy="6554"/>
          </a:xfrm>
          <a:custGeom>
            <a:avLst/>
            <a:gdLst/>
            <a:ahLst/>
            <a:cxnLst/>
            <a:rect l="l" t="t" r="r" b="b"/>
            <a:pathLst>
              <a:path w="158" h="111" extrusionOk="0">
                <a:moveTo>
                  <a:pt x="126" y="1"/>
                </a:moveTo>
                <a:lnTo>
                  <a:pt x="126" y="1"/>
                </a:lnTo>
                <a:cubicBezTo>
                  <a:pt x="32" y="48"/>
                  <a:pt x="1" y="79"/>
                  <a:pt x="17" y="110"/>
                </a:cubicBezTo>
                <a:cubicBezTo>
                  <a:pt x="95" y="63"/>
                  <a:pt x="158" y="32"/>
                  <a:pt x="126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79" name="Google Shape;2379;p36"/>
          <p:cNvSpPr/>
          <p:nvPr/>
        </p:nvSpPr>
        <p:spPr>
          <a:xfrm>
            <a:off x="16322716" y="4043078"/>
            <a:ext cx="18811" cy="38744"/>
          </a:xfrm>
          <a:custGeom>
            <a:avLst/>
            <a:gdLst/>
            <a:ahLst/>
            <a:cxnLst/>
            <a:rect l="l" t="t" r="r" b="b"/>
            <a:pathLst>
              <a:path w="252" h="519" extrusionOk="0">
                <a:moveTo>
                  <a:pt x="220" y="1"/>
                </a:moveTo>
                <a:cubicBezTo>
                  <a:pt x="204" y="32"/>
                  <a:pt x="173" y="64"/>
                  <a:pt x="157" y="79"/>
                </a:cubicBezTo>
                <a:cubicBezTo>
                  <a:pt x="126" y="220"/>
                  <a:pt x="79" y="361"/>
                  <a:pt x="0" y="518"/>
                </a:cubicBezTo>
                <a:cubicBezTo>
                  <a:pt x="126" y="377"/>
                  <a:pt x="251" y="220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80" name="Google Shape;2380;p36"/>
          <p:cNvSpPr/>
          <p:nvPr/>
        </p:nvSpPr>
        <p:spPr>
          <a:xfrm>
            <a:off x="16142739" y="4383627"/>
            <a:ext cx="3359" cy="4777"/>
          </a:xfrm>
          <a:custGeom>
            <a:avLst/>
            <a:gdLst/>
            <a:ahLst/>
            <a:cxnLst/>
            <a:rect l="l" t="t" r="r" b="b"/>
            <a:pathLst>
              <a:path w="45" h="64" extrusionOk="0">
                <a:moveTo>
                  <a:pt x="44" y="0"/>
                </a:moveTo>
                <a:cubicBezTo>
                  <a:pt x="9" y="47"/>
                  <a:pt x="0" y="64"/>
                  <a:pt x="3" y="64"/>
                </a:cubicBezTo>
                <a:cubicBezTo>
                  <a:pt x="8" y="64"/>
                  <a:pt x="44" y="20"/>
                  <a:pt x="4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81" name="Google Shape;2381;p36"/>
          <p:cNvSpPr/>
          <p:nvPr/>
        </p:nvSpPr>
        <p:spPr>
          <a:xfrm>
            <a:off x="16311371" y="3923791"/>
            <a:ext cx="2015" cy="2015"/>
          </a:xfrm>
          <a:custGeom>
            <a:avLst/>
            <a:gdLst/>
            <a:ahLst/>
            <a:cxnLst/>
            <a:rect l="l" t="t" r="r" b="b"/>
            <a:pathLst>
              <a:path w="27" h="27" extrusionOk="0">
                <a:moveTo>
                  <a:pt x="27" y="0"/>
                </a:moveTo>
                <a:cubicBezTo>
                  <a:pt x="9" y="19"/>
                  <a:pt x="1" y="26"/>
                  <a:pt x="4" y="26"/>
                </a:cubicBezTo>
                <a:cubicBezTo>
                  <a:pt x="6" y="26"/>
                  <a:pt x="14" y="22"/>
                  <a:pt x="27" y="16"/>
                </a:cubicBez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82" name="Google Shape;2382;p36"/>
          <p:cNvSpPr/>
          <p:nvPr/>
        </p:nvSpPr>
        <p:spPr>
          <a:xfrm>
            <a:off x="16131990" y="4384748"/>
            <a:ext cx="10601" cy="9482"/>
          </a:xfrm>
          <a:custGeom>
            <a:avLst/>
            <a:gdLst/>
            <a:ahLst/>
            <a:cxnLst/>
            <a:rect l="l" t="t" r="r" b="b"/>
            <a:pathLst>
              <a:path w="142" h="127" extrusionOk="0">
                <a:moveTo>
                  <a:pt x="141" y="1"/>
                </a:moveTo>
                <a:cubicBezTo>
                  <a:pt x="126" y="17"/>
                  <a:pt x="79" y="48"/>
                  <a:pt x="0" y="126"/>
                </a:cubicBezTo>
                <a:cubicBezTo>
                  <a:pt x="47" y="95"/>
                  <a:pt x="94" y="48"/>
                  <a:pt x="141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83" name="Google Shape;2383;p36"/>
          <p:cNvSpPr/>
          <p:nvPr/>
        </p:nvSpPr>
        <p:spPr>
          <a:xfrm>
            <a:off x="16129602" y="4395275"/>
            <a:ext cx="7168" cy="7316"/>
          </a:xfrm>
          <a:custGeom>
            <a:avLst/>
            <a:gdLst/>
            <a:ahLst/>
            <a:cxnLst/>
            <a:rect l="l" t="t" r="r" b="b"/>
            <a:pathLst>
              <a:path w="96" h="98" extrusionOk="0">
                <a:moveTo>
                  <a:pt x="95" y="1"/>
                </a:moveTo>
                <a:lnTo>
                  <a:pt x="95" y="1"/>
                </a:lnTo>
                <a:cubicBezTo>
                  <a:pt x="64" y="32"/>
                  <a:pt x="32" y="64"/>
                  <a:pt x="1" y="79"/>
                </a:cubicBezTo>
                <a:cubicBezTo>
                  <a:pt x="6" y="90"/>
                  <a:pt x="12" y="97"/>
                  <a:pt x="19" y="97"/>
                </a:cubicBezTo>
                <a:cubicBezTo>
                  <a:pt x="33" y="97"/>
                  <a:pt x="54" y="72"/>
                  <a:pt x="9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84" name="Google Shape;2384;p36"/>
          <p:cNvSpPr/>
          <p:nvPr/>
        </p:nvSpPr>
        <p:spPr>
          <a:xfrm>
            <a:off x="16142516" y="4371908"/>
            <a:ext cx="12915" cy="12915"/>
          </a:xfrm>
          <a:custGeom>
            <a:avLst/>
            <a:gdLst/>
            <a:ahLst/>
            <a:cxnLst/>
            <a:rect l="l" t="t" r="r" b="b"/>
            <a:pathLst>
              <a:path w="173" h="173" extrusionOk="0">
                <a:moveTo>
                  <a:pt x="173" y="0"/>
                </a:moveTo>
                <a:cubicBezTo>
                  <a:pt x="110" y="63"/>
                  <a:pt x="63" y="126"/>
                  <a:pt x="0" y="173"/>
                </a:cubicBezTo>
                <a:cubicBezTo>
                  <a:pt x="32" y="157"/>
                  <a:pt x="47" y="157"/>
                  <a:pt x="47" y="157"/>
                </a:cubicBezTo>
                <a:cubicBezTo>
                  <a:pt x="63" y="126"/>
                  <a:pt x="110" y="79"/>
                  <a:pt x="17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85" name="Google Shape;2385;p36"/>
          <p:cNvSpPr/>
          <p:nvPr/>
        </p:nvSpPr>
        <p:spPr>
          <a:xfrm>
            <a:off x="16295770" y="3771657"/>
            <a:ext cx="5972" cy="12915"/>
          </a:xfrm>
          <a:custGeom>
            <a:avLst/>
            <a:gdLst/>
            <a:ahLst/>
            <a:cxnLst/>
            <a:rect l="l" t="t" r="r" b="b"/>
            <a:pathLst>
              <a:path w="80" h="173" extrusionOk="0">
                <a:moveTo>
                  <a:pt x="79" y="1"/>
                </a:moveTo>
                <a:cubicBezTo>
                  <a:pt x="48" y="1"/>
                  <a:pt x="16" y="32"/>
                  <a:pt x="1" y="173"/>
                </a:cubicBezTo>
                <a:cubicBezTo>
                  <a:pt x="16" y="79"/>
                  <a:pt x="48" y="32"/>
                  <a:pt x="79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86" name="Google Shape;2386;p36"/>
          <p:cNvSpPr/>
          <p:nvPr/>
        </p:nvSpPr>
        <p:spPr>
          <a:xfrm>
            <a:off x="16155355" y="4338989"/>
            <a:ext cx="19857" cy="26875"/>
          </a:xfrm>
          <a:custGeom>
            <a:avLst/>
            <a:gdLst/>
            <a:ahLst/>
            <a:cxnLst/>
            <a:rect l="l" t="t" r="r" b="b"/>
            <a:pathLst>
              <a:path w="266" h="360" extrusionOk="0">
                <a:moveTo>
                  <a:pt x="205" y="0"/>
                </a:moveTo>
                <a:cubicBezTo>
                  <a:pt x="184" y="0"/>
                  <a:pt x="144" y="43"/>
                  <a:pt x="79" y="159"/>
                </a:cubicBezTo>
                <a:cubicBezTo>
                  <a:pt x="1" y="222"/>
                  <a:pt x="173" y="316"/>
                  <a:pt x="95" y="332"/>
                </a:cubicBezTo>
                <a:cubicBezTo>
                  <a:pt x="101" y="351"/>
                  <a:pt x="109" y="359"/>
                  <a:pt x="118" y="359"/>
                </a:cubicBezTo>
                <a:cubicBezTo>
                  <a:pt x="174" y="359"/>
                  <a:pt x="265" y="0"/>
                  <a:pt x="205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87" name="Google Shape;2387;p36"/>
          <p:cNvSpPr/>
          <p:nvPr/>
        </p:nvSpPr>
        <p:spPr>
          <a:xfrm>
            <a:off x="16237769" y="4111683"/>
            <a:ext cx="13660" cy="27845"/>
          </a:xfrm>
          <a:custGeom>
            <a:avLst/>
            <a:gdLst/>
            <a:ahLst/>
            <a:cxnLst/>
            <a:rect l="l" t="t" r="r" b="b"/>
            <a:pathLst>
              <a:path w="183" h="373" extrusionOk="0">
                <a:moveTo>
                  <a:pt x="155" y="1"/>
                </a:moveTo>
                <a:cubicBezTo>
                  <a:pt x="122" y="1"/>
                  <a:pt x="77" y="72"/>
                  <a:pt x="41" y="179"/>
                </a:cubicBezTo>
                <a:cubicBezTo>
                  <a:pt x="27" y="263"/>
                  <a:pt x="1" y="372"/>
                  <a:pt x="40" y="372"/>
                </a:cubicBezTo>
                <a:cubicBezTo>
                  <a:pt x="44" y="372"/>
                  <a:pt x="50" y="371"/>
                  <a:pt x="57" y="367"/>
                </a:cubicBezTo>
                <a:lnTo>
                  <a:pt x="182" y="22"/>
                </a:lnTo>
                <a:cubicBezTo>
                  <a:pt x="175" y="7"/>
                  <a:pt x="165" y="1"/>
                  <a:pt x="15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88" name="Google Shape;2388;p36"/>
          <p:cNvSpPr/>
          <p:nvPr/>
        </p:nvSpPr>
        <p:spPr>
          <a:xfrm>
            <a:off x="16175287" y="4182375"/>
            <a:ext cx="14108" cy="14108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32" y="0"/>
                </a:moveTo>
                <a:lnTo>
                  <a:pt x="0" y="188"/>
                </a:lnTo>
                <a:cubicBezTo>
                  <a:pt x="79" y="110"/>
                  <a:pt x="110" y="126"/>
                  <a:pt x="188" y="110"/>
                </a:cubicBezTo>
                <a:lnTo>
                  <a:pt x="32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89" name="Google Shape;2389;p36"/>
          <p:cNvSpPr/>
          <p:nvPr/>
        </p:nvSpPr>
        <p:spPr>
          <a:xfrm>
            <a:off x="16200669" y="4104517"/>
            <a:ext cx="12243" cy="29412"/>
          </a:xfrm>
          <a:custGeom>
            <a:avLst/>
            <a:gdLst/>
            <a:ahLst/>
            <a:cxnLst/>
            <a:rect l="l" t="t" r="r" b="b"/>
            <a:pathLst>
              <a:path w="164" h="394" extrusionOk="0">
                <a:moveTo>
                  <a:pt x="133" y="1"/>
                </a:moveTo>
                <a:lnTo>
                  <a:pt x="133" y="1"/>
                </a:lnTo>
                <a:cubicBezTo>
                  <a:pt x="120" y="1"/>
                  <a:pt x="92" y="45"/>
                  <a:pt x="36" y="165"/>
                </a:cubicBezTo>
                <a:cubicBezTo>
                  <a:pt x="59" y="211"/>
                  <a:pt x="0" y="393"/>
                  <a:pt x="36" y="393"/>
                </a:cubicBezTo>
                <a:cubicBezTo>
                  <a:pt x="50" y="393"/>
                  <a:pt x="78" y="366"/>
                  <a:pt x="131" y="291"/>
                </a:cubicBezTo>
                <a:cubicBezTo>
                  <a:pt x="108" y="247"/>
                  <a:pt x="164" y="1"/>
                  <a:pt x="133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90" name="Google Shape;2390;p36"/>
          <p:cNvSpPr/>
          <p:nvPr/>
        </p:nvSpPr>
        <p:spPr>
          <a:xfrm>
            <a:off x="16336749" y="3747099"/>
            <a:ext cx="23440" cy="7092"/>
          </a:xfrm>
          <a:custGeom>
            <a:avLst/>
            <a:gdLst/>
            <a:ahLst/>
            <a:cxnLst/>
            <a:rect l="l" t="t" r="r" b="b"/>
            <a:pathLst>
              <a:path w="314" h="95" extrusionOk="0">
                <a:moveTo>
                  <a:pt x="0" y="0"/>
                </a:moveTo>
                <a:lnTo>
                  <a:pt x="0" y="94"/>
                </a:lnTo>
                <a:lnTo>
                  <a:pt x="314" y="94"/>
                </a:ln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91" name="Google Shape;2391;p36"/>
          <p:cNvSpPr/>
          <p:nvPr/>
        </p:nvSpPr>
        <p:spPr>
          <a:xfrm>
            <a:off x="16224404" y="3421775"/>
            <a:ext cx="26277" cy="32024"/>
          </a:xfrm>
          <a:custGeom>
            <a:avLst/>
            <a:gdLst/>
            <a:ahLst/>
            <a:cxnLst/>
            <a:rect l="l" t="t" r="r" b="b"/>
            <a:pathLst>
              <a:path w="352" h="429" extrusionOk="0">
                <a:moveTo>
                  <a:pt x="105" y="1"/>
                </a:moveTo>
                <a:cubicBezTo>
                  <a:pt x="76" y="1"/>
                  <a:pt x="45" y="28"/>
                  <a:pt x="1" y="95"/>
                </a:cubicBezTo>
                <a:cubicBezTo>
                  <a:pt x="41" y="242"/>
                  <a:pt x="86" y="261"/>
                  <a:pt x="129" y="261"/>
                </a:cubicBezTo>
                <a:cubicBezTo>
                  <a:pt x="144" y="261"/>
                  <a:pt x="159" y="258"/>
                  <a:pt x="173" y="258"/>
                </a:cubicBezTo>
                <a:cubicBezTo>
                  <a:pt x="213" y="258"/>
                  <a:pt x="247" y="277"/>
                  <a:pt x="267" y="424"/>
                </a:cubicBezTo>
                <a:cubicBezTo>
                  <a:pt x="274" y="427"/>
                  <a:pt x="281" y="429"/>
                  <a:pt x="286" y="429"/>
                </a:cubicBezTo>
                <a:cubicBezTo>
                  <a:pt x="352" y="429"/>
                  <a:pt x="244" y="184"/>
                  <a:pt x="298" y="184"/>
                </a:cubicBezTo>
                <a:lnTo>
                  <a:pt x="298" y="184"/>
                </a:lnTo>
                <a:cubicBezTo>
                  <a:pt x="303" y="184"/>
                  <a:pt x="308" y="186"/>
                  <a:pt x="314" y="189"/>
                </a:cubicBezTo>
                <a:cubicBezTo>
                  <a:pt x="203" y="88"/>
                  <a:pt x="157" y="1"/>
                  <a:pt x="10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392" name="Google Shape;2392;p36"/>
          <p:cNvSpPr/>
          <p:nvPr/>
        </p:nvSpPr>
        <p:spPr>
          <a:xfrm>
            <a:off x="16247847" y="3435812"/>
            <a:ext cx="7092" cy="7168"/>
          </a:xfrm>
          <a:custGeom>
            <a:avLst/>
            <a:gdLst/>
            <a:ahLst/>
            <a:cxnLst/>
            <a:rect l="l" t="t" r="r" b="b"/>
            <a:pathLst>
              <a:path w="95" h="96" extrusionOk="0">
                <a:moveTo>
                  <a:pt x="0" y="1"/>
                </a:moveTo>
                <a:lnTo>
                  <a:pt x="0" y="1"/>
                </a:lnTo>
                <a:cubicBezTo>
                  <a:pt x="31" y="32"/>
                  <a:pt x="63" y="64"/>
                  <a:pt x="94" y="95"/>
                </a:cubicBezTo>
                <a:cubicBezTo>
                  <a:pt x="47" y="32"/>
                  <a:pt x="31" y="17"/>
                  <a:pt x="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grpSp>
        <p:nvGrpSpPr>
          <p:cNvPr id="2393" name="Google Shape;2393;p36"/>
          <p:cNvGrpSpPr/>
          <p:nvPr/>
        </p:nvGrpSpPr>
        <p:grpSpPr>
          <a:xfrm>
            <a:off x="18538923" y="3622791"/>
            <a:ext cx="2325082" cy="3115077"/>
            <a:chOff x="4579586" y="1277075"/>
            <a:chExt cx="689885" cy="924288"/>
          </a:xfrm>
        </p:grpSpPr>
        <p:sp>
          <p:nvSpPr>
            <p:cNvPr id="2394" name="Google Shape;2394;p36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95" name="Google Shape;2395;p36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96" name="Google Shape;2396;p36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97" name="Google Shape;2397;p36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98" name="Google Shape;2398;p36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399" name="Google Shape;2399;p36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00" name="Google Shape;2400;p36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01" name="Google Shape;2401;p36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02" name="Google Shape;2402;p36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03" name="Google Shape;2403;p36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04" name="Google Shape;2404;p36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05" name="Google Shape;2405;p36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06" name="Google Shape;2406;p36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07" name="Google Shape;2407;p36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08" name="Google Shape;2408;p36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09" name="Google Shape;2409;p36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10" name="Google Shape;2410;p36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11" name="Google Shape;2411;p36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12" name="Google Shape;2412;p36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13" name="Google Shape;2413;p36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14" name="Google Shape;2414;p36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15" name="Google Shape;2415;p36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16" name="Google Shape;2416;p36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17" name="Google Shape;2417;p36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20" name="Google Shape;2420;p36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21" name="Google Shape;2421;p36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23" name="Google Shape;2423;p36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24" name="Google Shape;2424;p36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25" name="Google Shape;2425;p36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26" name="Google Shape;2426;p36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27" name="Google Shape;2427;p36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28" name="Google Shape;2428;p36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29" name="Google Shape;2429;p36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30" name="Google Shape;2430;p36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31" name="Google Shape;2431;p36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32" name="Google Shape;2432;p36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33" name="Google Shape;2433;p36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34" name="Google Shape;2434;p36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35" name="Google Shape;2435;p36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36" name="Google Shape;2436;p36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37" name="Google Shape;2437;p36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38" name="Google Shape;2438;p36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39" name="Google Shape;2439;p36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40" name="Google Shape;2440;p36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41" name="Google Shape;2441;p36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42" name="Google Shape;2442;p36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43" name="Google Shape;2443;p36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44" name="Google Shape;2444;p36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45" name="Google Shape;2445;p36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46" name="Google Shape;2446;p36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47" name="Google Shape;2447;p36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48" name="Google Shape;2448;p36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49" name="Google Shape;2449;p36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50" name="Google Shape;2450;p36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51" name="Google Shape;2451;p36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52" name="Google Shape;2452;p36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53" name="Google Shape;2453;p36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54" name="Google Shape;2454;p36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55" name="Google Shape;2455;p36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56" name="Google Shape;2456;p36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57" name="Google Shape;2457;p36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58" name="Google Shape;2458;p36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59" name="Google Shape;2459;p36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60" name="Google Shape;2460;p36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61" name="Google Shape;2461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62" name="Google Shape;2462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63" name="Google Shape;2463;p36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64" name="Google Shape;2464;p36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65" name="Google Shape;2465;p36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66" name="Google Shape;2466;p36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67" name="Google Shape;2467;p36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68" name="Google Shape;2468;p36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69" name="Google Shape;2469;p36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70" name="Google Shape;2470;p36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71" name="Google Shape;2471;p36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72" name="Google Shape;2472;p36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</p:grpSp>
      <p:sp>
        <p:nvSpPr>
          <p:cNvPr id="2473" name="Google Shape;2473;p36"/>
          <p:cNvSpPr/>
          <p:nvPr/>
        </p:nvSpPr>
        <p:spPr>
          <a:xfrm>
            <a:off x="4788069" y="10224173"/>
            <a:ext cx="7322" cy="6266"/>
          </a:xfrm>
          <a:custGeom>
            <a:avLst/>
            <a:gdLst/>
            <a:ahLst/>
            <a:cxnLst/>
            <a:rect l="l" t="t" r="r" b="b"/>
            <a:pathLst>
              <a:path w="111" h="95" extrusionOk="0">
                <a:moveTo>
                  <a:pt x="110" y="1"/>
                </a:moveTo>
                <a:lnTo>
                  <a:pt x="38" y="62"/>
                </a:lnTo>
                <a:lnTo>
                  <a:pt x="38" y="62"/>
                </a:lnTo>
                <a:cubicBezTo>
                  <a:pt x="71" y="38"/>
                  <a:pt x="99" y="23"/>
                  <a:pt x="110" y="1"/>
                </a:cubicBezTo>
                <a:close/>
                <a:moveTo>
                  <a:pt x="38" y="62"/>
                </a:moveTo>
                <a:lnTo>
                  <a:pt x="38" y="62"/>
                </a:lnTo>
                <a:cubicBezTo>
                  <a:pt x="26" y="71"/>
                  <a:pt x="13" y="82"/>
                  <a:pt x="0" y="95"/>
                </a:cubicBezTo>
                <a:lnTo>
                  <a:pt x="38" y="62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474" name="Google Shape;2474;p36"/>
          <p:cNvSpPr/>
          <p:nvPr/>
        </p:nvSpPr>
        <p:spPr>
          <a:xfrm>
            <a:off x="4856273" y="10196268"/>
            <a:ext cx="3167" cy="4223"/>
          </a:xfrm>
          <a:custGeom>
            <a:avLst/>
            <a:gdLst/>
            <a:ahLst/>
            <a:cxnLst/>
            <a:rect l="l" t="t" r="r" b="b"/>
            <a:pathLst>
              <a:path w="48" h="64" extrusionOk="0">
                <a:moveTo>
                  <a:pt x="48" y="0"/>
                </a:moveTo>
                <a:cubicBezTo>
                  <a:pt x="17" y="47"/>
                  <a:pt x="1" y="63"/>
                  <a:pt x="48" y="63"/>
                </a:cubicBezTo>
                <a:lnTo>
                  <a:pt x="48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475" name="Google Shape;2475;p36"/>
          <p:cNvSpPr/>
          <p:nvPr/>
        </p:nvSpPr>
        <p:spPr>
          <a:xfrm>
            <a:off x="4230044" y="10374355"/>
            <a:ext cx="16424" cy="5972"/>
          </a:xfrm>
          <a:custGeom>
            <a:avLst/>
            <a:gdLst/>
            <a:ahLst/>
            <a:cxnLst/>
            <a:rect l="l" t="t" r="r" b="b"/>
            <a:pathLst>
              <a:path w="220" h="80" extrusionOk="0">
                <a:moveTo>
                  <a:pt x="220" y="1"/>
                </a:moveTo>
                <a:cubicBezTo>
                  <a:pt x="157" y="1"/>
                  <a:pt x="79" y="16"/>
                  <a:pt x="0" y="16"/>
                </a:cubicBezTo>
                <a:cubicBezTo>
                  <a:pt x="16" y="32"/>
                  <a:pt x="31" y="48"/>
                  <a:pt x="47" y="79"/>
                </a:cubicBezTo>
                <a:cubicBezTo>
                  <a:pt x="110" y="48"/>
                  <a:pt x="173" y="16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476" name="Google Shape;2476;p36"/>
          <p:cNvSpPr/>
          <p:nvPr/>
        </p:nvSpPr>
        <p:spPr>
          <a:xfrm>
            <a:off x="4559174" y="10400108"/>
            <a:ext cx="17617" cy="11795"/>
          </a:xfrm>
          <a:custGeom>
            <a:avLst/>
            <a:gdLst/>
            <a:ahLst/>
            <a:cxnLst/>
            <a:rect l="l" t="t" r="r" b="b"/>
            <a:pathLst>
              <a:path w="236" h="158" extrusionOk="0">
                <a:moveTo>
                  <a:pt x="0" y="1"/>
                </a:moveTo>
                <a:cubicBezTo>
                  <a:pt x="47" y="48"/>
                  <a:pt x="126" y="95"/>
                  <a:pt x="235" y="157"/>
                </a:cubicBezTo>
                <a:lnTo>
                  <a:pt x="0" y="1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477" name="Google Shape;2477;p36"/>
          <p:cNvSpPr/>
          <p:nvPr/>
        </p:nvSpPr>
        <p:spPr>
          <a:xfrm>
            <a:off x="6204543" y="10986169"/>
            <a:ext cx="15566" cy="31068"/>
          </a:xfrm>
          <a:custGeom>
            <a:avLst/>
            <a:gdLst/>
            <a:ahLst/>
            <a:cxnLst/>
            <a:rect l="l" t="t" r="r" b="b"/>
            <a:pathLst>
              <a:path w="236" h="471" extrusionOk="0">
                <a:moveTo>
                  <a:pt x="235" y="1"/>
                </a:moveTo>
                <a:cubicBezTo>
                  <a:pt x="126" y="236"/>
                  <a:pt x="0" y="392"/>
                  <a:pt x="94" y="471"/>
                </a:cubicBezTo>
                <a:cubicBezTo>
                  <a:pt x="173" y="283"/>
                  <a:pt x="204" y="142"/>
                  <a:pt x="23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478" name="Google Shape;2478;p36"/>
          <p:cNvSpPr/>
          <p:nvPr/>
        </p:nvSpPr>
        <p:spPr>
          <a:xfrm>
            <a:off x="4779757" y="10129055"/>
            <a:ext cx="9434" cy="8312"/>
          </a:xfrm>
          <a:custGeom>
            <a:avLst/>
            <a:gdLst/>
            <a:ahLst/>
            <a:cxnLst/>
            <a:rect l="l" t="t" r="r" b="b"/>
            <a:pathLst>
              <a:path w="143" h="126" extrusionOk="0">
                <a:moveTo>
                  <a:pt x="111" y="0"/>
                </a:moveTo>
                <a:lnTo>
                  <a:pt x="111" y="0"/>
                </a:lnTo>
                <a:cubicBezTo>
                  <a:pt x="32" y="48"/>
                  <a:pt x="1" y="95"/>
                  <a:pt x="17" y="126"/>
                </a:cubicBezTo>
                <a:cubicBezTo>
                  <a:pt x="95" y="63"/>
                  <a:pt x="142" y="16"/>
                  <a:pt x="111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479" name="Google Shape;2479;p36"/>
          <p:cNvSpPr/>
          <p:nvPr/>
        </p:nvSpPr>
        <p:spPr>
          <a:xfrm>
            <a:off x="5167263" y="11416400"/>
            <a:ext cx="8212" cy="39862"/>
          </a:xfrm>
          <a:custGeom>
            <a:avLst/>
            <a:gdLst/>
            <a:ahLst/>
            <a:cxnLst/>
            <a:rect l="l" t="t" r="r" b="b"/>
            <a:pathLst>
              <a:path w="110" h="534" extrusionOk="0">
                <a:moveTo>
                  <a:pt x="47" y="1"/>
                </a:moveTo>
                <a:cubicBezTo>
                  <a:pt x="32" y="32"/>
                  <a:pt x="16" y="63"/>
                  <a:pt x="0" y="95"/>
                </a:cubicBezTo>
                <a:cubicBezTo>
                  <a:pt x="16" y="236"/>
                  <a:pt x="16" y="377"/>
                  <a:pt x="0" y="534"/>
                </a:cubicBezTo>
                <a:cubicBezTo>
                  <a:pt x="63" y="377"/>
                  <a:pt x="110" y="189"/>
                  <a:pt x="47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480" name="Google Shape;2480;p36"/>
          <p:cNvSpPr/>
          <p:nvPr/>
        </p:nvSpPr>
        <p:spPr>
          <a:xfrm>
            <a:off x="5113143" y="11309954"/>
            <a:ext cx="1494" cy="2389"/>
          </a:xfrm>
          <a:custGeom>
            <a:avLst/>
            <a:gdLst/>
            <a:ahLst/>
            <a:cxnLst/>
            <a:rect l="l" t="t" r="r" b="b"/>
            <a:pathLst>
              <a:path w="20" h="32" extrusionOk="0">
                <a:moveTo>
                  <a:pt x="20" y="0"/>
                </a:moveTo>
                <a:cubicBezTo>
                  <a:pt x="4" y="24"/>
                  <a:pt x="0" y="32"/>
                  <a:pt x="2" y="32"/>
                </a:cubicBezTo>
                <a:cubicBezTo>
                  <a:pt x="4" y="32"/>
                  <a:pt x="12" y="24"/>
                  <a:pt x="20" y="16"/>
                </a:cubicBezTo>
                <a:cubicBezTo>
                  <a:pt x="20" y="16"/>
                  <a:pt x="20" y="0"/>
                  <a:pt x="20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481" name="Google Shape;2481;p36"/>
          <p:cNvSpPr/>
          <p:nvPr/>
        </p:nvSpPr>
        <p:spPr>
          <a:xfrm>
            <a:off x="4205412" y="10401303"/>
            <a:ext cx="5972" cy="5898"/>
          </a:xfrm>
          <a:custGeom>
            <a:avLst/>
            <a:gdLst/>
            <a:ahLst/>
            <a:cxnLst/>
            <a:rect l="l" t="t" r="r" b="b"/>
            <a:pathLst>
              <a:path w="80" h="79" extrusionOk="0">
                <a:moveTo>
                  <a:pt x="64" y="0"/>
                </a:moveTo>
                <a:cubicBezTo>
                  <a:pt x="17" y="0"/>
                  <a:pt x="1" y="32"/>
                  <a:pt x="79" y="79"/>
                </a:cubicBezTo>
                <a:cubicBezTo>
                  <a:pt x="48" y="47"/>
                  <a:pt x="48" y="16"/>
                  <a:pt x="6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482" name="Google Shape;2482;p36"/>
          <p:cNvSpPr/>
          <p:nvPr/>
        </p:nvSpPr>
        <p:spPr>
          <a:xfrm>
            <a:off x="6161071" y="11030827"/>
            <a:ext cx="6266" cy="25329"/>
          </a:xfrm>
          <a:custGeom>
            <a:avLst/>
            <a:gdLst/>
            <a:ahLst/>
            <a:cxnLst/>
            <a:rect l="l" t="t" r="r" b="b"/>
            <a:pathLst>
              <a:path w="95" h="384" extrusionOk="0">
                <a:moveTo>
                  <a:pt x="70" y="1"/>
                </a:moveTo>
                <a:cubicBezTo>
                  <a:pt x="33" y="1"/>
                  <a:pt x="1" y="85"/>
                  <a:pt x="1" y="201"/>
                </a:cubicBezTo>
                <a:cubicBezTo>
                  <a:pt x="28" y="281"/>
                  <a:pt x="31" y="384"/>
                  <a:pt x="61" y="384"/>
                </a:cubicBezTo>
                <a:cubicBezTo>
                  <a:pt x="66" y="384"/>
                  <a:pt x="72" y="381"/>
                  <a:pt x="79" y="374"/>
                </a:cubicBezTo>
                <a:lnTo>
                  <a:pt x="95" y="13"/>
                </a:lnTo>
                <a:cubicBezTo>
                  <a:pt x="87" y="5"/>
                  <a:pt x="78" y="1"/>
                  <a:pt x="7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grpSp>
        <p:nvGrpSpPr>
          <p:cNvPr id="2483" name="Google Shape;2483;p36"/>
          <p:cNvGrpSpPr/>
          <p:nvPr/>
        </p:nvGrpSpPr>
        <p:grpSpPr>
          <a:xfrm>
            <a:off x="20660440" y="6430382"/>
            <a:ext cx="849603" cy="1740817"/>
            <a:chOff x="1701548" y="3416733"/>
            <a:chExt cx="252089" cy="516524"/>
          </a:xfrm>
        </p:grpSpPr>
        <p:sp>
          <p:nvSpPr>
            <p:cNvPr id="2484" name="Google Shape;2484;p36"/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85" name="Google Shape;2485;p36"/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86" name="Google Shape;2486;p36"/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87" name="Google Shape;2487;p36"/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88" name="Google Shape;2488;p36"/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89" name="Google Shape;2489;p36"/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90" name="Google Shape;2490;p36"/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91" name="Google Shape;2491;p36"/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92" name="Google Shape;2492;p36"/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93" name="Google Shape;2493;p36"/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94" name="Google Shape;2494;p36"/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95" name="Google Shape;2495;p36"/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96" name="Google Shape;2496;p36"/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497" name="Google Shape;2497;p36"/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</p:grpSp>
      <p:sp>
        <p:nvSpPr>
          <p:cNvPr id="2498" name="Google Shape;2498;p36"/>
          <p:cNvSpPr/>
          <p:nvPr/>
        </p:nvSpPr>
        <p:spPr>
          <a:xfrm>
            <a:off x="4991761" y="10168239"/>
            <a:ext cx="15566" cy="5345"/>
          </a:xfrm>
          <a:custGeom>
            <a:avLst/>
            <a:gdLst/>
            <a:ahLst/>
            <a:cxnLst/>
            <a:rect l="l" t="t" r="r" b="b"/>
            <a:pathLst>
              <a:path w="236" h="81" extrusionOk="0">
                <a:moveTo>
                  <a:pt x="165" y="1"/>
                </a:moveTo>
                <a:cubicBezTo>
                  <a:pt x="125" y="1"/>
                  <a:pt x="78" y="14"/>
                  <a:pt x="0" y="33"/>
                </a:cubicBezTo>
                <a:lnTo>
                  <a:pt x="220" y="80"/>
                </a:lnTo>
                <a:lnTo>
                  <a:pt x="235" y="18"/>
                </a:lnTo>
                <a:cubicBezTo>
                  <a:pt x="211" y="6"/>
                  <a:pt x="190" y="1"/>
                  <a:pt x="16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499" name="Google Shape;2499;p36"/>
          <p:cNvSpPr/>
          <p:nvPr/>
        </p:nvSpPr>
        <p:spPr>
          <a:xfrm>
            <a:off x="5779157" y="6671791"/>
            <a:ext cx="199012" cy="181395"/>
          </a:xfrm>
          <a:custGeom>
            <a:avLst/>
            <a:gdLst/>
            <a:ahLst/>
            <a:cxnLst/>
            <a:rect l="l" t="t" r="r" b="b"/>
            <a:pathLst>
              <a:path w="2666" h="2430" extrusionOk="0">
                <a:moveTo>
                  <a:pt x="1380" y="16"/>
                </a:moveTo>
                <a:cubicBezTo>
                  <a:pt x="2039" y="47"/>
                  <a:pt x="2666" y="627"/>
                  <a:pt x="2650" y="1223"/>
                </a:cubicBezTo>
                <a:cubicBezTo>
                  <a:pt x="2634" y="1756"/>
                  <a:pt x="1835" y="2430"/>
                  <a:pt x="1208" y="2414"/>
                </a:cubicBezTo>
                <a:cubicBezTo>
                  <a:pt x="550" y="2398"/>
                  <a:pt x="1" y="1912"/>
                  <a:pt x="1" y="1348"/>
                </a:cubicBezTo>
                <a:cubicBezTo>
                  <a:pt x="1" y="643"/>
                  <a:pt x="675" y="0"/>
                  <a:pt x="1380" y="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grpSp>
        <p:nvGrpSpPr>
          <p:cNvPr id="2500" name="Google Shape;2500;p36"/>
          <p:cNvGrpSpPr/>
          <p:nvPr/>
        </p:nvGrpSpPr>
        <p:grpSpPr>
          <a:xfrm>
            <a:off x="3201723" y="3016156"/>
            <a:ext cx="3030621" cy="4596997"/>
            <a:chOff x="1348984" y="1749033"/>
            <a:chExt cx="899229" cy="1363995"/>
          </a:xfrm>
        </p:grpSpPr>
        <p:sp>
          <p:nvSpPr>
            <p:cNvPr id="2501" name="Google Shape;2501;p36"/>
            <p:cNvSpPr/>
            <p:nvPr/>
          </p:nvSpPr>
          <p:spPr>
            <a:xfrm>
              <a:off x="1438560" y="2796855"/>
              <a:ext cx="650988" cy="234391"/>
            </a:xfrm>
            <a:custGeom>
              <a:avLst/>
              <a:gdLst/>
              <a:ahLst/>
              <a:cxnLst/>
              <a:rect l="l" t="t" r="r" b="b"/>
              <a:pathLst>
                <a:path w="29390" h="10582" extrusionOk="0">
                  <a:moveTo>
                    <a:pt x="15675" y="1568"/>
                  </a:moveTo>
                  <a:cubicBezTo>
                    <a:pt x="12932" y="1568"/>
                    <a:pt x="4311" y="785"/>
                    <a:pt x="2743" y="4311"/>
                  </a:cubicBezTo>
                  <a:cubicBezTo>
                    <a:pt x="0" y="10189"/>
                    <a:pt x="13324" y="9797"/>
                    <a:pt x="16458" y="9797"/>
                  </a:cubicBezTo>
                  <a:cubicBezTo>
                    <a:pt x="20377" y="9797"/>
                    <a:pt x="29390" y="10581"/>
                    <a:pt x="28606" y="4311"/>
                  </a:cubicBezTo>
                  <a:cubicBezTo>
                    <a:pt x="28214" y="1"/>
                    <a:pt x="19593" y="1568"/>
                    <a:pt x="15675" y="156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02" name="Google Shape;2502;p36"/>
            <p:cNvSpPr/>
            <p:nvPr/>
          </p:nvSpPr>
          <p:spPr>
            <a:xfrm>
              <a:off x="1866637" y="3041262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5562" y="0"/>
                  </a:moveTo>
                  <a:cubicBezTo>
                    <a:pt x="5156" y="0"/>
                    <a:pt x="4727" y="47"/>
                    <a:pt x="4311" y="111"/>
                  </a:cubicBezTo>
                  <a:cubicBezTo>
                    <a:pt x="3136" y="174"/>
                    <a:pt x="1" y="535"/>
                    <a:pt x="424" y="2353"/>
                  </a:cubicBezTo>
                  <a:cubicBezTo>
                    <a:pt x="608" y="3120"/>
                    <a:pt x="2221" y="3239"/>
                    <a:pt x="3571" y="3239"/>
                  </a:cubicBezTo>
                  <a:cubicBezTo>
                    <a:pt x="4179" y="3239"/>
                    <a:pt x="4734" y="3215"/>
                    <a:pt x="5079" y="3215"/>
                  </a:cubicBezTo>
                  <a:cubicBezTo>
                    <a:pt x="6459" y="3215"/>
                    <a:pt x="8700" y="2102"/>
                    <a:pt x="7242" y="535"/>
                  </a:cubicBezTo>
                  <a:cubicBezTo>
                    <a:pt x="6859" y="132"/>
                    <a:pt x="6243" y="0"/>
                    <a:pt x="556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03" name="Google Shape;2503;p36"/>
            <p:cNvSpPr/>
            <p:nvPr/>
          </p:nvSpPr>
          <p:spPr>
            <a:xfrm>
              <a:off x="1348984" y="1749033"/>
              <a:ext cx="899224" cy="924231"/>
            </a:xfrm>
            <a:custGeom>
              <a:avLst/>
              <a:gdLst/>
              <a:ahLst/>
              <a:cxnLst/>
              <a:rect l="l" t="t" r="r" b="b"/>
              <a:pathLst>
                <a:path w="40597" h="41726" extrusionOk="0">
                  <a:moveTo>
                    <a:pt x="16866" y="38231"/>
                  </a:moveTo>
                  <a:cubicBezTo>
                    <a:pt x="16694" y="38278"/>
                    <a:pt x="16631" y="38293"/>
                    <a:pt x="16584" y="38325"/>
                  </a:cubicBezTo>
                  <a:cubicBezTo>
                    <a:pt x="14656" y="39453"/>
                    <a:pt x="12524" y="39704"/>
                    <a:pt x="10361" y="39720"/>
                  </a:cubicBezTo>
                  <a:cubicBezTo>
                    <a:pt x="9327" y="39720"/>
                    <a:pt x="8292" y="39720"/>
                    <a:pt x="7258" y="39720"/>
                  </a:cubicBezTo>
                  <a:cubicBezTo>
                    <a:pt x="4405" y="39720"/>
                    <a:pt x="1584" y="37651"/>
                    <a:pt x="800" y="34563"/>
                  </a:cubicBezTo>
                  <a:cubicBezTo>
                    <a:pt x="63" y="31757"/>
                    <a:pt x="659" y="29312"/>
                    <a:pt x="2226" y="27008"/>
                  </a:cubicBezTo>
                  <a:cubicBezTo>
                    <a:pt x="2571" y="26506"/>
                    <a:pt x="3104" y="26130"/>
                    <a:pt x="3637" y="25628"/>
                  </a:cubicBezTo>
                  <a:cubicBezTo>
                    <a:pt x="1004" y="24124"/>
                    <a:pt x="0" y="21882"/>
                    <a:pt x="910" y="18967"/>
                  </a:cubicBezTo>
                  <a:cubicBezTo>
                    <a:pt x="1678" y="16459"/>
                    <a:pt x="3794" y="15785"/>
                    <a:pt x="6145" y="15456"/>
                  </a:cubicBezTo>
                  <a:cubicBezTo>
                    <a:pt x="5925" y="14813"/>
                    <a:pt x="5706" y="14217"/>
                    <a:pt x="5533" y="13606"/>
                  </a:cubicBezTo>
                  <a:cubicBezTo>
                    <a:pt x="5392" y="13136"/>
                    <a:pt x="5220" y="12634"/>
                    <a:pt x="5236" y="12148"/>
                  </a:cubicBezTo>
                  <a:cubicBezTo>
                    <a:pt x="5267" y="10706"/>
                    <a:pt x="5392" y="9280"/>
                    <a:pt x="6364" y="8089"/>
                  </a:cubicBezTo>
                  <a:cubicBezTo>
                    <a:pt x="7070" y="7211"/>
                    <a:pt x="7932" y="6553"/>
                    <a:pt x="8997" y="6224"/>
                  </a:cubicBezTo>
                  <a:cubicBezTo>
                    <a:pt x="10424" y="5785"/>
                    <a:pt x="11897" y="5675"/>
                    <a:pt x="13355" y="6098"/>
                  </a:cubicBezTo>
                  <a:cubicBezTo>
                    <a:pt x="13559" y="6161"/>
                    <a:pt x="13762" y="6192"/>
                    <a:pt x="13998" y="6239"/>
                  </a:cubicBezTo>
                  <a:cubicBezTo>
                    <a:pt x="14515" y="4515"/>
                    <a:pt x="15534" y="3120"/>
                    <a:pt x="16850" y="1992"/>
                  </a:cubicBezTo>
                  <a:cubicBezTo>
                    <a:pt x="18543" y="549"/>
                    <a:pt x="20549" y="1"/>
                    <a:pt x="22775" y="267"/>
                  </a:cubicBezTo>
                  <a:cubicBezTo>
                    <a:pt x="24358" y="455"/>
                    <a:pt x="25800" y="1004"/>
                    <a:pt x="27117" y="1913"/>
                  </a:cubicBezTo>
                  <a:cubicBezTo>
                    <a:pt x="28246" y="2697"/>
                    <a:pt x="28810" y="3778"/>
                    <a:pt x="29217" y="5032"/>
                  </a:cubicBezTo>
                  <a:cubicBezTo>
                    <a:pt x="29703" y="6584"/>
                    <a:pt x="29797" y="8152"/>
                    <a:pt x="29358" y="9860"/>
                  </a:cubicBezTo>
                  <a:cubicBezTo>
                    <a:pt x="29719" y="9750"/>
                    <a:pt x="29970" y="9688"/>
                    <a:pt x="30221" y="9609"/>
                  </a:cubicBezTo>
                  <a:cubicBezTo>
                    <a:pt x="31177" y="9296"/>
                    <a:pt x="32148" y="9076"/>
                    <a:pt x="33167" y="9327"/>
                  </a:cubicBezTo>
                  <a:cubicBezTo>
                    <a:pt x="35330" y="9844"/>
                    <a:pt x="36945" y="11051"/>
                    <a:pt x="37838" y="13120"/>
                  </a:cubicBezTo>
                  <a:cubicBezTo>
                    <a:pt x="38324" y="14280"/>
                    <a:pt x="38716" y="15471"/>
                    <a:pt x="38638" y="16741"/>
                  </a:cubicBezTo>
                  <a:cubicBezTo>
                    <a:pt x="38622" y="17055"/>
                    <a:pt x="38622" y="17384"/>
                    <a:pt x="38528" y="17666"/>
                  </a:cubicBezTo>
                  <a:cubicBezTo>
                    <a:pt x="38120" y="19077"/>
                    <a:pt x="37854" y="20550"/>
                    <a:pt x="36725" y="21616"/>
                  </a:cubicBezTo>
                  <a:cubicBezTo>
                    <a:pt x="36396" y="21945"/>
                    <a:pt x="36067" y="22274"/>
                    <a:pt x="35659" y="22666"/>
                  </a:cubicBezTo>
                  <a:cubicBezTo>
                    <a:pt x="35895" y="22744"/>
                    <a:pt x="36036" y="22791"/>
                    <a:pt x="36208" y="22823"/>
                  </a:cubicBezTo>
                  <a:cubicBezTo>
                    <a:pt x="38073" y="23105"/>
                    <a:pt x="39359" y="24265"/>
                    <a:pt x="40048" y="25911"/>
                  </a:cubicBezTo>
                  <a:cubicBezTo>
                    <a:pt x="40456" y="26882"/>
                    <a:pt x="40503" y="28042"/>
                    <a:pt x="40550" y="29124"/>
                  </a:cubicBezTo>
                  <a:cubicBezTo>
                    <a:pt x="40597" y="30738"/>
                    <a:pt x="39892" y="32118"/>
                    <a:pt x="38982" y="33434"/>
                  </a:cubicBezTo>
                  <a:cubicBezTo>
                    <a:pt x="38042" y="34814"/>
                    <a:pt x="36804" y="35582"/>
                    <a:pt x="35236" y="36036"/>
                  </a:cubicBezTo>
                  <a:cubicBezTo>
                    <a:pt x="34390" y="36271"/>
                    <a:pt x="33575" y="36585"/>
                    <a:pt x="32681" y="36569"/>
                  </a:cubicBezTo>
                  <a:cubicBezTo>
                    <a:pt x="32211" y="36569"/>
                    <a:pt x="31913" y="36773"/>
                    <a:pt x="31835" y="37259"/>
                  </a:cubicBezTo>
                  <a:cubicBezTo>
                    <a:pt x="31333" y="39939"/>
                    <a:pt x="28199" y="41365"/>
                    <a:pt x="26051" y="41569"/>
                  </a:cubicBezTo>
                  <a:cubicBezTo>
                    <a:pt x="25346" y="41632"/>
                    <a:pt x="24609" y="41726"/>
                    <a:pt x="23904" y="41663"/>
                  </a:cubicBezTo>
                  <a:cubicBezTo>
                    <a:pt x="21741" y="41475"/>
                    <a:pt x="19609" y="41177"/>
                    <a:pt x="17979" y="39532"/>
                  </a:cubicBezTo>
                  <a:cubicBezTo>
                    <a:pt x="17587" y="39124"/>
                    <a:pt x="17242" y="38669"/>
                    <a:pt x="16866" y="382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04" name="Google Shape;2504;p36"/>
            <p:cNvSpPr/>
            <p:nvPr/>
          </p:nvSpPr>
          <p:spPr>
            <a:xfrm>
              <a:off x="1686112" y="1753529"/>
              <a:ext cx="562101" cy="806570"/>
            </a:xfrm>
            <a:custGeom>
              <a:avLst/>
              <a:gdLst/>
              <a:ahLst/>
              <a:cxnLst/>
              <a:rect l="l" t="t" r="r" b="b"/>
              <a:pathLst>
                <a:path w="25377" h="36414" extrusionOk="0">
                  <a:moveTo>
                    <a:pt x="6492" y="0"/>
                  </a:moveTo>
                  <a:cubicBezTo>
                    <a:pt x="5430" y="0"/>
                    <a:pt x="4424" y="200"/>
                    <a:pt x="3480" y="613"/>
                  </a:cubicBezTo>
                  <a:cubicBezTo>
                    <a:pt x="941" y="3466"/>
                    <a:pt x="0" y="7651"/>
                    <a:pt x="2445" y="10958"/>
                  </a:cubicBezTo>
                  <a:cubicBezTo>
                    <a:pt x="3793" y="12792"/>
                    <a:pt x="5674" y="13795"/>
                    <a:pt x="7822" y="14438"/>
                  </a:cubicBezTo>
                  <a:cubicBezTo>
                    <a:pt x="8950" y="14783"/>
                    <a:pt x="10408" y="15190"/>
                    <a:pt x="10925" y="16381"/>
                  </a:cubicBezTo>
                  <a:cubicBezTo>
                    <a:pt x="11693" y="18200"/>
                    <a:pt x="11395" y="20864"/>
                    <a:pt x="9546" y="21930"/>
                  </a:cubicBezTo>
                  <a:cubicBezTo>
                    <a:pt x="8558" y="22494"/>
                    <a:pt x="7383" y="22776"/>
                    <a:pt x="6474" y="23482"/>
                  </a:cubicBezTo>
                  <a:cubicBezTo>
                    <a:pt x="5486" y="24234"/>
                    <a:pt x="4750" y="25441"/>
                    <a:pt x="4452" y="26632"/>
                  </a:cubicBezTo>
                  <a:cubicBezTo>
                    <a:pt x="3902" y="28774"/>
                    <a:pt x="5925" y="29237"/>
                    <a:pt x="8030" y="29237"/>
                  </a:cubicBezTo>
                  <a:cubicBezTo>
                    <a:pt x="9407" y="29237"/>
                    <a:pt x="10818" y="29039"/>
                    <a:pt x="11568" y="28983"/>
                  </a:cubicBezTo>
                  <a:cubicBezTo>
                    <a:pt x="12428" y="28925"/>
                    <a:pt x="13347" y="28814"/>
                    <a:pt x="14245" y="28814"/>
                  </a:cubicBezTo>
                  <a:cubicBezTo>
                    <a:pt x="14804" y="28814"/>
                    <a:pt x="15355" y="28857"/>
                    <a:pt x="15878" y="28983"/>
                  </a:cubicBezTo>
                  <a:cubicBezTo>
                    <a:pt x="17618" y="29407"/>
                    <a:pt x="17838" y="31241"/>
                    <a:pt x="17665" y="32777"/>
                  </a:cubicBezTo>
                  <a:cubicBezTo>
                    <a:pt x="17540" y="33968"/>
                    <a:pt x="17085" y="35206"/>
                    <a:pt x="17101" y="36413"/>
                  </a:cubicBezTo>
                  <a:cubicBezTo>
                    <a:pt x="17211" y="36382"/>
                    <a:pt x="17336" y="36366"/>
                    <a:pt x="17461" y="36366"/>
                  </a:cubicBezTo>
                  <a:cubicBezTo>
                    <a:pt x="17483" y="36366"/>
                    <a:pt x="17505" y="36367"/>
                    <a:pt x="17526" y="36367"/>
                  </a:cubicBezTo>
                  <a:cubicBezTo>
                    <a:pt x="18394" y="36367"/>
                    <a:pt x="19190" y="36063"/>
                    <a:pt x="20016" y="35833"/>
                  </a:cubicBezTo>
                  <a:cubicBezTo>
                    <a:pt x="21584" y="35379"/>
                    <a:pt x="22822" y="34611"/>
                    <a:pt x="23762" y="33231"/>
                  </a:cubicBezTo>
                  <a:cubicBezTo>
                    <a:pt x="24672" y="31915"/>
                    <a:pt x="25377" y="30535"/>
                    <a:pt x="25330" y="28921"/>
                  </a:cubicBezTo>
                  <a:cubicBezTo>
                    <a:pt x="25283" y="27839"/>
                    <a:pt x="25236" y="26679"/>
                    <a:pt x="24828" y="25708"/>
                  </a:cubicBezTo>
                  <a:cubicBezTo>
                    <a:pt x="24139" y="24062"/>
                    <a:pt x="22853" y="22902"/>
                    <a:pt x="20988" y="22620"/>
                  </a:cubicBezTo>
                  <a:cubicBezTo>
                    <a:pt x="20816" y="22588"/>
                    <a:pt x="20675" y="22541"/>
                    <a:pt x="20439" y="22463"/>
                  </a:cubicBezTo>
                  <a:cubicBezTo>
                    <a:pt x="20847" y="22071"/>
                    <a:pt x="21176" y="21742"/>
                    <a:pt x="21505" y="21413"/>
                  </a:cubicBezTo>
                  <a:cubicBezTo>
                    <a:pt x="22634" y="20347"/>
                    <a:pt x="22900" y="18874"/>
                    <a:pt x="23308" y="17463"/>
                  </a:cubicBezTo>
                  <a:cubicBezTo>
                    <a:pt x="23402" y="17181"/>
                    <a:pt x="23402" y="16852"/>
                    <a:pt x="23418" y="16538"/>
                  </a:cubicBezTo>
                  <a:cubicBezTo>
                    <a:pt x="23496" y="15268"/>
                    <a:pt x="23104" y="14077"/>
                    <a:pt x="22618" y="12917"/>
                  </a:cubicBezTo>
                  <a:cubicBezTo>
                    <a:pt x="21725" y="10848"/>
                    <a:pt x="20110" y="9641"/>
                    <a:pt x="17947" y="9124"/>
                  </a:cubicBezTo>
                  <a:cubicBezTo>
                    <a:pt x="17638" y="9048"/>
                    <a:pt x="17333" y="9015"/>
                    <a:pt x="17032" y="9015"/>
                  </a:cubicBezTo>
                  <a:cubicBezTo>
                    <a:pt x="16340" y="9015"/>
                    <a:pt x="15666" y="9188"/>
                    <a:pt x="15001" y="9406"/>
                  </a:cubicBezTo>
                  <a:cubicBezTo>
                    <a:pt x="14750" y="9485"/>
                    <a:pt x="14499" y="9547"/>
                    <a:pt x="14138" y="9657"/>
                  </a:cubicBezTo>
                  <a:cubicBezTo>
                    <a:pt x="14577" y="7949"/>
                    <a:pt x="14483" y="6381"/>
                    <a:pt x="13997" y="4829"/>
                  </a:cubicBezTo>
                  <a:cubicBezTo>
                    <a:pt x="13590" y="3575"/>
                    <a:pt x="13026" y="2494"/>
                    <a:pt x="11897" y="1710"/>
                  </a:cubicBezTo>
                  <a:cubicBezTo>
                    <a:pt x="10580" y="801"/>
                    <a:pt x="9138" y="252"/>
                    <a:pt x="7555" y="64"/>
                  </a:cubicBezTo>
                  <a:cubicBezTo>
                    <a:pt x="7195" y="22"/>
                    <a:pt x="6840" y="0"/>
                    <a:pt x="6492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05" name="Google Shape;2505;p36"/>
            <p:cNvSpPr/>
            <p:nvPr/>
          </p:nvSpPr>
          <p:spPr>
            <a:xfrm>
              <a:off x="1624644" y="1936114"/>
              <a:ext cx="335750" cy="993760"/>
            </a:xfrm>
            <a:custGeom>
              <a:avLst/>
              <a:gdLst/>
              <a:ahLst/>
              <a:cxnLst/>
              <a:rect l="l" t="t" r="r" b="b"/>
              <a:pathLst>
                <a:path w="15158" h="44865" extrusionOk="0">
                  <a:moveTo>
                    <a:pt x="8651" y="0"/>
                  </a:moveTo>
                  <a:cubicBezTo>
                    <a:pt x="8631" y="0"/>
                    <a:pt x="8611" y="1"/>
                    <a:pt x="8590" y="3"/>
                  </a:cubicBezTo>
                  <a:cubicBezTo>
                    <a:pt x="8230" y="35"/>
                    <a:pt x="7885" y="427"/>
                    <a:pt x="7556" y="693"/>
                  </a:cubicBezTo>
                  <a:cubicBezTo>
                    <a:pt x="7446" y="787"/>
                    <a:pt x="7368" y="944"/>
                    <a:pt x="7336" y="1101"/>
                  </a:cubicBezTo>
                  <a:cubicBezTo>
                    <a:pt x="7117" y="2229"/>
                    <a:pt x="6866" y="3358"/>
                    <a:pt x="6694" y="4502"/>
                  </a:cubicBezTo>
                  <a:cubicBezTo>
                    <a:pt x="6396" y="6477"/>
                    <a:pt x="6145" y="8452"/>
                    <a:pt x="5863" y="10442"/>
                  </a:cubicBezTo>
                  <a:cubicBezTo>
                    <a:pt x="5832" y="10693"/>
                    <a:pt x="5706" y="10944"/>
                    <a:pt x="5581" y="11320"/>
                  </a:cubicBezTo>
                  <a:cubicBezTo>
                    <a:pt x="4923" y="10568"/>
                    <a:pt x="4343" y="9909"/>
                    <a:pt x="3763" y="9267"/>
                  </a:cubicBezTo>
                  <a:cubicBezTo>
                    <a:pt x="3418" y="8906"/>
                    <a:pt x="3057" y="8546"/>
                    <a:pt x="2665" y="8232"/>
                  </a:cubicBezTo>
                  <a:cubicBezTo>
                    <a:pt x="2529" y="8119"/>
                    <a:pt x="2371" y="8064"/>
                    <a:pt x="2210" y="8064"/>
                  </a:cubicBezTo>
                  <a:cubicBezTo>
                    <a:pt x="2038" y="8064"/>
                    <a:pt x="1863" y="8127"/>
                    <a:pt x="1709" y="8248"/>
                  </a:cubicBezTo>
                  <a:cubicBezTo>
                    <a:pt x="1412" y="8499"/>
                    <a:pt x="1553" y="8781"/>
                    <a:pt x="1694" y="9094"/>
                  </a:cubicBezTo>
                  <a:cubicBezTo>
                    <a:pt x="2603" y="10975"/>
                    <a:pt x="3481" y="12872"/>
                    <a:pt x="4390" y="14769"/>
                  </a:cubicBezTo>
                  <a:cubicBezTo>
                    <a:pt x="4719" y="15490"/>
                    <a:pt x="4876" y="16211"/>
                    <a:pt x="4766" y="17026"/>
                  </a:cubicBezTo>
                  <a:cubicBezTo>
                    <a:pt x="4578" y="18452"/>
                    <a:pt x="4499" y="19894"/>
                    <a:pt x="4358" y="21320"/>
                  </a:cubicBezTo>
                  <a:cubicBezTo>
                    <a:pt x="4311" y="21932"/>
                    <a:pt x="4249" y="22527"/>
                    <a:pt x="4170" y="23280"/>
                  </a:cubicBezTo>
                  <a:cubicBezTo>
                    <a:pt x="3528" y="22559"/>
                    <a:pt x="3057" y="21947"/>
                    <a:pt x="2493" y="21414"/>
                  </a:cubicBezTo>
                  <a:cubicBezTo>
                    <a:pt x="2070" y="21023"/>
                    <a:pt x="1568" y="20678"/>
                    <a:pt x="1067" y="20396"/>
                  </a:cubicBezTo>
                  <a:cubicBezTo>
                    <a:pt x="998" y="20355"/>
                    <a:pt x="903" y="20338"/>
                    <a:pt x="801" y="20338"/>
                  </a:cubicBezTo>
                  <a:cubicBezTo>
                    <a:pt x="626" y="20338"/>
                    <a:pt x="428" y="20389"/>
                    <a:pt x="299" y="20458"/>
                  </a:cubicBezTo>
                  <a:cubicBezTo>
                    <a:pt x="1" y="20631"/>
                    <a:pt x="111" y="20944"/>
                    <a:pt x="236" y="21211"/>
                  </a:cubicBezTo>
                  <a:cubicBezTo>
                    <a:pt x="518" y="21806"/>
                    <a:pt x="785" y="22402"/>
                    <a:pt x="1082" y="22982"/>
                  </a:cubicBezTo>
                  <a:cubicBezTo>
                    <a:pt x="1929" y="24596"/>
                    <a:pt x="2775" y="26195"/>
                    <a:pt x="3637" y="27794"/>
                  </a:cubicBezTo>
                  <a:cubicBezTo>
                    <a:pt x="3888" y="28248"/>
                    <a:pt x="3951" y="28719"/>
                    <a:pt x="3888" y="29236"/>
                  </a:cubicBezTo>
                  <a:cubicBezTo>
                    <a:pt x="3731" y="30600"/>
                    <a:pt x="3575" y="31963"/>
                    <a:pt x="3528" y="33327"/>
                  </a:cubicBezTo>
                  <a:cubicBezTo>
                    <a:pt x="3402" y="36258"/>
                    <a:pt x="3339" y="39205"/>
                    <a:pt x="3245" y="42136"/>
                  </a:cubicBezTo>
                  <a:cubicBezTo>
                    <a:pt x="3230" y="42967"/>
                    <a:pt x="3151" y="43813"/>
                    <a:pt x="3089" y="44738"/>
                  </a:cubicBezTo>
                  <a:cubicBezTo>
                    <a:pt x="3567" y="44781"/>
                    <a:pt x="4005" y="44865"/>
                    <a:pt x="4427" y="44865"/>
                  </a:cubicBezTo>
                  <a:cubicBezTo>
                    <a:pt x="4462" y="44865"/>
                    <a:pt x="4496" y="44864"/>
                    <a:pt x="4531" y="44863"/>
                  </a:cubicBezTo>
                  <a:cubicBezTo>
                    <a:pt x="5597" y="44848"/>
                    <a:pt x="6662" y="44785"/>
                    <a:pt x="7713" y="44738"/>
                  </a:cubicBezTo>
                  <a:cubicBezTo>
                    <a:pt x="7767" y="44736"/>
                    <a:pt x="7822" y="44735"/>
                    <a:pt x="7877" y="44735"/>
                  </a:cubicBezTo>
                  <a:cubicBezTo>
                    <a:pt x="8159" y="44735"/>
                    <a:pt x="8442" y="44756"/>
                    <a:pt x="8724" y="44756"/>
                  </a:cubicBezTo>
                  <a:cubicBezTo>
                    <a:pt x="8857" y="44756"/>
                    <a:pt x="8990" y="44751"/>
                    <a:pt x="9123" y="44738"/>
                  </a:cubicBezTo>
                  <a:cubicBezTo>
                    <a:pt x="9954" y="44644"/>
                    <a:pt x="10785" y="44456"/>
                    <a:pt x="11631" y="44393"/>
                  </a:cubicBezTo>
                  <a:cubicBezTo>
                    <a:pt x="12101" y="44362"/>
                    <a:pt x="12462" y="44221"/>
                    <a:pt x="12807" y="43876"/>
                  </a:cubicBezTo>
                  <a:cubicBezTo>
                    <a:pt x="12775" y="43437"/>
                    <a:pt x="12760" y="43061"/>
                    <a:pt x="12728" y="42700"/>
                  </a:cubicBezTo>
                  <a:cubicBezTo>
                    <a:pt x="12603" y="41133"/>
                    <a:pt x="12415" y="39581"/>
                    <a:pt x="12352" y="38029"/>
                  </a:cubicBezTo>
                  <a:cubicBezTo>
                    <a:pt x="12274" y="36054"/>
                    <a:pt x="12321" y="34079"/>
                    <a:pt x="12227" y="32120"/>
                  </a:cubicBezTo>
                  <a:cubicBezTo>
                    <a:pt x="12164" y="30725"/>
                    <a:pt x="12070" y="29314"/>
                    <a:pt x="11851" y="27935"/>
                  </a:cubicBezTo>
                  <a:cubicBezTo>
                    <a:pt x="11678" y="26806"/>
                    <a:pt x="11945" y="25772"/>
                    <a:pt x="12242" y="24737"/>
                  </a:cubicBezTo>
                  <a:cubicBezTo>
                    <a:pt x="12728" y="23123"/>
                    <a:pt x="13308" y="21540"/>
                    <a:pt x="13873" y="19957"/>
                  </a:cubicBezTo>
                  <a:cubicBezTo>
                    <a:pt x="14155" y="19126"/>
                    <a:pt x="14515" y="18327"/>
                    <a:pt x="14813" y="17496"/>
                  </a:cubicBezTo>
                  <a:cubicBezTo>
                    <a:pt x="15001" y="16979"/>
                    <a:pt x="15158" y="16414"/>
                    <a:pt x="14484" y="15897"/>
                  </a:cubicBezTo>
                  <a:cubicBezTo>
                    <a:pt x="13089" y="16461"/>
                    <a:pt x="12321" y="17778"/>
                    <a:pt x="11271" y="18938"/>
                  </a:cubicBezTo>
                  <a:cubicBezTo>
                    <a:pt x="11239" y="18687"/>
                    <a:pt x="11208" y="18577"/>
                    <a:pt x="11208" y="18468"/>
                  </a:cubicBezTo>
                  <a:cubicBezTo>
                    <a:pt x="11004" y="16164"/>
                    <a:pt x="10816" y="13859"/>
                    <a:pt x="10628" y="11555"/>
                  </a:cubicBezTo>
                  <a:cubicBezTo>
                    <a:pt x="10409" y="8875"/>
                    <a:pt x="10189" y="6195"/>
                    <a:pt x="9938" y="3514"/>
                  </a:cubicBezTo>
                  <a:cubicBezTo>
                    <a:pt x="9844" y="2621"/>
                    <a:pt x="9656" y="1728"/>
                    <a:pt x="9452" y="865"/>
                  </a:cubicBezTo>
                  <a:cubicBezTo>
                    <a:pt x="9348" y="447"/>
                    <a:pt x="9058" y="0"/>
                    <a:pt x="8651" y="0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06" name="Google Shape;2506;p36"/>
            <p:cNvSpPr/>
            <p:nvPr/>
          </p:nvSpPr>
          <p:spPr>
            <a:xfrm>
              <a:off x="1728817" y="1975232"/>
              <a:ext cx="76750" cy="911738"/>
            </a:xfrm>
            <a:custGeom>
              <a:avLst/>
              <a:gdLst/>
              <a:ahLst/>
              <a:cxnLst/>
              <a:rect l="l" t="t" r="r" b="b"/>
              <a:pathLst>
                <a:path w="3465" h="41162" extrusionOk="0">
                  <a:moveTo>
                    <a:pt x="3300" y="1"/>
                  </a:moveTo>
                  <a:cubicBezTo>
                    <a:pt x="3217" y="1"/>
                    <a:pt x="3135" y="56"/>
                    <a:pt x="3135" y="165"/>
                  </a:cubicBezTo>
                  <a:cubicBezTo>
                    <a:pt x="3088" y="3676"/>
                    <a:pt x="2351" y="7140"/>
                    <a:pt x="2273" y="10667"/>
                  </a:cubicBezTo>
                  <a:cubicBezTo>
                    <a:pt x="2179" y="14147"/>
                    <a:pt x="2320" y="17642"/>
                    <a:pt x="1975" y="21106"/>
                  </a:cubicBezTo>
                  <a:cubicBezTo>
                    <a:pt x="1662" y="24429"/>
                    <a:pt x="658" y="27658"/>
                    <a:pt x="392" y="30997"/>
                  </a:cubicBezTo>
                  <a:cubicBezTo>
                    <a:pt x="126" y="34288"/>
                    <a:pt x="0" y="37705"/>
                    <a:pt x="173" y="40997"/>
                  </a:cubicBezTo>
                  <a:cubicBezTo>
                    <a:pt x="180" y="41107"/>
                    <a:pt x="267" y="41161"/>
                    <a:pt x="349" y="41161"/>
                  </a:cubicBezTo>
                  <a:cubicBezTo>
                    <a:pt x="431" y="41161"/>
                    <a:pt x="510" y="41107"/>
                    <a:pt x="502" y="40997"/>
                  </a:cubicBezTo>
                  <a:cubicBezTo>
                    <a:pt x="329" y="37690"/>
                    <a:pt x="517" y="34320"/>
                    <a:pt x="721" y="30997"/>
                  </a:cubicBezTo>
                  <a:cubicBezTo>
                    <a:pt x="909" y="27658"/>
                    <a:pt x="1928" y="24429"/>
                    <a:pt x="2304" y="21106"/>
                  </a:cubicBezTo>
                  <a:cubicBezTo>
                    <a:pt x="2696" y="17658"/>
                    <a:pt x="2524" y="14131"/>
                    <a:pt x="2602" y="10667"/>
                  </a:cubicBezTo>
                  <a:cubicBezTo>
                    <a:pt x="2665" y="7140"/>
                    <a:pt x="3417" y="3676"/>
                    <a:pt x="3464" y="165"/>
                  </a:cubicBezTo>
                  <a:cubicBezTo>
                    <a:pt x="3464" y="56"/>
                    <a:pt x="3382" y="1"/>
                    <a:pt x="3300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07" name="Google Shape;2507;p36"/>
            <p:cNvSpPr/>
            <p:nvPr/>
          </p:nvSpPr>
          <p:spPr>
            <a:xfrm>
              <a:off x="1745474" y="2071675"/>
              <a:ext cx="99675" cy="700095"/>
            </a:xfrm>
            <a:custGeom>
              <a:avLst/>
              <a:gdLst/>
              <a:ahLst/>
              <a:cxnLst/>
              <a:rect l="l" t="t" r="r" b="b"/>
              <a:pathLst>
                <a:path w="4500" h="31607" extrusionOk="0">
                  <a:moveTo>
                    <a:pt x="3225" y="0"/>
                  </a:moveTo>
                  <a:cubicBezTo>
                    <a:pt x="3143" y="0"/>
                    <a:pt x="3065" y="51"/>
                    <a:pt x="3073" y="153"/>
                  </a:cubicBezTo>
                  <a:cubicBezTo>
                    <a:pt x="3402" y="3006"/>
                    <a:pt x="3073" y="5843"/>
                    <a:pt x="2932" y="8680"/>
                  </a:cubicBezTo>
                  <a:cubicBezTo>
                    <a:pt x="2791" y="11705"/>
                    <a:pt x="2759" y="14636"/>
                    <a:pt x="2273" y="17630"/>
                  </a:cubicBezTo>
                  <a:cubicBezTo>
                    <a:pt x="1693" y="21266"/>
                    <a:pt x="0" y="25295"/>
                    <a:pt x="565" y="29025"/>
                  </a:cubicBezTo>
                  <a:cubicBezTo>
                    <a:pt x="706" y="30013"/>
                    <a:pt x="1051" y="31204"/>
                    <a:pt x="2101" y="31564"/>
                  </a:cubicBezTo>
                  <a:cubicBezTo>
                    <a:pt x="2188" y="31593"/>
                    <a:pt x="2272" y="31607"/>
                    <a:pt x="2352" y="31607"/>
                  </a:cubicBezTo>
                  <a:cubicBezTo>
                    <a:pt x="2929" y="31607"/>
                    <a:pt x="3349" y="30933"/>
                    <a:pt x="3527" y="30452"/>
                  </a:cubicBezTo>
                  <a:cubicBezTo>
                    <a:pt x="4154" y="28774"/>
                    <a:pt x="4499" y="25216"/>
                    <a:pt x="2712" y="24056"/>
                  </a:cubicBezTo>
                  <a:cubicBezTo>
                    <a:pt x="2687" y="24036"/>
                    <a:pt x="2660" y="24027"/>
                    <a:pt x="2633" y="24027"/>
                  </a:cubicBezTo>
                  <a:cubicBezTo>
                    <a:pt x="2578" y="24027"/>
                    <a:pt x="2525" y="24066"/>
                    <a:pt x="2493" y="24119"/>
                  </a:cubicBezTo>
                  <a:cubicBezTo>
                    <a:pt x="1819" y="25013"/>
                    <a:pt x="1129" y="28273"/>
                    <a:pt x="2681" y="28712"/>
                  </a:cubicBezTo>
                  <a:cubicBezTo>
                    <a:pt x="2695" y="28715"/>
                    <a:pt x="2708" y="28716"/>
                    <a:pt x="2721" y="28716"/>
                  </a:cubicBezTo>
                  <a:cubicBezTo>
                    <a:pt x="2894" y="28716"/>
                    <a:pt x="2949" y="28442"/>
                    <a:pt x="2759" y="28398"/>
                  </a:cubicBezTo>
                  <a:cubicBezTo>
                    <a:pt x="1975" y="28179"/>
                    <a:pt x="2132" y="26909"/>
                    <a:pt x="2179" y="26298"/>
                  </a:cubicBezTo>
                  <a:cubicBezTo>
                    <a:pt x="2194" y="26047"/>
                    <a:pt x="2473" y="24476"/>
                    <a:pt x="2715" y="24476"/>
                  </a:cubicBezTo>
                  <a:cubicBezTo>
                    <a:pt x="2730" y="24476"/>
                    <a:pt x="2744" y="24482"/>
                    <a:pt x="2759" y="24495"/>
                  </a:cubicBezTo>
                  <a:cubicBezTo>
                    <a:pt x="3653" y="25232"/>
                    <a:pt x="3653" y="26956"/>
                    <a:pt x="3637" y="28006"/>
                  </a:cubicBezTo>
                  <a:cubicBezTo>
                    <a:pt x="3621" y="28884"/>
                    <a:pt x="3512" y="30875"/>
                    <a:pt x="2477" y="31251"/>
                  </a:cubicBezTo>
                  <a:cubicBezTo>
                    <a:pt x="2402" y="31277"/>
                    <a:pt x="2330" y="31290"/>
                    <a:pt x="2260" y="31290"/>
                  </a:cubicBezTo>
                  <a:cubicBezTo>
                    <a:pt x="1542" y="31290"/>
                    <a:pt x="1101" y="29997"/>
                    <a:pt x="972" y="29511"/>
                  </a:cubicBezTo>
                  <a:cubicBezTo>
                    <a:pt x="753" y="28633"/>
                    <a:pt x="800" y="27677"/>
                    <a:pt x="863" y="26784"/>
                  </a:cubicBezTo>
                  <a:cubicBezTo>
                    <a:pt x="957" y="25310"/>
                    <a:pt x="1254" y="23837"/>
                    <a:pt x="1662" y="22411"/>
                  </a:cubicBezTo>
                  <a:cubicBezTo>
                    <a:pt x="2289" y="20138"/>
                    <a:pt x="2634" y="17724"/>
                    <a:pt x="2916" y="15388"/>
                  </a:cubicBezTo>
                  <a:cubicBezTo>
                    <a:pt x="3214" y="12990"/>
                    <a:pt x="3167" y="10592"/>
                    <a:pt x="3292" y="8178"/>
                  </a:cubicBezTo>
                  <a:cubicBezTo>
                    <a:pt x="3417" y="5498"/>
                    <a:pt x="3715" y="2849"/>
                    <a:pt x="3402" y="153"/>
                  </a:cubicBezTo>
                  <a:cubicBezTo>
                    <a:pt x="3394" y="51"/>
                    <a:pt x="3308" y="0"/>
                    <a:pt x="322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08" name="Google Shape;2508;p36"/>
            <p:cNvSpPr/>
            <p:nvPr/>
          </p:nvSpPr>
          <p:spPr>
            <a:xfrm>
              <a:off x="1813875" y="2233815"/>
              <a:ext cx="47933" cy="658807"/>
            </a:xfrm>
            <a:custGeom>
              <a:avLst/>
              <a:gdLst/>
              <a:ahLst/>
              <a:cxnLst/>
              <a:rect l="l" t="t" r="r" b="b"/>
              <a:pathLst>
                <a:path w="2164" h="29743" extrusionOk="0">
                  <a:moveTo>
                    <a:pt x="1094" y="0"/>
                  </a:moveTo>
                  <a:cubicBezTo>
                    <a:pt x="1011" y="0"/>
                    <a:pt x="933" y="51"/>
                    <a:pt x="941" y="153"/>
                  </a:cubicBezTo>
                  <a:cubicBezTo>
                    <a:pt x="1270" y="2708"/>
                    <a:pt x="1411" y="5278"/>
                    <a:pt x="1270" y="7849"/>
                  </a:cubicBezTo>
                  <a:cubicBezTo>
                    <a:pt x="1113" y="10420"/>
                    <a:pt x="0" y="12896"/>
                    <a:pt x="110" y="15451"/>
                  </a:cubicBezTo>
                  <a:cubicBezTo>
                    <a:pt x="157" y="16439"/>
                    <a:pt x="690" y="17395"/>
                    <a:pt x="1035" y="18304"/>
                  </a:cubicBezTo>
                  <a:cubicBezTo>
                    <a:pt x="1474" y="19417"/>
                    <a:pt x="1693" y="20545"/>
                    <a:pt x="1646" y="21752"/>
                  </a:cubicBezTo>
                  <a:cubicBezTo>
                    <a:pt x="1599" y="22990"/>
                    <a:pt x="1239" y="24182"/>
                    <a:pt x="1223" y="25420"/>
                  </a:cubicBezTo>
                  <a:cubicBezTo>
                    <a:pt x="1207" y="26815"/>
                    <a:pt x="1442" y="28210"/>
                    <a:pt x="1552" y="29589"/>
                  </a:cubicBezTo>
                  <a:cubicBezTo>
                    <a:pt x="1560" y="29691"/>
                    <a:pt x="1646" y="29742"/>
                    <a:pt x="1728" y="29742"/>
                  </a:cubicBezTo>
                  <a:cubicBezTo>
                    <a:pt x="1811" y="29742"/>
                    <a:pt x="1889" y="29691"/>
                    <a:pt x="1881" y="29589"/>
                  </a:cubicBezTo>
                  <a:cubicBezTo>
                    <a:pt x="1787" y="28351"/>
                    <a:pt x="1615" y="27113"/>
                    <a:pt x="1552" y="25875"/>
                  </a:cubicBezTo>
                  <a:cubicBezTo>
                    <a:pt x="1489" y="24480"/>
                    <a:pt x="1850" y="23132"/>
                    <a:pt x="1975" y="21752"/>
                  </a:cubicBezTo>
                  <a:cubicBezTo>
                    <a:pt x="2163" y="19589"/>
                    <a:pt x="988" y="17849"/>
                    <a:pt x="486" y="15827"/>
                  </a:cubicBezTo>
                  <a:cubicBezTo>
                    <a:pt x="141" y="14417"/>
                    <a:pt x="737" y="12802"/>
                    <a:pt x="1082" y="11438"/>
                  </a:cubicBezTo>
                  <a:cubicBezTo>
                    <a:pt x="1364" y="10263"/>
                    <a:pt x="1505" y="9056"/>
                    <a:pt x="1583" y="7849"/>
                  </a:cubicBezTo>
                  <a:cubicBezTo>
                    <a:pt x="1787" y="5294"/>
                    <a:pt x="1583" y="2692"/>
                    <a:pt x="1270" y="153"/>
                  </a:cubicBezTo>
                  <a:cubicBezTo>
                    <a:pt x="1262" y="51"/>
                    <a:pt x="1176" y="0"/>
                    <a:pt x="1094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09" name="Google Shape;2509;p36"/>
            <p:cNvSpPr/>
            <p:nvPr/>
          </p:nvSpPr>
          <p:spPr>
            <a:xfrm>
              <a:off x="1685425" y="2154694"/>
              <a:ext cx="70481" cy="363902"/>
            </a:xfrm>
            <a:custGeom>
              <a:avLst/>
              <a:gdLst/>
              <a:ahLst/>
              <a:cxnLst/>
              <a:rect l="l" t="t" r="r" b="b"/>
              <a:pathLst>
                <a:path w="3182" h="16429" extrusionOk="0">
                  <a:moveTo>
                    <a:pt x="197" y="1"/>
                  </a:moveTo>
                  <a:cubicBezTo>
                    <a:pt x="97" y="1"/>
                    <a:pt x="0" y="77"/>
                    <a:pt x="47" y="198"/>
                  </a:cubicBezTo>
                  <a:cubicBezTo>
                    <a:pt x="470" y="1342"/>
                    <a:pt x="1269" y="2220"/>
                    <a:pt x="1943" y="3208"/>
                  </a:cubicBezTo>
                  <a:cubicBezTo>
                    <a:pt x="2868" y="4571"/>
                    <a:pt x="2806" y="6343"/>
                    <a:pt x="2837" y="7926"/>
                  </a:cubicBezTo>
                  <a:cubicBezTo>
                    <a:pt x="2884" y="10716"/>
                    <a:pt x="2085" y="13474"/>
                    <a:pt x="2037" y="16264"/>
                  </a:cubicBezTo>
                  <a:cubicBezTo>
                    <a:pt x="2037" y="16374"/>
                    <a:pt x="2120" y="16429"/>
                    <a:pt x="2202" y="16429"/>
                  </a:cubicBezTo>
                  <a:cubicBezTo>
                    <a:pt x="2284" y="16429"/>
                    <a:pt x="2367" y="16374"/>
                    <a:pt x="2367" y="16264"/>
                  </a:cubicBezTo>
                  <a:cubicBezTo>
                    <a:pt x="2414" y="13459"/>
                    <a:pt x="3119" y="10716"/>
                    <a:pt x="3166" y="7926"/>
                  </a:cubicBezTo>
                  <a:cubicBezTo>
                    <a:pt x="3182" y="6531"/>
                    <a:pt x="3103" y="5089"/>
                    <a:pt x="2633" y="3772"/>
                  </a:cubicBezTo>
                  <a:cubicBezTo>
                    <a:pt x="2132" y="2424"/>
                    <a:pt x="878" y="1484"/>
                    <a:pt x="360" y="120"/>
                  </a:cubicBezTo>
                  <a:cubicBezTo>
                    <a:pt x="335" y="37"/>
                    <a:pt x="265" y="1"/>
                    <a:pt x="19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10" name="Google Shape;2510;p36"/>
            <p:cNvSpPr/>
            <p:nvPr/>
          </p:nvSpPr>
          <p:spPr>
            <a:xfrm>
              <a:off x="1837487" y="2328286"/>
              <a:ext cx="99985" cy="319558"/>
            </a:xfrm>
            <a:custGeom>
              <a:avLst/>
              <a:gdLst/>
              <a:ahLst/>
              <a:cxnLst/>
              <a:rect l="l" t="t" r="r" b="b"/>
              <a:pathLst>
                <a:path w="4514" h="14427" extrusionOk="0">
                  <a:moveTo>
                    <a:pt x="4317" y="1"/>
                  </a:moveTo>
                  <a:cubicBezTo>
                    <a:pt x="4249" y="1"/>
                    <a:pt x="4179" y="37"/>
                    <a:pt x="4154" y="120"/>
                  </a:cubicBezTo>
                  <a:cubicBezTo>
                    <a:pt x="3684" y="1468"/>
                    <a:pt x="2477" y="2361"/>
                    <a:pt x="1740" y="3553"/>
                  </a:cubicBezTo>
                  <a:cubicBezTo>
                    <a:pt x="1082" y="4587"/>
                    <a:pt x="1035" y="5982"/>
                    <a:pt x="894" y="7158"/>
                  </a:cubicBezTo>
                  <a:cubicBezTo>
                    <a:pt x="580" y="9744"/>
                    <a:pt x="0" y="11938"/>
                    <a:pt x="1301" y="14352"/>
                  </a:cubicBezTo>
                  <a:cubicBezTo>
                    <a:pt x="1330" y="14405"/>
                    <a:pt x="1376" y="14427"/>
                    <a:pt x="1423" y="14427"/>
                  </a:cubicBezTo>
                  <a:cubicBezTo>
                    <a:pt x="1532" y="14427"/>
                    <a:pt x="1649" y="14311"/>
                    <a:pt x="1583" y="14180"/>
                  </a:cubicBezTo>
                  <a:cubicBezTo>
                    <a:pt x="267" y="11735"/>
                    <a:pt x="956" y="9368"/>
                    <a:pt x="1270" y="6750"/>
                  </a:cubicBezTo>
                  <a:cubicBezTo>
                    <a:pt x="1474" y="5089"/>
                    <a:pt x="1818" y="3803"/>
                    <a:pt x="2947" y="2503"/>
                  </a:cubicBezTo>
                  <a:cubicBezTo>
                    <a:pt x="3558" y="1782"/>
                    <a:pt x="4154" y="1108"/>
                    <a:pt x="4467" y="198"/>
                  </a:cubicBezTo>
                  <a:cubicBezTo>
                    <a:pt x="4514" y="78"/>
                    <a:pt x="4417" y="1"/>
                    <a:pt x="431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11" name="Google Shape;2511;p36"/>
            <p:cNvSpPr/>
            <p:nvPr/>
          </p:nvSpPr>
          <p:spPr>
            <a:xfrm>
              <a:off x="1650117" y="2411040"/>
              <a:ext cx="94337" cy="497112"/>
            </a:xfrm>
            <a:custGeom>
              <a:avLst/>
              <a:gdLst/>
              <a:ahLst/>
              <a:cxnLst/>
              <a:rect l="l" t="t" r="r" b="b"/>
              <a:pathLst>
                <a:path w="4259" h="22443" extrusionOk="0">
                  <a:moveTo>
                    <a:pt x="232" y="0"/>
                  </a:moveTo>
                  <a:cubicBezTo>
                    <a:pt x="111" y="0"/>
                    <a:pt x="0" y="167"/>
                    <a:pt x="120" y="287"/>
                  </a:cubicBezTo>
                  <a:cubicBezTo>
                    <a:pt x="1139" y="1321"/>
                    <a:pt x="2425" y="2168"/>
                    <a:pt x="3193" y="3437"/>
                  </a:cubicBezTo>
                  <a:cubicBezTo>
                    <a:pt x="3741" y="4331"/>
                    <a:pt x="3631" y="5381"/>
                    <a:pt x="3584" y="6384"/>
                  </a:cubicBezTo>
                  <a:cubicBezTo>
                    <a:pt x="3537" y="7513"/>
                    <a:pt x="3459" y="8657"/>
                    <a:pt x="3381" y="9801"/>
                  </a:cubicBezTo>
                  <a:cubicBezTo>
                    <a:pt x="3052" y="13955"/>
                    <a:pt x="2769" y="18109"/>
                    <a:pt x="2769" y="22278"/>
                  </a:cubicBezTo>
                  <a:cubicBezTo>
                    <a:pt x="2769" y="22388"/>
                    <a:pt x="2852" y="22443"/>
                    <a:pt x="2934" y="22443"/>
                  </a:cubicBezTo>
                  <a:cubicBezTo>
                    <a:pt x="3016" y="22443"/>
                    <a:pt x="3099" y="22388"/>
                    <a:pt x="3099" y="22278"/>
                  </a:cubicBezTo>
                  <a:cubicBezTo>
                    <a:pt x="3099" y="17607"/>
                    <a:pt x="3506" y="12983"/>
                    <a:pt x="3804" y="8328"/>
                  </a:cubicBezTo>
                  <a:cubicBezTo>
                    <a:pt x="3914" y="6651"/>
                    <a:pt x="4258" y="4832"/>
                    <a:pt x="3475" y="3265"/>
                  </a:cubicBezTo>
                  <a:cubicBezTo>
                    <a:pt x="2816" y="1948"/>
                    <a:pt x="1359" y="1071"/>
                    <a:pt x="340" y="52"/>
                  </a:cubicBezTo>
                  <a:cubicBezTo>
                    <a:pt x="307" y="15"/>
                    <a:pt x="269" y="0"/>
                    <a:pt x="23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12" name="Google Shape;2512;p36"/>
            <p:cNvSpPr/>
            <p:nvPr/>
          </p:nvSpPr>
          <p:spPr>
            <a:xfrm>
              <a:off x="1853457" y="2644682"/>
              <a:ext cx="49306" cy="249963"/>
            </a:xfrm>
            <a:custGeom>
              <a:avLst/>
              <a:gdLst/>
              <a:ahLst/>
              <a:cxnLst/>
              <a:rect l="l" t="t" r="r" b="b"/>
              <a:pathLst>
                <a:path w="2226" h="11285" extrusionOk="0">
                  <a:moveTo>
                    <a:pt x="803" y="1"/>
                  </a:moveTo>
                  <a:cubicBezTo>
                    <a:pt x="704" y="1"/>
                    <a:pt x="605" y="80"/>
                    <a:pt x="643" y="194"/>
                  </a:cubicBezTo>
                  <a:cubicBezTo>
                    <a:pt x="1912" y="3799"/>
                    <a:pt x="0" y="7529"/>
                    <a:pt x="1082" y="11166"/>
                  </a:cubicBezTo>
                  <a:cubicBezTo>
                    <a:pt x="1107" y="11249"/>
                    <a:pt x="1174" y="11285"/>
                    <a:pt x="1241" y="11285"/>
                  </a:cubicBezTo>
                  <a:cubicBezTo>
                    <a:pt x="1337" y="11285"/>
                    <a:pt x="1432" y="11208"/>
                    <a:pt x="1395" y="11087"/>
                  </a:cubicBezTo>
                  <a:cubicBezTo>
                    <a:pt x="314" y="7451"/>
                    <a:pt x="2226" y="3720"/>
                    <a:pt x="956" y="115"/>
                  </a:cubicBezTo>
                  <a:cubicBezTo>
                    <a:pt x="932" y="35"/>
                    <a:pt x="867" y="1"/>
                    <a:pt x="803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13" name="Google Shape;2513;p36"/>
            <p:cNvSpPr/>
            <p:nvPr/>
          </p:nvSpPr>
          <p:spPr>
            <a:xfrm>
              <a:off x="1792699" y="2742875"/>
              <a:ext cx="30213" cy="167277"/>
            </a:xfrm>
            <a:custGeom>
              <a:avLst/>
              <a:gdLst/>
              <a:ahLst/>
              <a:cxnLst/>
              <a:rect l="l" t="t" r="r" b="b"/>
              <a:pathLst>
                <a:path w="1364" h="7552" extrusionOk="0">
                  <a:moveTo>
                    <a:pt x="1205" y="1"/>
                  </a:moveTo>
                  <a:cubicBezTo>
                    <a:pt x="1125" y="1"/>
                    <a:pt x="1043" y="55"/>
                    <a:pt x="1035" y="165"/>
                  </a:cubicBezTo>
                  <a:cubicBezTo>
                    <a:pt x="972" y="1309"/>
                    <a:pt x="329" y="2281"/>
                    <a:pt x="204" y="3410"/>
                  </a:cubicBezTo>
                  <a:cubicBezTo>
                    <a:pt x="63" y="4758"/>
                    <a:pt x="0" y="6106"/>
                    <a:pt x="251" y="7438"/>
                  </a:cubicBezTo>
                  <a:cubicBezTo>
                    <a:pt x="269" y="7518"/>
                    <a:pt x="328" y="7552"/>
                    <a:pt x="390" y="7552"/>
                  </a:cubicBezTo>
                  <a:cubicBezTo>
                    <a:pt x="488" y="7552"/>
                    <a:pt x="593" y="7468"/>
                    <a:pt x="564" y="7344"/>
                  </a:cubicBezTo>
                  <a:cubicBezTo>
                    <a:pt x="298" y="5980"/>
                    <a:pt x="329" y="4444"/>
                    <a:pt x="612" y="3065"/>
                  </a:cubicBezTo>
                  <a:cubicBezTo>
                    <a:pt x="815" y="2077"/>
                    <a:pt x="1301" y="1200"/>
                    <a:pt x="1364" y="165"/>
                  </a:cubicBezTo>
                  <a:cubicBezTo>
                    <a:pt x="1364" y="55"/>
                    <a:pt x="1285" y="1"/>
                    <a:pt x="120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14" name="Google Shape;2514;p36"/>
            <p:cNvSpPr/>
            <p:nvPr/>
          </p:nvSpPr>
          <p:spPr>
            <a:xfrm>
              <a:off x="1821162" y="2795083"/>
              <a:ext cx="10787" cy="107272"/>
            </a:xfrm>
            <a:custGeom>
              <a:avLst/>
              <a:gdLst/>
              <a:ahLst/>
              <a:cxnLst/>
              <a:rect l="l" t="t" r="r" b="b"/>
              <a:pathLst>
                <a:path w="487" h="4843" extrusionOk="0">
                  <a:moveTo>
                    <a:pt x="151" y="1"/>
                  </a:moveTo>
                  <a:cubicBezTo>
                    <a:pt x="72" y="1"/>
                    <a:pt x="1" y="52"/>
                    <a:pt x="16" y="159"/>
                  </a:cubicBezTo>
                  <a:cubicBezTo>
                    <a:pt x="173" y="1664"/>
                    <a:pt x="95" y="3169"/>
                    <a:pt x="95" y="4689"/>
                  </a:cubicBezTo>
                  <a:cubicBezTo>
                    <a:pt x="95" y="4791"/>
                    <a:pt x="177" y="4842"/>
                    <a:pt x="259" y="4842"/>
                  </a:cubicBezTo>
                  <a:cubicBezTo>
                    <a:pt x="341" y="4842"/>
                    <a:pt x="424" y="4791"/>
                    <a:pt x="424" y="4689"/>
                  </a:cubicBezTo>
                  <a:cubicBezTo>
                    <a:pt x="424" y="3169"/>
                    <a:pt x="486" y="1664"/>
                    <a:pt x="330" y="159"/>
                  </a:cubicBezTo>
                  <a:cubicBezTo>
                    <a:pt x="322" y="56"/>
                    <a:pt x="232" y="1"/>
                    <a:pt x="151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15" name="Google Shape;2515;p36"/>
            <p:cNvSpPr/>
            <p:nvPr/>
          </p:nvSpPr>
          <p:spPr>
            <a:xfrm>
              <a:off x="1757546" y="2719705"/>
              <a:ext cx="16413" cy="203824"/>
            </a:xfrm>
            <a:custGeom>
              <a:avLst/>
              <a:gdLst/>
              <a:ahLst/>
              <a:cxnLst/>
              <a:rect l="l" t="t" r="r" b="b"/>
              <a:pathLst>
                <a:path w="741" h="9202" extrusionOk="0">
                  <a:moveTo>
                    <a:pt x="205" y="0"/>
                  </a:moveTo>
                  <a:cubicBezTo>
                    <a:pt x="110" y="0"/>
                    <a:pt x="1" y="84"/>
                    <a:pt x="20" y="208"/>
                  </a:cubicBezTo>
                  <a:cubicBezTo>
                    <a:pt x="412" y="3139"/>
                    <a:pt x="365" y="6086"/>
                    <a:pt x="349" y="9048"/>
                  </a:cubicBezTo>
                  <a:cubicBezTo>
                    <a:pt x="349" y="9150"/>
                    <a:pt x="431" y="9201"/>
                    <a:pt x="514" y="9201"/>
                  </a:cubicBezTo>
                  <a:cubicBezTo>
                    <a:pt x="596" y="9201"/>
                    <a:pt x="678" y="9150"/>
                    <a:pt x="678" y="9048"/>
                  </a:cubicBezTo>
                  <a:cubicBezTo>
                    <a:pt x="694" y="6055"/>
                    <a:pt x="741" y="3076"/>
                    <a:pt x="333" y="114"/>
                  </a:cubicBezTo>
                  <a:cubicBezTo>
                    <a:pt x="321" y="34"/>
                    <a:pt x="266" y="0"/>
                    <a:pt x="20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16" name="Google Shape;2516;p36"/>
            <p:cNvSpPr/>
            <p:nvPr/>
          </p:nvSpPr>
          <p:spPr>
            <a:xfrm>
              <a:off x="1574319" y="1978887"/>
              <a:ext cx="68754" cy="59384"/>
            </a:xfrm>
            <a:custGeom>
              <a:avLst/>
              <a:gdLst/>
              <a:ahLst/>
              <a:cxnLst/>
              <a:rect l="l" t="t" r="r" b="b"/>
              <a:pathLst>
                <a:path w="3104" h="2681" extrusionOk="0">
                  <a:moveTo>
                    <a:pt x="1364" y="2681"/>
                  </a:moveTo>
                  <a:cubicBezTo>
                    <a:pt x="533" y="2681"/>
                    <a:pt x="47" y="2257"/>
                    <a:pt x="31" y="1489"/>
                  </a:cubicBezTo>
                  <a:cubicBezTo>
                    <a:pt x="0" y="659"/>
                    <a:pt x="627" y="0"/>
                    <a:pt x="1411" y="32"/>
                  </a:cubicBezTo>
                  <a:cubicBezTo>
                    <a:pt x="2524" y="79"/>
                    <a:pt x="3057" y="455"/>
                    <a:pt x="3072" y="1223"/>
                  </a:cubicBezTo>
                  <a:cubicBezTo>
                    <a:pt x="3104" y="1928"/>
                    <a:pt x="2210" y="2681"/>
                    <a:pt x="1364" y="2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17" name="Google Shape;2517;p36"/>
            <p:cNvSpPr/>
            <p:nvPr/>
          </p:nvSpPr>
          <p:spPr>
            <a:xfrm>
              <a:off x="1891999" y="2009786"/>
              <a:ext cx="55907" cy="53138"/>
            </a:xfrm>
            <a:custGeom>
              <a:avLst/>
              <a:gdLst/>
              <a:ahLst/>
              <a:cxnLst/>
              <a:rect l="l" t="t" r="r" b="b"/>
              <a:pathLst>
                <a:path w="2524" h="2399" extrusionOk="0">
                  <a:moveTo>
                    <a:pt x="31" y="1003"/>
                  </a:moveTo>
                  <a:cubicBezTo>
                    <a:pt x="47" y="392"/>
                    <a:pt x="549" y="0"/>
                    <a:pt x="1270" y="32"/>
                  </a:cubicBezTo>
                  <a:cubicBezTo>
                    <a:pt x="2022" y="79"/>
                    <a:pt x="2508" y="486"/>
                    <a:pt x="2524" y="1050"/>
                  </a:cubicBezTo>
                  <a:cubicBezTo>
                    <a:pt x="2524" y="1709"/>
                    <a:pt x="1850" y="2398"/>
                    <a:pt x="1238" y="2367"/>
                  </a:cubicBezTo>
                  <a:cubicBezTo>
                    <a:pt x="517" y="2320"/>
                    <a:pt x="0" y="1756"/>
                    <a:pt x="31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18" name="Google Shape;2518;p36"/>
            <p:cNvSpPr/>
            <p:nvPr/>
          </p:nvSpPr>
          <p:spPr>
            <a:xfrm>
              <a:off x="1552080" y="2506951"/>
              <a:ext cx="62862" cy="54888"/>
            </a:xfrm>
            <a:custGeom>
              <a:avLst/>
              <a:gdLst/>
              <a:ahLst/>
              <a:cxnLst/>
              <a:rect l="l" t="t" r="r" b="b"/>
              <a:pathLst>
                <a:path w="2838" h="2478" extrusionOk="0">
                  <a:moveTo>
                    <a:pt x="2524" y="126"/>
                  </a:moveTo>
                  <a:cubicBezTo>
                    <a:pt x="2634" y="455"/>
                    <a:pt x="2775" y="738"/>
                    <a:pt x="2807" y="1020"/>
                  </a:cubicBezTo>
                  <a:cubicBezTo>
                    <a:pt x="2838" y="1474"/>
                    <a:pt x="2681" y="1882"/>
                    <a:pt x="2242" y="2148"/>
                  </a:cubicBezTo>
                  <a:cubicBezTo>
                    <a:pt x="1662" y="2477"/>
                    <a:pt x="1051" y="2430"/>
                    <a:pt x="565" y="2070"/>
                  </a:cubicBezTo>
                  <a:cubicBezTo>
                    <a:pt x="283" y="1866"/>
                    <a:pt x="95" y="1396"/>
                    <a:pt x="64" y="1035"/>
                  </a:cubicBezTo>
                  <a:cubicBezTo>
                    <a:pt x="1" y="550"/>
                    <a:pt x="565" y="79"/>
                    <a:pt x="1208" y="32"/>
                  </a:cubicBezTo>
                  <a:cubicBezTo>
                    <a:pt x="1631" y="1"/>
                    <a:pt x="2070" y="79"/>
                    <a:pt x="2524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19" name="Google Shape;2519;p36"/>
            <p:cNvSpPr/>
            <p:nvPr/>
          </p:nvSpPr>
          <p:spPr>
            <a:xfrm>
              <a:off x="1975661" y="2137904"/>
              <a:ext cx="64944" cy="50701"/>
            </a:xfrm>
            <a:custGeom>
              <a:avLst/>
              <a:gdLst/>
              <a:ahLst/>
              <a:cxnLst/>
              <a:rect l="l" t="t" r="r" b="b"/>
              <a:pathLst>
                <a:path w="2932" h="2289" extrusionOk="0">
                  <a:moveTo>
                    <a:pt x="1474" y="2257"/>
                  </a:moveTo>
                  <a:cubicBezTo>
                    <a:pt x="722" y="2257"/>
                    <a:pt x="220" y="1881"/>
                    <a:pt x="95" y="1285"/>
                  </a:cubicBezTo>
                  <a:cubicBezTo>
                    <a:pt x="1" y="784"/>
                    <a:pt x="455" y="173"/>
                    <a:pt x="1160" y="63"/>
                  </a:cubicBezTo>
                  <a:cubicBezTo>
                    <a:pt x="1599" y="0"/>
                    <a:pt x="2195" y="31"/>
                    <a:pt x="2524" y="282"/>
                  </a:cubicBezTo>
                  <a:cubicBezTo>
                    <a:pt x="2932" y="564"/>
                    <a:pt x="2838" y="1160"/>
                    <a:pt x="2618" y="1615"/>
                  </a:cubicBezTo>
                  <a:cubicBezTo>
                    <a:pt x="2383" y="2116"/>
                    <a:pt x="1960" y="2289"/>
                    <a:pt x="1474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20" name="Google Shape;2520;p36"/>
            <p:cNvSpPr/>
            <p:nvPr/>
          </p:nvSpPr>
          <p:spPr>
            <a:xfrm>
              <a:off x="1461131" y="2460081"/>
              <a:ext cx="59384" cy="55574"/>
            </a:xfrm>
            <a:custGeom>
              <a:avLst/>
              <a:gdLst/>
              <a:ahLst/>
              <a:cxnLst/>
              <a:rect l="l" t="t" r="r" b="b"/>
              <a:pathLst>
                <a:path w="2681" h="2509" extrusionOk="0">
                  <a:moveTo>
                    <a:pt x="1333" y="2477"/>
                  </a:moveTo>
                  <a:cubicBezTo>
                    <a:pt x="659" y="2509"/>
                    <a:pt x="94" y="1929"/>
                    <a:pt x="47" y="1176"/>
                  </a:cubicBezTo>
                  <a:cubicBezTo>
                    <a:pt x="0" y="628"/>
                    <a:pt x="549" y="79"/>
                    <a:pt x="1191" y="48"/>
                  </a:cubicBezTo>
                  <a:cubicBezTo>
                    <a:pt x="1975" y="1"/>
                    <a:pt x="2649" y="612"/>
                    <a:pt x="2681" y="1365"/>
                  </a:cubicBezTo>
                  <a:cubicBezTo>
                    <a:pt x="2681" y="1897"/>
                    <a:pt x="2007" y="2446"/>
                    <a:pt x="1333" y="2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21" name="Google Shape;2521;p36"/>
            <p:cNvSpPr/>
            <p:nvPr/>
          </p:nvSpPr>
          <p:spPr>
            <a:xfrm>
              <a:off x="1949966" y="2462163"/>
              <a:ext cx="55929" cy="51765"/>
            </a:xfrm>
            <a:custGeom>
              <a:avLst/>
              <a:gdLst/>
              <a:ahLst/>
              <a:cxnLst/>
              <a:rect l="l" t="t" r="r" b="b"/>
              <a:pathLst>
                <a:path w="2525" h="2337" extrusionOk="0">
                  <a:moveTo>
                    <a:pt x="1098" y="2305"/>
                  </a:moveTo>
                  <a:cubicBezTo>
                    <a:pt x="471" y="2289"/>
                    <a:pt x="1" y="1819"/>
                    <a:pt x="16" y="1255"/>
                  </a:cubicBezTo>
                  <a:cubicBezTo>
                    <a:pt x="32" y="597"/>
                    <a:pt x="675" y="1"/>
                    <a:pt x="1349" y="17"/>
                  </a:cubicBezTo>
                  <a:cubicBezTo>
                    <a:pt x="2085" y="48"/>
                    <a:pt x="2524" y="471"/>
                    <a:pt x="2477" y="1114"/>
                  </a:cubicBezTo>
                  <a:cubicBezTo>
                    <a:pt x="2430" y="1788"/>
                    <a:pt x="1803" y="2336"/>
                    <a:pt x="1098" y="2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22" name="Google Shape;2522;p36"/>
            <p:cNvSpPr/>
            <p:nvPr/>
          </p:nvSpPr>
          <p:spPr>
            <a:xfrm>
              <a:off x="1554517" y="2202827"/>
              <a:ext cx="54179" cy="50015"/>
            </a:xfrm>
            <a:custGeom>
              <a:avLst/>
              <a:gdLst/>
              <a:ahLst/>
              <a:cxnLst/>
              <a:rect l="l" t="t" r="r" b="b"/>
              <a:pathLst>
                <a:path w="2446" h="2258" extrusionOk="0">
                  <a:moveTo>
                    <a:pt x="1192" y="2257"/>
                  </a:moveTo>
                  <a:cubicBezTo>
                    <a:pt x="408" y="2242"/>
                    <a:pt x="1" y="1881"/>
                    <a:pt x="16" y="1238"/>
                  </a:cubicBezTo>
                  <a:cubicBezTo>
                    <a:pt x="48" y="580"/>
                    <a:pt x="565" y="0"/>
                    <a:pt x="1082" y="16"/>
                  </a:cubicBezTo>
                  <a:cubicBezTo>
                    <a:pt x="1725" y="47"/>
                    <a:pt x="2446" y="721"/>
                    <a:pt x="2446" y="1285"/>
                  </a:cubicBezTo>
                  <a:cubicBezTo>
                    <a:pt x="2446" y="1850"/>
                    <a:pt x="1929" y="2257"/>
                    <a:pt x="1192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23" name="Google Shape;2523;p36"/>
            <p:cNvSpPr/>
            <p:nvPr/>
          </p:nvSpPr>
          <p:spPr>
            <a:xfrm>
              <a:off x="1434728" y="2192748"/>
              <a:ext cx="54888" cy="47246"/>
            </a:xfrm>
            <a:custGeom>
              <a:avLst/>
              <a:gdLst/>
              <a:ahLst/>
              <a:cxnLst/>
              <a:rect l="l" t="t" r="r" b="b"/>
              <a:pathLst>
                <a:path w="2478" h="2133" extrusionOk="0">
                  <a:moveTo>
                    <a:pt x="1098" y="2117"/>
                  </a:moveTo>
                  <a:cubicBezTo>
                    <a:pt x="456" y="2101"/>
                    <a:pt x="1" y="1631"/>
                    <a:pt x="32" y="1067"/>
                  </a:cubicBezTo>
                  <a:cubicBezTo>
                    <a:pt x="64" y="455"/>
                    <a:pt x="675" y="1"/>
                    <a:pt x="1412" y="32"/>
                  </a:cubicBezTo>
                  <a:cubicBezTo>
                    <a:pt x="2101" y="63"/>
                    <a:pt x="2478" y="440"/>
                    <a:pt x="2430" y="1082"/>
                  </a:cubicBezTo>
                  <a:cubicBezTo>
                    <a:pt x="2383" y="1740"/>
                    <a:pt x="1882" y="2132"/>
                    <a:pt x="1098" y="21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24" name="Google Shape;2524;p36"/>
            <p:cNvSpPr/>
            <p:nvPr/>
          </p:nvSpPr>
          <p:spPr>
            <a:xfrm>
              <a:off x="1808669" y="1812914"/>
              <a:ext cx="55574" cy="55574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097" y="2509"/>
                  </a:moveTo>
                  <a:cubicBezTo>
                    <a:pt x="423" y="2509"/>
                    <a:pt x="141" y="2086"/>
                    <a:pt x="79" y="1333"/>
                  </a:cubicBezTo>
                  <a:cubicBezTo>
                    <a:pt x="0" y="550"/>
                    <a:pt x="800" y="48"/>
                    <a:pt x="1333" y="32"/>
                  </a:cubicBezTo>
                  <a:cubicBezTo>
                    <a:pt x="1975" y="1"/>
                    <a:pt x="2508" y="612"/>
                    <a:pt x="2477" y="1286"/>
                  </a:cubicBezTo>
                  <a:cubicBezTo>
                    <a:pt x="2445" y="1945"/>
                    <a:pt x="1803" y="2509"/>
                    <a:pt x="1097" y="25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</p:grpSp>
      <p:sp>
        <p:nvSpPr>
          <p:cNvPr id="2525" name="Google Shape;2525;p36"/>
          <p:cNvSpPr/>
          <p:nvPr/>
        </p:nvSpPr>
        <p:spPr>
          <a:xfrm>
            <a:off x="2482060" y="7529318"/>
            <a:ext cx="1021556" cy="726697"/>
          </a:xfrm>
          <a:custGeom>
            <a:avLst/>
            <a:gdLst/>
            <a:ahLst/>
            <a:cxnLst/>
            <a:rect l="l" t="t" r="r" b="b"/>
            <a:pathLst>
              <a:path w="13685" h="9735" extrusionOk="0">
                <a:moveTo>
                  <a:pt x="1" y="7085"/>
                </a:moveTo>
                <a:cubicBezTo>
                  <a:pt x="487" y="5722"/>
                  <a:pt x="988" y="4295"/>
                  <a:pt x="1882" y="3151"/>
                </a:cubicBezTo>
                <a:cubicBezTo>
                  <a:pt x="3245" y="1380"/>
                  <a:pt x="4985" y="16"/>
                  <a:pt x="7384" y="1"/>
                </a:cubicBezTo>
                <a:cubicBezTo>
                  <a:pt x="8575" y="1"/>
                  <a:pt x="9782" y="32"/>
                  <a:pt x="10957" y="549"/>
                </a:cubicBezTo>
                <a:cubicBezTo>
                  <a:pt x="12572" y="1239"/>
                  <a:pt x="13246" y="2493"/>
                  <a:pt x="13465" y="4092"/>
                </a:cubicBezTo>
                <a:cubicBezTo>
                  <a:pt x="13685" y="5737"/>
                  <a:pt x="13120" y="7180"/>
                  <a:pt x="12101" y="8449"/>
                </a:cubicBezTo>
                <a:cubicBezTo>
                  <a:pt x="11553" y="9123"/>
                  <a:pt x="10722" y="9327"/>
                  <a:pt x="9954" y="9468"/>
                </a:cubicBezTo>
                <a:cubicBezTo>
                  <a:pt x="8340" y="9734"/>
                  <a:pt x="6772" y="9531"/>
                  <a:pt x="5362" y="8590"/>
                </a:cubicBezTo>
                <a:cubicBezTo>
                  <a:pt x="4264" y="7854"/>
                  <a:pt x="4029" y="6490"/>
                  <a:pt x="4860" y="5267"/>
                </a:cubicBezTo>
                <a:cubicBezTo>
                  <a:pt x="5377" y="4515"/>
                  <a:pt x="6051" y="3904"/>
                  <a:pt x="6960" y="3637"/>
                </a:cubicBezTo>
                <a:cubicBezTo>
                  <a:pt x="7744" y="3402"/>
                  <a:pt x="8637" y="3668"/>
                  <a:pt x="9029" y="4311"/>
                </a:cubicBezTo>
                <a:cubicBezTo>
                  <a:pt x="9374" y="4828"/>
                  <a:pt x="9280" y="5926"/>
                  <a:pt x="8841" y="6427"/>
                </a:cubicBezTo>
                <a:cubicBezTo>
                  <a:pt x="8449" y="6913"/>
                  <a:pt x="7462" y="7023"/>
                  <a:pt x="6960" y="6647"/>
                </a:cubicBezTo>
                <a:cubicBezTo>
                  <a:pt x="6631" y="6396"/>
                  <a:pt x="6678" y="6082"/>
                  <a:pt x="6851" y="5816"/>
                </a:cubicBezTo>
                <a:cubicBezTo>
                  <a:pt x="6976" y="5628"/>
                  <a:pt x="7242" y="5518"/>
                  <a:pt x="7415" y="5377"/>
                </a:cubicBezTo>
                <a:cubicBezTo>
                  <a:pt x="7007" y="4844"/>
                  <a:pt x="6788" y="4797"/>
                  <a:pt x="6490" y="5095"/>
                </a:cubicBezTo>
                <a:cubicBezTo>
                  <a:pt x="5722" y="5816"/>
                  <a:pt x="5957" y="7023"/>
                  <a:pt x="6929" y="7399"/>
                </a:cubicBezTo>
                <a:cubicBezTo>
                  <a:pt x="8120" y="7869"/>
                  <a:pt x="9500" y="7117"/>
                  <a:pt x="9782" y="5879"/>
                </a:cubicBezTo>
                <a:cubicBezTo>
                  <a:pt x="10032" y="4734"/>
                  <a:pt x="9735" y="3810"/>
                  <a:pt x="8951" y="3292"/>
                </a:cubicBezTo>
                <a:cubicBezTo>
                  <a:pt x="8058" y="2697"/>
                  <a:pt x="6741" y="2759"/>
                  <a:pt x="5785" y="3433"/>
                </a:cubicBezTo>
                <a:cubicBezTo>
                  <a:pt x="4797" y="4139"/>
                  <a:pt x="4076" y="5016"/>
                  <a:pt x="3904" y="6239"/>
                </a:cubicBezTo>
                <a:cubicBezTo>
                  <a:pt x="3841" y="6725"/>
                  <a:pt x="3904" y="7211"/>
                  <a:pt x="3904" y="7697"/>
                </a:cubicBezTo>
                <a:cubicBezTo>
                  <a:pt x="2666" y="7509"/>
                  <a:pt x="1396" y="7305"/>
                  <a:pt x="1" y="70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526" name="Google Shape;2526;p36"/>
          <p:cNvSpPr/>
          <p:nvPr/>
        </p:nvSpPr>
        <p:spPr>
          <a:xfrm>
            <a:off x="9330086" y="10474146"/>
            <a:ext cx="580045" cy="466331"/>
          </a:xfrm>
          <a:custGeom>
            <a:avLst/>
            <a:gdLst/>
            <a:ahLst/>
            <a:cxnLst/>
            <a:rect l="l" t="t" r="r" b="b"/>
            <a:pathLst>
              <a:path w="8794" h="7070" extrusionOk="0">
                <a:moveTo>
                  <a:pt x="4107" y="4452"/>
                </a:moveTo>
                <a:cubicBezTo>
                  <a:pt x="3982" y="4232"/>
                  <a:pt x="3872" y="4060"/>
                  <a:pt x="3715" y="3778"/>
                </a:cubicBezTo>
                <a:cubicBezTo>
                  <a:pt x="3950" y="3746"/>
                  <a:pt x="4170" y="3652"/>
                  <a:pt x="4248" y="3715"/>
                </a:cubicBezTo>
                <a:cubicBezTo>
                  <a:pt x="4421" y="3887"/>
                  <a:pt x="4640" y="4123"/>
                  <a:pt x="4640" y="4342"/>
                </a:cubicBezTo>
                <a:cubicBezTo>
                  <a:pt x="4656" y="4718"/>
                  <a:pt x="4436" y="5063"/>
                  <a:pt x="4060" y="5220"/>
                </a:cubicBezTo>
                <a:cubicBezTo>
                  <a:pt x="3731" y="5361"/>
                  <a:pt x="3402" y="5392"/>
                  <a:pt x="3088" y="5141"/>
                </a:cubicBezTo>
                <a:cubicBezTo>
                  <a:pt x="2696" y="4844"/>
                  <a:pt x="2352" y="4546"/>
                  <a:pt x="2226" y="4028"/>
                </a:cubicBezTo>
                <a:cubicBezTo>
                  <a:pt x="2101" y="3433"/>
                  <a:pt x="2258" y="2884"/>
                  <a:pt x="2775" y="2602"/>
                </a:cubicBezTo>
                <a:cubicBezTo>
                  <a:pt x="3543" y="2179"/>
                  <a:pt x="4311" y="2163"/>
                  <a:pt x="5032" y="2665"/>
                </a:cubicBezTo>
                <a:cubicBezTo>
                  <a:pt x="5831" y="3229"/>
                  <a:pt x="6505" y="4624"/>
                  <a:pt x="5894" y="5533"/>
                </a:cubicBezTo>
                <a:cubicBezTo>
                  <a:pt x="5831" y="5627"/>
                  <a:pt x="5831" y="5768"/>
                  <a:pt x="5769" y="6019"/>
                </a:cubicBezTo>
                <a:cubicBezTo>
                  <a:pt x="6803" y="5768"/>
                  <a:pt x="7744" y="5549"/>
                  <a:pt x="8794" y="5298"/>
                </a:cubicBezTo>
                <a:cubicBezTo>
                  <a:pt x="8762" y="4514"/>
                  <a:pt x="8700" y="3668"/>
                  <a:pt x="8292" y="2931"/>
                </a:cubicBezTo>
                <a:cubicBezTo>
                  <a:pt x="7885" y="2195"/>
                  <a:pt x="7430" y="1442"/>
                  <a:pt x="6646" y="1019"/>
                </a:cubicBezTo>
                <a:cubicBezTo>
                  <a:pt x="4750" y="0"/>
                  <a:pt x="2508" y="267"/>
                  <a:pt x="831" y="1865"/>
                </a:cubicBezTo>
                <a:cubicBezTo>
                  <a:pt x="157" y="2508"/>
                  <a:pt x="0" y="3370"/>
                  <a:pt x="32" y="4279"/>
                </a:cubicBezTo>
                <a:cubicBezTo>
                  <a:pt x="32" y="4514"/>
                  <a:pt x="47" y="4749"/>
                  <a:pt x="94" y="4985"/>
                </a:cubicBezTo>
                <a:cubicBezTo>
                  <a:pt x="267" y="5721"/>
                  <a:pt x="596" y="6301"/>
                  <a:pt x="1380" y="6568"/>
                </a:cubicBezTo>
                <a:cubicBezTo>
                  <a:pt x="2540" y="6944"/>
                  <a:pt x="3715" y="7069"/>
                  <a:pt x="4718" y="6270"/>
                </a:cubicBezTo>
                <a:cubicBezTo>
                  <a:pt x="6066" y="5188"/>
                  <a:pt x="5800" y="3731"/>
                  <a:pt x="4452" y="3025"/>
                </a:cubicBezTo>
                <a:cubicBezTo>
                  <a:pt x="4044" y="2822"/>
                  <a:pt x="3637" y="2837"/>
                  <a:pt x="3229" y="3041"/>
                </a:cubicBezTo>
                <a:cubicBezTo>
                  <a:pt x="2728" y="3292"/>
                  <a:pt x="2602" y="3746"/>
                  <a:pt x="2884" y="4232"/>
                </a:cubicBezTo>
                <a:cubicBezTo>
                  <a:pt x="3198" y="4765"/>
                  <a:pt x="3480" y="4828"/>
                  <a:pt x="4107" y="44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grpSp>
        <p:nvGrpSpPr>
          <p:cNvPr id="2527" name="Google Shape;2527;p36"/>
          <p:cNvGrpSpPr/>
          <p:nvPr/>
        </p:nvGrpSpPr>
        <p:grpSpPr>
          <a:xfrm>
            <a:off x="19779007" y="9652764"/>
            <a:ext cx="1544604" cy="1149109"/>
            <a:chOff x="5717526" y="2920839"/>
            <a:chExt cx="458307" cy="340957"/>
          </a:xfrm>
        </p:grpSpPr>
        <p:sp>
          <p:nvSpPr>
            <p:cNvPr id="2528" name="Google Shape;2528;p36"/>
            <p:cNvSpPr/>
            <p:nvPr/>
          </p:nvSpPr>
          <p:spPr>
            <a:xfrm>
              <a:off x="5856386" y="3002065"/>
              <a:ext cx="319447" cy="251048"/>
            </a:xfrm>
            <a:custGeom>
              <a:avLst/>
              <a:gdLst/>
              <a:ahLst/>
              <a:cxnLst/>
              <a:rect l="l" t="t" r="r" b="b"/>
              <a:pathLst>
                <a:path w="14422" h="11334" extrusionOk="0">
                  <a:moveTo>
                    <a:pt x="4891" y="10785"/>
                  </a:moveTo>
                  <a:cubicBezTo>
                    <a:pt x="3245" y="10581"/>
                    <a:pt x="2007" y="9719"/>
                    <a:pt x="1004" y="8465"/>
                  </a:cubicBezTo>
                  <a:cubicBezTo>
                    <a:pt x="1" y="7195"/>
                    <a:pt x="32" y="7180"/>
                    <a:pt x="440" y="5597"/>
                  </a:cubicBezTo>
                  <a:cubicBezTo>
                    <a:pt x="1223" y="2446"/>
                    <a:pt x="3292" y="738"/>
                    <a:pt x="6427" y="189"/>
                  </a:cubicBezTo>
                  <a:cubicBezTo>
                    <a:pt x="7493" y="1"/>
                    <a:pt x="8528" y="1"/>
                    <a:pt x="9609" y="126"/>
                  </a:cubicBezTo>
                  <a:cubicBezTo>
                    <a:pt x="10738" y="252"/>
                    <a:pt x="11647" y="769"/>
                    <a:pt x="12368" y="1568"/>
                  </a:cubicBezTo>
                  <a:cubicBezTo>
                    <a:pt x="13387" y="2713"/>
                    <a:pt x="14217" y="3967"/>
                    <a:pt x="14311" y="5628"/>
                  </a:cubicBezTo>
                  <a:cubicBezTo>
                    <a:pt x="14421" y="7901"/>
                    <a:pt x="13402" y="9531"/>
                    <a:pt x="11506" y="10487"/>
                  </a:cubicBezTo>
                  <a:cubicBezTo>
                    <a:pt x="9844" y="11333"/>
                    <a:pt x="8073" y="11318"/>
                    <a:pt x="6318" y="10722"/>
                  </a:cubicBezTo>
                  <a:cubicBezTo>
                    <a:pt x="5064" y="10315"/>
                    <a:pt x="3966" y="8637"/>
                    <a:pt x="4076" y="7337"/>
                  </a:cubicBezTo>
                  <a:cubicBezTo>
                    <a:pt x="4201" y="5894"/>
                    <a:pt x="4860" y="5236"/>
                    <a:pt x="6035" y="5111"/>
                  </a:cubicBezTo>
                  <a:cubicBezTo>
                    <a:pt x="6725" y="5032"/>
                    <a:pt x="7477" y="5079"/>
                    <a:pt x="8151" y="5283"/>
                  </a:cubicBezTo>
                  <a:cubicBezTo>
                    <a:pt x="9013" y="5534"/>
                    <a:pt x="9358" y="6333"/>
                    <a:pt x="9155" y="7133"/>
                  </a:cubicBezTo>
                  <a:cubicBezTo>
                    <a:pt x="8998" y="7775"/>
                    <a:pt x="8308" y="8089"/>
                    <a:pt x="7697" y="7775"/>
                  </a:cubicBezTo>
                  <a:cubicBezTo>
                    <a:pt x="7477" y="7666"/>
                    <a:pt x="7274" y="7509"/>
                    <a:pt x="7039" y="7415"/>
                  </a:cubicBezTo>
                  <a:cubicBezTo>
                    <a:pt x="6929" y="7368"/>
                    <a:pt x="6709" y="7415"/>
                    <a:pt x="6647" y="7493"/>
                  </a:cubicBezTo>
                  <a:cubicBezTo>
                    <a:pt x="6584" y="7587"/>
                    <a:pt x="6600" y="7807"/>
                    <a:pt x="6678" y="7916"/>
                  </a:cubicBezTo>
                  <a:cubicBezTo>
                    <a:pt x="7242" y="8779"/>
                    <a:pt x="8810" y="9061"/>
                    <a:pt x="9531" y="7932"/>
                  </a:cubicBezTo>
                  <a:cubicBezTo>
                    <a:pt x="10205" y="6882"/>
                    <a:pt x="9766" y="5205"/>
                    <a:pt x="8606" y="4750"/>
                  </a:cubicBezTo>
                  <a:cubicBezTo>
                    <a:pt x="7383" y="4280"/>
                    <a:pt x="6098" y="4249"/>
                    <a:pt x="4875" y="4844"/>
                  </a:cubicBezTo>
                  <a:cubicBezTo>
                    <a:pt x="3794" y="5393"/>
                    <a:pt x="3245" y="6443"/>
                    <a:pt x="3402" y="7822"/>
                  </a:cubicBezTo>
                  <a:cubicBezTo>
                    <a:pt x="3512" y="8810"/>
                    <a:pt x="3888" y="9688"/>
                    <a:pt x="4640" y="10377"/>
                  </a:cubicBezTo>
                  <a:cubicBezTo>
                    <a:pt x="4734" y="10471"/>
                    <a:pt x="4813" y="10550"/>
                    <a:pt x="4907" y="10644"/>
                  </a:cubicBezTo>
                  <a:cubicBezTo>
                    <a:pt x="4907" y="10659"/>
                    <a:pt x="4891" y="10706"/>
                    <a:pt x="4891" y="10785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29" name="Google Shape;2529;p36"/>
            <p:cNvSpPr/>
            <p:nvPr/>
          </p:nvSpPr>
          <p:spPr>
            <a:xfrm>
              <a:off x="5717526" y="3006251"/>
              <a:ext cx="210757" cy="255545"/>
            </a:xfrm>
            <a:custGeom>
              <a:avLst/>
              <a:gdLst/>
              <a:ahLst/>
              <a:cxnLst/>
              <a:rect l="l" t="t" r="r" b="b"/>
              <a:pathLst>
                <a:path w="9515" h="11537" extrusionOk="0">
                  <a:moveTo>
                    <a:pt x="9514" y="11035"/>
                  </a:moveTo>
                  <a:cubicBezTo>
                    <a:pt x="7931" y="11160"/>
                    <a:pt x="6364" y="11536"/>
                    <a:pt x="4765" y="11317"/>
                  </a:cubicBezTo>
                  <a:cubicBezTo>
                    <a:pt x="3652" y="11160"/>
                    <a:pt x="2931" y="10517"/>
                    <a:pt x="2461" y="9593"/>
                  </a:cubicBezTo>
                  <a:cubicBezTo>
                    <a:pt x="1991" y="8637"/>
                    <a:pt x="1599" y="7649"/>
                    <a:pt x="1458" y="6568"/>
                  </a:cubicBezTo>
                  <a:cubicBezTo>
                    <a:pt x="1332" y="5517"/>
                    <a:pt x="1097" y="4483"/>
                    <a:pt x="846" y="3448"/>
                  </a:cubicBezTo>
                  <a:cubicBezTo>
                    <a:pt x="737" y="2931"/>
                    <a:pt x="533" y="2430"/>
                    <a:pt x="329" y="1944"/>
                  </a:cubicBezTo>
                  <a:cubicBezTo>
                    <a:pt x="47" y="1285"/>
                    <a:pt x="0" y="1066"/>
                    <a:pt x="141" y="345"/>
                  </a:cubicBezTo>
                  <a:cubicBezTo>
                    <a:pt x="1411" y="0"/>
                    <a:pt x="2492" y="376"/>
                    <a:pt x="3198" y="1505"/>
                  </a:cubicBezTo>
                  <a:cubicBezTo>
                    <a:pt x="3511" y="1991"/>
                    <a:pt x="3731" y="2555"/>
                    <a:pt x="3934" y="3104"/>
                  </a:cubicBezTo>
                  <a:cubicBezTo>
                    <a:pt x="4279" y="4013"/>
                    <a:pt x="4530" y="4969"/>
                    <a:pt x="4922" y="5847"/>
                  </a:cubicBezTo>
                  <a:cubicBezTo>
                    <a:pt x="5878" y="8041"/>
                    <a:pt x="7289" y="9859"/>
                    <a:pt x="9514" y="11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30" name="Google Shape;2530;p36"/>
            <p:cNvSpPr/>
            <p:nvPr/>
          </p:nvSpPr>
          <p:spPr>
            <a:xfrm>
              <a:off x="5735910" y="2932202"/>
              <a:ext cx="14619" cy="98102"/>
            </a:xfrm>
            <a:custGeom>
              <a:avLst/>
              <a:gdLst/>
              <a:ahLst/>
              <a:cxnLst/>
              <a:rect l="l" t="t" r="r" b="b"/>
              <a:pathLst>
                <a:path w="660" h="4429" extrusionOk="0">
                  <a:moveTo>
                    <a:pt x="330" y="0"/>
                  </a:moveTo>
                  <a:cubicBezTo>
                    <a:pt x="165" y="0"/>
                    <a:pt x="1" y="106"/>
                    <a:pt x="1" y="318"/>
                  </a:cubicBezTo>
                  <a:lnTo>
                    <a:pt x="1" y="4111"/>
                  </a:lnTo>
                  <a:cubicBezTo>
                    <a:pt x="1" y="4323"/>
                    <a:pt x="165" y="4428"/>
                    <a:pt x="330" y="4428"/>
                  </a:cubicBezTo>
                  <a:cubicBezTo>
                    <a:pt x="495" y="4428"/>
                    <a:pt x="659" y="4323"/>
                    <a:pt x="659" y="4111"/>
                  </a:cubicBezTo>
                  <a:lnTo>
                    <a:pt x="659" y="318"/>
                  </a:lnTo>
                  <a:cubicBezTo>
                    <a:pt x="659" y="106"/>
                    <a:pt x="495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31" name="Google Shape;2531;p36"/>
            <p:cNvSpPr/>
            <p:nvPr/>
          </p:nvSpPr>
          <p:spPr>
            <a:xfrm>
              <a:off x="5745479" y="2956258"/>
              <a:ext cx="73449" cy="83926"/>
            </a:xfrm>
            <a:custGeom>
              <a:avLst/>
              <a:gdLst/>
              <a:ahLst/>
              <a:cxnLst/>
              <a:rect l="l" t="t" r="r" b="b"/>
              <a:pathLst>
                <a:path w="3316" h="3789" extrusionOk="0">
                  <a:moveTo>
                    <a:pt x="2866" y="1"/>
                  </a:moveTo>
                  <a:cubicBezTo>
                    <a:pt x="2768" y="1"/>
                    <a:pt x="2672" y="46"/>
                    <a:pt x="2610" y="157"/>
                  </a:cubicBezTo>
                  <a:cubicBezTo>
                    <a:pt x="1983" y="1317"/>
                    <a:pt x="1105" y="2273"/>
                    <a:pt x="227" y="3229"/>
                  </a:cubicBezTo>
                  <a:cubicBezTo>
                    <a:pt x="0" y="3468"/>
                    <a:pt x="220" y="3789"/>
                    <a:pt x="462" y="3789"/>
                  </a:cubicBezTo>
                  <a:cubicBezTo>
                    <a:pt x="537" y="3789"/>
                    <a:pt x="615" y="3758"/>
                    <a:pt x="682" y="3683"/>
                  </a:cubicBezTo>
                  <a:cubicBezTo>
                    <a:pt x="1606" y="2696"/>
                    <a:pt x="2516" y="1693"/>
                    <a:pt x="3174" y="486"/>
                  </a:cubicBezTo>
                  <a:cubicBezTo>
                    <a:pt x="3315" y="236"/>
                    <a:pt x="3087" y="1"/>
                    <a:pt x="2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32" name="Google Shape;2532;p36"/>
            <p:cNvSpPr/>
            <p:nvPr/>
          </p:nvSpPr>
          <p:spPr>
            <a:xfrm>
              <a:off x="5722377" y="2920839"/>
              <a:ext cx="37168" cy="28839"/>
            </a:xfrm>
            <a:custGeom>
              <a:avLst/>
              <a:gdLst/>
              <a:ahLst/>
              <a:cxnLst/>
              <a:rect l="l" t="t" r="r" b="b"/>
              <a:pathLst>
                <a:path w="1678" h="1302" extrusionOk="0">
                  <a:moveTo>
                    <a:pt x="847" y="0"/>
                  </a:moveTo>
                  <a:cubicBezTo>
                    <a:pt x="0" y="0"/>
                    <a:pt x="0" y="1301"/>
                    <a:pt x="847" y="1301"/>
                  </a:cubicBezTo>
                  <a:cubicBezTo>
                    <a:pt x="1678" y="1301"/>
                    <a:pt x="1678" y="0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33" name="Google Shape;2533;p36"/>
            <p:cNvSpPr/>
            <p:nvPr/>
          </p:nvSpPr>
          <p:spPr>
            <a:xfrm>
              <a:off x="5791818" y="2945825"/>
              <a:ext cx="37168" cy="29194"/>
            </a:xfrm>
            <a:custGeom>
              <a:avLst/>
              <a:gdLst/>
              <a:ahLst/>
              <a:cxnLst/>
              <a:rect l="l" t="t" r="r" b="b"/>
              <a:pathLst>
                <a:path w="1678" h="1318" extrusionOk="0">
                  <a:moveTo>
                    <a:pt x="847" y="1"/>
                  </a:moveTo>
                  <a:cubicBezTo>
                    <a:pt x="0" y="1"/>
                    <a:pt x="0" y="1317"/>
                    <a:pt x="847" y="1317"/>
                  </a:cubicBezTo>
                  <a:cubicBezTo>
                    <a:pt x="1677" y="1317"/>
                    <a:pt x="1677" y="1"/>
                    <a:pt x="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</p:grpSp>
      <p:grpSp>
        <p:nvGrpSpPr>
          <p:cNvPr id="2534" name="Google Shape;2534;p36"/>
          <p:cNvGrpSpPr/>
          <p:nvPr/>
        </p:nvGrpSpPr>
        <p:grpSpPr>
          <a:xfrm>
            <a:off x="14275195" y="8752593"/>
            <a:ext cx="3240094" cy="3834053"/>
            <a:chOff x="4470230" y="2486130"/>
            <a:chExt cx="961382" cy="1137619"/>
          </a:xfrm>
        </p:grpSpPr>
        <p:sp>
          <p:nvSpPr>
            <p:cNvPr id="2535" name="Google Shape;2535;p36"/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36" name="Google Shape;2536;p36"/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37" name="Google Shape;2537;p36"/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38" name="Google Shape;2538;p36"/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39" name="Google Shape;2539;p36"/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40" name="Google Shape;2540;p36"/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41" name="Google Shape;2541;p36"/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42" name="Google Shape;2542;p36"/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43" name="Google Shape;2543;p36"/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44" name="Google Shape;2544;p36"/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45" name="Google Shape;2545;p36"/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46" name="Google Shape;2546;p36"/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47" name="Google Shape;2547;p36"/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48" name="Google Shape;2548;p36"/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49" name="Google Shape;2549;p36"/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50" name="Google Shape;2550;p36"/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51" name="Google Shape;2551;p36"/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52" name="Google Shape;2552;p36"/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53" name="Google Shape;2553;p36"/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54" name="Google Shape;2554;p36"/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55" name="Google Shape;2555;p36"/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56" name="Google Shape;2556;p36"/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57" name="Google Shape;2557;p36"/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58" name="Google Shape;2558;p36"/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59" name="Google Shape;2559;p36"/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60" name="Google Shape;2560;p36"/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</p:grpSp>
      <p:grpSp>
        <p:nvGrpSpPr>
          <p:cNvPr id="2561" name="Google Shape;2561;p36"/>
          <p:cNvGrpSpPr/>
          <p:nvPr/>
        </p:nvGrpSpPr>
        <p:grpSpPr>
          <a:xfrm>
            <a:off x="5725026" y="2277714"/>
            <a:ext cx="720830" cy="656479"/>
            <a:chOff x="3557127" y="2044850"/>
            <a:chExt cx="213880" cy="194787"/>
          </a:xfrm>
        </p:grpSpPr>
        <p:sp>
          <p:nvSpPr>
            <p:cNvPr id="2562" name="Google Shape;2562;p36"/>
            <p:cNvSpPr/>
            <p:nvPr/>
          </p:nvSpPr>
          <p:spPr>
            <a:xfrm>
              <a:off x="3557127" y="2044850"/>
              <a:ext cx="213880" cy="194787"/>
            </a:xfrm>
            <a:custGeom>
              <a:avLst/>
              <a:gdLst/>
              <a:ahLst/>
              <a:cxnLst/>
              <a:rect l="l" t="t" r="r" b="b"/>
              <a:pathLst>
                <a:path w="9656" h="8794" extrusionOk="0">
                  <a:moveTo>
                    <a:pt x="3401" y="1552"/>
                  </a:moveTo>
                  <a:cubicBezTo>
                    <a:pt x="3558" y="988"/>
                    <a:pt x="3762" y="455"/>
                    <a:pt x="4373" y="236"/>
                  </a:cubicBezTo>
                  <a:cubicBezTo>
                    <a:pt x="4875" y="63"/>
                    <a:pt x="5392" y="0"/>
                    <a:pt x="5909" y="173"/>
                  </a:cubicBezTo>
                  <a:cubicBezTo>
                    <a:pt x="6505" y="345"/>
                    <a:pt x="7022" y="1145"/>
                    <a:pt x="6912" y="1756"/>
                  </a:cubicBezTo>
                  <a:cubicBezTo>
                    <a:pt x="6818" y="2273"/>
                    <a:pt x="6662" y="2790"/>
                    <a:pt x="6536" y="3292"/>
                  </a:cubicBezTo>
                  <a:cubicBezTo>
                    <a:pt x="7022" y="3276"/>
                    <a:pt x="7492" y="3229"/>
                    <a:pt x="7978" y="3245"/>
                  </a:cubicBezTo>
                  <a:cubicBezTo>
                    <a:pt x="9076" y="3323"/>
                    <a:pt x="9655" y="4201"/>
                    <a:pt x="9373" y="5079"/>
                  </a:cubicBezTo>
                  <a:cubicBezTo>
                    <a:pt x="9170" y="5659"/>
                    <a:pt x="8793" y="6004"/>
                    <a:pt x="8119" y="6066"/>
                  </a:cubicBezTo>
                  <a:cubicBezTo>
                    <a:pt x="7743" y="6098"/>
                    <a:pt x="7367" y="6098"/>
                    <a:pt x="6960" y="6113"/>
                  </a:cubicBezTo>
                  <a:cubicBezTo>
                    <a:pt x="7022" y="6474"/>
                    <a:pt x="7085" y="6756"/>
                    <a:pt x="7116" y="7022"/>
                  </a:cubicBezTo>
                  <a:cubicBezTo>
                    <a:pt x="7210" y="7979"/>
                    <a:pt x="6395" y="8794"/>
                    <a:pt x="5455" y="8668"/>
                  </a:cubicBezTo>
                  <a:cubicBezTo>
                    <a:pt x="4843" y="8590"/>
                    <a:pt x="4326" y="8323"/>
                    <a:pt x="4028" y="7744"/>
                  </a:cubicBezTo>
                  <a:cubicBezTo>
                    <a:pt x="3934" y="7540"/>
                    <a:pt x="3809" y="7336"/>
                    <a:pt x="3699" y="7132"/>
                  </a:cubicBezTo>
                  <a:cubicBezTo>
                    <a:pt x="2571" y="8308"/>
                    <a:pt x="1254" y="8057"/>
                    <a:pt x="549" y="7164"/>
                  </a:cubicBezTo>
                  <a:cubicBezTo>
                    <a:pt x="298" y="6866"/>
                    <a:pt x="204" y="6396"/>
                    <a:pt x="188" y="6004"/>
                  </a:cubicBezTo>
                  <a:cubicBezTo>
                    <a:pt x="157" y="5314"/>
                    <a:pt x="674" y="4922"/>
                    <a:pt x="1160" y="4609"/>
                  </a:cubicBezTo>
                  <a:cubicBezTo>
                    <a:pt x="878" y="4279"/>
                    <a:pt x="596" y="4013"/>
                    <a:pt x="392" y="3684"/>
                  </a:cubicBezTo>
                  <a:cubicBezTo>
                    <a:pt x="0" y="3057"/>
                    <a:pt x="126" y="2461"/>
                    <a:pt x="690" y="2007"/>
                  </a:cubicBezTo>
                  <a:cubicBezTo>
                    <a:pt x="1379" y="1442"/>
                    <a:pt x="2304" y="1395"/>
                    <a:pt x="3072" y="1850"/>
                  </a:cubicBezTo>
                  <a:cubicBezTo>
                    <a:pt x="3135" y="1881"/>
                    <a:pt x="3213" y="1913"/>
                    <a:pt x="3339" y="1960"/>
                  </a:cubicBezTo>
                  <a:cubicBezTo>
                    <a:pt x="3370" y="1787"/>
                    <a:pt x="3370" y="1662"/>
                    <a:pt x="3401" y="15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63" name="Google Shape;2563;p36"/>
            <p:cNvSpPr/>
            <p:nvPr/>
          </p:nvSpPr>
          <p:spPr>
            <a:xfrm>
              <a:off x="3598083" y="2085474"/>
              <a:ext cx="128492" cy="116664"/>
            </a:xfrm>
            <a:custGeom>
              <a:avLst/>
              <a:gdLst/>
              <a:ahLst/>
              <a:cxnLst/>
              <a:rect l="l" t="t" r="r" b="b"/>
              <a:pathLst>
                <a:path w="5801" h="5267" extrusionOk="0">
                  <a:moveTo>
                    <a:pt x="2038" y="925"/>
                  </a:moveTo>
                  <a:cubicBezTo>
                    <a:pt x="2132" y="580"/>
                    <a:pt x="2258" y="267"/>
                    <a:pt x="2618" y="141"/>
                  </a:cubicBezTo>
                  <a:cubicBezTo>
                    <a:pt x="2916" y="32"/>
                    <a:pt x="3230" y="0"/>
                    <a:pt x="3543" y="94"/>
                  </a:cubicBezTo>
                  <a:cubicBezTo>
                    <a:pt x="3904" y="204"/>
                    <a:pt x="4217" y="674"/>
                    <a:pt x="4154" y="1035"/>
                  </a:cubicBezTo>
                  <a:cubicBezTo>
                    <a:pt x="4092" y="1348"/>
                    <a:pt x="3998" y="1662"/>
                    <a:pt x="3919" y="1975"/>
                  </a:cubicBezTo>
                  <a:cubicBezTo>
                    <a:pt x="4217" y="1960"/>
                    <a:pt x="4499" y="1928"/>
                    <a:pt x="4781" y="1944"/>
                  </a:cubicBezTo>
                  <a:cubicBezTo>
                    <a:pt x="5440" y="1991"/>
                    <a:pt x="5800" y="2508"/>
                    <a:pt x="5628" y="3041"/>
                  </a:cubicBezTo>
                  <a:cubicBezTo>
                    <a:pt x="5502" y="3386"/>
                    <a:pt x="5283" y="3590"/>
                    <a:pt x="4875" y="3637"/>
                  </a:cubicBezTo>
                  <a:cubicBezTo>
                    <a:pt x="4640" y="3652"/>
                    <a:pt x="4421" y="3652"/>
                    <a:pt x="4186" y="3668"/>
                  </a:cubicBezTo>
                  <a:cubicBezTo>
                    <a:pt x="4217" y="3872"/>
                    <a:pt x="4248" y="4044"/>
                    <a:pt x="4264" y="4217"/>
                  </a:cubicBezTo>
                  <a:cubicBezTo>
                    <a:pt x="4327" y="4781"/>
                    <a:pt x="3841" y="5267"/>
                    <a:pt x="3277" y="5188"/>
                  </a:cubicBezTo>
                  <a:cubicBezTo>
                    <a:pt x="2916" y="5141"/>
                    <a:pt x="2603" y="4985"/>
                    <a:pt x="2415" y="4640"/>
                  </a:cubicBezTo>
                  <a:cubicBezTo>
                    <a:pt x="2352" y="4514"/>
                    <a:pt x="2289" y="4389"/>
                    <a:pt x="2226" y="4279"/>
                  </a:cubicBezTo>
                  <a:cubicBezTo>
                    <a:pt x="1552" y="4969"/>
                    <a:pt x="753" y="4828"/>
                    <a:pt x="330" y="4279"/>
                  </a:cubicBezTo>
                  <a:cubicBezTo>
                    <a:pt x="189" y="4107"/>
                    <a:pt x="126" y="3825"/>
                    <a:pt x="110" y="3590"/>
                  </a:cubicBezTo>
                  <a:cubicBezTo>
                    <a:pt x="95" y="3182"/>
                    <a:pt x="408" y="2947"/>
                    <a:pt x="690" y="2759"/>
                  </a:cubicBezTo>
                  <a:cubicBezTo>
                    <a:pt x="534" y="2555"/>
                    <a:pt x="361" y="2398"/>
                    <a:pt x="236" y="2210"/>
                  </a:cubicBezTo>
                  <a:cubicBezTo>
                    <a:pt x="1" y="1834"/>
                    <a:pt x="79" y="1474"/>
                    <a:pt x="424" y="1192"/>
                  </a:cubicBezTo>
                  <a:cubicBezTo>
                    <a:pt x="831" y="862"/>
                    <a:pt x="1380" y="831"/>
                    <a:pt x="1835" y="1097"/>
                  </a:cubicBezTo>
                  <a:cubicBezTo>
                    <a:pt x="1882" y="1129"/>
                    <a:pt x="1929" y="1129"/>
                    <a:pt x="2007" y="1160"/>
                  </a:cubicBezTo>
                  <a:cubicBezTo>
                    <a:pt x="2023" y="1066"/>
                    <a:pt x="2023" y="988"/>
                    <a:pt x="2038" y="9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64" name="Google Shape;2564;p36"/>
            <p:cNvSpPr/>
            <p:nvPr/>
          </p:nvSpPr>
          <p:spPr>
            <a:xfrm>
              <a:off x="3635938" y="2123307"/>
              <a:ext cx="47578" cy="42041"/>
            </a:xfrm>
            <a:custGeom>
              <a:avLst/>
              <a:gdLst/>
              <a:ahLst/>
              <a:cxnLst/>
              <a:rect l="l" t="t" r="r" b="b"/>
              <a:pathLst>
                <a:path w="2148" h="1898" extrusionOk="0">
                  <a:moveTo>
                    <a:pt x="1129" y="706"/>
                  </a:moveTo>
                  <a:cubicBezTo>
                    <a:pt x="1270" y="706"/>
                    <a:pt x="1380" y="769"/>
                    <a:pt x="1395" y="879"/>
                  </a:cubicBezTo>
                  <a:cubicBezTo>
                    <a:pt x="1411" y="957"/>
                    <a:pt x="1380" y="1020"/>
                    <a:pt x="1364" y="1051"/>
                  </a:cubicBezTo>
                  <a:cubicBezTo>
                    <a:pt x="1317" y="1114"/>
                    <a:pt x="1254" y="1161"/>
                    <a:pt x="1160" y="1192"/>
                  </a:cubicBezTo>
                  <a:cubicBezTo>
                    <a:pt x="1137" y="1197"/>
                    <a:pt x="1113" y="1199"/>
                    <a:pt x="1090" y="1199"/>
                  </a:cubicBezTo>
                  <a:cubicBezTo>
                    <a:pt x="959" y="1199"/>
                    <a:pt x="842" y="1126"/>
                    <a:pt x="815" y="1020"/>
                  </a:cubicBezTo>
                  <a:cubicBezTo>
                    <a:pt x="784" y="894"/>
                    <a:pt x="894" y="753"/>
                    <a:pt x="1050" y="706"/>
                  </a:cubicBezTo>
                  <a:close/>
                  <a:moveTo>
                    <a:pt x="1129" y="1"/>
                  </a:moveTo>
                  <a:cubicBezTo>
                    <a:pt x="1050" y="1"/>
                    <a:pt x="972" y="1"/>
                    <a:pt x="878" y="32"/>
                  </a:cubicBezTo>
                  <a:cubicBezTo>
                    <a:pt x="345" y="158"/>
                    <a:pt x="0" y="675"/>
                    <a:pt x="126" y="1192"/>
                  </a:cubicBezTo>
                  <a:cubicBezTo>
                    <a:pt x="235" y="1615"/>
                    <a:pt x="611" y="1897"/>
                    <a:pt x="1082" y="1897"/>
                  </a:cubicBezTo>
                  <a:cubicBezTo>
                    <a:pt x="1160" y="1897"/>
                    <a:pt x="1238" y="1897"/>
                    <a:pt x="1332" y="1866"/>
                  </a:cubicBezTo>
                  <a:cubicBezTo>
                    <a:pt x="1583" y="1803"/>
                    <a:pt x="1803" y="1662"/>
                    <a:pt x="1944" y="1443"/>
                  </a:cubicBezTo>
                  <a:cubicBezTo>
                    <a:pt x="2101" y="1223"/>
                    <a:pt x="2148" y="973"/>
                    <a:pt x="2085" y="706"/>
                  </a:cubicBezTo>
                  <a:cubicBezTo>
                    <a:pt x="1991" y="283"/>
                    <a:pt x="1599" y="1"/>
                    <a:pt x="1129" y="1"/>
                  </a:cubicBezTo>
                  <a:close/>
                </a:path>
              </a:pathLst>
            </a:custGeom>
            <a:solidFill>
              <a:srgbClr val="7D4E2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</p:grpSp>
      <p:sp>
        <p:nvSpPr>
          <p:cNvPr id="2565" name="Google Shape;2565;p36"/>
          <p:cNvSpPr/>
          <p:nvPr/>
        </p:nvSpPr>
        <p:spPr>
          <a:xfrm>
            <a:off x="21735324" y="5240323"/>
            <a:ext cx="190682" cy="148723"/>
          </a:xfrm>
          <a:custGeom>
            <a:avLst/>
            <a:gdLst/>
            <a:ahLst/>
            <a:cxnLst/>
            <a:rect l="l" t="t" r="r" b="b"/>
            <a:pathLst>
              <a:path w="2854" h="2226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rgbClr val="FBDF66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566" name="Google Shape;2566;p36"/>
          <p:cNvSpPr/>
          <p:nvPr/>
        </p:nvSpPr>
        <p:spPr>
          <a:xfrm>
            <a:off x="20962887" y="8923571"/>
            <a:ext cx="213045" cy="166243"/>
          </a:xfrm>
          <a:custGeom>
            <a:avLst/>
            <a:gdLst/>
            <a:ahLst/>
            <a:cxnLst/>
            <a:rect l="l" t="t" r="r" b="b"/>
            <a:pathLst>
              <a:path w="2854" h="2227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grpSp>
        <p:nvGrpSpPr>
          <p:cNvPr id="2567" name="Google Shape;2567;p36"/>
          <p:cNvGrpSpPr/>
          <p:nvPr/>
        </p:nvGrpSpPr>
        <p:grpSpPr>
          <a:xfrm>
            <a:off x="18576187" y="8589637"/>
            <a:ext cx="440069" cy="366317"/>
            <a:chOff x="4526824" y="2262876"/>
            <a:chExt cx="130575" cy="108691"/>
          </a:xfrm>
        </p:grpSpPr>
        <p:sp>
          <p:nvSpPr>
            <p:cNvPr id="2568" name="Google Shape;2568;p36"/>
            <p:cNvSpPr/>
            <p:nvPr/>
          </p:nvSpPr>
          <p:spPr>
            <a:xfrm>
              <a:off x="4556683" y="2262876"/>
              <a:ext cx="70858" cy="55242"/>
            </a:xfrm>
            <a:custGeom>
              <a:avLst/>
              <a:gdLst/>
              <a:ahLst/>
              <a:cxnLst/>
              <a:rect l="l" t="t" r="r" b="b"/>
              <a:pathLst>
                <a:path w="3199" h="2494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69" name="Google Shape;2569;p36"/>
            <p:cNvSpPr/>
            <p:nvPr/>
          </p:nvSpPr>
          <p:spPr>
            <a:xfrm>
              <a:off x="4556683" y="2316347"/>
              <a:ext cx="70858" cy="55220"/>
            </a:xfrm>
            <a:custGeom>
              <a:avLst/>
              <a:gdLst/>
              <a:ahLst/>
              <a:cxnLst/>
              <a:rect l="l" t="t" r="r" b="b"/>
              <a:pathLst>
                <a:path w="3199" h="2493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70" name="Google Shape;2570;p36"/>
            <p:cNvSpPr/>
            <p:nvPr/>
          </p:nvSpPr>
          <p:spPr>
            <a:xfrm>
              <a:off x="4526824" y="2289966"/>
              <a:ext cx="71190" cy="55220"/>
            </a:xfrm>
            <a:custGeom>
              <a:avLst/>
              <a:gdLst/>
              <a:ahLst/>
              <a:cxnLst/>
              <a:rect l="l" t="t" r="r" b="b"/>
              <a:pathLst>
                <a:path w="3214" h="2493" extrusionOk="0">
                  <a:moveTo>
                    <a:pt x="1615" y="0"/>
                  </a:moveTo>
                  <a:cubicBezTo>
                    <a:pt x="0" y="0"/>
                    <a:pt x="0" y="2493"/>
                    <a:pt x="1615" y="2493"/>
                  </a:cubicBezTo>
                  <a:cubicBezTo>
                    <a:pt x="3214" y="2493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71" name="Google Shape;2571;p36"/>
            <p:cNvSpPr/>
            <p:nvPr/>
          </p:nvSpPr>
          <p:spPr>
            <a:xfrm>
              <a:off x="4586187" y="2288239"/>
              <a:ext cx="71212" cy="55220"/>
            </a:xfrm>
            <a:custGeom>
              <a:avLst/>
              <a:gdLst/>
              <a:ahLst/>
              <a:cxnLst/>
              <a:rect l="l" t="t" r="r" b="b"/>
              <a:pathLst>
                <a:path w="3215" h="2493" extrusionOk="0">
                  <a:moveTo>
                    <a:pt x="1615" y="0"/>
                  </a:moveTo>
                  <a:cubicBezTo>
                    <a:pt x="1" y="0"/>
                    <a:pt x="1" y="2492"/>
                    <a:pt x="1615" y="2492"/>
                  </a:cubicBezTo>
                  <a:cubicBezTo>
                    <a:pt x="3214" y="2492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</p:grpSp>
      <p:grpSp>
        <p:nvGrpSpPr>
          <p:cNvPr id="2572" name="Google Shape;2572;p36"/>
          <p:cNvGrpSpPr/>
          <p:nvPr/>
        </p:nvGrpSpPr>
        <p:grpSpPr>
          <a:xfrm>
            <a:off x="6731898" y="5796350"/>
            <a:ext cx="415688" cy="346430"/>
            <a:chOff x="2124954" y="4057166"/>
            <a:chExt cx="139590" cy="116333"/>
          </a:xfrm>
        </p:grpSpPr>
        <p:sp>
          <p:nvSpPr>
            <p:cNvPr id="2573" name="Google Shape;2573;p36"/>
            <p:cNvSpPr/>
            <p:nvPr/>
          </p:nvSpPr>
          <p:spPr>
            <a:xfrm>
              <a:off x="2156895" y="4057166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09" y="1"/>
                  </a:moveTo>
                  <a:cubicBezTo>
                    <a:pt x="1" y="1"/>
                    <a:pt x="1" y="2665"/>
                    <a:pt x="1709" y="2665"/>
                  </a:cubicBezTo>
                  <a:cubicBezTo>
                    <a:pt x="3433" y="2665"/>
                    <a:pt x="3433" y="1"/>
                    <a:pt x="170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74" name="Google Shape;2574;p36"/>
            <p:cNvSpPr/>
            <p:nvPr/>
          </p:nvSpPr>
          <p:spPr>
            <a:xfrm>
              <a:off x="2156895" y="4114469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09" y="0"/>
                  </a:moveTo>
                  <a:cubicBezTo>
                    <a:pt x="1" y="0"/>
                    <a:pt x="1" y="2665"/>
                    <a:pt x="1709" y="2665"/>
                  </a:cubicBezTo>
                  <a:cubicBezTo>
                    <a:pt x="3433" y="2665"/>
                    <a:pt x="3433" y="0"/>
                    <a:pt x="1709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75" name="Google Shape;2575;p36"/>
            <p:cNvSpPr/>
            <p:nvPr/>
          </p:nvSpPr>
          <p:spPr>
            <a:xfrm>
              <a:off x="2124954" y="4085983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25" y="1"/>
                  </a:moveTo>
                  <a:cubicBezTo>
                    <a:pt x="1" y="1"/>
                    <a:pt x="1" y="2665"/>
                    <a:pt x="1725" y="2665"/>
                  </a:cubicBezTo>
                  <a:cubicBezTo>
                    <a:pt x="3433" y="2665"/>
                    <a:pt x="3433" y="1"/>
                    <a:pt x="1725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76" name="Google Shape;2576;p36"/>
            <p:cNvSpPr/>
            <p:nvPr/>
          </p:nvSpPr>
          <p:spPr>
            <a:xfrm>
              <a:off x="2188481" y="4084256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25" y="0"/>
                  </a:moveTo>
                  <a:cubicBezTo>
                    <a:pt x="1" y="0"/>
                    <a:pt x="1" y="2665"/>
                    <a:pt x="1725" y="2665"/>
                  </a:cubicBezTo>
                  <a:cubicBezTo>
                    <a:pt x="3434" y="2665"/>
                    <a:pt x="3434" y="0"/>
                    <a:pt x="172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</p:grpSp>
      <p:grpSp>
        <p:nvGrpSpPr>
          <p:cNvPr id="2577" name="Google Shape;2577;p36"/>
          <p:cNvGrpSpPr/>
          <p:nvPr/>
        </p:nvGrpSpPr>
        <p:grpSpPr>
          <a:xfrm>
            <a:off x="6660245" y="9112362"/>
            <a:ext cx="1741250" cy="3462136"/>
            <a:chOff x="2203410" y="2891304"/>
            <a:chExt cx="516654" cy="1027265"/>
          </a:xfrm>
        </p:grpSpPr>
        <p:sp>
          <p:nvSpPr>
            <p:cNvPr id="2578" name="Google Shape;2578;p36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79" name="Google Shape;2579;p36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80" name="Google Shape;2580;p36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81" name="Google Shape;2581;p36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82" name="Google Shape;2582;p36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83" name="Google Shape;2583;p36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84" name="Google Shape;2584;p36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85" name="Google Shape;2585;p36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86" name="Google Shape;2586;p36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87" name="Google Shape;2587;p36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88" name="Google Shape;2588;p36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89" name="Google Shape;2589;p36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90" name="Google Shape;2590;p36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91" name="Google Shape;2591;p36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</p:grpSp>
      <p:sp>
        <p:nvSpPr>
          <p:cNvPr id="2592" name="Google Shape;2592;p36"/>
          <p:cNvSpPr/>
          <p:nvPr/>
        </p:nvSpPr>
        <p:spPr>
          <a:xfrm>
            <a:off x="6362105" y="1804496"/>
            <a:ext cx="11353599" cy="2290049"/>
          </a:xfrm>
          <a:custGeom>
            <a:avLst/>
            <a:gdLst/>
            <a:ahLst/>
            <a:cxnLst/>
            <a:rect l="l" t="t" r="r" b="b"/>
            <a:pathLst>
              <a:path w="52127" h="13160" extrusionOk="0">
                <a:moveTo>
                  <a:pt x="41797" y="0"/>
                </a:moveTo>
                <a:cubicBezTo>
                  <a:pt x="41733" y="0"/>
                  <a:pt x="41673" y="3"/>
                  <a:pt x="41623" y="11"/>
                </a:cubicBezTo>
                <a:cubicBezTo>
                  <a:pt x="41525" y="26"/>
                  <a:pt x="41427" y="30"/>
                  <a:pt x="41330" y="30"/>
                </a:cubicBezTo>
                <a:cubicBezTo>
                  <a:pt x="41198" y="30"/>
                  <a:pt x="41068" y="23"/>
                  <a:pt x="40937" y="23"/>
                </a:cubicBezTo>
                <a:cubicBezTo>
                  <a:pt x="40867" y="23"/>
                  <a:pt x="40798" y="25"/>
                  <a:pt x="40729" y="32"/>
                </a:cubicBezTo>
                <a:cubicBezTo>
                  <a:pt x="40603" y="44"/>
                  <a:pt x="40477" y="48"/>
                  <a:pt x="40351" y="48"/>
                </a:cubicBezTo>
                <a:cubicBezTo>
                  <a:pt x="40084" y="48"/>
                  <a:pt x="39817" y="30"/>
                  <a:pt x="39550" y="30"/>
                </a:cubicBezTo>
                <a:cubicBezTo>
                  <a:pt x="39365" y="30"/>
                  <a:pt x="39179" y="39"/>
                  <a:pt x="38993" y="69"/>
                </a:cubicBezTo>
                <a:cubicBezTo>
                  <a:pt x="38821" y="98"/>
                  <a:pt x="38647" y="103"/>
                  <a:pt x="38473" y="103"/>
                </a:cubicBezTo>
                <a:cubicBezTo>
                  <a:pt x="38377" y="103"/>
                  <a:pt x="38281" y="101"/>
                  <a:pt x="38184" y="101"/>
                </a:cubicBezTo>
                <a:cubicBezTo>
                  <a:pt x="37918" y="101"/>
                  <a:pt x="37652" y="113"/>
                  <a:pt x="37390" y="201"/>
                </a:cubicBezTo>
                <a:cubicBezTo>
                  <a:pt x="37360" y="211"/>
                  <a:pt x="37331" y="215"/>
                  <a:pt x="37301" y="215"/>
                </a:cubicBezTo>
                <a:cubicBezTo>
                  <a:pt x="37194" y="215"/>
                  <a:pt x="37089" y="162"/>
                  <a:pt x="36992" y="162"/>
                </a:cubicBezTo>
                <a:cubicBezTo>
                  <a:pt x="36968" y="162"/>
                  <a:pt x="36944" y="165"/>
                  <a:pt x="36921" y="173"/>
                </a:cubicBezTo>
                <a:cubicBezTo>
                  <a:pt x="36796" y="218"/>
                  <a:pt x="36660" y="258"/>
                  <a:pt x="36539" y="258"/>
                </a:cubicBezTo>
                <a:cubicBezTo>
                  <a:pt x="36493" y="258"/>
                  <a:pt x="36449" y="253"/>
                  <a:pt x="36409" y="239"/>
                </a:cubicBezTo>
                <a:cubicBezTo>
                  <a:pt x="36262" y="191"/>
                  <a:pt x="36117" y="175"/>
                  <a:pt x="35971" y="175"/>
                </a:cubicBezTo>
                <a:cubicBezTo>
                  <a:pt x="35659" y="175"/>
                  <a:pt x="35350" y="250"/>
                  <a:pt x="35039" y="250"/>
                </a:cubicBezTo>
                <a:cubicBezTo>
                  <a:pt x="34979" y="250"/>
                  <a:pt x="34919" y="247"/>
                  <a:pt x="34859" y="240"/>
                </a:cubicBezTo>
                <a:cubicBezTo>
                  <a:pt x="34741" y="227"/>
                  <a:pt x="34621" y="223"/>
                  <a:pt x="34502" y="223"/>
                </a:cubicBezTo>
                <a:cubicBezTo>
                  <a:pt x="34240" y="223"/>
                  <a:pt x="33976" y="245"/>
                  <a:pt x="33714" y="245"/>
                </a:cubicBezTo>
                <a:cubicBezTo>
                  <a:pt x="33711" y="245"/>
                  <a:pt x="33709" y="245"/>
                  <a:pt x="33706" y="245"/>
                </a:cubicBezTo>
                <a:cubicBezTo>
                  <a:pt x="33412" y="245"/>
                  <a:pt x="33118" y="196"/>
                  <a:pt x="32824" y="196"/>
                </a:cubicBezTo>
                <a:cubicBezTo>
                  <a:pt x="32722" y="196"/>
                  <a:pt x="32621" y="201"/>
                  <a:pt x="32520" y="217"/>
                </a:cubicBezTo>
                <a:cubicBezTo>
                  <a:pt x="32391" y="238"/>
                  <a:pt x="32252" y="260"/>
                  <a:pt x="32124" y="260"/>
                </a:cubicBezTo>
                <a:cubicBezTo>
                  <a:pt x="32073" y="260"/>
                  <a:pt x="32024" y="256"/>
                  <a:pt x="31977" y="248"/>
                </a:cubicBezTo>
                <a:cubicBezTo>
                  <a:pt x="31895" y="233"/>
                  <a:pt x="31813" y="229"/>
                  <a:pt x="31731" y="229"/>
                </a:cubicBezTo>
                <a:cubicBezTo>
                  <a:pt x="31582" y="229"/>
                  <a:pt x="31433" y="244"/>
                  <a:pt x="31285" y="244"/>
                </a:cubicBezTo>
                <a:cubicBezTo>
                  <a:pt x="31173" y="244"/>
                  <a:pt x="31061" y="235"/>
                  <a:pt x="30949" y="204"/>
                </a:cubicBezTo>
                <a:cubicBezTo>
                  <a:pt x="30839" y="173"/>
                  <a:pt x="30729" y="162"/>
                  <a:pt x="30618" y="162"/>
                </a:cubicBezTo>
                <a:cubicBezTo>
                  <a:pt x="30376" y="162"/>
                  <a:pt x="30133" y="213"/>
                  <a:pt x="29890" y="213"/>
                </a:cubicBezTo>
                <a:cubicBezTo>
                  <a:pt x="29837" y="213"/>
                  <a:pt x="29784" y="211"/>
                  <a:pt x="29731" y="205"/>
                </a:cubicBezTo>
                <a:cubicBezTo>
                  <a:pt x="29524" y="181"/>
                  <a:pt x="29297" y="122"/>
                  <a:pt x="29108" y="122"/>
                </a:cubicBezTo>
                <a:cubicBezTo>
                  <a:pt x="29082" y="122"/>
                  <a:pt x="29057" y="123"/>
                  <a:pt x="29033" y="126"/>
                </a:cubicBezTo>
                <a:cubicBezTo>
                  <a:pt x="28898" y="140"/>
                  <a:pt x="28763" y="145"/>
                  <a:pt x="28629" y="145"/>
                </a:cubicBezTo>
                <a:cubicBezTo>
                  <a:pt x="28307" y="145"/>
                  <a:pt x="27987" y="116"/>
                  <a:pt x="27667" y="116"/>
                </a:cubicBezTo>
                <a:cubicBezTo>
                  <a:pt x="27605" y="116"/>
                  <a:pt x="27543" y="117"/>
                  <a:pt x="27481" y="120"/>
                </a:cubicBezTo>
                <a:cubicBezTo>
                  <a:pt x="27432" y="122"/>
                  <a:pt x="27383" y="123"/>
                  <a:pt x="27335" y="123"/>
                </a:cubicBezTo>
                <a:cubicBezTo>
                  <a:pt x="26924" y="123"/>
                  <a:pt x="26511" y="54"/>
                  <a:pt x="26101" y="54"/>
                </a:cubicBezTo>
                <a:cubicBezTo>
                  <a:pt x="26010" y="54"/>
                  <a:pt x="25919" y="58"/>
                  <a:pt x="25828" y="66"/>
                </a:cubicBezTo>
                <a:cubicBezTo>
                  <a:pt x="25148" y="128"/>
                  <a:pt x="24469" y="164"/>
                  <a:pt x="23789" y="167"/>
                </a:cubicBezTo>
                <a:cubicBezTo>
                  <a:pt x="23617" y="168"/>
                  <a:pt x="23444" y="172"/>
                  <a:pt x="23271" y="172"/>
                </a:cubicBezTo>
                <a:cubicBezTo>
                  <a:pt x="23056" y="172"/>
                  <a:pt x="22842" y="166"/>
                  <a:pt x="22629" y="140"/>
                </a:cubicBezTo>
                <a:cubicBezTo>
                  <a:pt x="22611" y="138"/>
                  <a:pt x="22593" y="137"/>
                  <a:pt x="22576" y="137"/>
                </a:cubicBezTo>
                <a:cubicBezTo>
                  <a:pt x="22393" y="137"/>
                  <a:pt x="22224" y="243"/>
                  <a:pt x="22052" y="243"/>
                </a:cubicBezTo>
                <a:cubicBezTo>
                  <a:pt x="22023" y="243"/>
                  <a:pt x="21994" y="240"/>
                  <a:pt x="21966" y="233"/>
                </a:cubicBezTo>
                <a:cubicBezTo>
                  <a:pt x="21774" y="189"/>
                  <a:pt x="21582" y="174"/>
                  <a:pt x="21391" y="174"/>
                </a:cubicBezTo>
                <a:cubicBezTo>
                  <a:pt x="21065" y="174"/>
                  <a:pt x="20740" y="217"/>
                  <a:pt x="20413" y="232"/>
                </a:cubicBezTo>
                <a:cubicBezTo>
                  <a:pt x="20302" y="237"/>
                  <a:pt x="20191" y="239"/>
                  <a:pt x="20080" y="239"/>
                </a:cubicBezTo>
                <a:cubicBezTo>
                  <a:pt x="19794" y="239"/>
                  <a:pt x="19509" y="227"/>
                  <a:pt x="19223" y="227"/>
                </a:cubicBezTo>
                <a:cubicBezTo>
                  <a:pt x="18976" y="227"/>
                  <a:pt x="18730" y="236"/>
                  <a:pt x="18483" y="267"/>
                </a:cubicBezTo>
                <a:cubicBezTo>
                  <a:pt x="18321" y="288"/>
                  <a:pt x="18159" y="294"/>
                  <a:pt x="17996" y="294"/>
                </a:cubicBezTo>
                <a:cubicBezTo>
                  <a:pt x="17762" y="294"/>
                  <a:pt x="17528" y="282"/>
                  <a:pt x="17294" y="282"/>
                </a:cubicBezTo>
                <a:cubicBezTo>
                  <a:pt x="17144" y="282"/>
                  <a:pt x="16993" y="287"/>
                  <a:pt x="16844" y="304"/>
                </a:cubicBezTo>
                <a:cubicBezTo>
                  <a:pt x="16024" y="399"/>
                  <a:pt x="15204" y="446"/>
                  <a:pt x="14385" y="537"/>
                </a:cubicBezTo>
                <a:cubicBezTo>
                  <a:pt x="13491" y="637"/>
                  <a:pt x="12595" y="650"/>
                  <a:pt x="11701" y="730"/>
                </a:cubicBezTo>
                <a:cubicBezTo>
                  <a:pt x="11506" y="748"/>
                  <a:pt x="11309" y="753"/>
                  <a:pt x="11113" y="753"/>
                </a:cubicBezTo>
                <a:cubicBezTo>
                  <a:pt x="10898" y="753"/>
                  <a:pt x="10682" y="747"/>
                  <a:pt x="10467" y="747"/>
                </a:cubicBezTo>
                <a:cubicBezTo>
                  <a:pt x="10293" y="747"/>
                  <a:pt x="10119" y="751"/>
                  <a:pt x="9946" y="764"/>
                </a:cubicBezTo>
                <a:cubicBezTo>
                  <a:pt x="9610" y="791"/>
                  <a:pt x="9274" y="798"/>
                  <a:pt x="8938" y="798"/>
                </a:cubicBezTo>
                <a:cubicBezTo>
                  <a:pt x="8555" y="798"/>
                  <a:pt x="8173" y="789"/>
                  <a:pt x="7791" y="789"/>
                </a:cubicBezTo>
                <a:cubicBezTo>
                  <a:pt x="7680" y="789"/>
                  <a:pt x="7569" y="789"/>
                  <a:pt x="7459" y="791"/>
                </a:cubicBezTo>
                <a:cubicBezTo>
                  <a:pt x="7452" y="791"/>
                  <a:pt x="7446" y="791"/>
                  <a:pt x="7440" y="791"/>
                </a:cubicBezTo>
                <a:cubicBezTo>
                  <a:pt x="7220" y="791"/>
                  <a:pt x="6999" y="709"/>
                  <a:pt x="6778" y="700"/>
                </a:cubicBezTo>
                <a:cubicBezTo>
                  <a:pt x="6153" y="678"/>
                  <a:pt x="5523" y="714"/>
                  <a:pt x="4899" y="652"/>
                </a:cubicBezTo>
                <a:cubicBezTo>
                  <a:pt x="4596" y="622"/>
                  <a:pt x="4293" y="617"/>
                  <a:pt x="3990" y="617"/>
                </a:cubicBezTo>
                <a:cubicBezTo>
                  <a:pt x="3844" y="617"/>
                  <a:pt x="3697" y="619"/>
                  <a:pt x="3550" y="619"/>
                </a:cubicBezTo>
                <a:cubicBezTo>
                  <a:pt x="3353" y="619"/>
                  <a:pt x="3156" y="617"/>
                  <a:pt x="2958" y="607"/>
                </a:cubicBezTo>
                <a:cubicBezTo>
                  <a:pt x="2803" y="599"/>
                  <a:pt x="2649" y="595"/>
                  <a:pt x="2494" y="595"/>
                </a:cubicBezTo>
                <a:cubicBezTo>
                  <a:pt x="1838" y="595"/>
                  <a:pt x="1183" y="661"/>
                  <a:pt x="530" y="761"/>
                </a:cubicBezTo>
                <a:cubicBezTo>
                  <a:pt x="333" y="791"/>
                  <a:pt x="107" y="899"/>
                  <a:pt x="47" y="1115"/>
                </a:cubicBezTo>
                <a:cubicBezTo>
                  <a:pt x="0" y="1282"/>
                  <a:pt x="87" y="1545"/>
                  <a:pt x="225" y="1721"/>
                </a:cubicBezTo>
                <a:cubicBezTo>
                  <a:pt x="380" y="1917"/>
                  <a:pt x="506" y="2149"/>
                  <a:pt x="649" y="2362"/>
                </a:cubicBezTo>
                <a:cubicBezTo>
                  <a:pt x="1014" y="2911"/>
                  <a:pt x="1347" y="3504"/>
                  <a:pt x="1755" y="3993"/>
                </a:cubicBezTo>
                <a:cubicBezTo>
                  <a:pt x="2224" y="4555"/>
                  <a:pt x="2712" y="5070"/>
                  <a:pt x="3122" y="5724"/>
                </a:cubicBezTo>
                <a:cubicBezTo>
                  <a:pt x="3494" y="6320"/>
                  <a:pt x="3374" y="7060"/>
                  <a:pt x="3027" y="7548"/>
                </a:cubicBezTo>
                <a:cubicBezTo>
                  <a:pt x="2646" y="8087"/>
                  <a:pt x="2333" y="8705"/>
                  <a:pt x="2051" y="9313"/>
                </a:cubicBezTo>
                <a:cubicBezTo>
                  <a:pt x="1765" y="9933"/>
                  <a:pt x="1415" y="10499"/>
                  <a:pt x="1147" y="11134"/>
                </a:cubicBezTo>
                <a:cubicBezTo>
                  <a:pt x="913" y="11688"/>
                  <a:pt x="605" y="12193"/>
                  <a:pt x="335" y="12724"/>
                </a:cubicBezTo>
                <a:cubicBezTo>
                  <a:pt x="274" y="12843"/>
                  <a:pt x="384" y="13160"/>
                  <a:pt x="461" y="13160"/>
                </a:cubicBezTo>
                <a:cubicBezTo>
                  <a:pt x="467" y="13160"/>
                  <a:pt x="473" y="13158"/>
                  <a:pt x="478" y="13154"/>
                </a:cubicBezTo>
                <a:cubicBezTo>
                  <a:pt x="639" y="13037"/>
                  <a:pt x="815" y="13110"/>
                  <a:pt x="988" y="13022"/>
                </a:cubicBezTo>
                <a:cubicBezTo>
                  <a:pt x="1225" y="12901"/>
                  <a:pt x="1511" y="12944"/>
                  <a:pt x="1776" y="12908"/>
                </a:cubicBezTo>
                <a:cubicBezTo>
                  <a:pt x="1778" y="12908"/>
                  <a:pt x="1780" y="12908"/>
                  <a:pt x="1782" y="12908"/>
                </a:cubicBezTo>
                <a:cubicBezTo>
                  <a:pt x="1842" y="12908"/>
                  <a:pt x="1800" y="13061"/>
                  <a:pt x="1851" y="13061"/>
                </a:cubicBezTo>
                <a:cubicBezTo>
                  <a:pt x="1862" y="13061"/>
                  <a:pt x="1877" y="13054"/>
                  <a:pt x="1898" y="13037"/>
                </a:cubicBezTo>
                <a:cubicBezTo>
                  <a:pt x="2040" y="12925"/>
                  <a:pt x="2191" y="12901"/>
                  <a:pt x="2345" y="12901"/>
                </a:cubicBezTo>
                <a:cubicBezTo>
                  <a:pt x="2467" y="12901"/>
                  <a:pt x="2591" y="12916"/>
                  <a:pt x="2713" y="12916"/>
                </a:cubicBezTo>
                <a:cubicBezTo>
                  <a:pt x="2847" y="12916"/>
                  <a:pt x="2979" y="12898"/>
                  <a:pt x="3106" y="12823"/>
                </a:cubicBezTo>
                <a:cubicBezTo>
                  <a:pt x="3114" y="12819"/>
                  <a:pt x="3125" y="12817"/>
                  <a:pt x="3140" y="12817"/>
                </a:cubicBezTo>
                <a:cubicBezTo>
                  <a:pt x="3154" y="12817"/>
                  <a:pt x="3172" y="12819"/>
                  <a:pt x="3192" y="12819"/>
                </a:cubicBezTo>
                <a:cubicBezTo>
                  <a:pt x="3248" y="12819"/>
                  <a:pt x="3317" y="12808"/>
                  <a:pt x="3361" y="12729"/>
                </a:cubicBezTo>
                <a:cubicBezTo>
                  <a:pt x="3362" y="12727"/>
                  <a:pt x="3365" y="12726"/>
                  <a:pt x="3369" y="12726"/>
                </a:cubicBezTo>
                <a:cubicBezTo>
                  <a:pt x="3376" y="12726"/>
                  <a:pt x="3385" y="12729"/>
                  <a:pt x="3389" y="12734"/>
                </a:cubicBezTo>
                <a:cubicBezTo>
                  <a:pt x="3439" y="12796"/>
                  <a:pt x="3489" y="12816"/>
                  <a:pt x="3538" y="12816"/>
                </a:cubicBezTo>
                <a:cubicBezTo>
                  <a:pt x="3622" y="12816"/>
                  <a:pt x="3704" y="12758"/>
                  <a:pt x="3779" y="12758"/>
                </a:cubicBezTo>
                <a:cubicBezTo>
                  <a:pt x="3781" y="12758"/>
                  <a:pt x="3782" y="12758"/>
                  <a:pt x="3784" y="12758"/>
                </a:cubicBezTo>
                <a:cubicBezTo>
                  <a:pt x="3845" y="12760"/>
                  <a:pt x="3907" y="12761"/>
                  <a:pt x="3969" y="12761"/>
                </a:cubicBezTo>
                <a:cubicBezTo>
                  <a:pt x="4233" y="12761"/>
                  <a:pt x="4497" y="12744"/>
                  <a:pt x="4758" y="12708"/>
                </a:cubicBezTo>
                <a:cubicBezTo>
                  <a:pt x="4816" y="12701"/>
                  <a:pt x="4911" y="12629"/>
                  <a:pt x="4997" y="12629"/>
                </a:cubicBezTo>
                <a:cubicBezTo>
                  <a:pt x="5062" y="12629"/>
                  <a:pt x="5120" y="12670"/>
                  <a:pt x="5153" y="12811"/>
                </a:cubicBezTo>
                <a:cubicBezTo>
                  <a:pt x="5194" y="12790"/>
                  <a:pt x="5237" y="12805"/>
                  <a:pt x="5286" y="12783"/>
                </a:cubicBezTo>
                <a:cubicBezTo>
                  <a:pt x="5423" y="12720"/>
                  <a:pt x="5551" y="12535"/>
                  <a:pt x="5700" y="12535"/>
                </a:cubicBezTo>
                <a:cubicBezTo>
                  <a:pt x="5763" y="12535"/>
                  <a:pt x="5830" y="12568"/>
                  <a:pt x="5904" y="12658"/>
                </a:cubicBezTo>
                <a:cubicBezTo>
                  <a:pt x="5907" y="12662"/>
                  <a:pt x="5915" y="12664"/>
                  <a:pt x="5924" y="12664"/>
                </a:cubicBezTo>
                <a:cubicBezTo>
                  <a:pt x="5954" y="12664"/>
                  <a:pt x="6004" y="12645"/>
                  <a:pt x="6015" y="12621"/>
                </a:cubicBezTo>
                <a:cubicBezTo>
                  <a:pt x="6066" y="12508"/>
                  <a:pt x="6128" y="12469"/>
                  <a:pt x="6189" y="12469"/>
                </a:cubicBezTo>
                <a:cubicBezTo>
                  <a:pt x="6275" y="12469"/>
                  <a:pt x="6359" y="12546"/>
                  <a:pt x="6406" y="12596"/>
                </a:cubicBezTo>
                <a:cubicBezTo>
                  <a:pt x="6449" y="12642"/>
                  <a:pt x="6493" y="12656"/>
                  <a:pt x="6539" y="12656"/>
                </a:cubicBezTo>
                <a:cubicBezTo>
                  <a:pt x="6616" y="12656"/>
                  <a:pt x="6695" y="12614"/>
                  <a:pt x="6768" y="12614"/>
                </a:cubicBezTo>
                <a:cubicBezTo>
                  <a:pt x="6817" y="12614"/>
                  <a:pt x="6863" y="12632"/>
                  <a:pt x="6904" y="12695"/>
                </a:cubicBezTo>
                <a:cubicBezTo>
                  <a:pt x="6907" y="12699"/>
                  <a:pt x="6911" y="12701"/>
                  <a:pt x="6915" y="12701"/>
                </a:cubicBezTo>
                <a:cubicBezTo>
                  <a:pt x="6930" y="12701"/>
                  <a:pt x="6945" y="12664"/>
                  <a:pt x="6935" y="12626"/>
                </a:cubicBezTo>
                <a:cubicBezTo>
                  <a:pt x="6901" y="12501"/>
                  <a:pt x="6925" y="12483"/>
                  <a:pt x="6971" y="12483"/>
                </a:cubicBezTo>
                <a:cubicBezTo>
                  <a:pt x="6989" y="12483"/>
                  <a:pt x="7010" y="12486"/>
                  <a:pt x="7031" y="12486"/>
                </a:cubicBezTo>
                <a:cubicBezTo>
                  <a:pt x="7042" y="12486"/>
                  <a:pt x="7053" y="12485"/>
                  <a:pt x="7064" y="12483"/>
                </a:cubicBezTo>
                <a:cubicBezTo>
                  <a:pt x="7075" y="12481"/>
                  <a:pt x="7086" y="12480"/>
                  <a:pt x="7097" y="12480"/>
                </a:cubicBezTo>
                <a:cubicBezTo>
                  <a:pt x="7229" y="12480"/>
                  <a:pt x="7329" y="12622"/>
                  <a:pt x="7452" y="12622"/>
                </a:cubicBezTo>
                <a:cubicBezTo>
                  <a:pt x="7472" y="12622"/>
                  <a:pt x="7492" y="12618"/>
                  <a:pt x="7512" y="12610"/>
                </a:cubicBezTo>
                <a:cubicBezTo>
                  <a:pt x="7831" y="12488"/>
                  <a:pt x="8158" y="12538"/>
                  <a:pt x="8481" y="12504"/>
                </a:cubicBezTo>
                <a:cubicBezTo>
                  <a:pt x="8486" y="12504"/>
                  <a:pt x="8490" y="12503"/>
                  <a:pt x="8495" y="12503"/>
                </a:cubicBezTo>
                <a:cubicBezTo>
                  <a:pt x="8603" y="12503"/>
                  <a:pt x="8709" y="12620"/>
                  <a:pt x="8788" y="12620"/>
                </a:cubicBezTo>
                <a:cubicBezTo>
                  <a:pt x="8803" y="12620"/>
                  <a:pt x="8816" y="12616"/>
                  <a:pt x="8829" y="12607"/>
                </a:cubicBezTo>
                <a:cubicBezTo>
                  <a:pt x="8935" y="12531"/>
                  <a:pt x="9041" y="12508"/>
                  <a:pt x="9149" y="12508"/>
                </a:cubicBezTo>
                <a:cubicBezTo>
                  <a:pt x="9301" y="12508"/>
                  <a:pt x="9454" y="12552"/>
                  <a:pt x="9609" y="12552"/>
                </a:cubicBezTo>
                <a:cubicBezTo>
                  <a:pt x="9692" y="12552"/>
                  <a:pt x="9776" y="12540"/>
                  <a:pt x="9860" y="12500"/>
                </a:cubicBezTo>
                <a:cubicBezTo>
                  <a:pt x="9945" y="12461"/>
                  <a:pt x="10032" y="12446"/>
                  <a:pt x="10120" y="12446"/>
                </a:cubicBezTo>
                <a:cubicBezTo>
                  <a:pt x="10354" y="12446"/>
                  <a:pt x="10598" y="12548"/>
                  <a:pt x="10848" y="12548"/>
                </a:cubicBezTo>
                <a:cubicBezTo>
                  <a:pt x="10909" y="12548"/>
                  <a:pt x="10972" y="12542"/>
                  <a:pt x="11034" y="12526"/>
                </a:cubicBezTo>
                <a:cubicBezTo>
                  <a:pt x="11116" y="12506"/>
                  <a:pt x="11199" y="12498"/>
                  <a:pt x="11283" y="12498"/>
                </a:cubicBezTo>
                <a:cubicBezTo>
                  <a:pt x="11488" y="12498"/>
                  <a:pt x="11699" y="12542"/>
                  <a:pt x="11909" y="12542"/>
                </a:cubicBezTo>
                <a:cubicBezTo>
                  <a:pt x="12000" y="12542"/>
                  <a:pt x="12091" y="12534"/>
                  <a:pt x="12181" y="12510"/>
                </a:cubicBezTo>
                <a:cubicBezTo>
                  <a:pt x="12325" y="12473"/>
                  <a:pt x="12468" y="12460"/>
                  <a:pt x="12612" y="12460"/>
                </a:cubicBezTo>
                <a:cubicBezTo>
                  <a:pt x="12966" y="12460"/>
                  <a:pt x="13320" y="12541"/>
                  <a:pt x="13678" y="12541"/>
                </a:cubicBezTo>
                <a:cubicBezTo>
                  <a:pt x="13822" y="12541"/>
                  <a:pt x="13967" y="12527"/>
                  <a:pt x="14112" y="12491"/>
                </a:cubicBezTo>
                <a:cubicBezTo>
                  <a:pt x="14232" y="12460"/>
                  <a:pt x="14352" y="12449"/>
                  <a:pt x="14473" y="12449"/>
                </a:cubicBezTo>
                <a:cubicBezTo>
                  <a:pt x="14794" y="12449"/>
                  <a:pt x="15119" y="12526"/>
                  <a:pt x="15449" y="12526"/>
                </a:cubicBezTo>
                <a:cubicBezTo>
                  <a:pt x="15537" y="12526"/>
                  <a:pt x="15627" y="12521"/>
                  <a:pt x="15717" y="12507"/>
                </a:cubicBezTo>
                <a:cubicBezTo>
                  <a:pt x="15862" y="12484"/>
                  <a:pt x="16011" y="12476"/>
                  <a:pt x="16163" y="12476"/>
                </a:cubicBezTo>
                <a:cubicBezTo>
                  <a:pt x="16471" y="12476"/>
                  <a:pt x="16787" y="12509"/>
                  <a:pt x="17097" y="12520"/>
                </a:cubicBezTo>
                <a:cubicBezTo>
                  <a:pt x="17191" y="12523"/>
                  <a:pt x="17271" y="12631"/>
                  <a:pt x="17366" y="12631"/>
                </a:cubicBezTo>
                <a:cubicBezTo>
                  <a:pt x="17393" y="12631"/>
                  <a:pt x="17421" y="12622"/>
                  <a:pt x="17451" y="12599"/>
                </a:cubicBezTo>
                <a:cubicBezTo>
                  <a:pt x="17608" y="12480"/>
                  <a:pt x="17769" y="12445"/>
                  <a:pt x="17932" y="12445"/>
                </a:cubicBezTo>
                <a:cubicBezTo>
                  <a:pt x="18165" y="12445"/>
                  <a:pt x="18402" y="12516"/>
                  <a:pt x="18637" y="12516"/>
                </a:cubicBezTo>
                <a:cubicBezTo>
                  <a:pt x="18702" y="12516"/>
                  <a:pt x="18766" y="12510"/>
                  <a:pt x="18831" y="12497"/>
                </a:cubicBezTo>
                <a:cubicBezTo>
                  <a:pt x="18968" y="12468"/>
                  <a:pt x="19134" y="12448"/>
                  <a:pt x="19304" y="12448"/>
                </a:cubicBezTo>
                <a:cubicBezTo>
                  <a:pt x="19406" y="12448"/>
                  <a:pt x="19508" y="12455"/>
                  <a:pt x="19607" y="12471"/>
                </a:cubicBezTo>
                <a:cubicBezTo>
                  <a:pt x="19744" y="12494"/>
                  <a:pt x="19882" y="12503"/>
                  <a:pt x="20021" y="12503"/>
                </a:cubicBezTo>
                <a:cubicBezTo>
                  <a:pt x="20257" y="12503"/>
                  <a:pt x="20495" y="12477"/>
                  <a:pt x="20732" y="12449"/>
                </a:cubicBezTo>
                <a:cubicBezTo>
                  <a:pt x="20750" y="12447"/>
                  <a:pt x="20769" y="12446"/>
                  <a:pt x="20788" y="12446"/>
                </a:cubicBezTo>
                <a:cubicBezTo>
                  <a:pt x="20964" y="12446"/>
                  <a:pt x="21176" y="12526"/>
                  <a:pt x="21316" y="12526"/>
                </a:cubicBezTo>
                <a:cubicBezTo>
                  <a:pt x="21355" y="12526"/>
                  <a:pt x="21389" y="12519"/>
                  <a:pt x="21415" y="12503"/>
                </a:cubicBezTo>
                <a:cubicBezTo>
                  <a:pt x="21477" y="12463"/>
                  <a:pt x="21541" y="12449"/>
                  <a:pt x="21607" y="12449"/>
                </a:cubicBezTo>
                <a:cubicBezTo>
                  <a:pt x="21760" y="12449"/>
                  <a:pt x="21918" y="12527"/>
                  <a:pt x="22063" y="12527"/>
                </a:cubicBezTo>
                <a:cubicBezTo>
                  <a:pt x="22176" y="12527"/>
                  <a:pt x="22282" y="12480"/>
                  <a:pt x="22372" y="12311"/>
                </a:cubicBezTo>
                <a:cubicBezTo>
                  <a:pt x="22386" y="12328"/>
                  <a:pt x="22397" y="12353"/>
                  <a:pt x="22413" y="12362"/>
                </a:cubicBezTo>
                <a:cubicBezTo>
                  <a:pt x="22532" y="12431"/>
                  <a:pt x="22664" y="12461"/>
                  <a:pt x="22789" y="12461"/>
                </a:cubicBezTo>
                <a:cubicBezTo>
                  <a:pt x="22875" y="12461"/>
                  <a:pt x="22958" y="12447"/>
                  <a:pt x="23032" y="12420"/>
                </a:cubicBezTo>
                <a:cubicBezTo>
                  <a:pt x="23129" y="12384"/>
                  <a:pt x="23218" y="12368"/>
                  <a:pt x="23305" y="12368"/>
                </a:cubicBezTo>
                <a:cubicBezTo>
                  <a:pt x="23419" y="12368"/>
                  <a:pt x="23528" y="12396"/>
                  <a:pt x="23644" y="12443"/>
                </a:cubicBezTo>
                <a:cubicBezTo>
                  <a:pt x="23695" y="12464"/>
                  <a:pt x="23735" y="12525"/>
                  <a:pt x="23794" y="12525"/>
                </a:cubicBezTo>
                <a:cubicBezTo>
                  <a:pt x="23815" y="12525"/>
                  <a:pt x="23837" y="12518"/>
                  <a:pt x="23863" y="12499"/>
                </a:cubicBezTo>
                <a:cubicBezTo>
                  <a:pt x="24005" y="12400"/>
                  <a:pt x="24155" y="12371"/>
                  <a:pt x="24306" y="12371"/>
                </a:cubicBezTo>
                <a:cubicBezTo>
                  <a:pt x="24509" y="12371"/>
                  <a:pt x="24714" y="12423"/>
                  <a:pt x="24906" y="12426"/>
                </a:cubicBezTo>
                <a:cubicBezTo>
                  <a:pt x="25329" y="12432"/>
                  <a:pt x="25762" y="12510"/>
                  <a:pt x="26188" y="12510"/>
                </a:cubicBezTo>
                <a:cubicBezTo>
                  <a:pt x="26259" y="12510"/>
                  <a:pt x="26330" y="12508"/>
                  <a:pt x="26401" y="12503"/>
                </a:cubicBezTo>
                <a:cubicBezTo>
                  <a:pt x="26428" y="12501"/>
                  <a:pt x="26454" y="12500"/>
                  <a:pt x="26481" y="12500"/>
                </a:cubicBezTo>
                <a:cubicBezTo>
                  <a:pt x="26684" y="12500"/>
                  <a:pt x="26882" y="12551"/>
                  <a:pt x="27089" y="12551"/>
                </a:cubicBezTo>
                <a:cubicBezTo>
                  <a:pt x="27144" y="12551"/>
                  <a:pt x="27199" y="12547"/>
                  <a:pt x="27255" y="12538"/>
                </a:cubicBezTo>
                <a:cubicBezTo>
                  <a:pt x="27411" y="12514"/>
                  <a:pt x="27570" y="12507"/>
                  <a:pt x="27730" y="12507"/>
                </a:cubicBezTo>
                <a:cubicBezTo>
                  <a:pt x="27965" y="12507"/>
                  <a:pt x="28204" y="12522"/>
                  <a:pt x="28443" y="12522"/>
                </a:cubicBezTo>
                <a:cubicBezTo>
                  <a:pt x="28539" y="12522"/>
                  <a:pt x="28635" y="12520"/>
                  <a:pt x="28730" y="12513"/>
                </a:cubicBezTo>
                <a:cubicBezTo>
                  <a:pt x="28736" y="12512"/>
                  <a:pt x="28742" y="12512"/>
                  <a:pt x="28747" y="12512"/>
                </a:cubicBezTo>
                <a:cubicBezTo>
                  <a:pt x="28835" y="12512"/>
                  <a:pt x="28930" y="12555"/>
                  <a:pt x="29013" y="12555"/>
                </a:cubicBezTo>
                <a:cubicBezTo>
                  <a:pt x="29039" y="12555"/>
                  <a:pt x="29064" y="12551"/>
                  <a:pt x="29088" y="12540"/>
                </a:cubicBezTo>
                <a:cubicBezTo>
                  <a:pt x="29177" y="12497"/>
                  <a:pt x="29260" y="12475"/>
                  <a:pt x="29339" y="12475"/>
                </a:cubicBezTo>
                <a:cubicBezTo>
                  <a:pt x="29485" y="12475"/>
                  <a:pt x="29616" y="12550"/>
                  <a:pt x="29741" y="12708"/>
                </a:cubicBezTo>
                <a:cubicBezTo>
                  <a:pt x="29774" y="12634"/>
                  <a:pt x="29773" y="12466"/>
                  <a:pt x="29839" y="12466"/>
                </a:cubicBezTo>
                <a:cubicBezTo>
                  <a:pt x="29866" y="12466"/>
                  <a:pt x="29905" y="12495"/>
                  <a:pt x="29962" y="12569"/>
                </a:cubicBezTo>
                <a:cubicBezTo>
                  <a:pt x="29998" y="12615"/>
                  <a:pt x="30042" y="12635"/>
                  <a:pt x="30090" y="12635"/>
                </a:cubicBezTo>
                <a:cubicBezTo>
                  <a:pt x="30132" y="12635"/>
                  <a:pt x="30177" y="12620"/>
                  <a:pt x="30221" y="12596"/>
                </a:cubicBezTo>
                <a:cubicBezTo>
                  <a:pt x="30349" y="12525"/>
                  <a:pt x="30483" y="12500"/>
                  <a:pt x="30617" y="12500"/>
                </a:cubicBezTo>
                <a:cubicBezTo>
                  <a:pt x="30766" y="12500"/>
                  <a:pt x="30913" y="12531"/>
                  <a:pt x="31050" y="12560"/>
                </a:cubicBezTo>
                <a:cubicBezTo>
                  <a:pt x="31134" y="12579"/>
                  <a:pt x="31237" y="12640"/>
                  <a:pt x="31321" y="12640"/>
                </a:cubicBezTo>
                <a:cubicBezTo>
                  <a:pt x="31356" y="12640"/>
                  <a:pt x="31389" y="12629"/>
                  <a:pt x="31416" y="12599"/>
                </a:cubicBezTo>
                <a:cubicBezTo>
                  <a:pt x="31461" y="12549"/>
                  <a:pt x="31504" y="12531"/>
                  <a:pt x="31546" y="12531"/>
                </a:cubicBezTo>
                <a:cubicBezTo>
                  <a:pt x="31641" y="12531"/>
                  <a:pt x="31725" y="12621"/>
                  <a:pt x="31793" y="12627"/>
                </a:cubicBezTo>
                <a:cubicBezTo>
                  <a:pt x="31821" y="12630"/>
                  <a:pt x="31849" y="12631"/>
                  <a:pt x="31876" y="12631"/>
                </a:cubicBezTo>
                <a:cubicBezTo>
                  <a:pt x="32078" y="12631"/>
                  <a:pt x="32275" y="12567"/>
                  <a:pt x="32477" y="12567"/>
                </a:cubicBezTo>
                <a:cubicBezTo>
                  <a:pt x="32552" y="12567"/>
                  <a:pt x="32628" y="12576"/>
                  <a:pt x="32705" y="12601"/>
                </a:cubicBezTo>
                <a:cubicBezTo>
                  <a:pt x="32915" y="12668"/>
                  <a:pt x="33150" y="12735"/>
                  <a:pt x="33368" y="12735"/>
                </a:cubicBezTo>
                <a:cubicBezTo>
                  <a:pt x="33474" y="12735"/>
                  <a:pt x="33577" y="12719"/>
                  <a:pt x="33671" y="12679"/>
                </a:cubicBezTo>
                <a:cubicBezTo>
                  <a:pt x="33778" y="12633"/>
                  <a:pt x="33882" y="12617"/>
                  <a:pt x="33983" y="12617"/>
                </a:cubicBezTo>
                <a:cubicBezTo>
                  <a:pt x="34193" y="12617"/>
                  <a:pt x="34395" y="12684"/>
                  <a:pt x="34603" y="12684"/>
                </a:cubicBezTo>
                <a:cubicBezTo>
                  <a:pt x="34644" y="12684"/>
                  <a:pt x="34685" y="12681"/>
                  <a:pt x="34726" y="12675"/>
                </a:cubicBezTo>
                <a:cubicBezTo>
                  <a:pt x="34881" y="12652"/>
                  <a:pt x="35039" y="12646"/>
                  <a:pt x="35200" y="12646"/>
                </a:cubicBezTo>
                <a:cubicBezTo>
                  <a:pt x="35379" y="12646"/>
                  <a:pt x="35561" y="12654"/>
                  <a:pt x="35740" y="12654"/>
                </a:cubicBezTo>
                <a:cubicBezTo>
                  <a:pt x="36151" y="12657"/>
                  <a:pt x="36570" y="12658"/>
                  <a:pt x="36975" y="12744"/>
                </a:cubicBezTo>
                <a:cubicBezTo>
                  <a:pt x="36996" y="12748"/>
                  <a:pt x="37018" y="12750"/>
                  <a:pt x="37040" y="12750"/>
                </a:cubicBezTo>
                <a:cubicBezTo>
                  <a:pt x="37134" y="12750"/>
                  <a:pt x="37235" y="12719"/>
                  <a:pt x="37323" y="12719"/>
                </a:cubicBezTo>
                <a:cubicBezTo>
                  <a:pt x="37396" y="12719"/>
                  <a:pt x="37460" y="12740"/>
                  <a:pt x="37505" y="12816"/>
                </a:cubicBezTo>
                <a:cubicBezTo>
                  <a:pt x="37532" y="12862"/>
                  <a:pt x="37560" y="12880"/>
                  <a:pt x="37588" y="12880"/>
                </a:cubicBezTo>
                <a:cubicBezTo>
                  <a:pt x="37670" y="12880"/>
                  <a:pt x="37751" y="12721"/>
                  <a:pt x="37818" y="12721"/>
                </a:cubicBezTo>
                <a:cubicBezTo>
                  <a:pt x="37850" y="12721"/>
                  <a:pt x="37879" y="12756"/>
                  <a:pt x="37904" y="12862"/>
                </a:cubicBezTo>
                <a:cubicBezTo>
                  <a:pt x="37972" y="12753"/>
                  <a:pt x="38051" y="12721"/>
                  <a:pt x="38133" y="12721"/>
                </a:cubicBezTo>
                <a:cubicBezTo>
                  <a:pt x="38242" y="12721"/>
                  <a:pt x="38358" y="12775"/>
                  <a:pt x="38467" y="12775"/>
                </a:cubicBezTo>
                <a:cubicBezTo>
                  <a:pt x="38529" y="12775"/>
                  <a:pt x="38589" y="12758"/>
                  <a:pt x="38645" y="12704"/>
                </a:cubicBezTo>
                <a:cubicBezTo>
                  <a:pt x="38661" y="12689"/>
                  <a:pt x="38686" y="12683"/>
                  <a:pt x="38714" y="12683"/>
                </a:cubicBezTo>
                <a:cubicBezTo>
                  <a:pt x="38761" y="12683"/>
                  <a:pt x="38817" y="12701"/>
                  <a:pt x="38853" y="12725"/>
                </a:cubicBezTo>
                <a:cubicBezTo>
                  <a:pt x="38938" y="12785"/>
                  <a:pt x="39022" y="12805"/>
                  <a:pt x="39106" y="12805"/>
                </a:cubicBezTo>
                <a:cubicBezTo>
                  <a:pt x="39286" y="12805"/>
                  <a:pt x="39463" y="12713"/>
                  <a:pt x="39638" y="12713"/>
                </a:cubicBezTo>
                <a:cubicBezTo>
                  <a:pt x="39658" y="12713"/>
                  <a:pt x="39678" y="12714"/>
                  <a:pt x="39698" y="12717"/>
                </a:cubicBezTo>
                <a:cubicBezTo>
                  <a:pt x="39714" y="12719"/>
                  <a:pt x="39730" y="12720"/>
                  <a:pt x="39746" y="12720"/>
                </a:cubicBezTo>
                <a:cubicBezTo>
                  <a:pt x="39872" y="12720"/>
                  <a:pt x="40004" y="12663"/>
                  <a:pt x="40131" y="12663"/>
                </a:cubicBezTo>
                <a:cubicBezTo>
                  <a:pt x="40238" y="12663"/>
                  <a:pt x="40341" y="12703"/>
                  <a:pt x="40432" y="12852"/>
                </a:cubicBezTo>
                <a:cubicBezTo>
                  <a:pt x="40455" y="12889"/>
                  <a:pt x="40495" y="12929"/>
                  <a:pt x="40528" y="12929"/>
                </a:cubicBezTo>
                <a:cubicBezTo>
                  <a:pt x="40562" y="12929"/>
                  <a:pt x="40588" y="12888"/>
                  <a:pt x="40581" y="12764"/>
                </a:cubicBezTo>
                <a:cubicBezTo>
                  <a:pt x="40579" y="12719"/>
                  <a:pt x="40619" y="12705"/>
                  <a:pt x="40661" y="12705"/>
                </a:cubicBezTo>
                <a:cubicBezTo>
                  <a:pt x="40690" y="12705"/>
                  <a:pt x="40720" y="12712"/>
                  <a:pt x="40740" y="12719"/>
                </a:cubicBezTo>
                <a:cubicBezTo>
                  <a:pt x="40860" y="12766"/>
                  <a:pt x="40981" y="12796"/>
                  <a:pt x="41101" y="12796"/>
                </a:cubicBezTo>
                <a:cubicBezTo>
                  <a:pt x="41214" y="12796"/>
                  <a:pt x="41326" y="12770"/>
                  <a:pt x="41435" y="12706"/>
                </a:cubicBezTo>
                <a:cubicBezTo>
                  <a:pt x="41449" y="12698"/>
                  <a:pt x="41461" y="12694"/>
                  <a:pt x="41473" y="12694"/>
                </a:cubicBezTo>
                <a:cubicBezTo>
                  <a:pt x="41553" y="12694"/>
                  <a:pt x="41583" y="12859"/>
                  <a:pt x="41605" y="12859"/>
                </a:cubicBezTo>
                <a:cubicBezTo>
                  <a:pt x="41610" y="12859"/>
                  <a:pt x="41614" y="12849"/>
                  <a:pt x="41619" y="12825"/>
                </a:cubicBezTo>
                <a:cubicBezTo>
                  <a:pt x="41644" y="12698"/>
                  <a:pt x="41680" y="12662"/>
                  <a:pt x="41720" y="12662"/>
                </a:cubicBezTo>
                <a:cubicBezTo>
                  <a:pt x="41770" y="12662"/>
                  <a:pt x="41826" y="12717"/>
                  <a:pt x="41874" y="12717"/>
                </a:cubicBezTo>
                <a:cubicBezTo>
                  <a:pt x="41880" y="12717"/>
                  <a:pt x="41887" y="12716"/>
                  <a:pt x="41893" y="12714"/>
                </a:cubicBezTo>
                <a:cubicBezTo>
                  <a:pt x="41936" y="12698"/>
                  <a:pt x="41979" y="12693"/>
                  <a:pt x="42023" y="12693"/>
                </a:cubicBezTo>
                <a:cubicBezTo>
                  <a:pt x="42148" y="12693"/>
                  <a:pt x="42270" y="12742"/>
                  <a:pt x="42388" y="12742"/>
                </a:cubicBezTo>
                <a:cubicBezTo>
                  <a:pt x="42402" y="12742"/>
                  <a:pt x="42416" y="12741"/>
                  <a:pt x="42430" y="12740"/>
                </a:cubicBezTo>
                <a:cubicBezTo>
                  <a:pt x="42618" y="12719"/>
                  <a:pt x="42810" y="12649"/>
                  <a:pt x="42998" y="12649"/>
                </a:cubicBezTo>
                <a:cubicBezTo>
                  <a:pt x="43032" y="12649"/>
                  <a:pt x="43066" y="12652"/>
                  <a:pt x="43099" y="12657"/>
                </a:cubicBezTo>
                <a:cubicBezTo>
                  <a:pt x="43292" y="12687"/>
                  <a:pt x="43499" y="12721"/>
                  <a:pt x="43691" y="12721"/>
                </a:cubicBezTo>
                <a:cubicBezTo>
                  <a:pt x="43805" y="12721"/>
                  <a:pt x="43913" y="12709"/>
                  <a:pt x="44011" y="12678"/>
                </a:cubicBezTo>
                <a:cubicBezTo>
                  <a:pt x="44234" y="12605"/>
                  <a:pt x="44455" y="12593"/>
                  <a:pt x="44674" y="12593"/>
                </a:cubicBezTo>
                <a:cubicBezTo>
                  <a:pt x="44782" y="12593"/>
                  <a:pt x="44889" y="12596"/>
                  <a:pt x="44996" y="12596"/>
                </a:cubicBezTo>
                <a:cubicBezTo>
                  <a:pt x="45096" y="12596"/>
                  <a:pt x="45196" y="12593"/>
                  <a:pt x="45296" y="12584"/>
                </a:cubicBezTo>
                <a:cubicBezTo>
                  <a:pt x="45608" y="12553"/>
                  <a:pt x="45922" y="12454"/>
                  <a:pt x="46237" y="12454"/>
                </a:cubicBezTo>
                <a:cubicBezTo>
                  <a:pt x="46332" y="12454"/>
                  <a:pt x="46426" y="12462"/>
                  <a:pt x="46521" y="12485"/>
                </a:cubicBezTo>
                <a:cubicBezTo>
                  <a:pt x="46530" y="12487"/>
                  <a:pt x="46539" y="12488"/>
                  <a:pt x="46548" y="12488"/>
                </a:cubicBezTo>
                <a:cubicBezTo>
                  <a:pt x="46607" y="12488"/>
                  <a:pt x="46642" y="12436"/>
                  <a:pt x="46687" y="12410"/>
                </a:cubicBezTo>
                <a:cubicBezTo>
                  <a:pt x="46757" y="12370"/>
                  <a:pt x="46827" y="12352"/>
                  <a:pt x="46896" y="12352"/>
                </a:cubicBezTo>
                <a:cubicBezTo>
                  <a:pt x="46981" y="12352"/>
                  <a:pt x="47065" y="12379"/>
                  <a:pt x="47149" y="12422"/>
                </a:cubicBezTo>
                <a:cubicBezTo>
                  <a:pt x="47196" y="12446"/>
                  <a:pt x="47240" y="12477"/>
                  <a:pt x="47287" y="12505"/>
                </a:cubicBezTo>
                <a:cubicBezTo>
                  <a:pt x="47322" y="12372"/>
                  <a:pt x="47350" y="12328"/>
                  <a:pt x="47383" y="12328"/>
                </a:cubicBezTo>
                <a:cubicBezTo>
                  <a:pt x="47426" y="12328"/>
                  <a:pt x="47479" y="12404"/>
                  <a:pt x="47570" y="12457"/>
                </a:cubicBezTo>
                <a:cubicBezTo>
                  <a:pt x="47623" y="12487"/>
                  <a:pt x="47683" y="12500"/>
                  <a:pt x="47747" y="12500"/>
                </a:cubicBezTo>
                <a:cubicBezTo>
                  <a:pt x="47936" y="12500"/>
                  <a:pt x="48158" y="12392"/>
                  <a:pt x="48330" y="12342"/>
                </a:cubicBezTo>
                <a:cubicBezTo>
                  <a:pt x="48719" y="12231"/>
                  <a:pt x="49093" y="12286"/>
                  <a:pt x="49470" y="12256"/>
                </a:cubicBezTo>
                <a:cubicBezTo>
                  <a:pt x="49497" y="12254"/>
                  <a:pt x="49523" y="12253"/>
                  <a:pt x="49550" y="12253"/>
                </a:cubicBezTo>
                <a:cubicBezTo>
                  <a:pt x="49775" y="12253"/>
                  <a:pt x="50018" y="12318"/>
                  <a:pt x="50232" y="12318"/>
                </a:cubicBezTo>
                <a:cubicBezTo>
                  <a:pt x="50248" y="12318"/>
                  <a:pt x="50263" y="12318"/>
                  <a:pt x="50279" y="12317"/>
                </a:cubicBezTo>
                <a:cubicBezTo>
                  <a:pt x="50454" y="12308"/>
                  <a:pt x="50586" y="12301"/>
                  <a:pt x="50695" y="12301"/>
                </a:cubicBezTo>
                <a:cubicBezTo>
                  <a:pt x="50988" y="12301"/>
                  <a:pt x="51115" y="12352"/>
                  <a:pt x="51483" y="12546"/>
                </a:cubicBezTo>
                <a:cubicBezTo>
                  <a:pt x="51501" y="12555"/>
                  <a:pt x="51522" y="12552"/>
                  <a:pt x="51542" y="12554"/>
                </a:cubicBezTo>
                <a:cubicBezTo>
                  <a:pt x="51544" y="12394"/>
                  <a:pt x="51570" y="12346"/>
                  <a:pt x="51606" y="12346"/>
                </a:cubicBezTo>
                <a:cubicBezTo>
                  <a:pt x="51663" y="12346"/>
                  <a:pt x="51744" y="12462"/>
                  <a:pt x="51800" y="12462"/>
                </a:cubicBezTo>
                <a:cubicBezTo>
                  <a:pt x="51808" y="12462"/>
                  <a:pt x="51815" y="12460"/>
                  <a:pt x="51821" y="12455"/>
                </a:cubicBezTo>
                <a:cubicBezTo>
                  <a:pt x="51915" y="12391"/>
                  <a:pt x="51997" y="12333"/>
                  <a:pt x="51957" y="12156"/>
                </a:cubicBezTo>
                <a:cubicBezTo>
                  <a:pt x="51864" y="11751"/>
                  <a:pt x="51710" y="11361"/>
                  <a:pt x="51502" y="11000"/>
                </a:cubicBezTo>
                <a:cubicBezTo>
                  <a:pt x="51057" y="10218"/>
                  <a:pt x="50568" y="9477"/>
                  <a:pt x="50116" y="8701"/>
                </a:cubicBezTo>
                <a:cubicBezTo>
                  <a:pt x="49823" y="8199"/>
                  <a:pt x="49511" y="7722"/>
                  <a:pt x="49191" y="7252"/>
                </a:cubicBezTo>
                <a:cubicBezTo>
                  <a:pt x="49036" y="7022"/>
                  <a:pt x="48916" y="6262"/>
                  <a:pt x="49048" y="6209"/>
                </a:cubicBezTo>
                <a:cubicBezTo>
                  <a:pt x="49525" y="6012"/>
                  <a:pt x="49530" y="5345"/>
                  <a:pt x="49838" y="4970"/>
                </a:cubicBezTo>
                <a:cubicBezTo>
                  <a:pt x="50078" y="4676"/>
                  <a:pt x="50225" y="4230"/>
                  <a:pt x="50486" y="3922"/>
                </a:cubicBezTo>
                <a:cubicBezTo>
                  <a:pt x="50538" y="3864"/>
                  <a:pt x="50571" y="3778"/>
                  <a:pt x="50612" y="3706"/>
                </a:cubicBezTo>
                <a:cubicBezTo>
                  <a:pt x="50801" y="3375"/>
                  <a:pt x="50810" y="2903"/>
                  <a:pt x="51134" y="2670"/>
                </a:cubicBezTo>
                <a:cubicBezTo>
                  <a:pt x="51225" y="2602"/>
                  <a:pt x="51364" y="2540"/>
                  <a:pt x="51356" y="2313"/>
                </a:cubicBezTo>
                <a:cubicBezTo>
                  <a:pt x="51349" y="2104"/>
                  <a:pt x="51488" y="1905"/>
                  <a:pt x="51643" y="1827"/>
                </a:cubicBezTo>
                <a:cubicBezTo>
                  <a:pt x="51719" y="1790"/>
                  <a:pt x="51667" y="1755"/>
                  <a:pt x="51648" y="1723"/>
                </a:cubicBezTo>
                <a:cubicBezTo>
                  <a:pt x="51565" y="1595"/>
                  <a:pt x="51730" y="1563"/>
                  <a:pt x="51709" y="1460"/>
                </a:cubicBezTo>
                <a:lnTo>
                  <a:pt x="51709" y="1460"/>
                </a:lnTo>
                <a:cubicBezTo>
                  <a:pt x="51709" y="1460"/>
                  <a:pt x="51710" y="1460"/>
                  <a:pt x="51710" y="1460"/>
                </a:cubicBezTo>
                <a:cubicBezTo>
                  <a:pt x="51929" y="1460"/>
                  <a:pt x="51940" y="1195"/>
                  <a:pt x="52026" y="1037"/>
                </a:cubicBezTo>
                <a:cubicBezTo>
                  <a:pt x="52127" y="851"/>
                  <a:pt x="51990" y="467"/>
                  <a:pt x="51833" y="467"/>
                </a:cubicBezTo>
                <a:cubicBezTo>
                  <a:pt x="51824" y="467"/>
                  <a:pt x="51814" y="469"/>
                  <a:pt x="51805" y="471"/>
                </a:cubicBezTo>
                <a:cubicBezTo>
                  <a:pt x="51761" y="484"/>
                  <a:pt x="51717" y="490"/>
                  <a:pt x="51675" y="490"/>
                </a:cubicBezTo>
                <a:cubicBezTo>
                  <a:pt x="51438" y="490"/>
                  <a:pt x="51232" y="315"/>
                  <a:pt x="50982" y="315"/>
                </a:cubicBezTo>
                <a:cubicBezTo>
                  <a:pt x="50975" y="315"/>
                  <a:pt x="50969" y="315"/>
                  <a:pt x="50963" y="315"/>
                </a:cubicBezTo>
                <a:cubicBezTo>
                  <a:pt x="50467" y="333"/>
                  <a:pt x="49964" y="345"/>
                  <a:pt x="49464" y="350"/>
                </a:cubicBezTo>
                <a:cubicBezTo>
                  <a:pt x="48938" y="354"/>
                  <a:pt x="48411" y="376"/>
                  <a:pt x="47884" y="376"/>
                </a:cubicBezTo>
                <a:cubicBezTo>
                  <a:pt x="47432" y="376"/>
                  <a:pt x="46979" y="360"/>
                  <a:pt x="46528" y="304"/>
                </a:cubicBezTo>
                <a:cubicBezTo>
                  <a:pt x="46403" y="289"/>
                  <a:pt x="46278" y="285"/>
                  <a:pt x="46152" y="285"/>
                </a:cubicBezTo>
                <a:cubicBezTo>
                  <a:pt x="46031" y="285"/>
                  <a:pt x="45909" y="288"/>
                  <a:pt x="45787" y="288"/>
                </a:cubicBezTo>
                <a:cubicBezTo>
                  <a:pt x="45697" y="288"/>
                  <a:pt x="45607" y="286"/>
                  <a:pt x="45517" y="280"/>
                </a:cubicBezTo>
                <a:cubicBezTo>
                  <a:pt x="45085" y="247"/>
                  <a:pt x="44655" y="171"/>
                  <a:pt x="44221" y="146"/>
                </a:cubicBezTo>
                <a:cubicBezTo>
                  <a:pt x="43917" y="129"/>
                  <a:pt x="43611" y="70"/>
                  <a:pt x="43307" y="70"/>
                </a:cubicBezTo>
                <a:cubicBezTo>
                  <a:pt x="43217" y="70"/>
                  <a:pt x="43128" y="75"/>
                  <a:pt x="43039" y="88"/>
                </a:cubicBezTo>
                <a:cubicBezTo>
                  <a:pt x="42991" y="95"/>
                  <a:pt x="42944" y="97"/>
                  <a:pt x="42896" y="97"/>
                </a:cubicBezTo>
                <a:cubicBezTo>
                  <a:pt x="42671" y="97"/>
                  <a:pt x="42450" y="33"/>
                  <a:pt x="42230" y="21"/>
                </a:cubicBezTo>
                <a:cubicBezTo>
                  <a:pt x="42099" y="14"/>
                  <a:pt x="41937" y="0"/>
                  <a:pt x="41797" y="0"/>
                </a:cubicBez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243675" tIns="243675" rIns="243675" bIns="243675" anchor="ctr" anchorCtr="0">
            <a:noAutofit/>
          </a:bodyPr>
          <a:lstStyle/>
          <a:p>
            <a:pPr>
              <a:buSzPts val="1400"/>
            </a:pPr>
            <a:endParaRPr sz="3731"/>
          </a:p>
        </p:txBody>
      </p:sp>
      <p:sp>
        <p:nvSpPr>
          <p:cNvPr id="2593" name="Google Shape;2593;p36"/>
          <p:cNvSpPr txBox="1"/>
          <p:nvPr/>
        </p:nvSpPr>
        <p:spPr>
          <a:xfrm>
            <a:off x="5357185" y="1972829"/>
            <a:ext cx="13663281" cy="1953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75" tIns="243675" rIns="243675" bIns="243675" anchor="b" anchorCtr="0">
            <a:noAutofit/>
          </a:bodyPr>
          <a:lstStyle/>
          <a:p>
            <a:pPr algn="ctr">
              <a:buSzPts val="2400"/>
            </a:pPr>
            <a:r>
              <a:rPr lang="en-US" sz="10661" dirty="0">
                <a:solidFill>
                  <a:schemeClr val="tx2">
                    <a:lumMod val="50000"/>
                  </a:schemeClr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Homework</a:t>
            </a:r>
            <a:endParaRPr sz="10661" dirty="0">
              <a:solidFill>
                <a:schemeClr val="tx2">
                  <a:lumMod val="50000"/>
                </a:schemeClr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594" name="Google Shape;2594;p36"/>
          <p:cNvSpPr txBox="1"/>
          <p:nvPr/>
        </p:nvSpPr>
        <p:spPr>
          <a:xfrm>
            <a:off x="6405984" y="5351347"/>
            <a:ext cx="12407962" cy="246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75" tIns="121804" rIns="243675" bIns="121804" anchor="ctr" anchorCtr="0">
            <a:spAutoFit/>
          </a:bodyPr>
          <a:lstStyle/>
          <a:p>
            <a:pPr algn="ctr">
              <a:buSzPts val="2400"/>
            </a:pPr>
            <a:r>
              <a:rPr lang="en-US" sz="7198" b="1" dirty="0">
                <a:solidFill>
                  <a:schemeClr val="tx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1. Finish all the tasks</a:t>
            </a:r>
            <a:endParaRPr sz="7198" b="1" dirty="0">
              <a:solidFill>
                <a:schemeClr val="tx2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SzPts val="2400"/>
            </a:pPr>
            <a:r>
              <a:rPr lang="en-US" sz="7198" b="1" dirty="0">
                <a:solidFill>
                  <a:schemeClr val="tx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2. Prepare U4-C (P.49)</a:t>
            </a:r>
            <a:endParaRPr sz="7198" b="1" dirty="0">
              <a:solidFill>
                <a:schemeClr val="tx2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5" name="Google Shape;2595;p36"/>
          <p:cNvSpPr txBox="1"/>
          <p:nvPr/>
        </p:nvSpPr>
        <p:spPr>
          <a:xfrm>
            <a:off x="5642094" y="7142216"/>
            <a:ext cx="999480" cy="1953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675" tIns="243675" rIns="243675" bIns="243675" anchor="b" anchorCtr="0">
            <a:noAutofit/>
          </a:bodyPr>
          <a:lstStyle/>
          <a:p>
            <a:pPr algn="ctr">
              <a:buSzPts val="2400"/>
            </a:pPr>
            <a:r>
              <a:rPr lang="en-US" sz="7464">
                <a:latin typeface="Permanent Marker"/>
                <a:ea typeface="Permanent Marker"/>
                <a:cs typeface="Permanent Marker"/>
                <a:sym typeface="Permanent Marker"/>
              </a:rPr>
              <a:t>?</a:t>
            </a:r>
            <a:endParaRPr sz="3731"/>
          </a:p>
        </p:txBody>
      </p:sp>
      <p:grpSp>
        <p:nvGrpSpPr>
          <p:cNvPr id="2596" name="Google Shape;2596;p36"/>
          <p:cNvGrpSpPr/>
          <p:nvPr/>
        </p:nvGrpSpPr>
        <p:grpSpPr>
          <a:xfrm flipH="1">
            <a:off x="3017237" y="7634688"/>
            <a:ext cx="2701526" cy="4811283"/>
            <a:chOff x="3908325" y="238100"/>
            <a:chExt cx="2292175" cy="4082250"/>
          </a:xfrm>
        </p:grpSpPr>
        <p:sp>
          <p:nvSpPr>
            <p:cNvPr id="2597" name="Google Shape;2597;p36"/>
            <p:cNvSpPr/>
            <p:nvPr/>
          </p:nvSpPr>
          <p:spPr>
            <a:xfrm>
              <a:off x="4555525" y="1019075"/>
              <a:ext cx="1320950" cy="3254375"/>
            </a:xfrm>
            <a:custGeom>
              <a:avLst/>
              <a:gdLst/>
              <a:ahLst/>
              <a:cxnLst/>
              <a:rect l="l" t="t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lnTo>
                    <a:pt x="36066" y="116904"/>
                  </a:ln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98" name="Google Shape;2598;p36"/>
            <p:cNvSpPr/>
            <p:nvPr/>
          </p:nvSpPr>
          <p:spPr>
            <a:xfrm>
              <a:off x="4506850" y="927300"/>
              <a:ext cx="1445075" cy="3393050"/>
            </a:xfrm>
            <a:custGeom>
              <a:avLst/>
              <a:gdLst/>
              <a:ahLst/>
              <a:cxnLst/>
              <a:rect l="l" t="t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lnTo>
                    <a:pt x="10587" y="121204"/>
                  </a:ln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599" name="Google Shape;2599;p36"/>
            <p:cNvSpPr/>
            <p:nvPr/>
          </p:nvSpPr>
          <p:spPr>
            <a:xfrm>
              <a:off x="5444025" y="3910925"/>
              <a:ext cx="157400" cy="408375"/>
            </a:xfrm>
            <a:custGeom>
              <a:avLst/>
              <a:gdLst/>
              <a:ahLst/>
              <a:cxnLst/>
              <a:rect l="l" t="t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00" name="Google Shape;2600;p36"/>
            <p:cNvSpPr/>
            <p:nvPr/>
          </p:nvSpPr>
          <p:spPr>
            <a:xfrm>
              <a:off x="4979150" y="3148525"/>
              <a:ext cx="627400" cy="302575"/>
            </a:xfrm>
            <a:custGeom>
              <a:avLst/>
              <a:gdLst/>
              <a:ahLst/>
              <a:cxnLst/>
              <a:rect l="l" t="t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01" name="Google Shape;2601;p36"/>
            <p:cNvSpPr/>
            <p:nvPr/>
          </p:nvSpPr>
          <p:spPr>
            <a:xfrm>
              <a:off x="5054950" y="3668275"/>
              <a:ext cx="577925" cy="283525"/>
            </a:xfrm>
            <a:custGeom>
              <a:avLst/>
              <a:gdLst/>
              <a:ahLst/>
              <a:cxnLst/>
              <a:rect l="l" t="t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02" name="Google Shape;2602;p36"/>
            <p:cNvSpPr/>
            <p:nvPr/>
          </p:nvSpPr>
          <p:spPr>
            <a:xfrm>
              <a:off x="5616900" y="3269325"/>
              <a:ext cx="222350" cy="409500"/>
            </a:xfrm>
            <a:custGeom>
              <a:avLst/>
              <a:gdLst/>
              <a:ahLst/>
              <a:cxnLst/>
              <a:rect l="l" t="t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03" name="Google Shape;2603;p36"/>
            <p:cNvSpPr/>
            <p:nvPr/>
          </p:nvSpPr>
          <p:spPr>
            <a:xfrm>
              <a:off x="4712425" y="3422650"/>
              <a:ext cx="376450" cy="311250"/>
            </a:xfrm>
            <a:custGeom>
              <a:avLst/>
              <a:gdLst/>
              <a:ahLst/>
              <a:cxnLst/>
              <a:rect l="l" t="t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04" name="Google Shape;2604;p36"/>
            <p:cNvSpPr/>
            <p:nvPr/>
          </p:nvSpPr>
          <p:spPr>
            <a:xfrm>
              <a:off x="4551175" y="3078900"/>
              <a:ext cx="218800" cy="403400"/>
            </a:xfrm>
            <a:custGeom>
              <a:avLst/>
              <a:gdLst/>
              <a:ahLst/>
              <a:cxnLst/>
              <a:rect l="l" t="t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05" name="Google Shape;2605;p36"/>
            <p:cNvSpPr/>
            <p:nvPr/>
          </p:nvSpPr>
          <p:spPr>
            <a:xfrm>
              <a:off x="4662100" y="2392350"/>
              <a:ext cx="174625" cy="341450"/>
            </a:xfrm>
            <a:custGeom>
              <a:avLst/>
              <a:gdLst/>
              <a:ahLst/>
              <a:cxnLst/>
              <a:rect l="l" t="t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06" name="Google Shape;2606;p36"/>
            <p:cNvSpPr/>
            <p:nvPr/>
          </p:nvSpPr>
          <p:spPr>
            <a:xfrm>
              <a:off x="4642075" y="1858875"/>
              <a:ext cx="168475" cy="260800"/>
            </a:xfrm>
            <a:custGeom>
              <a:avLst/>
              <a:gdLst/>
              <a:ahLst/>
              <a:cxnLst/>
              <a:rect l="l" t="t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07" name="Google Shape;2607;p36"/>
            <p:cNvSpPr/>
            <p:nvPr/>
          </p:nvSpPr>
          <p:spPr>
            <a:xfrm>
              <a:off x="4639900" y="1170400"/>
              <a:ext cx="162050" cy="323325"/>
            </a:xfrm>
            <a:custGeom>
              <a:avLst/>
              <a:gdLst/>
              <a:ahLst/>
              <a:cxnLst/>
              <a:rect l="l" t="t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lnTo>
                    <a:pt x="4677" y="12933"/>
                  </a:ln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08" name="Google Shape;2608;p36"/>
            <p:cNvSpPr/>
            <p:nvPr/>
          </p:nvSpPr>
          <p:spPr>
            <a:xfrm>
              <a:off x="5825825" y="2474025"/>
              <a:ext cx="374675" cy="861450"/>
            </a:xfrm>
            <a:custGeom>
              <a:avLst/>
              <a:gdLst/>
              <a:ahLst/>
              <a:cxnLst/>
              <a:rect l="l" t="t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09" name="Google Shape;2609;p36"/>
            <p:cNvSpPr/>
            <p:nvPr/>
          </p:nvSpPr>
          <p:spPr>
            <a:xfrm>
              <a:off x="4595350" y="336400"/>
              <a:ext cx="148050" cy="296375"/>
            </a:xfrm>
            <a:custGeom>
              <a:avLst/>
              <a:gdLst/>
              <a:ahLst/>
              <a:cxnLst/>
              <a:rect l="l" t="t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10" name="Google Shape;2610;p36"/>
            <p:cNvSpPr/>
            <p:nvPr/>
          </p:nvSpPr>
          <p:spPr>
            <a:xfrm>
              <a:off x="4704125" y="475525"/>
              <a:ext cx="259725" cy="203150"/>
            </a:xfrm>
            <a:custGeom>
              <a:avLst/>
              <a:gdLst/>
              <a:ahLst/>
              <a:cxnLst/>
              <a:rect l="l" t="t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11" name="Google Shape;2611;p36"/>
            <p:cNvSpPr/>
            <p:nvPr/>
          </p:nvSpPr>
          <p:spPr>
            <a:xfrm>
              <a:off x="4896275" y="403575"/>
              <a:ext cx="135375" cy="146675"/>
            </a:xfrm>
            <a:custGeom>
              <a:avLst/>
              <a:gdLst/>
              <a:ahLst/>
              <a:cxnLst/>
              <a:rect l="l" t="t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4653875" y="238100"/>
              <a:ext cx="129875" cy="156075"/>
            </a:xfrm>
            <a:custGeom>
              <a:avLst/>
              <a:gdLst/>
              <a:ahLst/>
              <a:cxnLst/>
              <a:rect l="l" t="t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13" name="Google Shape;2613;p36"/>
            <p:cNvSpPr/>
            <p:nvPr/>
          </p:nvSpPr>
          <p:spPr>
            <a:xfrm>
              <a:off x="4352700" y="403800"/>
              <a:ext cx="273525" cy="265900"/>
            </a:xfrm>
            <a:custGeom>
              <a:avLst/>
              <a:gdLst/>
              <a:ahLst/>
              <a:cxnLst/>
              <a:rect l="l" t="t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14" name="Google Shape;2614;p36"/>
            <p:cNvSpPr/>
            <p:nvPr/>
          </p:nvSpPr>
          <p:spPr>
            <a:xfrm>
              <a:off x="4570050" y="597300"/>
              <a:ext cx="434800" cy="332175"/>
            </a:xfrm>
            <a:custGeom>
              <a:avLst/>
              <a:gdLst/>
              <a:ahLst/>
              <a:cxnLst/>
              <a:rect l="l" t="t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15" name="Google Shape;2615;p36"/>
            <p:cNvSpPr/>
            <p:nvPr/>
          </p:nvSpPr>
          <p:spPr>
            <a:xfrm>
              <a:off x="3908325" y="616400"/>
              <a:ext cx="876850" cy="855375"/>
            </a:xfrm>
            <a:custGeom>
              <a:avLst/>
              <a:gdLst/>
              <a:ahLst/>
              <a:cxnLst/>
              <a:rect l="l" t="t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16" name="Google Shape;2616;p36"/>
            <p:cNvSpPr/>
            <p:nvPr/>
          </p:nvSpPr>
          <p:spPr>
            <a:xfrm>
              <a:off x="4015950" y="913450"/>
              <a:ext cx="448325" cy="456025"/>
            </a:xfrm>
            <a:custGeom>
              <a:avLst/>
              <a:gdLst/>
              <a:ahLst/>
              <a:cxnLst/>
              <a:rect l="l" t="t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17" name="Google Shape;2617;p36"/>
            <p:cNvSpPr/>
            <p:nvPr/>
          </p:nvSpPr>
          <p:spPr>
            <a:xfrm>
              <a:off x="4539975" y="81467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18" name="Google Shape;2618;p36"/>
            <p:cNvSpPr/>
            <p:nvPr/>
          </p:nvSpPr>
          <p:spPr>
            <a:xfrm>
              <a:off x="4375425" y="70352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19" name="Google Shape;2619;p36"/>
            <p:cNvSpPr/>
            <p:nvPr/>
          </p:nvSpPr>
          <p:spPr>
            <a:xfrm>
              <a:off x="4083600" y="1078375"/>
              <a:ext cx="112825" cy="108150"/>
            </a:xfrm>
            <a:custGeom>
              <a:avLst/>
              <a:gdLst/>
              <a:ahLst/>
              <a:cxnLst/>
              <a:rect l="l" t="t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  <p:sp>
          <p:nvSpPr>
            <p:cNvPr id="2620" name="Google Shape;2620;p36"/>
            <p:cNvSpPr/>
            <p:nvPr/>
          </p:nvSpPr>
          <p:spPr>
            <a:xfrm>
              <a:off x="4175250" y="11538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>
                <a:buSzPts val="1400"/>
              </a:pPr>
              <a:endParaRPr sz="3731"/>
            </a:p>
          </p:txBody>
        </p:sp>
      </p:grpSp>
    </p:spTree>
    <p:extLst>
      <p:ext uri="{BB962C8B-B14F-4D97-AF65-F5344CB8AC3E}">
        <p14:creationId xmlns:p14="http://schemas.microsoft.com/office/powerpoint/2010/main" val="144874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>
            <a:fillRect/>
          </a:stretch>
        </p:blipFill>
        <p:spPr>
          <a:xfrm>
            <a:off x="617183" y="11828471"/>
            <a:ext cx="1001950" cy="14403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14863" y="12844056"/>
            <a:ext cx="443581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 panose="020F0A02020204030203"/>
                <a:cs typeface="Lato Black" panose="020F0A02020204030203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49" y="1569814"/>
            <a:ext cx="12876752" cy="1025865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" y="714385"/>
            <a:ext cx="24377649" cy="89916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12793686" y="3530177"/>
            <a:ext cx="17124795" cy="2938903"/>
          </a:xfrm>
          <a:prstGeom prst="rect">
            <a:avLst/>
          </a:prstGeom>
        </p:spPr>
        <p:txBody>
          <a:bodyPr vert="horz" lIns="243757" tIns="121878" rIns="243757" bIns="12187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14395" dirty="0">
                <a:solidFill>
                  <a:srgbClr val="009A4E"/>
                </a:solidFill>
                <a:latin typeface="Lato Black" panose="020F0A02020204030203"/>
              </a:rPr>
              <a:t>Thank you!</a:t>
            </a:r>
          </a:p>
        </p:txBody>
      </p:sp>
      <p:pic>
        <p:nvPicPr>
          <p:cNvPr id="33" name="Picture Placeholder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>
            <a:fillRect/>
          </a:stretch>
        </p:blipFill>
        <p:spPr>
          <a:xfrm>
            <a:off x="7993966" y="10450487"/>
            <a:ext cx="1460192" cy="209904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814836" y="11500010"/>
            <a:ext cx="12208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42" y="10618650"/>
            <a:ext cx="23622000" cy="268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"/>
          <p:cNvSpPr/>
          <p:nvPr/>
        </p:nvSpPr>
        <p:spPr>
          <a:xfrm>
            <a:off x="1410199" y="257277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4" name="Rectangle: Rounded Corners 3"/>
          <p:cNvSpPr/>
          <p:nvPr/>
        </p:nvSpPr>
        <p:spPr>
          <a:xfrm>
            <a:off x="1410510" y="435691"/>
            <a:ext cx="21556629" cy="17043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>
            <a:fillRect/>
          </a:stretch>
        </p:blipFill>
        <p:spPr>
          <a:xfrm>
            <a:off x="345329" y="12073456"/>
            <a:ext cx="1001950" cy="1440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 panose="020F0A02020204030203"/>
                <a:cs typeface="Lato Black" panose="020F0A02020204030203"/>
              </a:rPr>
              <a:t>www.phuongnam.edu.vn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378" y="11393100"/>
            <a:ext cx="2807727" cy="1823575"/>
          </a:xfrm>
          <a:prstGeom prst="rect">
            <a:avLst/>
          </a:prstGeom>
        </p:spPr>
      </p:pic>
      <p:pic>
        <p:nvPicPr>
          <p:cNvPr id="11" name="Picture Placeholder 10" descr="Unit4b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tretch>
            <a:fillRect/>
          </a:stretch>
        </p:blipFill>
        <p:spPr>
          <a:xfrm>
            <a:off x="1410335" y="2433320"/>
            <a:ext cx="14987905" cy="9965690"/>
          </a:xfrm>
          <a:prstGeom prst="rect">
            <a:avLst/>
          </a:prstGeom>
        </p:spPr>
      </p:pic>
      <p:pic>
        <p:nvPicPr>
          <p:cNvPr id="13" name="Picture 12" descr="shooting-sta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8270" y="3956685"/>
            <a:ext cx="6918960" cy="691896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4849495" y="1920240"/>
            <a:ext cx="7158355" cy="17532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90000"/>
              </a:lnSpc>
            </a:pPr>
            <a:r>
              <a:rPr lang="en-US" sz="60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A02020204030203"/>
                <a:cs typeface="Lato Black" panose="020F0A02020204030203"/>
              </a:rPr>
              <a:t>Find adjective that ends in -ER</a:t>
            </a:r>
          </a:p>
        </p:txBody>
      </p:sp>
      <p:sp>
        <p:nvSpPr>
          <p:cNvPr id="18" name="Donut 17"/>
          <p:cNvSpPr/>
          <p:nvPr/>
        </p:nvSpPr>
        <p:spPr>
          <a:xfrm>
            <a:off x="13148088" y="4337432"/>
            <a:ext cx="2068608" cy="1069521"/>
          </a:xfrm>
          <a:prstGeom prst="donut">
            <a:avLst>
              <a:gd name="adj" fmla="val 9224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10763793" y="5574422"/>
            <a:ext cx="2503261" cy="1192138"/>
          </a:xfrm>
          <a:prstGeom prst="donut">
            <a:avLst>
              <a:gd name="adj" fmla="val 9304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4453255" y="6192520"/>
            <a:ext cx="2016760" cy="1331595"/>
          </a:xfrm>
          <a:prstGeom prst="donut">
            <a:avLst>
              <a:gd name="adj" fmla="val 9277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6018529" y="9544050"/>
            <a:ext cx="2187575" cy="1331595"/>
          </a:xfrm>
          <a:prstGeom prst="donut">
            <a:avLst>
              <a:gd name="adj" fmla="val 7320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11079480" y="10360417"/>
            <a:ext cx="2187575" cy="1192138"/>
          </a:xfrm>
          <a:prstGeom prst="donut">
            <a:avLst>
              <a:gd name="adj" fmla="val 11239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onut 23"/>
          <p:cNvSpPr/>
          <p:nvPr/>
        </p:nvSpPr>
        <p:spPr>
          <a:xfrm>
            <a:off x="2322285" y="10989667"/>
            <a:ext cx="2187575" cy="1065287"/>
          </a:xfrm>
          <a:prstGeom prst="donut">
            <a:avLst>
              <a:gd name="adj" fmla="val 11181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114" y="865084"/>
            <a:ext cx="10533334" cy="845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bldLvl="0" animBg="1"/>
      <p:bldP spid="18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410510" y="435691"/>
            <a:ext cx="21556629" cy="17043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>
            <a:fillRect/>
          </a:stretch>
        </p:blipFill>
        <p:spPr>
          <a:xfrm>
            <a:off x="345329" y="12073456"/>
            <a:ext cx="1001950" cy="144031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410199" y="257277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 panose="020F0A02020204030203"/>
                <a:cs typeface="Lato Black" panose="020F0A02020204030203"/>
              </a:rPr>
              <a:t>www.phuongnam.edu.vn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378" y="11393100"/>
            <a:ext cx="2807727" cy="1823575"/>
          </a:xfrm>
          <a:prstGeom prst="rect">
            <a:avLst/>
          </a:prstGeom>
        </p:spPr>
      </p:pic>
      <p:pic>
        <p:nvPicPr>
          <p:cNvPr id="2050" name="Picture 2" descr="Comparative Adjectives for word small 4918274 Vector Art at Vecteez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084" y="2876361"/>
            <a:ext cx="10029825" cy="93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mparative Adjectives for word big 4646322 Vector Art at Vecteez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9538" y="2876361"/>
            <a:ext cx="10009451" cy="93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291" y="730446"/>
            <a:ext cx="5473066" cy="11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003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-14633" y="0"/>
            <a:ext cx="24392283" cy="1249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>
            <a:fillRect/>
          </a:stretch>
        </p:blipFill>
        <p:spPr>
          <a:xfrm>
            <a:off x="345329" y="12073456"/>
            <a:ext cx="1001950" cy="1440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 panose="020F0A02020204030203"/>
                <a:cs typeface="Lato Black" panose="020F0A02020204030203"/>
              </a:rPr>
              <a:t>www.phuongnam.edu.vn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378" y="11393100"/>
            <a:ext cx="2807727" cy="1823575"/>
          </a:xfrm>
          <a:prstGeom prst="rect">
            <a:avLst/>
          </a:prstGeom>
        </p:spPr>
      </p:pic>
      <p:pic>
        <p:nvPicPr>
          <p:cNvPr id="7" name="Picture Placeholder 6" descr="unit4b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tretch>
            <a:fillRect/>
          </a:stretch>
        </p:blipFill>
        <p:spPr>
          <a:xfrm>
            <a:off x="0" y="4295870"/>
            <a:ext cx="24377650" cy="353538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2176125" y="6788581"/>
            <a:ext cx="11722980" cy="104267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7767" y="6577803"/>
            <a:ext cx="8161338" cy="12534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410510" y="435691"/>
            <a:ext cx="21556629" cy="17043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>
            <a:fillRect/>
          </a:stretch>
        </p:blipFill>
        <p:spPr>
          <a:xfrm>
            <a:off x="345329" y="12073456"/>
            <a:ext cx="1001950" cy="144031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 panose="020F0A02020204030203"/>
                <a:cs typeface="Lato Black" panose="020F0A02020204030203"/>
              </a:rPr>
              <a:t>www.phuongnam.edu.vn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378" y="11393100"/>
            <a:ext cx="2807727" cy="1823575"/>
          </a:xfrm>
          <a:prstGeom prst="rect">
            <a:avLst/>
          </a:prstGeom>
        </p:spPr>
      </p:pic>
      <p:graphicFrame>
        <p:nvGraphicFramePr>
          <p:cNvPr id="7" name="Table 6"/>
          <p:cNvGraphicFramePr/>
          <p:nvPr/>
        </p:nvGraphicFramePr>
        <p:xfrm>
          <a:off x="2287905" y="2548890"/>
          <a:ext cx="19802475" cy="960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0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00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0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297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Short adjective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Comparative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Rule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186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small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1.______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+ -er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186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large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2.______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+ r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186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early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3.______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y =&gt; -ier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186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big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4.______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800" b="1"/>
                        <a:t>double consonant + -er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11035030" y="4632325"/>
            <a:ext cx="319468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6000" b="1">
                <a:ln/>
                <a:solidFill>
                  <a:schemeClr val="accent4"/>
                </a:solidFill>
                <a:effectLst/>
                <a:latin typeface="Lato Black" panose="020F0A02020204030203"/>
                <a:cs typeface="Lato Black" panose="020F0A02020204030203"/>
              </a:rPr>
              <a:t>smaller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1035030" y="6544310"/>
            <a:ext cx="319468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6000" b="1">
                <a:solidFill>
                  <a:schemeClr val="accent4"/>
                </a:solidFill>
                <a:effectLst/>
                <a:latin typeface="Lato Black" panose="020F0A02020204030203"/>
                <a:cs typeface="Lato Black" panose="020F0A02020204030203"/>
              </a:rPr>
              <a:t>larger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1035030" y="8610600"/>
            <a:ext cx="319468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6000" b="1">
                <a:solidFill>
                  <a:schemeClr val="accent4"/>
                </a:solidFill>
                <a:effectLst/>
                <a:latin typeface="Lato Black" panose="020F0A02020204030203"/>
                <a:cs typeface="Lato Black" panose="020F0A02020204030203"/>
              </a:rPr>
              <a:t>earlier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1035030" y="10677525"/>
            <a:ext cx="319468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6000" b="1">
                <a:solidFill>
                  <a:schemeClr val="accent4"/>
                </a:solidFill>
                <a:effectLst/>
                <a:latin typeface="Lato Black" panose="020F0A02020204030203"/>
                <a:cs typeface="Lato Black" panose="020F0A02020204030203"/>
              </a:rPr>
              <a:t>bigger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114" y="615223"/>
            <a:ext cx="11706370" cy="13453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410510" y="435691"/>
            <a:ext cx="21556629" cy="17043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>
            <a:fillRect/>
          </a:stretch>
        </p:blipFill>
        <p:spPr>
          <a:xfrm>
            <a:off x="345329" y="12073456"/>
            <a:ext cx="1001950" cy="144031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 panose="020F0A02020204030203"/>
                <a:cs typeface="Lato Black" panose="020F0A02020204030203"/>
              </a:rPr>
              <a:t>www.phuongnam.edu.vn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378" y="11393100"/>
            <a:ext cx="2807727" cy="1823575"/>
          </a:xfrm>
          <a:prstGeom prst="rect">
            <a:avLst/>
          </a:prstGeom>
        </p:spPr>
      </p:pic>
      <p:graphicFrame>
        <p:nvGraphicFramePr>
          <p:cNvPr id="7" name="Table 6"/>
          <p:cNvGraphicFramePr/>
          <p:nvPr/>
        </p:nvGraphicFramePr>
        <p:xfrm>
          <a:off x="2237740" y="3482340"/>
          <a:ext cx="19852005" cy="7221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73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17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173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127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Long adjective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Comparative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Rule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84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Powerful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5.______________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more + adjective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" name="Text Box 11"/>
          <p:cNvSpPr txBox="1"/>
          <p:nvPr/>
        </p:nvSpPr>
        <p:spPr>
          <a:xfrm>
            <a:off x="9271000" y="8085455"/>
            <a:ext cx="664210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6000" b="1">
                <a:solidFill>
                  <a:schemeClr val="accent4"/>
                </a:solidFill>
                <a:effectLst/>
                <a:latin typeface="Lato Black" panose="020F0A02020204030203"/>
                <a:cs typeface="Lato Black" panose="020F0A02020204030203"/>
              </a:rPr>
              <a:t>more powerful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114" y="615223"/>
            <a:ext cx="11706370" cy="13453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410510" y="435691"/>
            <a:ext cx="21556629" cy="17043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>
            <a:fillRect/>
          </a:stretch>
        </p:blipFill>
        <p:spPr>
          <a:xfrm>
            <a:off x="345329" y="12073456"/>
            <a:ext cx="1001950" cy="144031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 panose="020F0A02020204030203"/>
                <a:cs typeface="Lato Black" panose="020F0A02020204030203"/>
              </a:rPr>
              <a:t>www.phuongnam.edu.vn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378" y="11393100"/>
            <a:ext cx="2807727" cy="1823575"/>
          </a:xfrm>
          <a:prstGeom prst="rect">
            <a:avLst/>
          </a:prstGeom>
        </p:spPr>
      </p:pic>
      <p:graphicFrame>
        <p:nvGraphicFramePr>
          <p:cNvPr id="7" name="Table 6"/>
          <p:cNvGraphicFramePr/>
          <p:nvPr/>
        </p:nvGraphicFramePr>
        <p:xfrm>
          <a:off x="2287905" y="2548890"/>
          <a:ext cx="19802475" cy="7585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0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00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0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297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Irregular adjective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Comparative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>
                          <a:sym typeface="+mn-ea"/>
                        </a:rPr>
                        <a:t>No rules</a:t>
                      </a:r>
                      <a:endParaRPr lang="en-US" sz="540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186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far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6.______________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sz="6600" b="1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186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good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7. better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sz="6600" b="1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186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bad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6600" b="1"/>
                        <a:t>8. worse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sz="6600" b="1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9653905" y="4632325"/>
            <a:ext cx="595693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6000" b="1">
                <a:solidFill>
                  <a:schemeClr val="accent4"/>
                </a:solidFill>
                <a:effectLst/>
                <a:latin typeface="Lato Black" panose="020F0A02020204030203"/>
                <a:cs typeface="Lato Black" panose="020F0A02020204030203"/>
              </a:rPr>
              <a:t>further/farther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114" y="615223"/>
            <a:ext cx="11706370" cy="13453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410510" y="435691"/>
            <a:ext cx="21556629" cy="17043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>
            <a:fillRect/>
          </a:stretch>
        </p:blipFill>
        <p:spPr>
          <a:xfrm>
            <a:off x="345329" y="12073456"/>
            <a:ext cx="1001950" cy="144031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 panose="020F0A02020204030203"/>
                <a:cs typeface="Lato Black" panose="020F0A02020204030203"/>
              </a:rPr>
              <a:t>www.phuongnam.edu.vn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378" y="11393100"/>
            <a:ext cx="2807727" cy="1823575"/>
          </a:xfrm>
          <a:prstGeom prst="rect">
            <a:avLst/>
          </a:prstGeom>
        </p:spPr>
      </p:pic>
      <p:pic>
        <p:nvPicPr>
          <p:cNvPr id="7" name="Picture Placeholder 6" descr="unit4c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tretch>
            <a:fillRect/>
          </a:stretch>
        </p:blipFill>
        <p:spPr>
          <a:xfrm>
            <a:off x="3523615" y="3059430"/>
            <a:ext cx="17059275" cy="8968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20125"/>
          <a:stretch/>
        </p:blipFill>
        <p:spPr>
          <a:xfrm>
            <a:off x="1746115" y="838200"/>
            <a:ext cx="8788536" cy="88036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r">
          <a:lnSpc>
            <a:spcPct val="90000"/>
          </a:lnSpc>
          <a:defRPr sz="12000">
            <a:solidFill>
              <a:srgbClr val="009A4E"/>
            </a:solidFill>
            <a:latin typeface="Lato Black" panose="020F0A02020204030203"/>
            <a:cs typeface="Lato Black" panose="020F0A02020204030203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210</TotalTime>
  <Words>289</Words>
  <Application>Microsoft Office PowerPoint</Application>
  <PresentationFormat>Custom</PresentationFormat>
  <Paragraphs>114</Paragraphs>
  <Slides>24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Lato Black</vt:lpstr>
      <vt:lpstr>Wingdings</vt:lpstr>
      <vt:lpstr>Calibri</vt:lpstr>
      <vt:lpstr>Arial Black</vt:lpstr>
      <vt:lpstr>Calibri Light</vt:lpstr>
      <vt:lpstr>Lato Light</vt:lpstr>
      <vt:lpstr>Raleway ExtraBold</vt:lpstr>
      <vt:lpstr>Jua</vt:lpstr>
      <vt:lpstr>Lato</vt:lpstr>
      <vt:lpstr>Permanent Marker</vt:lpstr>
      <vt:lpstr>Roboto</vt:lpstr>
      <vt:lpstr>Arial</vt:lpstr>
      <vt:lpstr>Lato Bold</vt:lpstr>
      <vt:lpstr>Default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Microsoft account</cp:lastModifiedBy>
  <cp:revision>3691</cp:revision>
  <dcterms:created xsi:type="dcterms:W3CDTF">2014-11-12T21:47:00Z</dcterms:created>
  <dcterms:modified xsi:type="dcterms:W3CDTF">2022-06-06T20:17:48Z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D745366FD1704B3C8A3BD4B9CF55D7E2</vt:lpwstr>
  </property>
  <property fmtid="{D5CDD505-2E9C-101B-9397-08002B2CF9AE}" pid="3" name="KSOProductBuildVer">
    <vt:lpwstr>1033-11.2.0.10443</vt:lpwstr>
  </property>
</Properties>
</file>