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2"/>
  </p:notesMasterIdLst>
  <p:sldIdLst>
    <p:sldId id="329" r:id="rId2"/>
    <p:sldId id="257" r:id="rId3"/>
    <p:sldId id="260" r:id="rId4"/>
    <p:sldId id="258" r:id="rId5"/>
    <p:sldId id="328" r:id="rId6"/>
    <p:sldId id="331" r:id="rId7"/>
    <p:sldId id="332" r:id="rId8"/>
    <p:sldId id="334" r:id="rId9"/>
    <p:sldId id="261" r:id="rId10"/>
    <p:sldId id="335" r:id="rId11"/>
    <p:sldId id="340" r:id="rId12"/>
    <p:sldId id="336" r:id="rId13"/>
    <p:sldId id="342" r:id="rId14"/>
    <p:sldId id="339" r:id="rId15"/>
    <p:sldId id="343" r:id="rId16"/>
    <p:sldId id="288" r:id="rId17"/>
    <p:sldId id="344" r:id="rId18"/>
    <p:sldId id="345" r:id="rId19"/>
    <p:sldId id="346" r:id="rId20"/>
    <p:sldId id="347" r:id="rId21"/>
  </p:sldIdLst>
  <p:sldSz cx="9144000" cy="5143500" type="screen16x9"/>
  <p:notesSz cx="6858000" cy="9144000"/>
  <p:embeddedFontLst>
    <p:embeddedFont>
      <p:font typeface="Mongolian Baiti" panose="03000500000000000000" pitchFamily="66" charset="0"/>
      <p:regular r:id="rId23"/>
    </p:embeddedFont>
    <p:embeddedFont>
      <p:font typeface="Nanum Pen Script" panose="020B0604020202020204" charset="-127"/>
      <p:regular r:id="rId24"/>
    </p:embeddedFont>
    <p:embeddedFont>
      <p:font typeface="Nunito" panose="020B060402020202020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Franklin Gothic Medium" panose="020B0603020102020204" pitchFamily="34" charset="0"/>
      <p:regular r:id="rId33"/>
      <p: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AEF87324-3DEF-4377-9830-722AA06DD344}">
  <a:tblStyle styleId="{AEF87324-3DEF-4377-9830-722AA06DD34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02" y="-22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7229445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8591138361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8591138361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85a295db52_1_8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85a295db52_1_8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85a295db52_1_8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85a295db52_1_8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85a295db52_1_8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85a295db52_1_8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8"/>
        <p:cNvGrpSpPr/>
        <p:nvPr/>
      </p:nvGrpSpPr>
      <p:grpSpPr>
        <a:xfrm>
          <a:off x="0" y="0"/>
          <a:ext cx="0" cy="0"/>
          <a:chOff x="0" y="0"/>
          <a:chExt cx="0" cy="0"/>
        </a:xfrm>
      </p:grpSpPr>
      <p:sp>
        <p:nvSpPr>
          <p:cNvPr id="2459" name="Google Shape;2459;g875f602aa5_0_8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0" name="Google Shape;2460;g875f602aa5_0_8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8"/>
        <p:cNvGrpSpPr/>
        <p:nvPr/>
      </p:nvGrpSpPr>
      <p:grpSpPr>
        <a:xfrm>
          <a:off x="0" y="0"/>
          <a:ext cx="0" cy="0"/>
          <a:chOff x="0" y="0"/>
          <a:chExt cx="0" cy="0"/>
        </a:xfrm>
      </p:grpSpPr>
      <p:sp>
        <p:nvSpPr>
          <p:cNvPr id="2459" name="Google Shape;2459;g875f602aa5_0_8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0" name="Google Shape;2460;g875f602aa5_0_8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8"/>
        <p:cNvGrpSpPr/>
        <p:nvPr/>
      </p:nvGrpSpPr>
      <p:grpSpPr>
        <a:xfrm>
          <a:off x="0" y="0"/>
          <a:ext cx="0" cy="0"/>
          <a:chOff x="0" y="0"/>
          <a:chExt cx="0" cy="0"/>
        </a:xfrm>
      </p:grpSpPr>
      <p:sp>
        <p:nvSpPr>
          <p:cNvPr id="2459" name="Google Shape;2459;g875f602aa5_0_8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0" name="Google Shape;2460;g875f602aa5_0_8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8"/>
        <p:cNvGrpSpPr/>
        <p:nvPr/>
      </p:nvGrpSpPr>
      <p:grpSpPr>
        <a:xfrm>
          <a:off x="0" y="0"/>
          <a:ext cx="0" cy="0"/>
          <a:chOff x="0" y="0"/>
          <a:chExt cx="0" cy="0"/>
        </a:xfrm>
      </p:grpSpPr>
      <p:sp>
        <p:nvSpPr>
          <p:cNvPr id="2459" name="Google Shape;2459;g875f602aa5_0_8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0" name="Google Shape;2460;g875f602aa5_0_8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g877b0837b7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4" name="Google Shape;894;g877b0837b7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3"/>
        <p:cNvGrpSpPr/>
        <p:nvPr/>
      </p:nvGrpSpPr>
      <p:grpSpPr>
        <a:xfrm>
          <a:off x="0" y="0"/>
          <a:ext cx="0" cy="0"/>
          <a:chOff x="0" y="0"/>
          <a:chExt cx="0" cy="0"/>
        </a:xfrm>
      </p:grpSpPr>
      <p:sp>
        <p:nvSpPr>
          <p:cNvPr id="1144" name="Google Shape;1144;g85972cea44_0_7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5" name="Google Shape;1145;g85972cea44_0_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85972cea44_0_5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85972cea44_0_5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g877b0837b7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4" name="Google Shape;894;g877b0837b7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85a295db52_1_8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85a295db52_1_8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85a295db52_1_8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85a295db52_1_8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85a295db52_1_8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85a295db52_1_8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85a295db52_1_8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85a295db52_1_8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112800" y="768100"/>
            <a:ext cx="4312800" cy="1929300"/>
          </a:xfrm>
          <a:prstGeom prst="rect">
            <a:avLst/>
          </a:prstGeom>
        </p:spPr>
        <p:txBody>
          <a:bodyPr spcFirstLastPara="1" wrap="square" lIns="91425" tIns="91425" rIns="91425" bIns="91425" anchor="b" anchorCtr="0">
            <a:noAutofit/>
          </a:bodyPr>
          <a:lstStyle>
            <a:lvl1pPr lvl="0" algn="ctr">
              <a:lnSpc>
                <a:spcPct val="50000"/>
              </a:lnSpc>
              <a:spcBef>
                <a:spcPts val="0"/>
              </a:spcBef>
              <a:spcAft>
                <a:spcPts val="0"/>
              </a:spcAft>
              <a:buSzPts val="5200"/>
              <a:buNone/>
              <a:defRPr sz="7000" b="1">
                <a:latin typeface="Nanum Pen Script"/>
                <a:ea typeface="Nanum Pen Script"/>
                <a:cs typeface="Nanum Pen Script"/>
                <a:sym typeface="Nanum Pen Scrip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4112800" y="2697338"/>
            <a:ext cx="43128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6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a:hlinkClick r:id="rId2" action="ppaction://hlinksldjump"/>
          </p:cNvPr>
          <p:cNvSpPr txBox="1">
            <a:spLocks noGrp="1"/>
          </p:cNvSpPr>
          <p:nvPr>
            <p:ph type="subTitle" idx="2"/>
          </p:nvPr>
        </p:nvSpPr>
        <p:spPr>
          <a:xfrm>
            <a:off x="5160250" y="3675338"/>
            <a:ext cx="2217900" cy="6030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3000"/>
            </a:lvl1pPr>
            <a:lvl2pPr lvl="1" algn="ctr">
              <a:spcBef>
                <a:spcPts val="0"/>
              </a:spcBef>
              <a:spcAft>
                <a:spcPts val="0"/>
              </a:spcAft>
              <a:buNone/>
              <a:defRPr sz="3000"/>
            </a:lvl2pPr>
            <a:lvl3pPr lvl="2" algn="ctr">
              <a:spcBef>
                <a:spcPts val="0"/>
              </a:spcBef>
              <a:spcAft>
                <a:spcPts val="0"/>
              </a:spcAft>
              <a:buNone/>
              <a:defRPr sz="3000"/>
            </a:lvl3pPr>
            <a:lvl4pPr lvl="3" algn="ctr">
              <a:spcBef>
                <a:spcPts val="0"/>
              </a:spcBef>
              <a:spcAft>
                <a:spcPts val="0"/>
              </a:spcAft>
              <a:buNone/>
              <a:defRPr sz="3000"/>
            </a:lvl4pPr>
            <a:lvl5pPr lvl="4" algn="ctr">
              <a:spcBef>
                <a:spcPts val="0"/>
              </a:spcBef>
              <a:spcAft>
                <a:spcPts val="0"/>
              </a:spcAft>
              <a:buNone/>
              <a:defRPr sz="3000"/>
            </a:lvl5pPr>
            <a:lvl6pPr lvl="5" algn="ctr">
              <a:spcBef>
                <a:spcPts val="0"/>
              </a:spcBef>
              <a:spcAft>
                <a:spcPts val="0"/>
              </a:spcAft>
              <a:buNone/>
              <a:defRPr sz="3000"/>
            </a:lvl6pPr>
            <a:lvl7pPr lvl="6" algn="ctr">
              <a:spcBef>
                <a:spcPts val="0"/>
              </a:spcBef>
              <a:spcAft>
                <a:spcPts val="0"/>
              </a:spcAft>
              <a:buNone/>
              <a:defRPr sz="3000"/>
            </a:lvl7pPr>
            <a:lvl8pPr lvl="7" algn="ctr">
              <a:spcBef>
                <a:spcPts val="0"/>
              </a:spcBef>
              <a:spcAft>
                <a:spcPts val="0"/>
              </a:spcAft>
              <a:buNone/>
              <a:defRPr sz="3000"/>
            </a:lvl8pPr>
            <a:lvl9pPr lvl="8" algn="ctr">
              <a:spcBef>
                <a:spcPts val="0"/>
              </a:spcBef>
              <a:spcAft>
                <a:spcPts val="0"/>
              </a:spcAft>
              <a:buNone/>
              <a:defRPr sz="3000"/>
            </a:lvl9pPr>
          </a:lstStyle>
          <a:p>
            <a:endParaRPr/>
          </a:p>
        </p:txBody>
      </p:sp>
      <p:sp>
        <p:nvSpPr>
          <p:cNvPr id="12" name="Google Shape;12;p2"/>
          <p:cNvSpPr/>
          <p:nvPr/>
        </p:nvSpPr>
        <p:spPr>
          <a:xfrm flipH="1">
            <a:off x="-425338" y="424198"/>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430775" y="3833068"/>
            <a:ext cx="1023143" cy="466356"/>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89351" y="4406551"/>
            <a:ext cx="866331" cy="39491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101200" y="6182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2">
  <p:cSld name="CUSTOM_3">
    <p:spTree>
      <p:nvGrpSpPr>
        <p:cNvPr id="1" name="Shape 240"/>
        <p:cNvGrpSpPr/>
        <p:nvPr/>
      </p:nvGrpSpPr>
      <p:grpSpPr>
        <a:xfrm>
          <a:off x="0" y="0"/>
          <a:ext cx="0" cy="0"/>
          <a:chOff x="0" y="0"/>
          <a:chExt cx="0" cy="0"/>
        </a:xfrm>
      </p:grpSpPr>
      <p:sp>
        <p:nvSpPr>
          <p:cNvPr id="241" name="Google Shape;241;p19"/>
          <p:cNvSpPr/>
          <p:nvPr/>
        </p:nvSpPr>
        <p:spPr>
          <a:xfrm>
            <a:off x="352809" y="1089452"/>
            <a:ext cx="8438381" cy="3744953"/>
          </a:xfrm>
          <a:custGeom>
            <a:avLst/>
            <a:gdLst/>
            <a:ahLst/>
            <a:cxnLst/>
            <a:rect l="l" t="t" r="r" b="b"/>
            <a:pathLst>
              <a:path w="166717" h="73989" extrusionOk="0">
                <a:moveTo>
                  <a:pt x="99158" y="0"/>
                </a:moveTo>
                <a:cubicBezTo>
                  <a:pt x="95755" y="0"/>
                  <a:pt x="92345" y="91"/>
                  <a:pt x="88927" y="286"/>
                </a:cubicBezTo>
                <a:cubicBezTo>
                  <a:pt x="73277" y="1175"/>
                  <a:pt x="57820" y="2064"/>
                  <a:pt x="42277" y="2064"/>
                </a:cubicBezTo>
                <a:cubicBezTo>
                  <a:pt x="34079" y="2064"/>
                  <a:pt x="25856" y="1817"/>
                  <a:pt x="17568" y="1191"/>
                </a:cubicBezTo>
                <a:lnTo>
                  <a:pt x="16391" y="1191"/>
                </a:lnTo>
                <a:cubicBezTo>
                  <a:pt x="16029" y="1191"/>
                  <a:pt x="15938" y="1191"/>
                  <a:pt x="15667" y="1101"/>
                </a:cubicBezTo>
                <a:cubicBezTo>
                  <a:pt x="15214" y="1055"/>
                  <a:pt x="14784" y="1033"/>
                  <a:pt x="14354" y="1033"/>
                </a:cubicBezTo>
                <a:cubicBezTo>
                  <a:pt x="13923" y="1033"/>
                  <a:pt x="13493" y="1055"/>
                  <a:pt x="13040" y="1101"/>
                </a:cubicBezTo>
                <a:lnTo>
                  <a:pt x="12678" y="1101"/>
                </a:lnTo>
                <a:cubicBezTo>
                  <a:pt x="11954" y="1101"/>
                  <a:pt x="11229" y="1191"/>
                  <a:pt x="10595" y="1372"/>
                </a:cubicBezTo>
                <a:lnTo>
                  <a:pt x="9871" y="1372"/>
                </a:lnTo>
                <a:cubicBezTo>
                  <a:pt x="7879" y="1372"/>
                  <a:pt x="5977" y="2006"/>
                  <a:pt x="4438" y="3274"/>
                </a:cubicBezTo>
                <a:cubicBezTo>
                  <a:pt x="3623" y="3908"/>
                  <a:pt x="3079" y="4723"/>
                  <a:pt x="2626" y="5719"/>
                </a:cubicBezTo>
                <a:cubicBezTo>
                  <a:pt x="2536" y="5900"/>
                  <a:pt x="2445" y="6081"/>
                  <a:pt x="2355" y="6353"/>
                </a:cubicBezTo>
                <a:cubicBezTo>
                  <a:pt x="2222" y="6486"/>
                  <a:pt x="2187" y="6570"/>
                  <a:pt x="2177" y="6570"/>
                </a:cubicBezTo>
                <a:cubicBezTo>
                  <a:pt x="2174" y="6570"/>
                  <a:pt x="2174" y="6558"/>
                  <a:pt x="2174" y="6534"/>
                </a:cubicBezTo>
                <a:cubicBezTo>
                  <a:pt x="1811" y="7259"/>
                  <a:pt x="1630" y="8074"/>
                  <a:pt x="1630" y="8889"/>
                </a:cubicBezTo>
                <a:cubicBezTo>
                  <a:pt x="1268" y="23831"/>
                  <a:pt x="453" y="38682"/>
                  <a:pt x="453" y="53533"/>
                </a:cubicBezTo>
                <a:cubicBezTo>
                  <a:pt x="453" y="60778"/>
                  <a:pt x="0" y="65034"/>
                  <a:pt x="7154" y="68204"/>
                </a:cubicBezTo>
                <a:cubicBezTo>
                  <a:pt x="17025" y="72641"/>
                  <a:pt x="32420" y="72007"/>
                  <a:pt x="43105" y="72732"/>
                </a:cubicBezTo>
                <a:cubicBezTo>
                  <a:pt x="53669" y="73344"/>
                  <a:pt x="64168" y="73568"/>
                  <a:pt x="74712" y="73568"/>
                </a:cubicBezTo>
                <a:cubicBezTo>
                  <a:pt x="76641" y="73568"/>
                  <a:pt x="78572" y="73561"/>
                  <a:pt x="80506" y="73547"/>
                </a:cubicBezTo>
                <a:cubicBezTo>
                  <a:pt x="92912" y="73547"/>
                  <a:pt x="105137" y="73275"/>
                  <a:pt x="117453" y="73184"/>
                </a:cubicBezTo>
                <a:cubicBezTo>
                  <a:pt x="117638" y="73183"/>
                  <a:pt x="117824" y="73182"/>
                  <a:pt x="118011" y="73182"/>
                </a:cubicBezTo>
                <a:cubicBezTo>
                  <a:pt x="124238" y="73182"/>
                  <a:pt x="131794" y="73988"/>
                  <a:pt x="139052" y="73988"/>
                </a:cubicBezTo>
                <a:cubicBezTo>
                  <a:pt x="144731" y="73988"/>
                  <a:pt x="150228" y="73495"/>
                  <a:pt x="154763" y="71736"/>
                </a:cubicBezTo>
                <a:cubicBezTo>
                  <a:pt x="162641" y="68747"/>
                  <a:pt x="163094" y="60416"/>
                  <a:pt x="164271" y="52718"/>
                </a:cubicBezTo>
                <a:cubicBezTo>
                  <a:pt x="166173" y="39769"/>
                  <a:pt x="166716" y="26547"/>
                  <a:pt x="165811" y="13417"/>
                </a:cubicBezTo>
                <a:cubicBezTo>
                  <a:pt x="165448" y="9975"/>
                  <a:pt x="162913" y="7259"/>
                  <a:pt x="159562" y="6715"/>
                </a:cubicBezTo>
                <a:cubicBezTo>
                  <a:pt x="139551" y="3225"/>
                  <a:pt x="119473" y="0"/>
                  <a:pt x="991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9"/>
          <p:cNvSpPr txBox="1">
            <a:spLocks noGrp="1"/>
          </p:cNvSpPr>
          <p:nvPr>
            <p:ph type="subTitle" idx="1"/>
          </p:nvPr>
        </p:nvSpPr>
        <p:spPr>
          <a:xfrm>
            <a:off x="713225" y="1227525"/>
            <a:ext cx="7717500" cy="3376500"/>
          </a:xfrm>
          <a:prstGeom prst="rect">
            <a:avLst/>
          </a:prstGeom>
        </p:spPr>
        <p:txBody>
          <a:bodyPr spcFirstLastPara="1" wrap="square" lIns="91425" tIns="91425" rIns="91425" bIns="91425" anchor="ctr" anchorCtr="0">
            <a:noAutofit/>
          </a:bodyPr>
          <a:lstStyle>
            <a:lvl1pPr lvl="0">
              <a:spcBef>
                <a:spcPts val="0"/>
              </a:spcBef>
              <a:spcAft>
                <a:spcPts val="0"/>
              </a:spcAft>
              <a:buNone/>
              <a:defRPr sz="1100"/>
            </a:lvl1pPr>
            <a:lvl2pPr lvl="1">
              <a:spcBef>
                <a:spcPts val="0"/>
              </a:spcBef>
              <a:spcAft>
                <a:spcPts val="0"/>
              </a:spcAft>
              <a:buNone/>
              <a:defRPr sz="1600"/>
            </a:lvl2pPr>
            <a:lvl3pPr lvl="2">
              <a:spcBef>
                <a:spcPts val="1600"/>
              </a:spcBef>
              <a:spcAft>
                <a:spcPts val="0"/>
              </a:spcAft>
              <a:buNone/>
              <a:defRPr sz="1600"/>
            </a:lvl3pPr>
            <a:lvl4pPr lvl="3">
              <a:spcBef>
                <a:spcPts val="1600"/>
              </a:spcBef>
              <a:spcAft>
                <a:spcPts val="0"/>
              </a:spcAft>
              <a:buNone/>
              <a:defRPr sz="1600"/>
            </a:lvl4pPr>
            <a:lvl5pPr lvl="4">
              <a:spcBef>
                <a:spcPts val="1600"/>
              </a:spcBef>
              <a:spcAft>
                <a:spcPts val="0"/>
              </a:spcAft>
              <a:buNone/>
              <a:defRPr sz="1600"/>
            </a:lvl5pPr>
            <a:lvl6pPr lvl="5">
              <a:spcBef>
                <a:spcPts val="1600"/>
              </a:spcBef>
              <a:spcAft>
                <a:spcPts val="0"/>
              </a:spcAft>
              <a:buNone/>
              <a:defRPr sz="1600"/>
            </a:lvl6pPr>
            <a:lvl7pPr lvl="6">
              <a:spcBef>
                <a:spcPts val="1600"/>
              </a:spcBef>
              <a:spcAft>
                <a:spcPts val="0"/>
              </a:spcAft>
              <a:buNone/>
              <a:defRPr sz="1600"/>
            </a:lvl7pPr>
            <a:lvl8pPr lvl="7">
              <a:spcBef>
                <a:spcPts val="1600"/>
              </a:spcBef>
              <a:spcAft>
                <a:spcPts val="0"/>
              </a:spcAft>
              <a:buNone/>
              <a:defRPr sz="1600"/>
            </a:lvl8pPr>
            <a:lvl9pPr lvl="8">
              <a:spcBef>
                <a:spcPts val="1600"/>
              </a:spcBef>
              <a:spcAft>
                <a:spcPts val="1600"/>
              </a:spcAft>
              <a:buNone/>
              <a:defRPr sz="1600"/>
            </a:lvl9pPr>
          </a:lstStyle>
          <a:p>
            <a:endParaRPr/>
          </a:p>
        </p:txBody>
      </p:sp>
      <p:sp>
        <p:nvSpPr>
          <p:cNvPr id="243" name="Google Shape;243;p19"/>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lvl1pPr lvl="0">
              <a:spcBef>
                <a:spcPts val="0"/>
              </a:spcBef>
              <a:spcAft>
                <a:spcPts val="0"/>
              </a:spcAft>
              <a:buNone/>
              <a:defRPr/>
            </a:lvl1pPr>
            <a:lvl2pPr lvl="1">
              <a:spcBef>
                <a:spcPts val="0"/>
              </a:spcBef>
              <a:spcAft>
                <a:spcPts val="0"/>
              </a:spcAft>
              <a:buNone/>
              <a:defRPr>
                <a:latin typeface="Nunito"/>
                <a:ea typeface="Nunito"/>
                <a:cs typeface="Nunito"/>
                <a:sym typeface="Nunito"/>
              </a:defRPr>
            </a:lvl2pPr>
            <a:lvl3pPr lvl="2">
              <a:spcBef>
                <a:spcPts val="0"/>
              </a:spcBef>
              <a:spcAft>
                <a:spcPts val="0"/>
              </a:spcAft>
              <a:buNone/>
              <a:defRPr>
                <a:latin typeface="Nunito"/>
                <a:ea typeface="Nunito"/>
                <a:cs typeface="Nunito"/>
                <a:sym typeface="Nunito"/>
              </a:defRPr>
            </a:lvl3pPr>
            <a:lvl4pPr lvl="3">
              <a:spcBef>
                <a:spcPts val="0"/>
              </a:spcBef>
              <a:spcAft>
                <a:spcPts val="0"/>
              </a:spcAft>
              <a:buNone/>
              <a:defRPr>
                <a:latin typeface="Nunito"/>
                <a:ea typeface="Nunito"/>
                <a:cs typeface="Nunito"/>
                <a:sym typeface="Nunito"/>
              </a:defRPr>
            </a:lvl4pPr>
            <a:lvl5pPr lvl="4">
              <a:spcBef>
                <a:spcPts val="0"/>
              </a:spcBef>
              <a:spcAft>
                <a:spcPts val="0"/>
              </a:spcAft>
              <a:buNone/>
              <a:defRPr>
                <a:latin typeface="Nunito"/>
                <a:ea typeface="Nunito"/>
                <a:cs typeface="Nunito"/>
                <a:sym typeface="Nunito"/>
              </a:defRPr>
            </a:lvl5pPr>
            <a:lvl6pPr lvl="5">
              <a:spcBef>
                <a:spcPts val="0"/>
              </a:spcBef>
              <a:spcAft>
                <a:spcPts val="0"/>
              </a:spcAft>
              <a:buNone/>
              <a:defRPr>
                <a:latin typeface="Nunito"/>
                <a:ea typeface="Nunito"/>
                <a:cs typeface="Nunito"/>
                <a:sym typeface="Nunito"/>
              </a:defRPr>
            </a:lvl6pPr>
            <a:lvl7pPr lvl="6">
              <a:spcBef>
                <a:spcPts val="0"/>
              </a:spcBef>
              <a:spcAft>
                <a:spcPts val="0"/>
              </a:spcAft>
              <a:buNone/>
              <a:defRPr>
                <a:latin typeface="Nunito"/>
                <a:ea typeface="Nunito"/>
                <a:cs typeface="Nunito"/>
                <a:sym typeface="Nunito"/>
              </a:defRPr>
            </a:lvl7pPr>
            <a:lvl8pPr lvl="7">
              <a:spcBef>
                <a:spcPts val="0"/>
              </a:spcBef>
              <a:spcAft>
                <a:spcPts val="0"/>
              </a:spcAft>
              <a:buNone/>
              <a:defRPr>
                <a:latin typeface="Nunito"/>
                <a:ea typeface="Nunito"/>
                <a:cs typeface="Nunito"/>
                <a:sym typeface="Nunito"/>
              </a:defRPr>
            </a:lvl8pPr>
            <a:lvl9pPr lvl="8">
              <a:spcBef>
                <a:spcPts val="0"/>
              </a:spcBef>
              <a:spcAft>
                <a:spcPts val="0"/>
              </a:spcAft>
              <a:buNone/>
              <a:defRPr>
                <a:latin typeface="Nunito"/>
                <a:ea typeface="Nunito"/>
                <a:cs typeface="Nunito"/>
                <a:sym typeface="Nunito"/>
              </a:defRPr>
            </a:lvl9pPr>
          </a:lstStyle>
          <a:p>
            <a:endParaRPr/>
          </a:p>
        </p:txBody>
      </p:sp>
      <p:grpSp>
        <p:nvGrpSpPr>
          <p:cNvPr id="244" name="Google Shape;244;p19"/>
          <p:cNvGrpSpPr/>
          <p:nvPr/>
        </p:nvGrpSpPr>
        <p:grpSpPr>
          <a:xfrm>
            <a:off x="-368915" y="-1589"/>
            <a:ext cx="1520263" cy="764964"/>
            <a:chOff x="-368915" y="-1589"/>
            <a:chExt cx="1520263" cy="764964"/>
          </a:xfrm>
        </p:grpSpPr>
        <p:grpSp>
          <p:nvGrpSpPr>
            <p:cNvPr id="245" name="Google Shape;245;p19"/>
            <p:cNvGrpSpPr/>
            <p:nvPr/>
          </p:nvGrpSpPr>
          <p:grpSpPr>
            <a:xfrm rot="5400000">
              <a:off x="235188" y="-513209"/>
              <a:ext cx="392943" cy="1439379"/>
              <a:chOff x="1752050" y="2866875"/>
              <a:chExt cx="475775" cy="1742800"/>
            </a:xfrm>
          </p:grpSpPr>
          <p:sp>
            <p:nvSpPr>
              <p:cNvPr id="246" name="Google Shape;246;p19"/>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9"/>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9"/>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9"/>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9"/>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9"/>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9"/>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9"/>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 name="Google Shape;254;p19"/>
            <p:cNvSpPr/>
            <p:nvPr/>
          </p:nvSpPr>
          <p:spPr>
            <a:xfrm rot="5974352">
              <a:off x="159691" y="-227710"/>
              <a:ext cx="317208" cy="1340333"/>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5" name="Google Shape;255;p19"/>
            <p:cNvGrpSpPr/>
            <p:nvPr/>
          </p:nvGrpSpPr>
          <p:grpSpPr>
            <a:xfrm rot="3855143">
              <a:off x="-148717" y="141935"/>
              <a:ext cx="618789" cy="477916"/>
              <a:chOff x="5467375" y="2021125"/>
              <a:chExt cx="618800" cy="477925"/>
            </a:xfrm>
          </p:grpSpPr>
          <p:sp>
            <p:nvSpPr>
              <p:cNvPr id="256" name="Google Shape;256;p19"/>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9"/>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9"/>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9"/>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9"/>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1" name="Google Shape;261;p19"/>
          <p:cNvGrpSpPr/>
          <p:nvPr/>
        </p:nvGrpSpPr>
        <p:grpSpPr>
          <a:xfrm>
            <a:off x="8148212" y="-300701"/>
            <a:ext cx="1464801" cy="1140328"/>
            <a:chOff x="8148212" y="-300701"/>
            <a:chExt cx="1464801" cy="1140328"/>
          </a:xfrm>
        </p:grpSpPr>
        <p:sp>
          <p:nvSpPr>
            <p:cNvPr id="262" name="Google Shape;262;p19"/>
            <p:cNvSpPr/>
            <p:nvPr/>
          </p:nvSpPr>
          <p:spPr>
            <a:xfrm rot="-5400000">
              <a:off x="8784263" y="-130650"/>
              <a:ext cx="317200" cy="1340300"/>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 name="Google Shape;263;p19"/>
            <p:cNvGrpSpPr/>
            <p:nvPr/>
          </p:nvGrpSpPr>
          <p:grpSpPr>
            <a:xfrm rot="-8032937">
              <a:off x="8549350" y="-741"/>
              <a:ext cx="707509" cy="680388"/>
              <a:chOff x="6624525" y="1838863"/>
              <a:chExt cx="956750" cy="920075"/>
            </a:xfrm>
          </p:grpSpPr>
          <p:sp>
            <p:nvSpPr>
              <p:cNvPr id="264" name="Google Shape;264;p19"/>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9"/>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9"/>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9"/>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9"/>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9"/>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19"/>
            <p:cNvGrpSpPr/>
            <p:nvPr/>
          </p:nvGrpSpPr>
          <p:grpSpPr>
            <a:xfrm rot="-3615528" flipH="1">
              <a:off x="8344802" y="-201977"/>
              <a:ext cx="739185" cy="881827"/>
              <a:chOff x="5935950" y="2680963"/>
              <a:chExt cx="1911874" cy="2280812"/>
            </a:xfrm>
          </p:grpSpPr>
          <p:sp>
            <p:nvSpPr>
              <p:cNvPr id="271" name="Google Shape;271;p19"/>
              <p:cNvSpPr/>
              <p:nvPr/>
            </p:nvSpPr>
            <p:spPr>
              <a:xfrm>
                <a:off x="5935950" y="2963369"/>
                <a:ext cx="1693287" cy="1998406"/>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9"/>
              <p:cNvSpPr/>
              <p:nvPr/>
            </p:nvSpPr>
            <p:spPr>
              <a:xfrm>
                <a:off x="6567320" y="2812744"/>
                <a:ext cx="383857" cy="1209246"/>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9"/>
              <p:cNvSpPr/>
              <p:nvPr/>
            </p:nvSpPr>
            <p:spPr>
              <a:xfrm>
                <a:off x="6579248" y="3342978"/>
                <a:ext cx="1130508" cy="696527"/>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9"/>
              <p:cNvSpPr/>
              <p:nvPr/>
            </p:nvSpPr>
            <p:spPr>
              <a:xfrm>
                <a:off x="6993436" y="2816995"/>
                <a:ext cx="283547" cy="655222"/>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9"/>
              <p:cNvSpPr/>
              <p:nvPr/>
            </p:nvSpPr>
            <p:spPr>
              <a:xfrm>
                <a:off x="7266452" y="3145909"/>
                <a:ext cx="507961" cy="133176"/>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9"/>
              <p:cNvSpPr/>
              <p:nvPr/>
            </p:nvSpPr>
            <p:spPr>
              <a:xfrm>
                <a:off x="7393031" y="2738637"/>
                <a:ext cx="179937" cy="382969"/>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9"/>
              <p:cNvSpPr/>
              <p:nvPr/>
            </p:nvSpPr>
            <p:spPr>
              <a:xfrm>
                <a:off x="6841542" y="2779624"/>
                <a:ext cx="147325" cy="114206"/>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9"/>
              <p:cNvSpPr/>
              <p:nvPr/>
            </p:nvSpPr>
            <p:spPr>
              <a:xfrm>
                <a:off x="7181813" y="2752722"/>
                <a:ext cx="147325" cy="114142"/>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9"/>
              <p:cNvSpPr/>
              <p:nvPr/>
            </p:nvSpPr>
            <p:spPr>
              <a:xfrm>
                <a:off x="7461935" y="2680963"/>
                <a:ext cx="170357" cy="123723"/>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9"/>
              <p:cNvSpPr/>
              <p:nvPr/>
            </p:nvSpPr>
            <p:spPr>
              <a:xfrm>
                <a:off x="7563515" y="2908297"/>
                <a:ext cx="147389" cy="114142"/>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9"/>
              <p:cNvSpPr/>
              <p:nvPr/>
            </p:nvSpPr>
            <p:spPr>
              <a:xfrm>
                <a:off x="7701134" y="3082524"/>
                <a:ext cx="146691" cy="112175"/>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9"/>
              <p:cNvSpPr/>
              <p:nvPr/>
            </p:nvSpPr>
            <p:spPr>
              <a:xfrm>
                <a:off x="7620237" y="3310746"/>
                <a:ext cx="148086" cy="112175"/>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9"/>
              <p:cNvSpPr/>
              <p:nvPr/>
            </p:nvSpPr>
            <p:spPr>
              <a:xfrm>
                <a:off x="7345698" y="3055559"/>
                <a:ext cx="147325" cy="112175"/>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2">
  <p:cSld name="CUSTOM_4_1">
    <p:spTree>
      <p:nvGrpSpPr>
        <p:cNvPr id="1" name="Shape 517"/>
        <p:cNvGrpSpPr/>
        <p:nvPr/>
      </p:nvGrpSpPr>
      <p:grpSpPr>
        <a:xfrm>
          <a:off x="0" y="0"/>
          <a:ext cx="0" cy="0"/>
          <a:chOff x="0" y="0"/>
          <a:chExt cx="0" cy="0"/>
        </a:xfrm>
      </p:grpSpPr>
      <p:sp>
        <p:nvSpPr>
          <p:cNvPr id="518" name="Google Shape;518;p24"/>
          <p:cNvSpPr txBox="1">
            <a:spLocks noGrp="1"/>
          </p:cNvSpPr>
          <p:nvPr>
            <p:ph type="title"/>
          </p:nvPr>
        </p:nvSpPr>
        <p:spPr>
          <a:xfrm>
            <a:off x="2632795" y="2468880"/>
            <a:ext cx="3878400" cy="576000"/>
          </a:xfrm>
          <a:prstGeom prst="rect">
            <a:avLst/>
          </a:prstGeom>
        </p:spPr>
        <p:txBody>
          <a:bodyPr spcFirstLastPara="1" wrap="square" lIns="91425" tIns="91425" rIns="91425" bIns="91425" anchor="ctr" anchorCtr="0">
            <a:noAutofit/>
          </a:bodyPr>
          <a:lstStyle>
            <a:lvl1pPr lvl="0" rtl="0">
              <a:spcBef>
                <a:spcPts val="0"/>
              </a:spcBef>
              <a:spcAft>
                <a:spcPts val="0"/>
              </a:spcAft>
              <a:buNone/>
              <a:defRPr b="0">
                <a:solidFill>
                  <a:schemeClr val="accent1"/>
                </a:solidFill>
              </a:defRPr>
            </a:lvl1pPr>
            <a:lvl2pPr lvl="1" rtl="0">
              <a:spcBef>
                <a:spcPts val="0"/>
              </a:spcBef>
              <a:spcAft>
                <a:spcPts val="0"/>
              </a:spcAft>
              <a:buNone/>
              <a:defRPr b="0">
                <a:solidFill>
                  <a:schemeClr val="accent1"/>
                </a:solidFill>
                <a:latin typeface="Nunito"/>
                <a:ea typeface="Nunito"/>
                <a:cs typeface="Nunito"/>
                <a:sym typeface="Nunito"/>
              </a:defRPr>
            </a:lvl2pPr>
            <a:lvl3pPr lvl="2" rtl="0">
              <a:spcBef>
                <a:spcPts val="0"/>
              </a:spcBef>
              <a:spcAft>
                <a:spcPts val="0"/>
              </a:spcAft>
              <a:buNone/>
              <a:defRPr b="0">
                <a:solidFill>
                  <a:schemeClr val="accent1"/>
                </a:solidFill>
                <a:latin typeface="Nunito"/>
                <a:ea typeface="Nunito"/>
                <a:cs typeface="Nunito"/>
                <a:sym typeface="Nunito"/>
              </a:defRPr>
            </a:lvl3pPr>
            <a:lvl4pPr lvl="3" rtl="0">
              <a:spcBef>
                <a:spcPts val="0"/>
              </a:spcBef>
              <a:spcAft>
                <a:spcPts val="0"/>
              </a:spcAft>
              <a:buNone/>
              <a:defRPr b="0">
                <a:solidFill>
                  <a:schemeClr val="accent1"/>
                </a:solidFill>
                <a:latin typeface="Nunito"/>
                <a:ea typeface="Nunito"/>
                <a:cs typeface="Nunito"/>
                <a:sym typeface="Nunito"/>
              </a:defRPr>
            </a:lvl4pPr>
            <a:lvl5pPr lvl="4" rtl="0">
              <a:spcBef>
                <a:spcPts val="0"/>
              </a:spcBef>
              <a:spcAft>
                <a:spcPts val="0"/>
              </a:spcAft>
              <a:buNone/>
              <a:defRPr b="0">
                <a:solidFill>
                  <a:schemeClr val="accent1"/>
                </a:solidFill>
                <a:latin typeface="Nunito"/>
                <a:ea typeface="Nunito"/>
                <a:cs typeface="Nunito"/>
                <a:sym typeface="Nunito"/>
              </a:defRPr>
            </a:lvl5pPr>
            <a:lvl6pPr lvl="5" rtl="0">
              <a:spcBef>
                <a:spcPts val="0"/>
              </a:spcBef>
              <a:spcAft>
                <a:spcPts val="0"/>
              </a:spcAft>
              <a:buNone/>
              <a:defRPr b="0">
                <a:solidFill>
                  <a:schemeClr val="accent1"/>
                </a:solidFill>
                <a:latin typeface="Nunito"/>
                <a:ea typeface="Nunito"/>
                <a:cs typeface="Nunito"/>
                <a:sym typeface="Nunito"/>
              </a:defRPr>
            </a:lvl6pPr>
            <a:lvl7pPr lvl="6" rtl="0">
              <a:spcBef>
                <a:spcPts val="0"/>
              </a:spcBef>
              <a:spcAft>
                <a:spcPts val="0"/>
              </a:spcAft>
              <a:buNone/>
              <a:defRPr b="0">
                <a:solidFill>
                  <a:schemeClr val="accent1"/>
                </a:solidFill>
                <a:latin typeface="Nunito"/>
                <a:ea typeface="Nunito"/>
                <a:cs typeface="Nunito"/>
                <a:sym typeface="Nunito"/>
              </a:defRPr>
            </a:lvl7pPr>
            <a:lvl8pPr lvl="7" rtl="0">
              <a:spcBef>
                <a:spcPts val="0"/>
              </a:spcBef>
              <a:spcAft>
                <a:spcPts val="0"/>
              </a:spcAft>
              <a:buNone/>
              <a:defRPr b="0">
                <a:solidFill>
                  <a:schemeClr val="accent1"/>
                </a:solidFill>
                <a:latin typeface="Nunito"/>
                <a:ea typeface="Nunito"/>
                <a:cs typeface="Nunito"/>
                <a:sym typeface="Nunito"/>
              </a:defRPr>
            </a:lvl8pPr>
            <a:lvl9pPr lvl="8" rtl="0">
              <a:spcBef>
                <a:spcPts val="0"/>
              </a:spcBef>
              <a:spcAft>
                <a:spcPts val="0"/>
              </a:spcAft>
              <a:buNone/>
              <a:defRPr b="0">
                <a:solidFill>
                  <a:schemeClr val="accent1"/>
                </a:solidFill>
                <a:latin typeface="Nunito"/>
                <a:ea typeface="Nunito"/>
                <a:cs typeface="Nunito"/>
                <a:sym typeface="Nunito"/>
              </a:defRPr>
            </a:lvl9pPr>
          </a:lstStyle>
          <a:p>
            <a:endParaRPr/>
          </a:p>
        </p:txBody>
      </p:sp>
      <p:grpSp>
        <p:nvGrpSpPr>
          <p:cNvPr id="519" name="Google Shape;519;p24"/>
          <p:cNvGrpSpPr/>
          <p:nvPr/>
        </p:nvGrpSpPr>
        <p:grpSpPr>
          <a:xfrm>
            <a:off x="6865860" y="1496266"/>
            <a:ext cx="3018328" cy="2521666"/>
            <a:chOff x="6865860" y="1496266"/>
            <a:chExt cx="3018328" cy="2521666"/>
          </a:xfrm>
        </p:grpSpPr>
        <p:grpSp>
          <p:nvGrpSpPr>
            <p:cNvPr id="520" name="Google Shape;520;p24"/>
            <p:cNvGrpSpPr/>
            <p:nvPr/>
          </p:nvGrpSpPr>
          <p:grpSpPr>
            <a:xfrm rot="-4541450">
              <a:off x="8039638" y="2532038"/>
              <a:ext cx="1262885" cy="1401657"/>
              <a:chOff x="7832525" y="3078325"/>
              <a:chExt cx="837925" cy="930000"/>
            </a:xfrm>
          </p:grpSpPr>
          <p:sp>
            <p:nvSpPr>
              <p:cNvPr id="521" name="Google Shape;521;p24"/>
              <p:cNvSpPr/>
              <p:nvPr/>
            </p:nvSpPr>
            <p:spPr>
              <a:xfrm>
                <a:off x="7832525" y="30783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4"/>
              <p:cNvSpPr/>
              <p:nvPr/>
            </p:nvSpPr>
            <p:spPr>
              <a:xfrm>
                <a:off x="7961050" y="31639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4"/>
              <p:cNvSpPr/>
              <p:nvPr/>
            </p:nvSpPr>
            <p:spPr>
              <a:xfrm>
                <a:off x="7925400" y="31649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4"/>
              <p:cNvSpPr/>
              <p:nvPr/>
            </p:nvSpPr>
            <p:spPr>
              <a:xfrm>
                <a:off x="7973575" y="32730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4"/>
              <p:cNvSpPr/>
              <p:nvPr/>
            </p:nvSpPr>
            <p:spPr>
              <a:xfrm>
                <a:off x="8070400" y="34092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6" name="Google Shape;526;p24"/>
            <p:cNvGrpSpPr/>
            <p:nvPr/>
          </p:nvGrpSpPr>
          <p:grpSpPr>
            <a:xfrm rot="-4132359">
              <a:off x="8248805" y="1611211"/>
              <a:ext cx="1325325" cy="1573506"/>
              <a:chOff x="4180300" y="2495950"/>
              <a:chExt cx="2052871" cy="2437292"/>
            </a:xfrm>
          </p:grpSpPr>
          <p:sp>
            <p:nvSpPr>
              <p:cNvPr id="527" name="Google Shape;527;p24"/>
              <p:cNvSpPr/>
              <p:nvPr/>
            </p:nvSpPr>
            <p:spPr>
              <a:xfrm>
                <a:off x="4180300" y="2495950"/>
                <a:ext cx="2052871" cy="2437292"/>
              </a:xfrm>
              <a:custGeom>
                <a:avLst/>
                <a:gdLst/>
                <a:ahLst/>
                <a:cxnLst/>
                <a:rect l="l" t="t" r="r" b="b"/>
                <a:pathLst>
                  <a:path w="32842" h="38992" extrusionOk="0">
                    <a:moveTo>
                      <a:pt x="16148" y="0"/>
                    </a:moveTo>
                    <a:cubicBezTo>
                      <a:pt x="16036" y="0"/>
                      <a:pt x="15918" y="10"/>
                      <a:pt x="15794" y="30"/>
                    </a:cubicBezTo>
                    <a:cubicBezTo>
                      <a:pt x="12034" y="651"/>
                      <a:pt x="10432" y="4968"/>
                      <a:pt x="9614" y="9447"/>
                    </a:cubicBezTo>
                    <a:cubicBezTo>
                      <a:pt x="9409" y="10490"/>
                      <a:pt x="8543" y="11032"/>
                      <a:pt x="7679" y="11032"/>
                    </a:cubicBezTo>
                    <a:cubicBezTo>
                      <a:pt x="6890" y="11032"/>
                      <a:pt x="6102" y="10580"/>
                      <a:pt x="5821" y="9643"/>
                    </a:cubicBezTo>
                    <a:cubicBezTo>
                      <a:pt x="5625" y="8989"/>
                      <a:pt x="5396" y="8335"/>
                      <a:pt x="5167" y="7682"/>
                    </a:cubicBezTo>
                    <a:cubicBezTo>
                      <a:pt x="4142" y="4881"/>
                      <a:pt x="2944" y="3506"/>
                      <a:pt x="1961" y="3506"/>
                    </a:cubicBezTo>
                    <a:cubicBezTo>
                      <a:pt x="843" y="3506"/>
                      <a:pt x="1" y="5282"/>
                      <a:pt x="1" y="8761"/>
                    </a:cubicBezTo>
                    <a:cubicBezTo>
                      <a:pt x="1" y="15856"/>
                      <a:pt x="4709" y="26810"/>
                      <a:pt x="6933" y="33415"/>
                    </a:cubicBezTo>
                    <a:cubicBezTo>
                      <a:pt x="8055" y="36780"/>
                      <a:pt x="8407" y="38991"/>
                      <a:pt x="9447" y="38991"/>
                    </a:cubicBezTo>
                    <a:cubicBezTo>
                      <a:pt x="9922" y="38991"/>
                      <a:pt x="10542" y="38529"/>
                      <a:pt x="11445" y="37502"/>
                    </a:cubicBezTo>
                    <a:lnTo>
                      <a:pt x="14421" y="33546"/>
                    </a:lnTo>
                    <a:cubicBezTo>
                      <a:pt x="17789" y="27497"/>
                      <a:pt x="25931" y="20401"/>
                      <a:pt x="30214" y="14744"/>
                    </a:cubicBezTo>
                    <a:cubicBezTo>
                      <a:pt x="32842" y="11431"/>
                      <a:pt x="32326" y="8293"/>
                      <a:pt x="28710" y="8293"/>
                    </a:cubicBezTo>
                    <a:cubicBezTo>
                      <a:pt x="28186" y="8293"/>
                      <a:pt x="27598" y="8358"/>
                      <a:pt x="26944" y="8499"/>
                    </a:cubicBezTo>
                    <a:cubicBezTo>
                      <a:pt x="24590" y="8891"/>
                      <a:pt x="22366" y="10330"/>
                      <a:pt x="20470" y="12096"/>
                    </a:cubicBezTo>
                    <a:cubicBezTo>
                      <a:pt x="20070" y="12467"/>
                      <a:pt x="19598" y="12630"/>
                      <a:pt x="19139" y="12630"/>
                    </a:cubicBezTo>
                    <a:cubicBezTo>
                      <a:pt x="18018" y="12630"/>
                      <a:pt x="16968" y="11661"/>
                      <a:pt x="17200" y="10363"/>
                    </a:cubicBezTo>
                    <a:cubicBezTo>
                      <a:pt x="18078" y="5407"/>
                      <a:pt x="18776" y="0"/>
                      <a:pt x="16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4"/>
              <p:cNvSpPr/>
              <p:nvPr/>
            </p:nvSpPr>
            <p:spPr>
              <a:xfrm>
                <a:off x="4304564" y="2969811"/>
                <a:ext cx="377420" cy="1384041"/>
              </a:xfrm>
              <a:custGeom>
                <a:avLst/>
                <a:gdLst/>
                <a:ahLst/>
                <a:cxnLst/>
                <a:rect l="l" t="t" r="r" b="b"/>
                <a:pathLst>
                  <a:path w="6038" h="22142" extrusionOk="0">
                    <a:moveTo>
                      <a:pt x="287" y="0"/>
                    </a:moveTo>
                    <a:cubicBezTo>
                      <a:pt x="141" y="0"/>
                      <a:pt x="0" y="118"/>
                      <a:pt x="40" y="297"/>
                    </a:cubicBezTo>
                    <a:cubicBezTo>
                      <a:pt x="2198" y="7425"/>
                      <a:pt x="2656" y="15011"/>
                      <a:pt x="5468" y="21976"/>
                    </a:cubicBezTo>
                    <a:cubicBezTo>
                      <a:pt x="5520" y="22092"/>
                      <a:pt x="5627" y="22142"/>
                      <a:pt x="5730" y="22142"/>
                    </a:cubicBezTo>
                    <a:cubicBezTo>
                      <a:pt x="5889" y="22142"/>
                      <a:pt x="6038" y="22023"/>
                      <a:pt x="5958" y="21845"/>
                    </a:cubicBezTo>
                    <a:cubicBezTo>
                      <a:pt x="3179" y="14880"/>
                      <a:pt x="2689" y="7294"/>
                      <a:pt x="531" y="166"/>
                    </a:cubicBezTo>
                    <a:cubicBezTo>
                      <a:pt x="479" y="50"/>
                      <a:pt x="382" y="0"/>
                      <a:pt x="2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4"/>
              <p:cNvSpPr/>
              <p:nvPr/>
            </p:nvSpPr>
            <p:spPr>
              <a:xfrm>
                <a:off x="4809806" y="2722473"/>
                <a:ext cx="315725" cy="1657386"/>
              </a:xfrm>
              <a:custGeom>
                <a:avLst/>
                <a:gdLst/>
                <a:ahLst/>
                <a:cxnLst/>
                <a:rect l="l" t="t" r="r" b="b"/>
                <a:pathLst>
                  <a:path w="5051" h="26515" extrusionOk="0">
                    <a:moveTo>
                      <a:pt x="4743" y="1"/>
                    </a:moveTo>
                    <a:cubicBezTo>
                      <a:pt x="4639" y="1"/>
                      <a:pt x="4532" y="51"/>
                      <a:pt x="4481" y="166"/>
                    </a:cubicBezTo>
                    <a:cubicBezTo>
                      <a:pt x="3074" y="3502"/>
                      <a:pt x="2355" y="7131"/>
                      <a:pt x="1832" y="10695"/>
                    </a:cubicBezTo>
                    <a:cubicBezTo>
                      <a:pt x="1570" y="12428"/>
                      <a:pt x="1374" y="14161"/>
                      <a:pt x="1211" y="15894"/>
                    </a:cubicBezTo>
                    <a:cubicBezTo>
                      <a:pt x="1080" y="17627"/>
                      <a:pt x="753" y="19393"/>
                      <a:pt x="524" y="21126"/>
                    </a:cubicBezTo>
                    <a:cubicBezTo>
                      <a:pt x="262" y="22859"/>
                      <a:pt x="1" y="24625"/>
                      <a:pt x="262" y="26325"/>
                    </a:cubicBezTo>
                    <a:cubicBezTo>
                      <a:pt x="289" y="26457"/>
                      <a:pt x="385" y="26514"/>
                      <a:pt x="485" y="26514"/>
                    </a:cubicBezTo>
                    <a:cubicBezTo>
                      <a:pt x="633" y="26514"/>
                      <a:pt x="792" y="26389"/>
                      <a:pt x="753" y="26194"/>
                    </a:cubicBezTo>
                    <a:cubicBezTo>
                      <a:pt x="524" y="24625"/>
                      <a:pt x="753" y="22990"/>
                      <a:pt x="982" y="21420"/>
                    </a:cubicBezTo>
                    <a:cubicBezTo>
                      <a:pt x="1211" y="19753"/>
                      <a:pt x="1505" y="18085"/>
                      <a:pt x="1701" y="16385"/>
                    </a:cubicBezTo>
                    <a:cubicBezTo>
                      <a:pt x="1995" y="12853"/>
                      <a:pt x="2486" y="9355"/>
                      <a:pt x="3238" y="5889"/>
                    </a:cubicBezTo>
                    <a:cubicBezTo>
                      <a:pt x="3663" y="3992"/>
                      <a:pt x="4252" y="2128"/>
                      <a:pt x="4971" y="297"/>
                    </a:cubicBezTo>
                    <a:cubicBezTo>
                      <a:pt x="5050" y="119"/>
                      <a:pt x="4901" y="1"/>
                      <a:pt x="4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4"/>
              <p:cNvSpPr/>
              <p:nvPr/>
            </p:nvSpPr>
            <p:spPr>
              <a:xfrm>
                <a:off x="4929945" y="3181520"/>
                <a:ext cx="1099382" cy="1250463"/>
              </a:xfrm>
              <a:custGeom>
                <a:avLst/>
                <a:gdLst/>
                <a:ahLst/>
                <a:cxnLst/>
                <a:rect l="l" t="t" r="r" b="b"/>
                <a:pathLst>
                  <a:path w="17588" h="20005" extrusionOk="0">
                    <a:moveTo>
                      <a:pt x="17240" y="1"/>
                    </a:moveTo>
                    <a:cubicBezTo>
                      <a:pt x="17198" y="1"/>
                      <a:pt x="17154" y="15"/>
                      <a:pt x="17109" y="49"/>
                    </a:cubicBezTo>
                    <a:lnTo>
                      <a:pt x="17142" y="49"/>
                    </a:lnTo>
                    <a:cubicBezTo>
                      <a:pt x="15736" y="1062"/>
                      <a:pt x="14199" y="1782"/>
                      <a:pt x="12760" y="2697"/>
                    </a:cubicBezTo>
                    <a:cubicBezTo>
                      <a:pt x="11322" y="3678"/>
                      <a:pt x="10014" y="4855"/>
                      <a:pt x="8869" y="6163"/>
                    </a:cubicBezTo>
                    <a:cubicBezTo>
                      <a:pt x="7725" y="7439"/>
                      <a:pt x="6613" y="8746"/>
                      <a:pt x="5632" y="10120"/>
                    </a:cubicBezTo>
                    <a:cubicBezTo>
                      <a:pt x="4619" y="11559"/>
                      <a:pt x="3736" y="13063"/>
                      <a:pt x="2918" y="14632"/>
                    </a:cubicBezTo>
                    <a:cubicBezTo>
                      <a:pt x="2035" y="16300"/>
                      <a:pt x="1185" y="18033"/>
                      <a:pt x="139" y="19635"/>
                    </a:cubicBezTo>
                    <a:cubicBezTo>
                      <a:pt x="0" y="19820"/>
                      <a:pt x="188" y="20005"/>
                      <a:pt x="368" y="20005"/>
                    </a:cubicBezTo>
                    <a:cubicBezTo>
                      <a:pt x="443" y="20005"/>
                      <a:pt x="516" y="19973"/>
                      <a:pt x="564" y="19897"/>
                    </a:cubicBezTo>
                    <a:cubicBezTo>
                      <a:pt x="2428" y="17117"/>
                      <a:pt x="3638" y="13978"/>
                      <a:pt x="5469" y="11199"/>
                    </a:cubicBezTo>
                    <a:cubicBezTo>
                      <a:pt x="6450" y="9793"/>
                      <a:pt x="7529" y="8452"/>
                      <a:pt x="8673" y="7144"/>
                    </a:cubicBezTo>
                    <a:cubicBezTo>
                      <a:pt x="9850" y="5836"/>
                      <a:pt x="11060" y="4463"/>
                      <a:pt x="12564" y="3449"/>
                    </a:cubicBezTo>
                    <a:cubicBezTo>
                      <a:pt x="14101" y="2403"/>
                      <a:pt x="15834" y="1618"/>
                      <a:pt x="17371" y="507"/>
                    </a:cubicBezTo>
                    <a:cubicBezTo>
                      <a:pt x="17588" y="344"/>
                      <a:pt x="17445" y="1"/>
                      <a:pt x="172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4"/>
              <p:cNvSpPr/>
              <p:nvPr/>
            </p:nvSpPr>
            <p:spPr>
              <a:xfrm>
                <a:off x="5020330" y="4083300"/>
                <a:ext cx="166020" cy="126328"/>
              </a:xfrm>
              <a:custGeom>
                <a:avLst/>
                <a:gdLst/>
                <a:ahLst/>
                <a:cxnLst/>
                <a:rect l="l" t="t" r="r" b="b"/>
                <a:pathLst>
                  <a:path w="2656" h="2021" extrusionOk="0">
                    <a:moveTo>
                      <a:pt x="279" y="1"/>
                    </a:moveTo>
                    <a:cubicBezTo>
                      <a:pt x="213" y="1"/>
                      <a:pt x="148" y="25"/>
                      <a:pt x="99" y="74"/>
                    </a:cubicBezTo>
                    <a:cubicBezTo>
                      <a:pt x="1" y="172"/>
                      <a:pt x="1" y="336"/>
                      <a:pt x="99" y="434"/>
                    </a:cubicBezTo>
                    <a:cubicBezTo>
                      <a:pt x="753" y="990"/>
                      <a:pt x="1472" y="1513"/>
                      <a:pt x="2192" y="2004"/>
                    </a:cubicBezTo>
                    <a:cubicBezTo>
                      <a:pt x="2226" y="2015"/>
                      <a:pt x="2259" y="2020"/>
                      <a:pt x="2290" y="2020"/>
                    </a:cubicBezTo>
                    <a:cubicBezTo>
                      <a:pt x="2526" y="2020"/>
                      <a:pt x="2655" y="1719"/>
                      <a:pt x="2453" y="1546"/>
                    </a:cubicBezTo>
                    <a:cubicBezTo>
                      <a:pt x="1766" y="1121"/>
                      <a:pt x="1080" y="630"/>
                      <a:pt x="459" y="74"/>
                    </a:cubicBezTo>
                    <a:cubicBezTo>
                      <a:pt x="410" y="25"/>
                      <a:pt x="344"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4"/>
              <p:cNvSpPr/>
              <p:nvPr/>
            </p:nvSpPr>
            <p:spPr>
              <a:xfrm>
                <a:off x="5110339" y="3804147"/>
                <a:ext cx="200274" cy="184210"/>
              </a:xfrm>
              <a:custGeom>
                <a:avLst/>
                <a:gdLst/>
                <a:ahLst/>
                <a:cxnLst/>
                <a:rect l="l" t="t" r="r" b="b"/>
                <a:pathLst>
                  <a:path w="3204" h="2947" extrusionOk="0">
                    <a:moveTo>
                      <a:pt x="345" y="0"/>
                    </a:moveTo>
                    <a:cubicBezTo>
                      <a:pt x="138" y="0"/>
                      <a:pt x="1" y="286"/>
                      <a:pt x="196" y="453"/>
                    </a:cubicBezTo>
                    <a:cubicBezTo>
                      <a:pt x="1144" y="1172"/>
                      <a:pt x="1994" y="1957"/>
                      <a:pt x="2746" y="2873"/>
                    </a:cubicBezTo>
                    <a:cubicBezTo>
                      <a:pt x="2795" y="2922"/>
                      <a:pt x="2861" y="2946"/>
                      <a:pt x="2926" y="2946"/>
                    </a:cubicBezTo>
                    <a:cubicBezTo>
                      <a:pt x="2991" y="2946"/>
                      <a:pt x="3057" y="2922"/>
                      <a:pt x="3106" y="2873"/>
                    </a:cubicBezTo>
                    <a:cubicBezTo>
                      <a:pt x="3204" y="2775"/>
                      <a:pt x="3204" y="2611"/>
                      <a:pt x="3106" y="2513"/>
                    </a:cubicBezTo>
                    <a:cubicBezTo>
                      <a:pt x="2321" y="1565"/>
                      <a:pt x="1438" y="747"/>
                      <a:pt x="457" y="28"/>
                    </a:cubicBezTo>
                    <a:cubicBezTo>
                      <a:pt x="419" y="9"/>
                      <a:pt x="381" y="0"/>
                      <a:pt x="3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4"/>
              <p:cNvSpPr/>
              <p:nvPr/>
            </p:nvSpPr>
            <p:spPr>
              <a:xfrm>
                <a:off x="5315987" y="3547933"/>
                <a:ext cx="177396" cy="219651"/>
              </a:xfrm>
              <a:custGeom>
                <a:avLst/>
                <a:gdLst/>
                <a:ahLst/>
                <a:cxnLst/>
                <a:rect l="l" t="t" r="r" b="b"/>
                <a:pathLst>
                  <a:path w="2838" h="3514" extrusionOk="0">
                    <a:moveTo>
                      <a:pt x="320" y="1"/>
                    </a:moveTo>
                    <a:cubicBezTo>
                      <a:pt x="156" y="1"/>
                      <a:pt x="0" y="169"/>
                      <a:pt x="110" y="367"/>
                    </a:cubicBezTo>
                    <a:cubicBezTo>
                      <a:pt x="699" y="1478"/>
                      <a:pt x="1451" y="2492"/>
                      <a:pt x="2301" y="3440"/>
                    </a:cubicBezTo>
                    <a:cubicBezTo>
                      <a:pt x="2353" y="3492"/>
                      <a:pt x="2411" y="3514"/>
                      <a:pt x="2467" y="3514"/>
                    </a:cubicBezTo>
                    <a:cubicBezTo>
                      <a:pt x="2662" y="3514"/>
                      <a:pt x="2838" y="3258"/>
                      <a:pt x="2661" y="3081"/>
                    </a:cubicBezTo>
                    <a:cubicBezTo>
                      <a:pt x="1843" y="2165"/>
                      <a:pt x="1124" y="1184"/>
                      <a:pt x="535" y="138"/>
                    </a:cubicBezTo>
                    <a:cubicBezTo>
                      <a:pt x="481" y="41"/>
                      <a:pt x="400"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4"/>
              <p:cNvSpPr/>
              <p:nvPr/>
            </p:nvSpPr>
            <p:spPr>
              <a:xfrm>
                <a:off x="5542699" y="3343474"/>
                <a:ext cx="176709" cy="201337"/>
              </a:xfrm>
              <a:custGeom>
                <a:avLst/>
                <a:gdLst/>
                <a:ahLst/>
                <a:cxnLst/>
                <a:rect l="l" t="t" r="r" b="b"/>
                <a:pathLst>
                  <a:path w="2827" h="3221" extrusionOk="0">
                    <a:moveTo>
                      <a:pt x="371" y="0"/>
                    </a:moveTo>
                    <a:cubicBezTo>
                      <a:pt x="177" y="0"/>
                      <a:pt x="1" y="256"/>
                      <a:pt x="178" y="433"/>
                    </a:cubicBezTo>
                    <a:cubicBezTo>
                      <a:pt x="963" y="1218"/>
                      <a:pt x="1878" y="1970"/>
                      <a:pt x="2303" y="3049"/>
                    </a:cubicBezTo>
                    <a:cubicBezTo>
                      <a:pt x="2330" y="3157"/>
                      <a:pt x="2425" y="3221"/>
                      <a:pt x="2531" y="3221"/>
                    </a:cubicBezTo>
                    <a:cubicBezTo>
                      <a:pt x="2553" y="3221"/>
                      <a:pt x="2575" y="3218"/>
                      <a:pt x="2598" y="3213"/>
                    </a:cubicBezTo>
                    <a:cubicBezTo>
                      <a:pt x="2761" y="3180"/>
                      <a:pt x="2827" y="3049"/>
                      <a:pt x="2794" y="2918"/>
                    </a:cubicBezTo>
                    <a:cubicBezTo>
                      <a:pt x="2336" y="1741"/>
                      <a:pt x="1421" y="924"/>
                      <a:pt x="538" y="74"/>
                    </a:cubicBezTo>
                    <a:cubicBezTo>
                      <a:pt x="486" y="22"/>
                      <a:pt x="428" y="0"/>
                      <a:pt x="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4"/>
              <p:cNvSpPr/>
              <p:nvPr/>
            </p:nvSpPr>
            <p:spPr>
              <a:xfrm>
                <a:off x="5790476" y="3191146"/>
                <a:ext cx="134891" cy="208212"/>
              </a:xfrm>
              <a:custGeom>
                <a:avLst/>
                <a:gdLst/>
                <a:ahLst/>
                <a:cxnLst/>
                <a:rect l="l" t="t" r="r" b="b"/>
                <a:pathLst>
                  <a:path w="2158" h="3331" extrusionOk="0">
                    <a:moveTo>
                      <a:pt x="391" y="0"/>
                    </a:moveTo>
                    <a:cubicBezTo>
                      <a:pt x="216" y="0"/>
                      <a:pt x="0" y="192"/>
                      <a:pt x="138" y="353"/>
                    </a:cubicBezTo>
                    <a:cubicBezTo>
                      <a:pt x="563" y="1366"/>
                      <a:pt x="1184" y="2249"/>
                      <a:pt x="1642" y="3230"/>
                    </a:cubicBezTo>
                    <a:cubicBezTo>
                      <a:pt x="1692" y="3300"/>
                      <a:pt x="1763" y="3330"/>
                      <a:pt x="1834" y="3330"/>
                    </a:cubicBezTo>
                    <a:cubicBezTo>
                      <a:pt x="1996" y="3330"/>
                      <a:pt x="2158" y="3173"/>
                      <a:pt x="2067" y="2968"/>
                    </a:cubicBezTo>
                    <a:cubicBezTo>
                      <a:pt x="1675" y="1987"/>
                      <a:pt x="988" y="1105"/>
                      <a:pt x="563" y="124"/>
                    </a:cubicBezTo>
                    <a:cubicBezTo>
                      <a:pt x="533" y="35"/>
                      <a:pt x="466" y="0"/>
                      <a:pt x="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4"/>
              <p:cNvSpPr/>
              <p:nvPr/>
            </p:nvSpPr>
            <p:spPr>
              <a:xfrm>
                <a:off x="4751800" y="3905595"/>
                <a:ext cx="219589" cy="49943"/>
              </a:xfrm>
              <a:custGeom>
                <a:avLst/>
                <a:gdLst/>
                <a:ahLst/>
                <a:cxnLst/>
                <a:rect l="l" t="t" r="r" b="b"/>
                <a:pathLst>
                  <a:path w="3513" h="799" extrusionOk="0">
                    <a:moveTo>
                      <a:pt x="349" y="1"/>
                    </a:moveTo>
                    <a:cubicBezTo>
                      <a:pt x="96" y="1"/>
                      <a:pt x="0" y="406"/>
                      <a:pt x="275" y="498"/>
                    </a:cubicBezTo>
                    <a:cubicBezTo>
                      <a:pt x="1105" y="698"/>
                      <a:pt x="1984" y="798"/>
                      <a:pt x="2849" y="798"/>
                    </a:cubicBezTo>
                    <a:cubicBezTo>
                      <a:pt x="2972" y="798"/>
                      <a:pt x="3095" y="796"/>
                      <a:pt x="3218" y="792"/>
                    </a:cubicBezTo>
                    <a:cubicBezTo>
                      <a:pt x="3512" y="727"/>
                      <a:pt x="3512" y="302"/>
                      <a:pt x="3218" y="269"/>
                    </a:cubicBezTo>
                    <a:cubicBezTo>
                      <a:pt x="3097" y="273"/>
                      <a:pt x="2977" y="275"/>
                      <a:pt x="2856" y="275"/>
                    </a:cubicBezTo>
                    <a:cubicBezTo>
                      <a:pt x="2029" y="275"/>
                      <a:pt x="1205" y="178"/>
                      <a:pt x="406" y="7"/>
                    </a:cubicBezTo>
                    <a:cubicBezTo>
                      <a:pt x="386" y="3"/>
                      <a:pt x="367" y="1"/>
                      <a:pt x="3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4"/>
              <p:cNvSpPr/>
              <p:nvPr/>
            </p:nvSpPr>
            <p:spPr>
              <a:xfrm>
                <a:off x="4770990" y="3658694"/>
                <a:ext cx="241216" cy="66008"/>
              </a:xfrm>
              <a:custGeom>
                <a:avLst/>
                <a:gdLst/>
                <a:ahLst/>
                <a:cxnLst/>
                <a:rect l="l" t="t" r="r" b="b"/>
                <a:pathLst>
                  <a:path w="3859" h="1056" extrusionOk="0">
                    <a:moveTo>
                      <a:pt x="295" y="1"/>
                    </a:moveTo>
                    <a:cubicBezTo>
                      <a:pt x="1" y="66"/>
                      <a:pt x="1" y="491"/>
                      <a:pt x="328" y="524"/>
                    </a:cubicBezTo>
                    <a:cubicBezTo>
                      <a:pt x="1374" y="655"/>
                      <a:pt x="2453" y="916"/>
                      <a:pt x="3499" y="1047"/>
                    </a:cubicBezTo>
                    <a:cubicBezTo>
                      <a:pt x="3527" y="1053"/>
                      <a:pt x="3554" y="1055"/>
                      <a:pt x="3580" y="1055"/>
                    </a:cubicBezTo>
                    <a:cubicBezTo>
                      <a:pt x="3705" y="1055"/>
                      <a:pt x="3799" y="992"/>
                      <a:pt x="3826" y="884"/>
                    </a:cubicBezTo>
                    <a:cubicBezTo>
                      <a:pt x="3859" y="753"/>
                      <a:pt x="3794" y="622"/>
                      <a:pt x="3663" y="557"/>
                    </a:cubicBezTo>
                    <a:cubicBezTo>
                      <a:pt x="2518" y="393"/>
                      <a:pt x="1439" y="164"/>
                      <a:pt x="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4"/>
              <p:cNvSpPr/>
              <p:nvPr/>
            </p:nvSpPr>
            <p:spPr>
              <a:xfrm>
                <a:off x="4836184" y="3359476"/>
                <a:ext cx="202649" cy="52256"/>
              </a:xfrm>
              <a:custGeom>
                <a:avLst/>
                <a:gdLst/>
                <a:ahLst/>
                <a:cxnLst/>
                <a:rect l="l" t="t" r="r" b="b"/>
                <a:pathLst>
                  <a:path w="3242" h="836" extrusionOk="0">
                    <a:moveTo>
                      <a:pt x="346" y="1"/>
                    </a:moveTo>
                    <a:cubicBezTo>
                      <a:pt x="82" y="1"/>
                      <a:pt x="1" y="415"/>
                      <a:pt x="298" y="504"/>
                    </a:cubicBezTo>
                    <a:cubicBezTo>
                      <a:pt x="960" y="725"/>
                      <a:pt x="1641" y="835"/>
                      <a:pt x="2326" y="835"/>
                    </a:cubicBezTo>
                    <a:cubicBezTo>
                      <a:pt x="2554" y="835"/>
                      <a:pt x="2783" y="823"/>
                      <a:pt x="3012" y="799"/>
                    </a:cubicBezTo>
                    <a:cubicBezTo>
                      <a:pt x="3143" y="733"/>
                      <a:pt x="3241" y="602"/>
                      <a:pt x="3208" y="472"/>
                    </a:cubicBezTo>
                    <a:cubicBezTo>
                      <a:pt x="3154" y="363"/>
                      <a:pt x="3055" y="300"/>
                      <a:pt x="2948" y="300"/>
                    </a:cubicBezTo>
                    <a:cubicBezTo>
                      <a:pt x="2926" y="300"/>
                      <a:pt x="2904" y="302"/>
                      <a:pt x="2881" y="308"/>
                    </a:cubicBezTo>
                    <a:cubicBezTo>
                      <a:pt x="2677" y="333"/>
                      <a:pt x="2471" y="345"/>
                      <a:pt x="2264" y="345"/>
                    </a:cubicBezTo>
                    <a:cubicBezTo>
                      <a:pt x="1643" y="345"/>
                      <a:pt x="1018" y="235"/>
                      <a:pt x="429" y="14"/>
                    </a:cubicBezTo>
                    <a:cubicBezTo>
                      <a:pt x="400" y="5"/>
                      <a:pt x="372" y="1"/>
                      <a:pt x="3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4"/>
              <p:cNvSpPr/>
              <p:nvPr/>
            </p:nvSpPr>
            <p:spPr>
              <a:xfrm>
                <a:off x="4888690" y="3061508"/>
                <a:ext cx="201212" cy="49506"/>
              </a:xfrm>
              <a:custGeom>
                <a:avLst/>
                <a:gdLst/>
                <a:ahLst/>
                <a:cxnLst/>
                <a:rect l="l" t="t" r="r" b="b"/>
                <a:pathLst>
                  <a:path w="3219" h="792" extrusionOk="0">
                    <a:moveTo>
                      <a:pt x="345" y="1"/>
                    </a:moveTo>
                    <a:cubicBezTo>
                      <a:pt x="68" y="1"/>
                      <a:pt x="1" y="408"/>
                      <a:pt x="276" y="530"/>
                    </a:cubicBezTo>
                    <a:cubicBezTo>
                      <a:pt x="1159" y="694"/>
                      <a:pt x="2041" y="759"/>
                      <a:pt x="2924" y="792"/>
                    </a:cubicBezTo>
                    <a:cubicBezTo>
                      <a:pt x="3219" y="759"/>
                      <a:pt x="3219" y="334"/>
                      <a:pt x="2924" y="268"/>
                    </a:cubicBezTo>
                    <a:cubicBezTo>
                      <a:pt x="2074" y="268"/>
                      <a:pt x="1224" y="170"/>
                      <a:pt x="406" y="7"/>
                    </a:cubicBezTo>
                    <a:cubicBezTo>
                      <a:pt x="385" y="3"/>
                      <a:pt x="364" y="1"/>
                      <a:pt x="3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4"/>
              <p:cNvSpPr/>
              <p:nvPr/>
            </p:nvSpPr>
            <p:spPr>
              <a:xfrm>
                <a:off x="4950884" y="2857550"/>
                <a:ext cx="190085" cy="32754"/>
              </a:xfrm>
              <a:custGeom>
                <a:avLst/>
                <a:gdLst/>
                <a:ahLst/>
                <a:cxnLst/>
                <a:rect l="l" t="t" r="r" b="b"/>
                <a:pathLst>
                  <a:path w="3041" h="524" extrusionOk="0">
                    <a:moveTo>
                      <a:pt x="294" y="0"/>
                    </a:moveTo>
                    <a:cubicBezTo>
                      <a:pt x="0" y="33"/>
                      <a:pt x="0" y="491"/>
                      <a:pt x="294" y="523"/>
                    </a:cubicBezTo>
                    <a:lnTo>
                      <a:pt x="2747" y="523"/>
                    </a:lnTo>
                    <a:cubicBezTo>
                      <a:pt x="3041" y="491"/>
                      <a:pt x="3041" y="33"/>
                      <a:pt x="27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4"/>
              <p:cNvSpPr/>
              <p:nvPr/>
            </p:nvSpPr>
            <p:spPr>
              <a:xfrm>
                <a:off x="4296813" y="3146954"/>
                <a:ext cx="200587" cy="74946"/>
              </a:xfrm>
              <a:custGeom>
                <a:avLst/>
                <a:gdLst/>
                <a:ahLst/>
                <a:cxnLst/>
                <a:rect l="l" t="t" r="r" b="b"/>
                <a:pathLst>
                  <a:path w="3209" h="1199" extrusionOk="0">
                    <a:moveTo>
                      <a:pt x="2863" y="0"/>
                    </a:moveTo>
                    <a:cubicBezTo>
                      <a:pt x="2837" y="0"/>
                      <a:pt x="2809" y="4"/>
                      <a:pt x="2780" y="13"/>
                    </a:cubicBezTo>
                    <a:cubicBezTo>
                      <a:pt x="1930" y="307"/>
                      <a:pt x="1080" y="536"/>
                      <a:pt x="197" y="700"/>
                    </a:cubicBezTo>
                    <a:cubicBezTo>
                      <a:pt x="66" y="733"/>
                      <a:pt x="1" y="863"/>
                      <a:pt x="33" y="1027"/>
                    </a:cubicBezTo>
                    <a:cubicBezTo>
                      <a:pt x="60" y="1135"/>
                      <a:pt x="155" y="1199"/>
                      <a:pt x="261" y="1199"/>
                    </a:cubicBezTo>
                    <a:cubicBezTo>
                      <a:pt x="283" y="1199"/>
                      <a:pt x="305" y="1196"/>
                      <a:pt x="328" y="1190"/>
                    </a:cubicBezTo>
                    <a:cubicBezTo>
                      <a:pt x="1210" y="1027"/>
                      <a:pt x="2093" y="798"/>
                      <a:pt x="2911" y="504"/>
                    </a:cubicBezTo>
                    <a:cubicBezTo>
                      <a:pt x="3208" y="414"/>
                      <a:pt x="3127" y="0"/>
                      <a:pt x="28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4"/>
              <p:cNvSpPr/>
              <p:nvPr/>
            </p:nvSpPr>
            <p:spPr>
              <a:xfrm>
                <a:off x="4308252" y="3445735"/>
                <a:ext cx="206087" cy="66258"/>
              </a:xfrm>
              <a:custGeom>
                <a:avLst/>
                <a:gdLst/>
                <a:ahLst/>
                <a:cxnLst/>
                <a:rect l="l" t="t" r="r" b="b"/>
                <a:pathLst>
                  <a:path w="3297" h="1060" extrusionOk="0">
                    <a:moveTo>
                      <a:pt x="2947" y="1"/>
                    </a:moveTo>
                    <a:cubicBezTo>
                      <a:pt x="2929" y="1"/>
                      <a:pt x="2911" y="3"/>
                      <a:pt x="2891" y="7"/>
                    </a:cubicBezTo>
                    <a:cubicBezTo>
                      <a:pt x="2008" y="138"/>
                      <a:pt x="1158" y="399"/>
                      <a:pt x="275" y="563"/>
                    </a:cubicBezTo>
                    <a:cubicBezTo>
                      <a:pt x="1" y="655"/>
                      <a:pt x="96" y="1060"/>
                      <a:pt x="377" y="1060"/>
                    </a:cubicBezTo>
                    <a:cubicBezTo>
                      <a:pt x="396" y="1060"/>
                      <a:pt x="417" y="1058"/>
                      <a:pt x="439" y="1053"/>
                    </a:cubicBezTo>
                    <a:cubicBezTo>
                      <a:pt x="1289" y="890"/>
                      <a:pt x="2139" y="628"/>
                      <a:pt x="3022" y="498"/>
                    </a:cubicBezTo>
                    <a:cubicBezTo>
                      <a:pt x="3297" y="406"/>
                      <a:pt x="3201" y="1"/>
                      <a:pt x="2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4"/>
              <p:cNvSpPr/>
              <p:nvPr/>
            </p:nvSpPr>
            <p:spPr>
              <a:xfrm>
                <a:off x="4388823" y="3692948"/>
                <a:ext cx="190085" cy="57819"/>
              </a:xfrm>
              <a:custGeom>
                <a:avLst/>
                <a:gdLst/>
                <a:ahLst/>
                <a:cxnLst/>
                <a:rect l="l" t="t" r="r" b="b"/>
                <a:pathLst>
                  <a:path w="3041" h="925" extrusionOk="0">
                    <a:moveTo>
                      <a:pt x="2748" y="0"/>
                    </a:moveTo>
                    <a:cubicBezTo>
                      <a:pt x="2726" y="0"/>
                      <a:pt x="2704" y="3"/>
                      <a:pt x="2681" y="9"/>
                    </a:cubicBezTo>
                    <a:cubicBezTo>
                      <a:pt x="1897" y="205"/>
                      <a:pt x="1112" y="336"/>
                      <a:pt x="294" y="434"/>
                    </a:cubicBezTo>
                    <a:cubicBezTo>
                      <a:pt x="0" y="466"/>
                      <a:pt x="0" y="891"/>
                      <a:pt x="294" y="924"/>
                    </a:cubicBezTo>
                    <a:cubicBezTo>
                      <a:pt x="1144" y="826"/>
                      <a:pt x="1995" y="695"/>
                      <a:pt x="2812" y="499"/>
                    </a:cubicBezTo>
                    <a:cubicBezTo>
                      <a:pt x="2943" y="466"/>
                      <a:pt x="3041" y="336"/>
                      <a:pt x="3008" y="172"/>
                    </a:cubicBezTo>
                    <a:cubicBezTo>
                      <a:pt x="2954" y="64"/>
                      <a:pt x="2855" y="0"/>
                      <a:pt x="27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4"/>
              <p:cNvSpPr/>
              <p:nvPr/>
            </p:nvSpPr>
            <p:spPr>
              <a:xfrm>
                <a:off x="4448079" y="3939473"/>
                <a:ext cx="181959" cy="40692"/>
              </a:xfrm>
              <a:custGeom>
                <a:avLst/>
                <a:gdLst/>
                <a:ahLst/>
                <a:cxnLst/>
                <a:rect l="l" t="t" r="r" b="b"/>
                <a:pathLst>
                  <a:path w="2911" h="651" extrusionOk="0">
                    <a:moveTo>
                      <a:pt x="2636" y="0"/>
                    </a:moveTo>
                    <a:cubicBezTo>
                      <a:pt x="2608" y="0"/>
                      <a:pt x="2579" y="7"/>
                      <a:pt x="2551" y="21"/>
                    </a:cubicBezTo>
                    <a:cubicBezTo>
                      <a:pt x="1987" y="95"/>
                      <a:pt x="1423" y="131"/>
                      <a:pt x="859" y="131"/>
                    </a:cubicBezTo>
                    <a:cubicBezTo>
                      <a:pt x="671" y="131"/>
                      <a:pt x="483" y="127"/>
                      <a:pt x="295" y="119"/>
                    </a:cubicBezTo>
                    <a:cubicBezTo>
                      <a:pt x="0" y="185"/>
                      <a:pt x="0" y="610"/>
                      <a:pt x="295" y="642"/>
                    </a:cubicBezTo>
                    <a:cubicBezTo>
                      <a:pt x="439" y="648"/>
                      <a:pt x="583" y="651"/>
                      <a:pt x="726" y="651"/>
                    </a:cubicBezTo>
                    <a:cubicBezTo>
                      <a:pt x="1390" y="651"/>
                      <a:pt x="2036" y="592"/>
                      <a:pt x="2682" y="512"/>
                    </a:cubicBezTo>
                    <a:cubicBezTo>
                      <a:pt x="2812" y="446"/>
                      <a:pt x="2910" y="315"/>
                      <a:pt x="2878" y="185"/>
                    </a:cubicBezTo>
                    <a:cubicBezTo>
                      <a:pt x="2827" y="82"/>
                      <a:pt x="2736" y="0"/>
                      <a:pt x="26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5" name="Google Shape;545;p24"/>
            <p:cNvGrpSpPr/>
            <p:nvPr/>
          </p:nvGrpSpPr>
          <p:grpSpPr>
            <a:xfrm rot="-5400000">
              <a:off x="7627727" y="1321910"/>
              <a:ext cx="1140312" cy="2664047"/>
              <a:chOff x="3325650" y="1967425"/>
              <a:chExt cx="775775" cy="1812400"/>
            </a:xfrm>
          </p:grpSpPr>
          <p:sp>
            <p:nvSpPr>
              <p:cNvPr id="546" name="Google Shape;546;p24"/>
              <p:cNvSpPr/>
              <p:nvPr/>
            </p:nvSpPr>
            <p:spPr>
              <a:xfrm>
                <a:off x="3644450" y="1967425"/>
                <a:ext cx="255900" cy="468675"/>
              </a:xfrm>
              <a:custGeom>
                <a:avLst/>
                <a:gdLst/>
                <a:ahLst/>
                <a:cxnLst/>
                <a:rect l="l" t="t" r="r" b="b"/>
                <a:pathLst>
                  <a:path w="10236" h="18747" extrusionOk="0">
                    <a:moveTo>
                      <a:pt x="5093" y="0"/>
                    </a:moveTo>
                    <a:cubicBezTo>
                      <a:pt x="2986" y="0"/>
                      <a:pt x="1299" y="2605"/>
                      <a:pt x="883" y="5144"/>
                    </a:cubicBezTo>
                    <a:cubicBezTo>
                      <a:pt x="1" y="10834"/>
                      <a:pt x="5036" y="14104"/>
                      <a:pt x="6835" y="18747"/>
                    </a:cubicBezTo>
                    <a:lnTo>
                      <a:pt x="7260" y="18747"/>
                    </a:lnTo>
                    <a:cubicBezTo>
                      <a:pt x="8306" y="16360"/>
                      <a:pt x="9647" y="14398"/>
                      <a:pt x="9941" y="11717"/>
                    </a:cubicBezTo>
                    <a:cubicBezTo>
                      <a:pt x="10235" y="8414"/>
                      <a:pt x="10104" y="4098"/>
                      <a:pt x="7881" y="1547"/>
                    </a:cubicBezTo>
                    <a:cubicBezTo>
                      <a:pt x="6920" y="452"/>
                      <a:pt x="5970" y="0"/>
                      <a:pt x="50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4"/>
              <p:cNvSpPr/>
              <p:nvPr/>
            </p:nvSpPr>
            <p:spPr>
              <a:xfrm>
                <a:off x="3544725" y="2393450"/>
                <a:ext cx="196200" cy="356550"/>
              </a:xfrm>
              <a:custGeom>
                <a:avLst/>
                <a:gdLst/>
                <a:ahLst/>
                <a:cxnLst/>
                <a:rect l="l" t="t" r="r" b="b"/>
                <a:pathLst>
                  <a:path w="7848" h="14262" extrusionOk="0">
                    <a:moveTo>
                      <a:pt x="4255" y="0"/>
                    </a:moveTo>
                    <a:cubicBezTo>
                      <a:pt x="3605" y="0"/>
                      <a:pt x="2915" y="442"/>
                      <a:pt x="2224" y="1542"/>
                    </a:cubicBezTo>
                    <a:cubicBezTo>
                      <a:pt x="0" y="5270"/>
                      <a:pt x="4153" y="10959"/>
                      <a:pt x="5625" y="14262"/>
                    </a:cubicBezTo>
                    <a:lnTo>
                      <a:pt x="5625" y="14098"/>
                    </a:lnTo>
                    <a:cubicBezTo>
                      <a:pt x="6507" y="11711"/>
                      <a:pt x="7717" y="8867"/>
                      <a:pt x="7848" y="6185"/>
                    </a:cubicBezTo>
                    <a:cubicBezTo>
                      <a:pt x="7848" y="4163"/>
                      <a:pt x="6248" y="0"/>
                      <a:pt x="4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4"/>
              <p:cNvSpPr/>
              <p:nvPr/>
            </p:nvSpPr>
            <p:spPr>
              <a:xfrm>
                <a:off x="3870900" y="2478250"/>
                <a:ext cx="230525" cy="413175"/>
              </a:xfrm>
              <a:custGeom>
                <a:avLst/>
                <a:gdLst/>
                <a:ahLst/>
                <a:cxnLst/>
                <a:rect l="l" t="t" r="r" b="b"/>
                <a:pathLst>
                  <a:path w="9221" h="16527" extrusionOk="0">
                    <a:moveTo>
                      <a:pt x="6806" y="0"/>
                    </a:moveTo>
                    <a:cubicBezTo>
                      <a:pt x="5413" y="0"/>
                      <a:pt x="3700" y="1483"/>
                      <a:pt x="2649" y="3676"/>
                    </a:cubicBezTo>
                    <a:cubicBezTo>
                      <a:pt x="752" y="7436"/>
                      <a:pt x="883" y="12210"/>
                      <a:pt x="0" y="16232"/>
                    </a:cubicBezTo>
                    <a:lnTo>
                      <a:pt x="131" y="16526"/>
                    </a:lnTo>
                    <a:cubicBezTo>
                      <a:pt x="2354" y="14892"/>
                      <a:pt x="5036" y="14140"/>
                      <a:pt x="6670" y="11753"/>
                    </a:cubicBezTo>
                    <a:cubicBezTo>
                      <a:pt x="8371" y="9366"/>
                      <a:pt x="9221" y="6488"/>
                      <a:pt x="9057" y="3545"/>
                    </a:cubicBezTo>
                    <a:cubicBezTo>
                      <a:pt x="8909" y="1032"/>
                      <a:pt x="7969" y="0"/>
                      <a:pt x="68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4"/>
              <p:cNvSpPr/>
              <p:nvPr/>
            </p:nvSpPr>
            <p:spPr>
              <a:xfrm>
                <a:off x="3325650" y="2855650"/>
                <a:ext cx="263250" cy="475575"/>
              </a:xfrm>
              <a:custGeom>
                <a:avLst/>
                <a:gdLst/>
                <a:ahLst/>
                <a:cxnLst/>
                <a:rect l="l" t="t" r="r" b="b"/>
                <a:pathLst>
                  <a:path w="10530" h="19023" extrusionOk="0">
                    <a:moveTo>
                      <a:pt x="6717" y="0"/>
                    </a:moveTo>
                    <a:cubicBezTo>
                      <a:pt x="6256" y="0"/>
                      <a:pt x="5751" y="167"/>
                      <a:pt x="5199" y="548"/>
                    </a:cubicBezTo>
                    <a:cubicBezTo>
                      <a:pt x="0" y="4144"/>
                      <a:pt x="5330" y="15883"/>
                      <a:pt x="8600" y="19022"/>
                    </a:cubicBezTo>
                    <a:lnTo>
                      <a:pt x="8600" y="18989"/>
                    </a:lnTo>
                    <a:cubicBezTo>
                      <a:pt x="8502" y="18172"/>
                      <a:pt x="8436" y="17354"/>
                      <a:pt x="8436" y="16537"/>
                    </a:cubicBezTo>
                    <a:cubicBezTo>
                      <a:pt x="8894" y="13561"/>
                      <a:pt x="10529" y="10553"/>
                      <a:pt x="10529" y="7414"/>
                    </a:cubicBezTo>
                    <a:cubicBezTo>
                      <a:pt x="10529" y="5411"/>
                      <a:pt x="9346" y="0"/>
                      <a:pt x="67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4"/>
              <p:cNvSpPr/>
              <p:nvPr/>
            </p:nvSpPr>
            <p:spPr>
              <a:xfrm>
                <a:off x="3682050" y="3149150"/>
                <a:ext cx="295850" cy="314500"/>
              </a:xfrm>
              <a:custGeom>
                <a:avLst/>
                <a:gdLst/>
                <a:ahLst/>
                <a:cxnLst/>
                <a:rect l="l" t="t" r="r" b="b"/>
                <a:pathLst>
                  <a:path w="11834" h="12580" extrusionOk="0">
                    <a:moveTo>
                      <a:pt x="8073" y="1"/>
                    </a:moveTo>
                    <a:cubicBezTo>
                      <a:pt x="7220" y="1"/>
                      <a:pt x="6222" y="243"/>
                      <a:pt x="5167" y="775"/>
                    </a:cubicBezTo>
                    <a:cubicBezTo>
                      <a:pt x="589" y="3162"/>
                      <a:pt x="1" y="7642"/>
                      <a:pt x="1" y="12285"/>
                    </a:cubicBezTo>
                    <a:lnTo>
                      <a:pt x="295" y="12579"/>
                    </a:lnTo>
                    <a:cubicBezTo>
                      <a:pt x="589" y="12416"/>
                      <a:pt x="851" y="12154"/>
                      <a:pt x="1014" y="11827"/>
                    </a:cubicBezTo>
                    <a:cubicBezTo>
                      <a:pt x="3859" y="9440"/>
                      <a:pt x="7260" y="8230"/>
                      <a:pt x="9614" y="5091"/>
                    </a:cubicBezTo>
                    <a:cubicBezTo>
                      <a:pt x="11834" y="2091"/>
                      <a:pt x="10578" y="1"/>
                      <a:pt x="8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4"/>
              <p:cNvSpPr/>
              <p:nvPr/>
            </p:nvSpPr>
            <p:spPr>
              <a:xfrm>
                <a:off x="3593775" y="2063725"/>
                <a:ext cx="237075" cy="1716100"/>
              </a:xfrm>
              <a:custGeom>
                <a:avLst/>
                <a:gdLst/>
                <a:ahLst/>
                <a:cxnLst/>
                <a:rect l="l" t="t" r="r" b="b"/>
                <a:pathLst>
                  <a:path w="9483" h="68644" extrusionOk="0">
                    <a:moveTo>
                      <a:pt x="6744" y="1"/>
                    </a:moveTo>
                    <a:cubicBezTo>
                      <a:pt x="6614" y="1"/>
                      <a:pt x="6491" y="82"/>
                      <a:pt x="6507" y="246"/>
                    </a:cubicBezTo>
                    <a:cubicBezTo>
                      <a:pt x="7129" y="4856"/>
                      <a:pt x="8306" y="9369"/>
                      <a:pt x="8665" y="14012"/>
                    </a:cubicBezTo>
                    <a:cubicBezTo>
                      <a:pt x="8992" y="18491"/>
                      <a:pt x="8240" y="22873"/>
                      <a:pt x="6965" y="27189"/>
                    </a:cubicBezTo>
                    <a:cubicBezTo>
                      <a:pt x="5690" y="31342"/>
                      <a:pt x="3990" y="35331"/>
                      <a:pt x="2583" y="39451"/>
                    </a:cubicBezTo>
                    <a:cubicBezTo>
                      <a:pt x="1831" y="41478"/>
                      <a:pt x="1243" y="43604"/>
                      <a:pt x="785" y="45729"/>
                    </a:cubicBezTo>
                    <a:cubicBezTo>
                      <a:pt x="327" y="48018"/>
                      <a:pt x="98" y="50372"/>
                      <a:pt x="66" y="52694"/>
                    </a:cubicBezTo>
                    <a:cubicBezTo>
                      <a:pt x="0" y="58023"/>
                      <a:pt x="818" y="63288"/>
                      <a:pt x="1930" y="68454"/>
                    </a:cubicBezTo>
                    <a:cubicBezTo>
                      <a:pt x="1956" y="68586"/>
                      <a:pt x="2052" y="68643"/>
                      <a:pt x="2152" y="68643"/>
                    </a:cubicBezTo>
                    <a:cubicBezTo>
                      <a:pt x="2300" y="68643"/>
                      <a:pt x="2459" y="68518"/>
                      <a:pt x="2420" y="68323"/>
                    </a:cubicBezTo>
                    <a:cubicBezTo>
                      <a:pt x="1406" y="63680"/>
                      <a:pt x="654" y="58939"/>
                      <a:pt x="589" y="54165"/>
                    </a:cubicBezTo>
                    <a:cubicBezTo>
                      <a:pt x="523" y="51778"/>
                      <a:pt x="687" y="49358"/>
                      <a:pt x="1079" y="47004"/>
                    </a:cubicBezTo>
                    <a:cubicBezTo>
                      <a:pt x="1472" y="44813"/>
                      <a:pt x="2028" y="42655"/>
                      <a:pt x="2747" y="40563"/>
                    </a:cubicBezTo>
                    <a:cubicBezTo>
                      <a:pt x="5461" y="32388"/>
                      <a:pt x="9483" y="24442"/>
                      <a:pt x="9254" y="15614"/>
                    </a:cubicBezTo>
                    <a:cubicBezTo>
                      <a:pt x="9123" y="10415"/>
                      <a:pt x="7684" y="5380"/>
                      <a:pt x="7030" y="246"/>
                    </a:cubicBezTo>
                    <a:cubicBezTo>
                      <a:pt x="7014" y="82"/>
                      <a:pt x="6875" y="1"/>
                      <a:pt x="67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4"/>
              <p:cNvSpPr/>
              <p:nvPr/>
            </p:nvSpPr>
            <p:spPr>
              <a:xfrm>
                <a:off x="3646100" y="2460000"/>
                <a:ext cx="87650" cy="407775"/>
              </a:xfrm>
              <a:custGeom>
                <a:avLst/>
                <a:gdLst/>
                <a:ahLst/>
                <a:cxnLst/>
                <a:rect l="l" t="t" r="r" b="b"/>
                <a:pathLst>
                  <a:path w="3506" h="16311" extrusionOk="0">
                    <a:moveTo>
                      <a:pt x="249" y="0"/>
                    </a:moveTo>
                    <a:cubicBezTo>
                      <a:pt x="131" y="0"/>
                      <a:pt x="16" y="74"/>
                      <a:pt x="0" y="221"/>
                    </a:cubicBezTo>
                    <a:cubicBezTo>
                      <a:pt x="0" y="2935"/>
                      <a:pt x="294" y="5649"/>
                      <a:pt x="850" y="8297"/>
                    </a:cubicBezTo>
                    <a:cubicBezTo>
                      <a:pt x="1406" y="10946"/>
                      <a:pt x="2223" y="13562"/>
                      <a:pt x="2976" y="16145"/>
                    </a:cubicBezTo>
                    <a:cubicBezTo>
                      <a:pt x="3014" y="16261"/>
                      <a:pt x="3109" y="16311"/>
                      <a:pt x="3205" y="16311"/>
                    </a:cubicBezTo>
                    <a:cubicBezTo>
                      <a:pt x="3353" y="16311"/>
                      <a:pt x="3506" y="16192"/>
                      <a:pt x="3466" y="16014"/>
                    </a:cubicBezTo>
                    <a:cubicBezTo>
                      <a:pt x="2714" y="13463"/>
                      <a:pt x="1962" y="10913"/>
                      <a:pt x="1406" y="8330"/>
                    </a:cubicBezTo>
                    <a:cubicBezTo>
                      <a:pt x="817" y="5681"/>
                      <a:pt x="523" y="2967"/>
                      <a:pt x="523" y="221"/>
                    </a:cubicBezTo>
                    <a:cubicBezTo>
                      <a:pt x="490" y="74"/>
                      <a:pt x="368" y="0"/>
                      <a:pt x="2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4"/>
              <p:cNvSpPr/>
              <p:nvPr/>
            </p:nvSpPr>
            <p:spPr>
              <a:xfrm>
                <a:off x="3665625" y="2549050"/>
                <a:ext cx="372200" cy="491475"/>
              </a:xfrm>
              <a:custGeom>
                <a:avLst/>
                <a:gdLst/>
                <a:ahLst/>
                <a:cxnLst/>
                <a:rect l="l" t="t" r="r" b="b"/>
                <a:pathLst>
                  <a:path w="14888" h="19659" extrusionOk="0">
                    <a:moveTo>
                      <a:pt x="14581" y="1"/>
                    </a:moveTo>
                    <a:cubicBezTo>
                      <a:pt x="14480" y="1"/>
                      <a:pt x="14385" y="58"/>
                      <a:pt x="14358" y="190"/>
                    </a:cubicBezTo>
                    <a:cubicBezTo>
                      <a:pt x="13704" y="3264"/>
                      <a:pt x="12560" y="6239"/>
                      <a:pt x="10990" y="8953"/>
                    </a:cubicBezTo>
                    <a:cubicBezTo>
                      <a:pt x="9388" y="11831"/>
                      <a:pt x="7361" y="14577"/>
                      <a:pt x="4778" y="16670"/>
                    </a:cubicBezTo>
                    <a:cubicBezTo>
                      <a:pt x="3470" y="17782"/>
                      <a:pt x="1933" y="18632"/>
                      <a:pt x="298" y="19155"/>
                    </a:cubicBezTo>
                    <a:cubicBezTo>
                      <a:pt x="1" y="19244"/>
                      <a:pt x="82" y="19658"/>
                      <a:pt x="345" y="19658"/>
                    </a:cubicBezTo>
                    <a:cubicBezTo>
                      <a:pt x="372" y="19658"/>
                      <a:pt x="399" y="19654"/>
                      <a:pt x="429" y="19646"/>
                    </a:cubicBezTo>
                    <a:lnTo>
                      <a:pt x="396" y="19646"/>
                    </a:lnTo>
                    <a:cubicBezTo>
                      <a:pt x="3470" y="18730"/>
                      <a:pt x="5988" y="16572"/>
                      <a:pt x="8015" y="14152"/>
                    </a:cubicBezTo>
                    <a:cubicBezTo>
                      <a:pt x="10238" y="11504"/>
                      <a:pt x="12037" y="8528"/>
                      <a:pt x="13312" y="5324"/>
                    </a:cubicBezTo>
                    <a:cubicBezTo>
                      <a:pt x="13999" y="3722"/>
                      <a:pt x="14489" y="2021"/>
                      <a:pt x="14849" y="321"/>
                    </a:cubicBezTo>
                    <a:cubicBezTo>
                      <a:pt x="14888" y="126"/>
                      <a:pt x="14729" y="1"/>
                      <a:pt x="145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4"/>
              <p:cNvSpPr/>
              <p:nvPr/>
            </p:nvSpPr>
            <p:spPr>
              <a:xfrm>
                <a:off x="3470325" y="2998700"/>
                <a:ext cx="134525" cy="437400"/>
              </a:xfrm>
              <a:custGeom>
                <a:avLst/>
                <a:gdLst/>
                <a:ahLst/>
                <a:cxnLst/>
                <a:rect l="l" t="t" r="r" b="b"/>
                <a:pathLst>
                  <a:path w="5381" h="17496" extrusionOk="0">
                    <a:moveTo>
                      <a:pt x="295" y="0"/>
                    </a:moveTo>
                    <a:cubicBezTo>
                      <a:pt x="173" y="0"/>
                      <a:pt x="50" y="74"/>
                      <a:pt x="34" y="221"/>
                    </a:cubicBezTo>
                    <a:cubicBezTo>
                      <a:pt x="1" y="3262"/>
                      <a:pt x="361" y="6303"/>
                      <a:pt x="1145" y="9245"/>
                    </a:cubicBezTo>
                    <a:cubicBezTo>
                      <a:pt x="1930" y="12123"/>
                      <a:pt x="3173" y="14870"/>
                      <a:pt x="4808" y="17387"/>
                    </a:cubicBezTo>
                    <a:cubicBezTo>
                      <a:pt x="4865" y="17464"/>
                      <a:pt x="4942" y="17496"/>
                      <a:pt x="5018" y="17496"/>
                    </a:cubicBezTo>
                    <a:cubicBezTo>
                      <a:pt x="5202" y="17496"/>
                      <a:pt x="5381" y="17311"/>
                      <a:pt x="5265" y="17126"/>
                    </a:cubicBezTo>
                    <a:cubicBezTo>
                      <a:pt x="3630" y="14641"/>
                      <a:pt x="2421" y="11959"/>
                      <a:pt x="1636" y="9115"/>
                    </a:cubicBezTo>
                    <a:cubicBezTo>
                      <a:pt x="884" y="6205"/>
                      <a:pt x="524" y="3229"/>
                      <a:pt x="557" y="221"/>
                    </a:cubicBezTo>
                    <a:cubicBezTo>
                      <a:pt x="540" y="74"/>
                      <a:pt x="418" y="0"/>
                      <a:pt x="2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4"/>
              <p:cNvSpPr/>
              <p:nvPr/>
            </p:nvSpPr>
            <p:spPr>
              <a:xfrm>
                <a:off x="3605550" y="3236975"/>
                <a:ext cx="234450" cy="359700"/>
              </a:xfrm>
              <a:custGeom>
                <a:avLst/>
                <a:gdLst/>
                <a:ahLst/>
                <a:cxnLst/>
                <a:rect l="l" t="t" r="r" b="b"/>
                <a:pathLst>
                  <a:path w="9378" h="14388" extrusionOk="0">
                    <a:moveTo>
                      <a:pt x="8999" y="1"/>
                    </a:moveTo>
                    <a:cubicBezTo>
                      <a:pt x="8939" y="1"/>
                      <a:pt x="8875" y="23"/>
                      <a:pt x="8816" y="74"/>
                    </a:cubicBezTo>
                    <a:cubicBezTo>
                      <a:pt x="6756" y="1873"/>
                      <a:pt x="5088" y="4063"/>
                      <a:pt x="3878" y="6548"/>
                    </a:cubicBezTo>
                    <a:cubicBezTo>
                      <a:pt x="3257" y="7758"/>
                      <a:pt x="2766" y="9001"/>
                      <a:pt x="2276" y="10276"/>
                    </a:cubicBezTo>
                    <a:cubicBezTo>
                      <a:pt x="1753" y="11617"/>
                      <a:pt x="1360" y="13023"/>
                      <a:pt x="183" y="13971"/>
                    </a:cubicBezTo>
                    <a:cubicBezTo>
                      <a:pt x="1" y="14127"/>
                      <a:pt x="192" y="14387"/>
                      <a:pt x="393" y="14387"/>
                    </a:cubicBezTo>
                    <a:cubicBezTo>
                      <a:pt x="445" y="14387"/>
                      <a:pt x="496" y="14370"/>
                      <a:pt x="543" y="14330"/>
                    </a:cubicBezTo>
                    <a:cubicBezTo>
                      <a:pt x="1589" y="13480"/>
                      <a:pt x="2080" y="12303"/>
                      <a:pt x="2505" y="11061"/>
                    </a:cubicBezTo>
                    <a:cubicBezTo>
                      <a:pt x="2995" y="9687"/>
                      <a:pt x="3519" y="8347"/>
                      <a:pt x="4140" y="7072"/>
                    </a:cubicBezTo>
                    <a:cubicBezTo>
                      <a:pt x="5350" y="4521"/>
                      <a:pt x="7083" y="2265"/>
                      <a:pt x="9175" y="434"/>
                    </a:cubicBezTo>
                    <a:cubicBezTo>
                      <a:pt x="9378" y="257"/>
                      <a:pt x="9208" y="1"/>
                      <a:pt x="89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4"/>
              <p:cNvSpPr/>
              <p:nvPr/>
            </p:nvSpPr>
            <p:spPr>
              <a:xfrm>
                <a:off x="3701150" y="2130750"/>
                <a:ext cx="136925" cy="98575"/>
              </a:xfrm>
              <a:custGeom>
                <a:avLst/>
                <a:gdLst/>
                <a:ahLst/>
                <a:cxnLst/>
                <a:rect l="l" t="t" r="r" b="b"/>
                <a:pathLst>
                  <a:path w="5477" h="3943" extrusionOk="0">
                    <a:moveTo>
                      <a:pt x="5147" y="1"/>
                    </a:moveTo>
                    <a:cubicBezTo>
                      <a:pt x="5046" y="1"/>
                      <a:pt x="4952" y="54"/>
                      <a:pt x="4926" y="181"/>
                    </a:cubicBezTo>
                    <a:cubicBezTo>
                      <a:pt x="4504" y="1267"/>
                      <a:pt x="3998" y="2326"/>
                      <a:pt x="3382" y="3305"/>
                    </a:cubicBezTo>
                    <a:lnTo>
                      <a:pt x="3382" y="3305"/>
                    </a:lnTo>
                    <a:cubicBezTo>
                      <a:pt x="2430" y="2559"/>
                      <a:pt x="1496" y="1819"/>
                      <a:pt x="479" y="1162"/>
                    </a:cubicBezTo>
                    <a:cubicBezTo>
                      <a:pt x="434" y="1128"/>
                      <a:pt x="390" y="1114"/>
                      <a:pt x="347" y="1114"/>
                    </a:cubicBezTo>
                    <a:cubicBezTo>
                      <a:pt x="143" y="1114"/>
                      <a:pt x="1" y="1451"/>
                      <a:pt x="218" y="1587"/>
                    </a:cubicBezTo>
                    <a:cubicBezTo>
                      <a:pt x="1264" y="2273"/>
                      <a:pt x="2245" y="3091"/>
                      <a:pt x="3259" y="3876"/>
                    </a:cubicBezTo>
                    <a:cubicBezTo>
                      <a:pt x="3316" y="3918"/>
                      <a:pt x="3385" y="3943"/>
                      <a:pt x="3454" y="3943"/>
                    </a:cubicBezTo>
                    <a:cubicBezTo>
                      <a:pt x="3542" y="3943"/>
                      <a:pt x="3628" y="3902"/>
                      <a:pt x="3684" y="3810"/>
                    </a:cubicBezTo>
                    <a:cubicBezTo>
                      <a:pt x="4370" y="2731"/>
                      <a:pt x="4959" y="1554"/>
                      <a:pt x="5417" y="312"/>
                    </a:cubicBezTo>
                    <a:cubicBezTo>
                      <a:pt x="5477" y="132"/>
                      <a:pt x="5304" y="1"/>
                      <a:pt x="5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4"/>
              <p:cNvSpPr/>
              <p:nvPr/>
            </p:nvSpPr>
            <p:spPr>
              <a:xfrm>
                <a:off x="3730575" y="2251775"/>
                <a:ext cx="115375" cy="59750"/>
              </a:xfrm>
              <a:custGeom>
                <a:avLst/>
                <a:gdLst/>
                <a:ahLst/>
                <a:cxnLst/>
                <a:rect l="l" t="t" r="r" b="b"/>
                <a:pathLst>
                  <a:path w="4615" h="2390" extrusionOk="0">
                    <a:moveTo>
                      <a:pt x="337" y="0"/>
                    </a:moveTo>
                    <a:cubicBezTo>
                      <a:pt x="121" y="0"/>
                      <a:pt x="1" y="343"/>
                      <a:pt x="218" y="506"/>
                    </a:cubicBezTo>
                    <a:cubicBezTo>
                      <a:pt x="1101" y="1095"/>
                      <a:pt x="1885" y="1814"/>
                      <a:pt x="2801" y="2370"/>
                    </a:cubicBezTo>
                    <a:cubicBezTo>
                      <a:pt x="2837" y="2382"/>
                      <a:pt x="2877" y="2389"/>
                      <a:pt x="2919" y="2389"/>
                    </a:cubicBezTo>
                    <a:cubicBezTo>
                      <a:pt x="2990" y="2389"/>
                      <a:pt x="3066" y="2367"/>
                      <a:pt x="3128" y="2304"/>
                    </a:cubicBezTo>
                    <a:cubicBezTo>
                      <a:pt x="3651" y="1716"/>
                      <a:pt x="4109" y="1095"/>
                      <a:pt x="4501" y="408"/>
                    </a:cubicBezTo>
                    <a:cubicBezTo>
                      <a:pt x="4614" y="205"/>
                      <a:pt x="4431" y="17"/>
                      <a:pt x="4253" y="17"/>
                    </a:cubicBezTo>
                    <a:cubicBezTo>
                      <a:pt x="4173" y="17"/>
                      <a:pt x="4094" y="55"/>
                      <a:pt x="4044" y="146"/>
                    </a:cubicBezTo>
                    <a:cubicBezTo>
                      <a:pt x="3714" y="746"/>
                      <a:pt x="3329" y="1290"/>
                      <a:pt x="2890" y="1805"/>
                    </a:cubicBezTo>
                    <a:lnTo>
                      <a:pt x="2890" y="1805"/>
                    </a:lnTo>
                    <a:cubicBezTo>
                      <a:pt x="2047" y="1266"/>
                      <a:pt x="1306" y="600"/>
                      <a:pt x="479" y="48"/>
                    </a:cubicBezTo>
                    <a:cubicBezTo>
                      <a:pt x="429" y="15"/>
                      <a:pt x="381" y="0"/>
                      <a:pt x="3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4"/>
              <p:cNvSpPr/>
              <p:nvPr/>
            </p:nvSpPr>
            <p:spPr>
              <a:xfrm>
                <a:off x="3920750" y="2692600"/>
                <a:ext cx="109450" cy="93575"/>
              </a:xfrm>
              <a:custGeom>
                <a:avLst/>
                <a:gdLst/>
                <a:ahLst/>
                <a:cxnLst/>
                <a:rect l="l" t="t" r="r" b="b"/>
                <a:pathLst>
                  <a:path w="4378" h="3743" extrusionOk="0">
                    <a:moveTo>
                      <a:pt x="281" y="1"/>
                    </a:moveTo>
                    <a:cubicBezTo>
                      <a:pt x="264" y="1"/>
                      <a:pt x="247" y="3"/>
                      <a:pt x="230" y="7"/>
                    </a:cubicBezTo>
                    <a:cubicBezTo>
                      <a:pt x="99" y="72"/>
                      <a:pt x="1" y="203"/>
                      <a:pt x="66" y="334"/>
                    </a:cubicBezTo>
                    <a:cubicBezTo>
                      <a:pt x="164" y="1478"/>
                      <a:pt x="491" y="2590"/>
                      <a:pt x="982" y="3604"/>
                    </a:cubicBezTo>
                    <a:cubicBezTo>
                      <a:pt x="1008" y="3684"/>
                      <a:pt x="1102" y="3743"/>
                      <a:pt x="1189" y="3743"/>
                    </a:cubicBezTo>
                    <a:cubicBezTo>
                      <a:pt x="1207" y="3743"/>
                      <a:pt x="1226" y="3740"/>
                      <a:pt x="1243" y="3734"/>
                    </a:cubicBezTo>
                    <a:cubicBezTo>
                      <a:pt x="2388" y="3309"/>
                      <a:pt x="3663" y="2917"/>
                      <a:pt x="4284" y="1805"/>
                    </a:cubicBezTo>
                    <a:cubicBezTo>
                      <a:pt x="4377" y="1619"/>
                      <a:pt x="4222" y="1450"/>
                      <a:pt x="4054" y="1450"/>
                    </a:cubicBezTo>
                    <a:cubicBezTo>
                      <a:pt x="3986" y="1450"/>
                      <a:pt x="3916" y="1478"/>
                      <a:pt x="3859" y="1544"/>
                    </a:cubicBezTo>
                    <a:cubicBezTo>
                      <a:pt x="3341" y="2488"/>
                      <a:pt x="2285" y="2836"/>
                      <a:pt x="1324" y="3170"/>
                    </a:cubicBezTo>
                    <a:lnTo>
                      <a:pt x="1324" y="3170"/>
                    </a:lnTo>
                    <a:cubicBezTo>
                      <a:pt x="1131" y="2755"/>
                      <a:pt x="969" y="2297"/>
                      <a:pt x="883" y="1838"/>
                    </a:cubicBezTo>
                    <a:cubicBezTo>
                      <a:pt x="720" y="1282"/>
                      <a:pt x="622" y="759"/>
                      <a:pt x="556" y="203"/>
                    </a:cubicBezTo>
                    <a:cubicBezTo>
                      <a:pt x="500" y="89"/>
                      <a:pt x="394" y="1"/>
                      <a:pt x="2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4"/>
              <p:cNvSpPr/>
              <p:nvPr/>
            </p:nvSpPr>
            <p:spPr>
              <a:xfrm>
                <a:off x="3961000" y="2597975"/>
                <a:ext cx="94650" cy="79700"/>
              </a:xfrm>
              <a:custGeom>
                <a:avLst/>
                <a:gdLst/>
                <a:ahLst/>
                <a:cxnLst/>
                <a:rect l="l" t="t" r="r" b="b"/>
                <a:pathLst>
                  <a:path w="3786" h="3188" extrusionOk="0">
                    <a:moveTo>
                      <a:pt x="346" y="1"/>
                    </a:moveTo>
                    <a:cubicBezTo>
                      <a:pt x="175" y="1"/>
                      <a:pt x="1" y="188"/>
                      <a:pt x="91" y="391"/>
                    </a:cubicBezTo>
                    <a:cubicBezTo>
                      <a:pt x="516" y="1176"/>
                      <a:pt x="1006" y="2026"/>
                      <a:pt x="1105" y="2942"/>
                    </a:cubicBezTo>
                    <a:cubicBezTo>
                      <a:pt x="1105" y="3076"/>
                      <a:pt x="1214" y="3188"/>
                      <a:pt x="1344" y="3188"/>
                    </a:cubicBezTo>
                    <a:cubicBezTo>
                      <a:pt x="1373" y="3188"/>
                      <a:pt x="1402" y="3182"/>
                      <a:pt x="1432" y="3171"/>
                    </a:cubicBezTo>
                    <a:cubicBezTo>
                      <a:pt x="2249" y="2942"/>
                      <a:pt x="2805" y="2222"/>
                      <a:pt x="3590" y="1895"/>
                    </a:cubicBezTo>
                    <a:cubicBezTo>
                      <a:pt x="3720" y="1863"/>
                      <a:pt x="3786" y="1732"/>
                      <a:pt x="3753" y="1601"/>
                    </a:cubicBezTo>
                    <a:cubicBezTo>
                      <a:pt x="3725" y="1487"/>
                      <a:pt x="3622" y="1399"/>
                      <a:pt x="3510" y="1399"/>
                    </a:cubicBezTo>
                    <a:cubicBezTo>
                      <a:pt x="3493" y="1399"/>
                      <a:pt x="3476" y="1401"/>
                      <a:pt x="3459" y="1405"/>
                    </a:cubicBezTo>
                    <a:cubicBezTo>
                      <a:pt x="3066" y="1601"/>
                      <a:pt x="2674" y="1830"/>
                      <a:pt x="2347" y="2092"/>
                    </a:cubicBezTo>
                    <a:cubicBezTo>
                      <a:pt x="2103" y="2287"/>
                      <a:pt x="1841" y="2445"/>
                      <a:pt x="1575" y="2581"/>
                    </a:cubicBezTo>
                    <a:lnTo>
                      <a:pt x="1575" y="2581"/>
                    </a:lnTo>
                    <a:cubicBezTo>
                      <a:pt x="1405" y="1709"/>
                      <a:pt x="952" y="907"/>
                      <a:pt x="549" y="130"/>
                    </a:cubicBezTo>
                    <a:cubicBezTo>
                      <a:pt x="498" y="38"/>
                      <a:pt x="422" y="1"/>
                      <a:pt x="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4"/>
              <p:cNvSpPr/>
              <p:nvPr/>
            </p:nvSpPr>
            <p:spPr>
              <a:xfrm>
                <a:off x="3608050" y="2517925"/>
                <a:ext cx="88625" cy="70225"/>
              </a:xfrm>
              <a:custGeom>
                <a:avLst/>
                <a:gdLst/>
                <a:ahLst/>
                <a:cxnLst/>
                <a:rect l="l" t="t" r="r" b="b"/>
                <a:pathLst>
                  <a:path w="3545" h="2809" extrusionOk="0">
                    <a:moveTo>
                      <a:pt x="3207" y="1"/>
                    </a:moveTo>
                    <a:cubicBezTo>
                      <a:pt x="3140" y="1"/>
                      <a:pt x="3073" y="28"/>
                      <a:pt x="3026" y="95"/>
                    </a:cubicBezTo>
                    <a:cubicBezTo>
                      <a:pt x="2623" y="758"/>
                      <a:pt x="2244" y="1446"/>
                      <a:pt x="1892" y="2138"/>
                    </a:cubicBezTo>
                    <a:lnTo>
                      <a:pt x="1892" y="2138"/>
                    </a:lnTo>
                    <a:cubicBezTo>
                      <a:pt x="1366" y="1685"/>
                      <a:pt x="919" y="1157"/>
                      <a:pt x="574" y="552"/>
                    </a:cubicBezTo>
                    <a:cubicBezTo>
                      <a:pt x="516" y="476"/>
                      <a:pt x="439" y="444"/>
                      <a:pt x="363" y="444"/>
                    </a:cubicBezTo>
                    <a:cubicBezTo>
                      <a:pt x="179" y="444"/>
                      <a:pt x="0" y="629"/>
                      <a:pt x="116" y="814"/>
                    </a:cubicBezTo>
                    <a:cubicBezTo>
                      <a:pt x="574" y="1566"/>
                      <a:pt x="1162" y="2220"/>
                      <a:pt x="1849" y="2776"/>
                    </a:cubicBezTo>
                    <a:cubicBezTo>
                      <a:pt x="1893" y="2798"/>
                      <a:pt x="1936" y="2808"/>
                      <a:pt x="1979" y="2808"/>
                    </a:cubicBezTo>
                    <a:cubicBezTo>
                      <a:pt x="2063" y="2808"/>
                      <a:pt x="2143" y="2765"/>
                      <a:pt x="2209" y="2678"/>
                    </a:cubicBezTo>
                    <a:cubicBezTo>
                      <a:pt x="2568" y="1893"/>
                      <a:pt x="2993" y="1108"/>
                      <a:pt x="3451" y="356"/>
                    </a:cubicBezTo>
                    <a:cubicBezTo>
                      <a:pt x="3544" y="170"/>
                      <a:pt x="3373" y="1"/>
                      <a:pt x="32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4"/>
              <p:cNvSpPr/>
              <p:nvPr/>
            </p:nvSpPr>
            <p:spPr>
              <a:xfrm>
                <a:off x="3749075" y="3248825"/>
                <a:ext cx="76800" cy="80900"/>
              </a:xfrm>
              <a:custGeom>
                <a:avLst/>
                <a:gdLst/>
                <a:ahLst/>
                <a:cxnLst/>
                <a:rect l="l" t="t" r="r" b="b"/>
                <a:pathLst>
                  <a:path w="3072" h="3236" extrusionOk="0">
                    <a:moveTo>
                      <a:pt x="275" y="1"/>
                    </a:moveTo>
                    <a:cubicBezTo>
                      <a:pt x="156" y="1"/>
                      <a:pt x="34" y="74"/>
                      <a:pt x="1" y="221"/>
                    </a:cubicBezTo>
                    <a:lnTo>
                      <a:pt x="1" y="2968"/>
                    </a:lnTo>
                    <a:cubicBezTo>
                      <a:pt x="1" y="3139"/>
                      <a:pt x="126" y="3236"/>
                      <a:pt x="266" y="3236"/>
                    </a:cubicBezTo>
                    <a:cubicBezTo>
                      <a:pt x="286" y="3236"/>
                      <a:pt x="307" y="3234"/>
                      <a:pt x="328" y="3230"/>
                    </a:cubicBezTo>
                    <a:cubicBezTo>
                      <a:pt x="1145" y="2935"/>
                      <a:pt x="2061" y="3001"/>
                      <a:pt x="2846" y="2543"/>
                    </a:cubicBezTo>
                    <a:cubicBezTo>
                      <a:pt x="3071" y="2374"/>
                      <a:pt x="2932" y="2059"/>
                      <a:pt x="2701" y="2059"/>
                    </a:cubicBezTo>
                    <a:cubicBezTo>
                      <a:pt x="2664" y="2059"/>
                      <a:pt x="2625" y="2067"/>
                      <a:pt x="2584" y="2085"/>
                    </a:cubicBezTo>
                    <a:cubicBezTo>
                      <a:pt x="1963" y="2452"/>
                      <a:pt x="1220" y="2454"/>
                      <a:pt x="524" y="2636"/>
                    </a:cubicBezTo>
                    <a:lnTo>
                      <a:pt x="524" y="2636"/>
                    </a:lnTo>
                    <a:lnTo>
                      <a:pt x="524" y="221"/>
                    </a:lnTo>
                    <a:cubicBezTo>
                      <a:pt x="508" y="74"/>
                      <a:pt x="393" y="1"/>
                      <a:pt x="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4"/>
              <p:cNvSpPr/>
              <p:nvPr/>
            </p:nvSpPr>
            <p:spPr>
              <a:xfrm>
                <a:off x="3430050" y="3074500"/>
                <a:ext cx="102300" cy="70400"/>
              </a:xfrm>
              <a:custGeom>
                <a:avLst/>
                <a:gdLst/>
                <a:ahLst/>
                <a:cxnLst/>
                <a:rect l="l" t="t" r="r" b="b"/>
                <a:pathLst>
                  <a:path w="4092" h="2816" extrusionOk="0">
                    <a:moveTo>
                      <a:pt x="3774" y="0"/>
                    </a:moveTo>
                    <a:cubicBezTo>
                      <a:pt x="3675" y="0"/>
                      <a:pt x="3579" y="51"/>
                      <a:pt x="3541" y="164"/>
                    </a:cubicBezTo>
                    <a:cubicBezTo>
                      <a:pt x="3209" y="950"/>
                      <a:pt x="2765" y="1651"/>
                      <a:pt x="2184" y="2243"/>
                    </a:cubicBezTo>
                    <a:lnTo>
                      <a:pt x="2184" y="2243"/>
                    </a:lnTo>
                    <a:cubicBezTo>
                      <a:pt x="1588" y="1785"/>
                      <a:pt x="1047" y="1297"/>
                      <a:pt x="533" y="753"/>
                    </a:cubicBezTo>
                    <a:cubicBezTo>
                      <a:pt x="477" y="689"/>
                      <a:pt x="413" y="662"/>
                      <a:pt x="351" y="662"/>
                    </a:cubicBezTo>
                    <a:cubicBezTo>
                      <a:pt x="163" y="662"/>
                      <a:pt x="0" y="915"/>
                      <a:pt x="173" y="1113"/>
                    </a:cubicBezTo>
                    <a:cubicBezTo>
                      <a:pt x="729" y="1701"/>
                      <a:pt x="1383" y="2290"/>
                      <a:pt x="2070" y="2780"/>
                    </a:cubicBezTo>
                    <a:cubicBezTo>
                      <a:pt x="2107" y="2805"/>
                      <a:pt x="2149" y="2816"/>
                      <a:pt x="2193" y="2816"/>
                    </a:cubicBezTo>
                    <a:cubicBezTo>
                      <a:pt x="2263" y="2816"/>
                      <a:pt x="2336" y="2788"/>
                      <a:pt x="2397" y="2747"/>
                    </a:cubicBezTo>
                    <a:cubicBezTo>
                      <a:pt x="3083" y="2061"/>
                      <a:pt x="3639" y="1211"/>
                      <a:pt x="4032" y="328"/>
                    </a:cubicBezTo>
                    <a:cubicBezTo>
                      <a:pt x="4092" y="127"/>
                      <a:pt x="3930" y="0"/>
                      <a:pt x="37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4"/>
              <p:cNvSpPr/>
              <p:nvPr/>
            </p:nvSpPr>
            <p:spPr>
              <a:xfrm>
                <a:off x="3433200" y="3016500"/>
                <a:ext cx="89825" cy="57625"/>
              </a:xfrm>
              <a:custGeom>
                <a:avLst/>
                <a:gdLst/>
                <a:ahLst/>
                <a:cxnLst/>
                <a:rect l="l" t="t" r="r" b="b"/>
                <a:pathLst>
                  <a:path w="3593" h="2305" extrusionOk="0">
                    <a:moveTo>
                      <a:pt x="3260" y="0"/>
                    </a:moveTo>
                    <a:cubicBezTo>
                      <a:pt x="3184" y="0"/>
                      <a:pt x="3107" y="38"/>
                      <a:pt x="3055" y="130"/>
                    </a:cubicBezTo>
                    <a:cubicBezTo>
                      <a:pt x="2723" y="735"/>
                      <a:pt x="2306" y="1284"/>
                      <a:pt x="1780" y="1725"/>
                    </a:cubicBezTo>
                    <a:lnTo>
                      <a:pt x="1780" y="1725"/>
                    </a:lnTo>
                    <a:cubicBezTo>
                      <a:pt x="1339" y="1367"/>
                      <a:pt x="925" y="1005"/>
                      <a:pt x="538" y="588"/>
                    </a:cubicBezTo>
                    <a:cubicBezTo>
                      <a:pt x="486" y="536"/>
                      <a:pt x="428" y="515"/>
                      <a:pt x="371" y="515"/>
                    </a:cubicBezTo>
                    <a:cubicBezTo>
                      <a:pt x="176" y="515"/>
                      <a:pt x="1" y="770"/>
                      <a:pt x="178" y="948"/>
                    </a:cubicBezTo>
                    <a:cubicBezTo>
                      <a:pt x="636" y="1438"/>
                      <a:pt x="1126" y="1863"/>
                      <a:pt x="1649" y="2255"/>
                    </a:cubicBezTo>
                    <a:cubicBezTo>
                      <a:pt x="1682" y="2288"/>
                      <a:pt x="1723" y="2304"/>
                      <a:pt x="1768" y="2304"/>
                    </a:cubicBezTo>
                    <a:cubicBezTo>
                      <a:pt x="1813" y="2304"/>
                      <a:pt x="1862" y="2288"/>
                      <a:pt x="1911" y="2255"/>
                    </a:cubicBezTo>
                    <a:cubicBezTo>
                      <a:pt x="2565" y="1765"/>
                      <a:pt x="3088" y="1111"/>
                      <a:pt x="3480" y="359"/>
                    </a:cubicBezTo>
                    <a:cubicBezTo>
                      <a:pt x="3593" y="180"/>
                      <a:pt x="3428" y="0"/>
                      <a:pt x="32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4" name="Google Shape;564;p24"/>
            <p:cNvGrpSpPr/>
            <p:nvPr/>
          </p:nvGrpSpPr>
          <p:grpSpPr>
            <a:xfrm rot="-8100000">
              <a:off x="7329122" y="2886771"/>
              <a:ext cx="652398" cy="503875"/>
              <a:chOff x="5467375" y="2021125"/>
              <a:chExt cx="618800" cy="477925"/>
            </a:xfrm>
          </p:grpSpPr>
          <p:sp>
            <p:nvSpPr>
              <p:cNvPr id="565" name="Google Shape;565;p24"/>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4"/>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4"/>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4"/>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4"/>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0" name="Google Shape;570;p24"/>
            <p:cNvGrpSpPr/>
            <p:nvPr/>
          </p:nvGrpSpPr>
          <p:grpSpPr>
            <a:xfrm>
              <a:off x="7184310" y="2945713"/>
              <a:ext cx="113650" cy="99750"/>
              <a:chOff x="5042000" y="1255775"/>
              <a:chExt cx="113650" cy="99750"/>
            </a:xfrm>
          </p:grpSpPr>
          <p:sp>
            <p:nvSpPr>
              <p:cNvPr id="571" name="Google Shape;571;p24"/>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4"/>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4"/>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4" name="Google Shape;574;p24"/>
            <p:cNvGrpSpPr/>
            <p:nvPr/>
          </p:nvGrpSpPr>
          <p:grpSpPr>
            <a:xfrm>
              <a:off x="8105385" y="1785088"/>
              <a:ext cx="113650" cy="99750"/>
              <a:chOff x="5042000" y="1255775"/>
              <a:chExt cx="113650" cy="99750"/>
            </a:xfrm>
          </p:grpSpPr>
          <p:sp>
            <p:nvSpPr>
              <p:cNvPr id="575" name="Google Shape;575;p24"/>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4"/>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4"/>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78" name="Google Shape;578;p24"/>
          <p:cNvGrpSpPr/>
          <p:nvPr/>
        </p:nvGrpSpPr>
        <p:grpSpPr>
          <a:xfrm>
            <a:off x="-364257" y="1716642"/>
            <a:ext cx="2640516" cy="1934470"/>
            <a:chOff x="-364257" y="1716642"/>
            <a:chExt cx="2640516" cy="1934470"/>
          </a:xfrm>
        </p:grpSpPr>
        <p:grpSp>
          <p:nvGrpSpPr>
            <p:cNvPr id="579" name="Google Shape;579;p24"/>
            <p:cNvGrpSpPr/>
            <p:nvPr/>
          </p:nvGrpSpPr>
          <p:grpSpPr>
            <a:xfrm rot="5400000">
              <a:off x="595578" y="1624046"/>
              <a:ext cx="720847" cy="2640516"/>
              <a:chOff x="1752050" y="2866875"/>
              <a:chExt cx="475775" cy="1742800"/>
            </a:xfrm>
          </p:grpSpPr>
          <p:sp>
            <p:nvSpPr>
              <p:cNvPr id="580" name="Google Shape;580;p24"/>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4"/>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4"/>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4"/>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4"/>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4"/>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4"/>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4"/>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8" name="Google Shape;588;p24"/>
            <p:cNvSpPr/>
            <p:nvPr/>
          </p:nvSpPr>
          <p:spPr>
            <a:xfrm rot="4565606">
              <a:off x="642010" y="1668384"/>
              <a:ext cx="472489" cy="1996458"/>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9" name="Google Shape;589;p24"/>
            <p:cNvGrpSpPr/>
            <p:nvPr/>
          </p:nvGrpSpPr>
          <p:grpSpPr>
            <a:xfrm rot="582567">
              <a:off x="-106165" y="1816891"/>
              <a:ext cx="1294561" cy="1244937"/>
              <a:chOff x="6624525" y="1838863"/>
              <a:chExt cx="956750" cy="920075"/>
            </a:xfrm>
          </p:grpSpPr>
          <p:sp>
            <p:nvSpPr>
              <p:cNvPr id="590" name="Google Shape;590;p24"/>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4"/>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4"/>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4"/>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4"/>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4"/>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6" name="Google Shape;596;p24"/>
            <p:cNvGrpSpPr/>
            <p:nvPr/>
          </p:nvGrpSpPr>
          <p:grpSpPr>
            <a:xfrm rot="5400000">
              <a:off x="-227254" y="2783000"/>
              <a:ext cx="979622" cy="756603"/>
              <a:chOff x="5419242" y="2066029"/>
              <a:chExt cx="618800" cy="477925"/>
            </a:xfrm>
          </p:grpSpPr>
          <p:sp>
            <p:nvSpPr>
              <p:cNvPr id="597" name="Google Shape;597;p24"/>
              <p:cNvSpPr/>
              <p:nvPr/>
            </p:nvSpPr>
            <p:spPr>
              <a:xfrm>
                <a:off x="5419242" y="2066029"/>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4"/>
              <p:cNvSpPr/>
              <p:nvPr/>
            </p:nvSpPr>
            <p:spPr>
              <a:xfrm>
                <a:off x="5491192" y="2236904"/>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4"/>
              <p:cNvSpPr/>
              <p:nvPr/>
            </p:nvSpPr>
            <p:spPr>
              <a:xfrm>
                <a:off x="5551517" y="2291104"/>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4"/>
              <p:cNvSpPr/>
              <p:nvPr/>
            </p:nvSpPr>
            <p:spPr>
              <a:xfrm>
                <a:off x="5607592" y="2290979"/>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4"/>
              <p:cNvSpPr/>
              <p:nvPr/>
            </p:nvSpPr>
            <p:spPr>
              <a:xfrm>
                <a:off x="5611117" y="2372829"/>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2" name="Google Shape;602;p24"/>
            <p:cNvGrpSpPr/>
            <p:nvPr/>
          </p:nvGrpSpPr>
          <p:grpSpPr>
            <a:xfrm>
              <a:off x="1284110" y="2035613"/>
              <a:ext cx="113650" cy="99750"/>
              <a:chOff x="5042000" y="1255775"/>
              <a:chExt cx="113650" cy="99750"/>
            </a:xfrm>
          </p:grpSpPr>
          <p:sp>
            <p:nvSpPr>
              <p:cNvPr id="603" name="Google Shape;603;p24"/>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4"/>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4"/>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6" name="Google Shape;606;p24"/>
            <p:cNvGrpSpPr/>
            <p:nvPr/>
          </p:nvGrpSpPr>
          <p:grpSpPr>
            <a:xfrm>
              <a:off x="677660" y="3496188"/>
              <a:ext cx="113650" cy="99750"/>
              <a:chOff x="5042000" y="1255775"/>
              <a:chExt cx="113650" cy="99750"/>
            </a:xfrm>
          </p:grpSpPr>
          <p:sp>
            <p:nvSpPr>
              <p:cNvPr id="607" name="Google Shape;607;p24"/>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4"/>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4"/>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6">
    <p:spTree>
      <p:nvGrpSpPr>
        <p:cNvPr id="1" name="Shape 61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2">
  <p:cSld name="CUSTOM_8">
    <p:spTree>
      <p:nvGrpSpPr>
        <p:cNvPr id="1" name="Shape 654"/>
        <p:cNvGrpSpPr/>
        <p:nvPr/>
      </p:nvGrpSpPr>
      <p:grpSpPr>
        <a:xfrm>
          <a:off x="0" y="0"/>
          <a:ext cx="0" cy="0"/>
          <a:chOff x="0" y="0"/>
          <a:chExt cx="0" cy="0"/>
        </a:xfrm>
      </p:grpSpPr>
      <p:sp>
        <p:nvSpPr>
          <p:cNvPr id="655" name="Google Shape;655;p31"/>
          <p:cNvSpPr txBox="1">
            <a:spLocks noGrp="1"/>
          </p:cNvSpPr>
          <p:nvPr>
            <p:ph type="title"/>
          </p:nvPr>
        </p:nvSpPr>
        <p:spPr>
          <a:xfrm>
            <a:off x="5151850" y="1762086"/>
            <a:ext cx="3415200" cy="1939500"/>
          </a:xfrm>
          <a:prstGeom prst="rect">
            <a:avLst/>
          </a:prstGeom>
        </p:spPr>
        <p:txBody>
          <a:bodyPr spcFirstLastPara="1" wrap="square" lIns="91425" tIns="91425" rIns="91425" bIns="91425" anchor="b" anchorCtr="0">
            <a:noAutofit/>
          </a:bodyPr>
          <a:lstStyle>
            <a:lvl1pPr lvl="0" rtl="0">
              <a:lnSpc>
                <a:spcPct val="50000"/>
              </a:lnSpc>
              <a:spcBef>
                <a:spcPts val="0"/>
              </a:spcBef>
              <a:spcAft>
                <a:spcPts val="0"/>
              </a:spcAft>
              <a:buSzPts val="4800"/>
              <a:buNone/>
              <a:defRPr sz="10000">
                <a:solidFill>
                  <a:schemeClr val="accent6"/>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4595650" y="3052625"/>
            <a:ext cx="3698100" cy="5457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4000"/>
            </a:lvl1pPr>
            <a:lvl2pPr lvl="1" algn="ctr">
              <a:spcBef>
                <a:spcPts val="0"/>
              </a:spcBef>
              <a:spcAft>
                <a:spcPts val="0"/>
              </a:spcAft>
              <a:buSzPts val="6000"/>
              <a:buNone/>
              <a:defRPr sz="6000" b="1"/>
            </a:lvl2pPr>
            <a:lvl3pPr lvl="2" algn="ctr">
              <a:spcBef>
                <a:spcPts val="0"/>
              </a:spcBef>
              <a:spcAft>
                <a:spcPts val="0"/>
              </a:spcAft>
              <a:buSzPts val="6000"/>
              <a:buNone/>
              <a:defRPr sz="6000" b="1"/>
            </a:lvl3pPr>
            <a:lvl4pPr lvl="3" algn="ctr">
              <a:spcBef>
                <a:spcPts val="0"/>
              </a:spcBef>
              <a:spcAft>
                <a:spcPts val="0"/>
              </a:spcAft>
              <a:buSzPts val="6000"/>
              <a:buNone/>
              <a:defRPr sz="6000" b="1"/>
            </a:lvl4pPr>
            <a:lvl5pPr lvl="4" algn="ctr">
              <a:spcBef>
                <a:spcPts val="0"/>
              </a:spcBef>
              <a:spcAft>
                <a:spcPts val="0"/>
              </a:spcAft>
              <a:buSzPts val="6000"/>
              <a:buNone/>
              <a:defRPr sz="6000" b="1"/>
            </a:lvl5pPr>
            <a:lvl6pPr lvl="5" algn="ctr">
              <a:spcBef>
                <a:spcPts val="0"/>
              </a:spcBef>
              <a:spcAft>
                <a:spcPts val="0"/>
              </a:spcAft>
              <a:buSzPts val="6000"/>
              <a:buNone/>
              <a:defRPr sz="6000" b="1"/>
            </a:lvl6pPr>
            <a:lvl7pPr lvl="6" algn="ctr">
              <a:spcBef>
                <a:spcPts val="0"/>
              </a:spcBef>
              <a:spcAft>
                <a:spcPts val="0"/>
              </a:spcAft>
              <a:buSzPts val="6000"/>
              <a:buNone/>
              <a:defRPr sz="6000" b="1"/>
            </a:lvl7pPr>
            <a:lvl8pPr lvl="7" algn="ctr">
              <a:spcBef>
                <a:spcPts val="0"/>
              </a:spcBef>
              <a:spcAft>
                <a:spcPts val="0"/>
              </a:spcAft>
              <a:buSzPts val="6000"/>
              <a:buNone/>
              <a:defRPr sz="6000" b="1"/>
            </a:lvl8pPr>
            <a:lvl9pPr lvl="8" algn="ctr">
              <a:spcBef>
                <a:spcPts val="0"/>
              </a:spcBef>
              <a:spcAft>
                <a:spcPts val="0"/>
              </a:spcAft>
              <a:buSzPts val="6000"/>
              <a:buNone/>
              <a:defRPr sz="6000" b="1"/>
            </a:lvl9pPr>
          </a:lstStyle>
          <a:p>
            <a:endParaRPr/>
          </a:p>
        </p:txBody>
      </p:sp>
      <p:sp>
        <p:nvSpPr>
          <p:cNvPr id="18" name="Google Shape;18;p3"/>
          <p:cNvSpPr txBox="1">
            <a:spLocks noGrp="1"/>
          </p:cNvSpPr>
          <p:nvPr>
            <p:ph type="title" idx="2"/>
          </p:nvPr>
        </p:nvSpPr>
        <p:spPr>
          <a:xfrm>
            <a:off x="4595650" y="3639450"/>
            <a:ext cx="3698100" cy="1062600"/>
          </a:xfrm>
          <a:prstGeom prst="rect">
            <a:avLst/>
          </a:prstGeom>
        </p:spPr>
        <p:txBody>
          <a:bodyPr spcFirstLastPara="1" wrap="square" lIns="91425" tIns="91425" rIns="91425" bIns="91425" anchor="ctr" anchorCtr="0">
            <a:noAutofit/>
          </a:bodyPr>
          <a:lstStyle>
            <a:lvl1pPr lvl="0">
              <a:lnSpc>
                <a:spcPct val="50000"/>
              </a:lnSpc>
              <a:spcBef>
                <a:spcPts val="0"/>
              </a:spcBef>
              <a:spcAft>
                <a:spcPts val="0"/>
              </a:spcAft>
              <a:buNone/>
              <a:defRPr sz="7000">
                <a:solidFill>
                  <a:schemeClr val="lt1"/>
                </a:solidFill>
              </a:defRPr>
            </a:lvl1pPr>
            <a:lvl2pPr lvl="1">
              <a:lnSpc>
                <a:spcPct val="50000"/>
              </a:lnSpc>
              <a:spcBef>
                <a:spcPts val="0"/>
              </a:spcBef>
              <a:spcAft>
                <a:spcPts val="0"/>
              </a:spcAft>
              <a:buNone/>
              <a:defRPr sz="7000"/>
            </a:lvl2pPr>
            <a:lvl3pPr lvl="2">
              <a:lnSpc>
                <a:spcPct val="50000"/>
              </a:lnSpc>
              <a:spcBef>
                <a:spcPts val="0"/>
              </a:spcBef>
              <a:spcAft>
                <a:spcPts val="0"/>
              </a:spcAft>
              <a:buNone/>
              <a:defRPr sz="7000"/>
            </a:lvl3pPr>
            <a:lvl4pPr lvl="3">
              <a:lnSpc>
                <a:spcPct val="50000"/>
              </a:lnSpc>
              <a:spcBef>
                <a:spcPts val="0"/>
              </a:spcBef>
              <a:spcAft>
                <a:spcPts val="0"/>
              </a:spcAft>
              <a:buNone/>
              <a:defRPr sz="7000"/>
            </a:lvl4pPr>
            <a:lvl5pPr lvl="4">
              <a:lnSpc>
                <a:spcPct val="50000"/>
              </a:lnSpc>
              <a:spcBef>
                <a:spcPts val="0"/>
              </a:spcBef>
              <a:spcAft>
                <a:spcPts val="0"/>
              </a:spcAft>
              <a:buNone/>
              <a:defRPr sz="7000"/>
            </a:lvl5pPr>
            <a:lvl6pPr lvl="5">
              <a:lnSpc>
                <a:spcPct val="50000"/>
              </a:lnSpc>
              <a:spcBef>
                <a:spcPts val="0"/>
              </a:spcBef>
              <a:spcAft>
                <a:spcPts val="0"/>
              </a:spcAft>
              <a:buNone/>
              <a:defRPr sz="7000"/>
            </a:lvl6pPr>
            <a:lvl7pPr lvl="6">
              <a:lnSpc>
                <a:spcPct val="50000"/>
              </a:lnSpc>
              <a:spcBef>
                <a:spcPts val="0"/>
              </a:spcBef>
              <a:spcAft>
                <a:spcPts val="0"/>
              </a:spcAft>
              <a:buNone/>
              <a:defRPr sz="7000"/>
            </a:lvl7pPr>
            <a:lvl8pPr lvl="7">
              <a:lnSpc>
                <a:spcPct val="50000"/>
              </a:lnSpc>
              <a:spcBef>
                <a:spcPts val="0"/>
              </a:spcBef>
              <a:spcAft>
                <a:spcPts val="0"/>
              </a:spcAft>
              <a:buNone/>
              <a:defRPr sz="7000"/>
            </a:lvl8pPr>
            <a:lvl9pPr lvl="8">
              <a:lnSpc>
                <a:spcPct val="50000"/>
              </a:lnSpc>
              <a:spcBef>
                <a:spcPts val="0"/>
              </a:spcBef>
              <a:spcAft>
                <a:spcPts val="0"/>
              </a:spcAft>
              <a:buNone/>
              <a:defRPr sz="7000"/>
            </a:lvl9pPr>
          </a:lstStyle>
          <a:p>
            <a:endParaRPr/>
          </a:p>
        </p:txBody>
      </p:sp>
      <p:sp>
        <p:nvSpPr>
          <p:cNvPr id="19" name="Google Shape;19;p3"/>
          <p:cNvSpPr txBox="1">
            <a:spLocks noGrp="1"/>
          </p:cNvSpPr>
          <p:nvPr>
            <p:ph type="subTitle" idx="1"/>
          </p:nvPr>
        </p:nvSpPr>
        <p:spPr>
          <a:xfrm>
            <a:off x="1241038" y="1234737"/>
            <a:ext cx="3045900" cy="22254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1600"/>
            </a:lvl1pPr>
            <a:lvl2pPr lvl="1" algn="ctr">
              <a:spcBef>
                <a:spcPts val="1600"/>
              </a:spcBef>
              <a:spcAft>
                <a:spcPts val="0"/>
              </a:spcAft>
              <a:buNone/>
              <a:defRPr sz="1600"/>
            </a:lvl2pPr>
            <a:lvl3pPr lvl="2" algn="ctr">
              <a:spcBef>
                <a:spcPts val="1600"/>
              </a:spcBef>
              <a:spcAft>
                <a:spcPts val="0"/>
              </a:spcAft>
              <a:buNone/>
              <a:defRPr sz="1600"/>
            </a:lvl3pPr>
            <a:lvl4pPr lvl="3" algn="ctr">
              <a:spcBef>
                <a:spcPts val="1600"/>
              </a:spcBef>
              <a:spcAft>
                <a:spcPts val="0"/>
              </a:spcAft>
              <a:buNone/>
              <a:defRPr sz="1600"/>
            </a:lvl4pPr>
            <a:lvl5pPr lvl="4" algn="ctr">
              <a:spcBef>
                <a:spcPts val="1600"/>
              </a:spcBef>
              <a:spcAft>
                <a:spcPts val="0"/>
              </a:spcAft>
              <a:buNone/>
              <a:defRPr sz="1600"/>
            </a:lvl5pPr>
            <a:lvl6pPr lvl="5" algn="ctr">
              <a:spcBef>
                <a:spcPts val="1600"/>
              </a:spcBef>
              <a:spcAft>
                <a:spcPts val="0"/>
              </a:spcAft>
              <a:buNone/>
              <a:defRPr sz="1600"/>
            </a:lvl6pPr>
            <a:lvl7pPr lvl="6" algn="ctr">
              <a:spcBef>
                <a:spcPts val="1600"/>
              </a:spcBef>
              <a:spcAft>
                <a:spcPts val="0"/>
              </a:spcAft>
              <a:buNone/>
              <a:defRPr sz="1600"/>
            </a:lvl7pPr>
            <a:lvl8pPr lvl="7" algn="ctr">
              <a:spcBef>
                <a:spcPts val="1600"/>
              </a:spcBef>
              <a:spcAft>
                <a:spcPts val="0"/>
              </a:spcAft>
              <a:buNone/>
              <a:defRPr sz="1600"/>
            </a:lvl8pPr>
            <a:lvl9pPr lvl="8" algn="ctr">
              <a:spcBef>
                <a:spcPts val="1600"/>
              </a:spcBef>
              <a:spcAft>
                <a:spcPts val="1600"/>
              </a:spcAft>
              <a:buNone/>
              <a:defRPr sz="1600"/>
            </a:lvl9pPr>
          </a:lstStyle>
          <a:p>
            <a:endParaRPr/>
          </a:p>
        </p:txBody>
      </p:sp>
      <p:sp>
        <p:nvSpPr>
          <p:cNvPr id="20" name="Google Shape;20;p3"/>
          <p:cNvSpPr/>
          <p:nvPr/>
        </p:nvSpPr>
        <p:spPr>
          <a:xfrm flipH="1">
            <a:off x="2709600" y="44667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64700" y="319250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8069525" y="2323542"/>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flipH="1">
            <a:off x="3714481" y="181163"/>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713309" y="1901952"/>
            <a:ext cx="7717500" cy="572700"/>
          </a:xfrm>
          <a:prstGeom prst="rect">
            <a:avLst/>
          </a:prstGeom>
        </p:spPr>
        <p:txBody>
          <a:bodyPr spcFirstLastPara="1" wrap="square" lIns="91425" tIns="91425" rIns="91425" bIns="91425" anchor="ctr" anchorCtr="0">
            <a:noAutofit/>
          </a:bodyPr>
          <a:lstStyle>
            <a:lvl1pPr lvl="0">
              <a:spcBef>
                <a:spcPts val="0"/>
              </a:spcBef>
              <a:spcAft>
                <a:spcPts val="0"/>
              </a:spcAft>
              <a:buSzPts val="4000"/>
              <a:buNone/>
              <a:defRPr sz="5000"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4"/>
          <p:cNvSpPr txBox="1">
            <a:spLocks noGrp="1"/>
          </p:cNvSpPr>
          <p:nvPr>
            <p:ph type="body" idx="1"/>
          </p:nvPr>
        </p:nvSpPr>
        <p:spPr>
          <a:xfrm>
            <a:off x="4597000" y="2751425"/>
            <a:ext cx="2407200" cy="1586400"/>
          </a:xfrm>
          <a:prstGeom prst="rect">
            <a:avLst/>
          </a:prstGeom>
        </p:spPr>
        <p:txBody>
          <a:bodyPr spcFirstLastPara="1" wrap="square" lIns="91425" tIns="91425" rIns="91425" bIns="91425" anchor="ctr" anchorCtr="0">
            <a:noAutofit/>
          </a:bodyPr>
          <a:lstStyle>
            <a:lvl1pPr marL="457200" lvl="0" indent="-342900" algn="ctr">
              <a:spcBef>
                <a:spcPts val="0"/>
              </a:spcBef>
              <a:spcAft>
                <a:spcPts val="0"/>
              </a:spcAft>
              <a:buSzPts val="1800"/>
              <a:buChar char="●"/>
              <a:defRPr sz="1600">
                <a:solidFill>
                  <a:schemeClr val="accent6"/>
                </a:solidFill>
              </a:defRPr>
            </a:lvl1pPr>
            <a:lvl2pPr marL="914400" lvl="1" indent="-317500">
              <a:spcBef>
                <a:spcPts val="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title"/>
          </p:nvPr>
        </p:nvSpPr>
        <p:spPr>
          <a:xfrm>
            <a:off x="4318325" y="3172825"/>
            <a:ext cx="4045200" cy="1482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200"/>
              <a:buNone/>
              <a:defRPr sz="4200"/>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6000"/>
            </a:lvl1pPr>
            <a:lvl2pPr lvl="1">
              <a:spcBef>
                <a:spcPts val="0"/>
              </a:spcBef>
              <a:spcAft>
                <a:spcPts val="0"/>
              </a:spcAft>
              <a:buNone/>
              <a:defRPr sz="6000">
                <a:latin typeface="Nunito"/>
                <a:ea typeface="Nunito"/>
                <a:cs typeface="Nunito"/>
                <a:sym typeface="Nunito"/>
              </a:defRPr>
            </a:lvl2pPr>
            <a:lvl3pPr lvl="2">
              <a:spcBef>
                <a:spcPts val="0"/>
              </a:spcBef>
              <a:spcAft>
                <a:spcPts val="0"/>
              </a:spcAft>
              <a:buNone/>
              <a:defRPr sz="6000">
                <a:latin typeface="Nunito"/>
                <a:ea typeface="Nunito"/>
                <a:cs typeface="Nunito"/>
                <a:sym typeface="Nunito"/>
              </a:defRPr>
            </a:lvl3pPr>
            <a:lvl4pPr lvl="3">
              <a:spcBef>
                <a:spcPts val="0"/>
              </a:spcBef>
              <a:spcAft>
                <a:spcPts val="0"/>
              </a:spcAft>
              <a:buNone/>
              <a:defRPr sz="6000">
                <a:latin typeface="Nunito"/>
                <a:ea typeface="Nunito"/>
                <a:cs typeface="Nunito"/>
                <a:sym typeface="Nunito"/>
              </a:defRPr>
            </a:lvl4pPr>
            <a:lvl5pPr lvl="4">
              <a:spcBef>
                <a:spcPts val="0"/>
              </a:spcBef>
              <a:spcAft>
                <a:spcPts val="0"/>
              </a:spcAft>
              <a:buNone/>
              <a:defRPr sz="6000">
                <a:latin typeface="Nunito"/>
                <a:ea typeface="Nunito"/>
                <a:cs typeface="Nunito"/>
                <a:sym typeface="Nunito"/>
              </a:defRPr>
            </a:lvl5pPr>
            <a:lvl6pPr lvl="5">
              <a:spcBef>
                <a:spcPts val="0"/>
              </a:spcBef>
              <a:spcAft>
                <a:spcPts val="0"/>
              </a:spcAft>
              <a:buNone/>
              <a:defRPr sz="6000">
                <a:latin typeface="Nunito"/>
                <a:ea typeface="Nunito"/>
                <a:cs typeface="Nunito"/>
                <a:sym typeface="Nunito"/>
              </a:defRPr>
            </a:lvl6pPr>
            <a:lvl7pPr lvl="6">
              <a:spcBef>
                <a:spcPts val="0"/>
              </a:spcBef>
              <a:spcAft>
                <a:spcPts val="0"/>
              </a:spcAft>
              <a:buNone/>
              <a:defRPr sz="6000">
                <a:latin typeface="Nunito"/>
                <a:ea typeface="Nunito"/>
                <a:cs typeface="Nunito"/>
                <a:sym typeface="Nunito"/>
              </a:defRPr>
            </a:lvl7pPr>
            <a:lvl8pPr lvl="7">
              <a:spcBef>
                <a:spcPts val="0"/>
              </a:spcBef>
              <a:spcAft>
                <a:spcPts val="0"/>
              </a:spcAft>
              <a:buNone/>
              <a:defRPr sz="6000">
                <a:latin typeface="Nunito"/>
                <a:ea typeface="Nunito"/>
                <a:cs typeface="Nunito"/>
                <a:sym typeface="Nunito"/>
              </a:defRPr>
            </a:lvl8pPr>
            <a:lvl9pPr lvl="8">
              <a:spcBef>
                <a:spcPts val="0"/>
              </a:spcBef>
              <a:spcAft>
                <a:spcPts val="0"/>
              </a:spcAft>
              <a:buNone/>
              <a:defRPr sz="6000">
                <a:latin typeface="Nunito"/>
                <a:ea typeface="Nunito"/>
                <a:cs typeface="Nunito"/>
                <a:sym typeface="Nunito"/>
              </a:defRPr>
            </a:lvl9pPr>
          </a:lstStyle>
          <a:p>
            <a:endParaRPr/>
          </a:p>
        </p:txBody>
      </p:sp>
      <p:sp>
        <p:nvSpPr>
          <p:cNvPr id="54" name="Google Shape;54;p13"/>
          <p:cNvSpPr txBox="1">
            <a:spLocks noGrp="1"/>
          </p:cNvSpPr>
          <p:nvPr>
            <p:ph type="subTitle" idx="1"/>
          </p:nvPr>
        </p:nvSpPr>
        <p:spPr>
          <a:xfrm>
            <a:off x="713225" y="2055745"/>
            <a:ext cx="2984100" cy="3927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1600"/>
            </a:lvl1pPr>
            <a:lvl2pPr lvl="1" algn="ctr">
              <a:spcBef>
                <a:spcPts val="0"/>
              </a:spcBef>
              <a:spcAft>
                <a:spcPts val="0"/>
              </a:spcAft>
              <a:buNone/>
              <a:defRPr sz="1600"/>
            </a:lvl2pPr>
            <a:lvl3pPr lvl="2" algn="ctr">
              <a:spcBef>
                <a:spcPts val="0"/>
              </a:spcBef>
              <a:spcAft>
                <a:spcPts val="0"/>
              </a:spcAft>
              <a:buNone/>
              <a:defRPr sz="1600"/>
            </a:lvl3pPr>
            <a:lvl4pPr lvl="3" algn="ctr">
              <a:spcBef>
                <a:spcPts val="0"/>
              </a:spcBef>
              <a:spcAft>
                <a:spcPts val="0"/>
              </a:spcAft>
              <a:buNone/>
              <a:defRPr sz="1600"/>
            </a:lvl4pPr>
            <a:lvl5pPr lvl="4" algn="ctr">
              <a:spcBef>
                <a:spcPts val="0"/>
              </a:spcBef>
              <a:spcAft>
                <a:spcPts val="0"/>
              </a:spcAft>
              <a:buNone/>
              <a:defRPr sz="1600"/>
            </a:lvl5pPr>
            <a:lvl6pPr lvl="5" algn="ctr">
              <a:spcBef>
                <a:spcPts val="0"/>
              </a:spcBef>
              <a:spcAft>
                <a:spcPts val="0"/>
              </a:spcAft>
              <a:buNone/>
              <a:defRPr sz="1600"/>
            </a:lvl6pPr>
            <a:lvl7pPr lvl="6" algn="ctr">
              <a:spcBef>
                <a:spcPts val="0"/>
              </a:spcBef>
              <a:spcAft>
                <a:spcPts val="0"/>
              </a:spcAft>
              <a:buNone/>
              <a:defRPr sz="1600"/>
            </a:lvl7pPr>
            <a:lvl8pPr lvl="7" algn="ctr">
              <a:spcBef>
                <a:spcPts val="0"/>
              </a:spcBef>
              <a:spcAft>
                <a:spcPts val="0"/>
              </a:spcAft>
              <a:buNone/>
              <a:defRPr sz="1600"/>
            </a:lvl8pPr>
            <a:lvl9pPr lvl="8" algn="ctr">
              <a:spcBef>
                <a:spcPts val="0"/>
              </a:spcBef>
              <a:spcAft>
                <a:spcPts val="0"/>
              </a:spcAft>
              <a:buNone/>
              <a:defRPr sz="1600"/>
            </a:lvl9pPr>
          </a:lstStyle>
          <a:p>
            <a:endParaRPr/>
          </a:p>
        </p:txBody>
      </p:sp>
      <p:sp>
        <p:nvSpPr>
          <p:cNvPr id="55" name="Google Shape;55;p13"/>
          <p:cNvSpPr txBox="1">
            <a:spLocks noGrp="1"/>
          </p:cNvSpPr>
          <p:nvPr>
            <p:ph type="title" idx="2"/>
          </p:nvPr>
        </p:nvSpPr>
        <p:spPr>
          <a:xfrm>
            <a:off x="716075" y="1151538"/>
            <a:ext cx="2978400" cy="764700"/>
          </a:xfrm>
          <a:prstGeom prst="rect">
            <a:avLst/>
          </a:prstGeom>
        </p:spPr>
        <p:txBody>
          <a:bodyPr spcFirstLastPara="1" wrap="square" lIns="91425" tIns="91425" rIns="91425" bIns="91425" anchor="b" anchorCtr="0">
            <a:noAutofit/>
          </a:bodyPr>
          <a:lstStyle>
            <a:lvl1pPr lvl="0" algn="ctr">
              <a:spcBef>
                <a:spcPts val="0"/>
              </a:spcBef>
              <a:spcAft>
                <a:spcPts val="0"/>
              </a:spcAft>
              <a:buNone/>
              <a:defRPr sz="5000"/>
            </a:lvl1pPr>
            <a:lvl2pPr lvl="1" algn="ctr">
              <a:spcBef>
                <a:spcPts val="0"/>
              </a:spcBef>
              <a:spcAft>
                <a:spcPts val="0"/>
              </a:spcAft>
              <a:buNone/>
              <a:defRPr sz="5000"/>
            </a:lvl2pPr>
            <a:lvl3pPr lvl="2" algn="ctr">
              <a:spcBef>
                <a:spcPts val="0"/>
              </a:spcBef>
              <a:spcAft>
                <a:spcPts val="0"/>
              </a:spcAft>
              <a:buNone/>
              <a:defRPr sz="5000"/>
            </a:lvl3pPr>
            <a:lvl4pPr lvl="3" algn="ctr">
              <a:spcBef>
                <a:spcPts val="0"/>
              </a:spcBef>
              <a:spcAft>
                <a:spcPts val="0"/>
              </a:spcAft>
              <a:buNone/>
              <a:defRPr sz="5000"/>
            </a:lvl4pPr>
            <a:lvl5pPr lvl="4" algn="ctr">
              <a:spcBef>
                <a:spcPts val="0"/>
              </a:spcBef>
              <a:spcAft>
                <a:spcPts val="0"/>
              </a:spcAft>
              <a:buNone/>
              <a:defRPr sz="5000"/>
            </a:lvl5pPr>
            <a:lvl6pPr lvl="5" algn="ctr">
              <a:spcBef>
                <a:spcPts val="0"/>
              </a:spcBef>
              <a:spcAft>
                <a:spcPts val="0"/>
              </a:spcAft>
              <a:buNone/>
              <a:defRPr sz="5000"/>
            </a:lvl6pPr>
            <a:lvl7pPr lvl="6" algn="ctr">
              <a:spcBef>
                <a:spcPts val="0"/>
              </a:spcBef>
              <a:spcAft>
                <a:spcPts val="0"/>
              </a:spcAft>
              <a:buNone/>
              <a:defRPr sz="5000"/>
            </a:lvl7pPr>
            <a:lvl8pPr lvl="7" algn="ctr">
              <a:spcBef>
                <a:spcPts val="0"/>
              </a:spcBef>
              <a:spcAft>
                <a:spcPts val="0"/>
              </a:spcAft>
              <a:buNone/>
              <a:defRPr sz="5000"/>
            </a:lvl8pPr>
            <a:lvl9pPr lvl="8" algn="ctr">
              <a:spcBef>
                <a:spcPts val="0"/>
              </a:spcBef>
              <a:spcAft>
                <a:spcPts val="0"/>
              </a:spcAft>
              <a:buNone/>
              <a:defRPr sz="5000"/>
            </a:lvl9pPr>
          </a:lstStyle>
          <a:p>
            <a:endParaRPr/>
          </a:p>
        </p:txBody>
      </p:sp>
      <p:sp>
        <p:nvSpPr>
          <p:cNvPr id="56" name="Google Shape;56;p13"/>
          <p:cNvSpPr txBox="1">
            <a:spLocks noGrp="1"/>
          </p:cNvSpPr>
          <p:nvPr>
            <p:ph type="subTitle" idx="3"/>
          </p:nvPr>
        </p:nvSpPr>
        <p:spPr>
          <a:xfrm>
            <a:off x="713225" y="2956363"/>
            <a:ext cx="2984100" cy="3927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57" name="Google Shape;57;p13"/>
          <p:cNvSpPr txBox="1">
            <a:spLocks noGrp="1"/>
          </p:cNvSpPr>
          <p:nvPr>
            <p:ph type="subTitle" idx="4"/>
          </p:nvPr>
        </p:nvSpPr>
        <p:spPr>
          <a:xfrm>
            <a:off x="713225" y="3856963"/>
            <a:ext cx="2984100" cy="3927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58" name="Google Shape;58;p13"/>
          <p:cNvSpPr txBox="1">
            <a:spLocks noGrp="1"/>
          </p:cNvSpPr>
          <p:nvPr>
            <p:ph type="subTitle" idx="5"/>
          </p:nvPr>
        </p:nvSpPr>
        <p:spPr>
          <a:xfrm>
            <a:off x="5446675" y="2055745"/>
            <a:ext cx="2984100" cy="3927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59" name="Google Shape;59;p13"/>
          <p:cNvSpPr txBox="1">
            <a:spLocks noGrp="1"/>
          </p:cNvSpPr>
          <p:nvPr>
            <p:ph type="title" idx="6"/>
          </p:nvPr>
        </p:nvSpPr>
        <p:spPr>
          <a:xfrm>
            <a:off x="5449525" y="1151538"/>
            <a:ext cx="2978400" cy="7647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5000"/>
            </a:lvl1pPr>
            <a:lvl2pPr lvl="1" algn="ctr" rtl="0">
              <a:spcBef>
                <a:spcPts val="0"/>
              </a:spcBef>
              <a:spcAft>
                <a:spcPts val="0"/>
              </a:spcAft>
              <a:buNone/>
              <a:defRPr sz="5000"/>
            </a:lvl2pPr>
            <a:lvl3pPr lvl="2" algn="ctr" rtl="0">
              <a:spcBef>
                <a:spcPts val="0"/>
              </a:spcBef>
              <a:spcAft>
                <a:spcPts val="0"/>
              </a:spcAft>
              <a:buNone/>
              <a:defRPr sz="5000"/>
            </a:lvl3pPr>
            <a:lvl4pPr lvl="3" algn="ctr" rtl="0">
              <a:spcBef>
                <a:spcPts val="0"/>
              </a:spcBef>
              <a:spcAft>
                <a:spcPts val="0"/>
              </a:spcAft>
              <a:buNone/>
              <a:defRPr sz="5000"/>
            </a:lvl4pPr>
            <a:lvl5pPr lvl="4" algn="ctr" rtl="0">
              <a:spcBef>
                <a:spcPts val="0"/>
              </a:spcBef>
              <a:spcAft>
                <a:spcPts val="0"/>
              </a:spcAft>
              <a:buNone/>
              <a:defRPr sz="5000"/>
            </a:lvl5pPr>
            <a:lvl6pPr lvl="5" algn="ctr" rtl="0">
              <a:spcBef>
                <a:spcPts val="0"/>
              </a:spcBef>
              <a:spcAft>
                <a:spcPts val="0"/>
              </a:spcAft>
              <a:buNone/>
              <a:defRPr sz="5000"/>
            </a:lvl6pPr>
            <a:lvl7pPr lvl="6" algn="ctr" rtl="0">
              <a:spcBef>
                <a:spcPts val="0"/>
              </a:spcBef>
              <a:spcAft>
                <a:spcPts val="0"/>
              </a:spcAft>
              <a:buNone/>
              <a:defRPr sz="5000"/>
            </a:lvl7pPr>
            <a:lvl8pPr lvl="7" algn="ctr" rtl="0">
              <a:spcBef>
                <a:spcPts val="0"/>
              </a:spcBef>
              <a:spcAft>
                <a:spcPts val="0"/>
              </a:spcAft>
              <a:buNone/>
              <a:defRPr sz="5000"/>
            </a:lvl8pPr>
            <a:lvl9pPr lvl="8" algn="ctr" rtl="0">
              <a:spcBef>
                <a:spcPts val="0"/>
              </a:spcBef>
              <a:spcAft>
                <a:spcPts val="0"/>
              </a:spcAft>
              <a:buNone/>
              <a:defRPr sz="5000"/>
            </a:lvl9pPr>
          </a:lstStyle>
          <a:p>
            <a:endParaRPr/>
          </a:p>
        </p:txBody>
      </p:sp>
      <p:sp>
        <p:nvSpPr>
          <p:cNvPr id="60" name="Google Shape;60;p13"/>
          <p:cNvSpPr txBox="1">
            <a:spLocks noGrp="1"/>
          </p:cNvSpPr>
          <p:nvPr>
            <p:ph type="subTitle" idx="7"/>
          </p:nvPr>
        </p:nvSpPr>
        <p:spPr>
          <a:xfrm>
            <a:off x="5446675" y="2956363"/>
            <a:ext cx="2984100" cy="3927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61" name="Google Shape;61;p13"/>
          <p:cNvSpPr txBox="1">
            <a:spLocks noGrp="1"/>
          </p:cNvSpPr>
          <p:nvPr>
            <p:ph type="subTitle" idx="8"/>
          </p:nvPr>
        </p:nvSpPr>
        <p:spPr>
          <a:xfrm>
            <a:off x="5446675" y="3856963"/>
            <a:ext cx="2984100" cy="3927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subtitle + text ">
  <p:cSld name="CUSTOM_1_1">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6000"/>
            </a:lvl1pPr>
            <a:lvl2pPr lvl="1" rtl="0">
              <a:spcBef>
                <a:spcPts val="0"/>
              </a:spcBef>
              <a:spcAft>
                <a:spcPts val="0"/>
              </a:spcAft>
              <a:buNone/>
              <a:defRPr sz="6000">
                <a:latin typeface="Nunito"/>
                <a:ea typeface="Nunito"/>
                <a:cs typeface="Nunito"/>
                <a:sym typeface="Nunito"/>
              </a:defRPr>
            </a:lvl2pPr>
            <a:lvl3pPr lvl="2" rtl="0">
              <a:spcBef>
                <a:spcPts val="0"/>
              </a:spcBef>
              <a:spcAft>
                <a:spcPts val="0"/>
              </a:spcAft>
              <a:buNone/>
              <a:defRPr sz="6000">
                <a:latin typeface="Nunito"/>
                <a:ea typeface="Nunito"/>
                <a:cs typeface="Nunito"/>
                <a:sym typeface="Nunito"/>
              </a:defRPr>
            </a:lvl3pPr>
            <a:lvl4pPr lvl="3" rtl="0">
              <a:spcBef>
                <a:spcPts val="0"/>
              </a:spcBef>
              <a:spcAft>
                <a:spcPts val="0"/>
              </a:spcAft>
              <a:buNone/>
              <a:defRPr sz="6000">
                <a:latin typeface="Nunito"/>
                <a:ea typeface="Nunito"/>
                <a:cs typeface="Nunito"/>
                <a:sym typeface="Nunito"/>
              </a:defRPr>
            </a:lvl4pPr>
            <a:lvl5pPr lvl="4" rtl="0">
              <a:spcBef>
                <a:spcPts val="0"/>
              </a:spcBef>
              <a:spcAft>
                <a:spcPts val="0"/>
              </a:spcAft>
              <a:buNone/>
              <a:defRPr sz="6000">
                <a:latin typeface="Nunito"/>
                <a:ea typeface="Nunito"/>
                <a:cs typeface="Nunito"/>
                <a:sym typeface="Nunito"/>
              </a:defRPr>
            </a:lvl5pPr>
            <a:lvl6pPr lvl="5" rtl="0">
              <a:spcBef>
                <a:spcPts val="0"/>
              </a:spcBef>
              <a:spcAft>
                <a:spcPts val="0"/>
              </a:spcAft>
              <a:buNone/>
              <a:defRPr sz="6000">
                <a:latin typeface="Nunito"/>
                <a:ea typeface="Nunito"/>
                <a:cs typeface="Nunito"/>
                <a:sym typeface="Nunito"/>
              </a:defRPr>
            </a:lvl6pPr>
            <a:lvl7pPr lvl="6" rtl="0">
              <a:spcBef>
                <a:spcPts val="0"/>
              </a:spcBef>
              <a:spcAft>
                <a:spcPts val="0"/>
              </a:spcAft>
              <a:buNone/>
              <a:defRPr sz="6000">
                <a:latin typeface="Nunito"/>
                <a:ea typeface="Nunito"/>
                <a:cs typeface="Nunito"/>
                <a:sym typeface="Nunito"/>
              </a:defRPr>
            </a:lvl7pPr>
            <a:lvl8pPr lvl="7" rtl="0">
              <a:spcBef>
                <a:spcPts val="0"/>
              </a:spcBef>
              <a:spcAft>
                <a:spcPts val="0"/>
              </a:spcAft>
              <a:buNone/>
              <a:defRPr sz="6000">
                <a:latin typeface="Nunito"/>
                <a:ea typeface="Nunito"/>
                <a:cs typeface="Nunito"/>
                <a:sym typeface="Nunito"/>
              </a:defRPr>
            </a:lvl8pPr>
            <a:lvl9pPr lvl="8" rtl="0">
              <a:spcBef>
                <a:spcPts val="0"/>
              </a:spcBef>
              <a:spcAft>
                <a:spcPts val="0"/>
              </a:spcAft>
              <a:buNone/>
              <a:defRPr sz="6000">
                <a:latin typeface="Nunito"/>
                <a:ea typeface="Nunito"/>
                <a:cs typeface="Nunito"/>
                <a:sym typeface="Nunito"/>
              </a:defRPr>
            </a:lvl9pPr>
          </a:lstStyle>
          <a:p>
            <a:endParaRPr/>
          </a:p>
        </p:txBody>
      </p:sp>
      <p:sp>
        <p:nvSpPr>
          <p:cNvPr id="64" name="Google Shape;64;p14"/>
          <p:cNvSpPr txBox="1">
            <a:spLocks noGrp="1"/>
          </p:cNvSpPr>
          <p:nvPr>
            <p:ph type="title" idx="2"/>
          </p:nvPr>
        </p:nvSpPr>
        <p:spPr>
          <a:xfrm>
            <a:off x="713175" y="1112200"/>
            <a:ext cx="7717500" cy="4527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4000">
                <a:solidFill>
                  <a:schemeClr val="lt1"/>
                </a:solidFill>
              </a:defRPr>
            </a:lvl1pPr>
            <a:lvl2pPr lvl="1" rtl="0">
              <a:spcBef>
                <a:spcPts val="0"/>
              </a:spcBef>
              <a:spcAft>
                <a:spcPts val="0"/>
              </a:spcAft>
              <a:buNone/>
              <a:defRPr>
                <a:latin typeface="Nunito"/>
                <a:ea typeface="Nunito"/>
                <a:cs typeface="Nunito"/>
                <a:sym typeface="Nunito"/>
              </a:defRPr>
            </a:lvl2pPr>
            <a:lvl3pPr lvl="2" rtl="0">
              <a:spcBef>
                <a:spcPts val="0"/>
              </a:spcBef>
              <a:spcAft>
                <a:spcPts val="0"/>
              </a:spcAft>
              <a:buNone/>
              <a:defRPr>
                <a:latin typeface="Nunito"/>
                <a:ea typeface="Nunito"/>
                <a:cs typeface="Nunito"/>
                <a:sym typeface="Nunito"/>
              </a:defRPr>
            </a:lvl3pPr>
            <a:lvl4pPr lvl="3" rtl="0">
              <a:spcBef>
                <a:spcPts val="0"/>
              </a:spcBef>
              <a:spcAft>
                <a:spcPts val="0"/>
              </a:spcAft>
              <a:buNone/>
              <a:defRPr>
                <a:latin typeface="Nunito"/>
                <a:ea typeface="Nunito"/>
                <a:cs typeface="Nunito"/>
                <a:sym typeface="Nunito"/>
              </a:defRPr>
            </a:lvl4pPr>
            <a:lvl5pPr lvl="4" rtl="0">
              <a:spcBef>
                <a:spcPts val="0"/>
              </a:spcBef>
              <a:spcAft>
                <a:spcPts val="0"/>
              </a:spcAft>
              <a:buNone/>
              <a:defRPr>
                <a:latin typeface="Nunito"/>
                <a:ea typeface="Nunito"/>
                <a:cs typeface="Nunito"/>
                <a:sym typeface="Nunito"/>
              </a:defRPr>
            </a:lvl5pPr>
            <a:lvl6pPr lvl="5" rtl="0">
              <a:spcBef>
                <a:spcPts val="0"/>
              </a:spcBef>
              <a:spcAft>
                <a:spcPts val="0"/>
              </a:spcAft>
              <a:buNone/>
              <a:defRPr>
                <a:latin typeface="Nunito"/>
                <a:ea typeface="Nunito"/>
                <a:cs typeface="Nunito"/>
                <a:sym typeface="Nunito"/>
              </a:defRPr>
            </a:lvl6pPr>
            <a:lvl7pPr lvl="6" rtl="0">
              <a:spcBef>
                <a:spcPts val="0"/>
              </a:spcBef>
              <a:spcAft>
                <a:spcPts val="0"/>
              </a:spcAft>
              <a:buNone/>
              <a:defRPr>
                <a:latin typeface="Nunito"/>
                <a:ea typeface="Nunito"/>
                <a:cs typeface="Nunito"/>
                <a:sym typeface="Nunito"/>
              </a:defRPr>
            </a:lvl7pPr>
            <a:lvl8pPr lvl="7" rtl="0">
              <a:spcBef>
                <a:spcPts val="0"/>
              </a:spcBef>
              <a:spcAft>
                <a:spcPts val="0"/>
              </a:spcAft>
              <a:buNone/>
              <a:defRPr>
                <a:latin typeface="Nunito"/>
                <a:ea typeface="Nunito"/>
                <a:cs typeface="Nunito"/>
                <a:sym typeface="Nunito"/>
              </a:defRPr>
            </a:lvl8pPr>
            <a:lvl9pPr lvl="8" rtl="0">
              <a:spcBef>
                <a:spcPts val="0"/>
              </a:spcBef>
              <a:spcAft>
                <a:spcPts val="0"/>
              </a:spcAft>
              <a:buNone/>
              <a:defRPr>
                <a:latin typeface="Nunito"/>
                <a:ea typeface="Nunito"/>
                <a:cs typeface="Nunito"/>
                <a:sym typeface="Nunito"/>
              </a:defRPr>
            </a:lvl9pPr>
          </a:lstStyle>
          <a:p>
            <a:endParaRPr/>
          </a:p>
        </p:txBody>
      </p:sp>
      <p:sp>
        <p:nvSpPr>
          <p:cNvPr id="65" name="Google Shape;65;p14"/>
          <p:cNvSpPr txBox="1">
            <a:spLocks noGrp="1"/>
          </p:cNvSpPr>
          <p:nvPr>
            <p:ph type="subTitle" idx="1"/>
          </p:nvPr>
        </p:nvSpPr>
        <p:spPr>
          <a:xfrm>
            <a:off x="2994000" y="1793200"/>
            <a:ext cx="3156000" cy="756300"/>
          </a:xfrm>
          <a:prstGeom prst="rect">
            <a:avLst/>
          </a:prstGeom>
          <a:noFill/>
        </p:spPr>
        <p:txBody>
          <a:bodyPr spcFirstLastPara="1" wrap="square" lIns="91425" tIns="91425" rIns="91425" bIns="91425" anchor="ctr"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2"/>
              </a:buClr>
              <a:buSzPts val="6000"/>
              <a:buFont typeface="Nanum Pen Script"/>
              <a:buNone/>
              <a:defRPr sz="6000" b="1">
                <a:solidFill>
                  <a:schemeClr val="dk2"/>
                </a:solidFill>
                <a:latin typeface="Nanum Pen Script"/>
                <a:ea typeface="Nanum Pen Script"/>
                <a:cs typeface="Nanum Pen Script"/>
                <a:sym typeface="Nanum Pen Script"/>
              </a:defRPr>
            </a:lvl1pPr>
            <a:lvl2pPr lvl="1">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2pPr>
            <a:lvl3pPr lvl="2">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3pPr>
            <a:lvl4pPr lvl="3">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4pPr>
            <a:lvl5pPr lvl="4">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5pPr>
            <a:lvl6pPr lvl="5">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6pPr>
            <a:lvl7pPr lvl="6">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7pPr>
            <a:lvl8pPr lvl="7">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8pPr>
            <a:lvl9pPr lvl="8">
              <a:spcBef>
                <a:spcPts val="0"/>
              </a:spcBef>
              <a:spcAft>
                <a:spcPts val="0"/>
              </a:spcAft>
              <a:buClr>
                <a:schemeClr val="dk1"/>
              </a:buClr>
              <a:buSzPts val="2800"/>
              <a:buFont typeface="Nanum Pen Script"/>
              <a:buNone/>
              <a:defRPr sz="2800">
                <a:solidFill>
                  <a:schemeClr val="dk1"/>
                </a:solidFill>
                <a:latin typeface="Nanum Pen Script"/>
                <a:ea typeface="Nanum Pen Script"/>
                <a:cs typeface="Nanum Pen Script"/>
                <a:sym typeface="Nanum Pen Script"/>
              </a:defRPr>
            </a:lvl9pPr>
          </a:lstStyle>
          <a:p>
            <a:endParaRPr/>
          </a:p>
        </p:txBody>
      </p:sp>
      <p:sp>
        <p:nvSpPr>
          <p:cNvPr id="7" name="Google Shape;7;p1"/>
          <p:cNvSpPr txBox="1">
            <a:spLocks noGrp="1"/>
          </p:cNvSpPr>
          <p:nvPr>
            <p:ph type="body" idx="1"/>
          </p:nvPr>
        </p:nvSpPr>
        <p:spPr>
          <a:xfrm>
            <a:off x="713225" y="1152475"/>
            <a:ext cx="7717500" cy="34515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6"/>
              </a:buClr>
              <a:buSzPts val="1800"/>
              <a:buFont typeface="Nunito"/>
              <a:buChar char="●"/>
              <a:defRPr sz="1800">
                <a:solidFill>
                  <a:schemeClr val="accent6"/>
                </a:solidFill>
                <a:latin typeface="Nunito"/>
                <a:ea typeface="Nunito"/>
                <a:cs typeface="Nunito"/>
                <a:sym typeface="Nunito"/>
              </a:defRPr>
            </a:lvl1pPr>
            <a:lvl2pPr marL="914400" lvl="1"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2pPr>
            <a:lvl3pPr marL="1371600" lvl="2"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3pPr>
            <a:lvl4pPr marL="1828800" lvl="3"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4pPr>
            <a:lvl5pPr marL="2286000" lvl="4"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5pPr>
            <a:lvl6pPr marL="2743200" lvl="5"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6pPr>
            <a:lvl7pPr marL="3200400" lvl="6"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7pPr>
            <a:lvl8pPr marL="3657600" lvl="7" indent="-317500">
              <a:lnSpc>
                <a:spcPct val="100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8pPr>
            <a:lvl9pPr marL="4114800" lvl="8" indent="-317500">
              <a:lnSpc>
                <a:spcPct val="100000"/>
              </a:lnSpc>
              <a:spcBef>
                <a:spcPts val="1600"/>
              </a:spcBef>
              <a:spcAft>
                <a:spcPts val="1600"/>
              </a:spcAft>
              <a:buClr>
                <a:schemeClr val="accent6"/>
              </a:buClr>
              <a:buSzPts val="1400"/>
              <a:buFont typeface="Nunito"/>
              <a:buChar char="■"/>
              <a:defRPr>
                <a:solidFill>
                  <a:schemeClr val="accent6"/>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6" r:id="rId5"/>
    <p:sldLayoutId id="2147483657" r:id="rId6"/>
    <p:sldLayoutId id="2147483658" r:id="rId7"/>
    <p:sldLayoutId id="2147483659" r:id="rId8"/>
    <p:sldLayoutId id="2147483660" r:id="rId9"/>
    <p:sldLayoutId id="2147483665" r:id="rId10"/>
    <p:sldLayoutId id="2147483670" r:id="rId11"/>
    <p:sldLayoutId id="2147483671" r:id="rId12"/>
    <p:sldLayoutId id="2147483677"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340">
          <p15:clr>
            <a:srgbClr val="EA4335"/>
          </p15:clr>
        </p15:guide>
        <p15:guide id="2" pos="449">
          <p15:clr>
            <a:srgbClr val="EA4335"/>
          </p15:clr>
        </p15:guide>
        <p15:guide id="3" orient="horz" pos="2900">
          <p15:clr>
            <a:srgbClr val="EA4335"/>
          </p15:clr>
        </p15:guide>
        <p15:guide id="4" pos="5311">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slide" Target="slide14.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grpSp>
        <p:nvGrpSpPr>
          <p:cNvPr id="666" name="Google Shape;666;p35"/>
          <p:cNvGrpSpPr/>
          <p:nvPr/>
        </p:nvGrpSpPr>
        <p:grpSpPr>
          <a:xfrm>
            <a:off x="731520" y="822960"/>
            <a:ext cx="3063294" cy="3461946"/>
            <a:chOff x="807514" y="821316"/>
            <a:chExt cx="3062988" cy="3480392"/>
          </a:xfrm>
        </p:grpSpPr>
        <p:grpSp>
          <p:nvGrpSpPr>
            <p:cNvPr id="667" name="Google Shape;667;p35"/>
            <p:cNvGrpSpPr/>
            <p:nvPr/>
          </p:nvGrpSpPr>
          <p:grpSpPr>
            <a:xfrm>
              <a:off x="807514" y="821316"/>
              <a:ext cx="3062988" cy="1781411"/>
              <a:chOff x="640276" y="674499"/>
              <a:chExt cx="6947126" cy="4058809"/>
            </a:xfrm>
          </p:grpSpPr>
          <p:grpSp>
            <p:nvGrpSpPr>
              <p:cNvPr id="668" name="Google Shape;668;p35"/>
              <p:cNvGrpSpPr/>
              <p:nvPr/>
            </p:nvGrpSpPr>
            <p:grpSpPr>
              <a:xfrm>
                <a:off x="7012119" y="4163474"/>
                <a:ext cx="575002" cy="496567"/>
                <a:chOff x="5218225" y="1474825"/>
                <a:chExt cx="259700" cy="224275"/>
              </a:xfrm>
            </p:grpSpPr>
            <p:sp>
              <p:nvSpPr>
                <p:cNvPr id="669" name="Google Shape;669;p35"/>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5"/>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5"/>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5"/>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5"/>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 name="Google Shape;674;p35"/>
              <p:cNvGrpSpPr/>
              <p:nvPr/>
            </p:nvGrpSpPr>
            <p:grpSpPr>
              <a:xfrm>
                <a:off x="6323195" y="1928748"/>
                <a:ext cx="251632" cy="220856"/>
                <a:chOff x="5042000" y="1255775"/>
                <a:chExt cx="113650" cy="99750"/>
              </a:xfrm>
            </p:grpSpPr>
            <p:sp>
              <p:nvSpPr>
                <p:cNvPr id="675" name="Google Shape;675;p3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8" name="Google Shape;678;p35"/>
              <p:cNvGrpSpPr/>
              <p:nvPr/>
            </p:nvGrpSpPr>
            <p:grpSpPr>
              <a:xfrm rot="-5400000">
                <a:off x="5180808" y="1061658"/>
                <a:ext cx="575002" cy="496567"/>
                <a:chOff x="5218225" y="1474825"/>
                <a:chExt cx="259700" cy="224275"/>
              </a:xfrm>
            </p:grpSpPr>
            <p:sp>
              <p:nvSpPr>
                <p:cNvPr id="679" name="Google Shape;679;p35"/>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5"/>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5"/>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5"/>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5"/>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 name="Google Shape;684;p35"/>
              <p:cNvGrpSpPr/>
              <p:nvPr/>
            </p:nvGrpSpPr>
            <p:grpSpPr>
              <a:xfrm rot="10800000">
                <a:off x="1449245" y="1613944"/>
                <a:ext cx="575002" cy="496567"/>
                <a:chOff x="5218225" y="1474825"/>
                <a:chExt cx="259700" cy="224275"/>
              </a:xfrm>
            </p:grpSpPr>
            <p:sp>
              <p:nvSpPr>
                <p:cNvPr id="685" name="Google Shape;685;p35"/>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5"/>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5"/>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5"/>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5"/>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0" name="Google Shape;690;p35"/>
              <p:cNvGrpSpPr/>
              <p:nvPr/>
            </p:nvGrpSpPr>
            <p:grpSpPr>
              <a:xfrm>
                <a:off x="3039726" y="1199520"/>
                <a:ext cx="251632" cy="220856"/>
                <a:chOff x="5042000" y="1255775"/>
                <a:chExt cx="113650" cy="99750"/>
              </a:xfrm>
            </p:grpSpPr>
            <p:sp>
              <p:nvSpPr>
                <p:cNvPr id="691" name="Google Shape;691;p3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4" name="Google Shape;694;p35"/>
              <p:cNvGrpSpPr/>
              <p:nvPr/>
            </p:nvGrpSpPr>
            <p:grpSpPr>
              <a:xfrm>
                <a:off x="937479" y="2697722"/>
                <a:ext cx="251632" cy="220856"/>
                <a:chOff x="5042000" y="1131200"/>
                <a:chExt cx="113650" cy="99750"/>
              </a:xfrm>
            </p:grpSpPr>
            <p:sp>
              <p:nvSpPr>
                <p:cNvPr id="695" name="Google Shape;695;p35"/>
                <p:cNvSpPr/>
                <p:nvPr/>
              </p:nvSpPr>
              <p:spPr>
                <a:xfrm>
                  <a:off x="5042000" y="1145900"/>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5"/>
                <p:cNvSpPr/>
                <p:nvPr/>
              </p:nvSpPr>
              <p:spPr>
                <a:xfrm>
                  <a:off x="5110650" y="1131200"/>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5"/>
                <p:cNvSpPr/>
                <p:nvPr/>
              </p:nvSpPr>
              <p:spPr>
                <a:xfrm>
                  <a:off x="5086150" y="1194950"/>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8" name="Google Shape;698;p35"/>
              <p:cNvGrpSpPr/>
              <p:nvPr/>
            </p:nvGrpSpPr>
            <p:grpSpPr>
              <a:xfrm rot="-5400000">
                <a:off x="1157650" y="3785607"/>
                <a:ext cx="569027" cy="706699"/>
                <a:chOff x="6095413" y="2311605"/>
                <a:chExt cx="257002" cy="319181"/>
              </a:xfrm>
            </p:grpSpPr>
            <p:sp>
              <p:nvSpPr>
                <p:cNvPr id="699" name="Google Shape;699;p35"/>
                <p:cNvSpPr/>
                <p:nvPr/>
              </p:nvSpPr>
              <p:spPr>
                <a:xfrm rot="-3010565">
                  <a:off x="6148523" y="2344736"/>
                  <a:ext cx="167487" cy="17306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5"/>
                <p:cNvSpPr/>
                <p:nvPr/>
              </p:nvSpPr>
              <p:spPr>
                <a:xfrm rot="-3010565">
                  <a:off x="6137644" y="2423042"/>
                  <a:ext cx="153322" cy="181590"/>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1" name="Google Shape;701;p35"/>
              <p:cNvGrpSpPr/>
              <p:nvPr/>
            </p:nvGrpSpPr>
            <p:grpSpPr>
              <a:xfrm>
                <a:off x="6188241" y="1318245"/>
                <a:ext cx="521476" cy="478854"/>
                <a:chOff x="5874900" y="2285650"/>
                <a:chExt cx="235525" cy="216275"/>
              </a:xfrm>
            </p:grpSpPr>
            <p:sp>
              <p:nvSpPr>
                <p:cNvPr id="702" name="Google Shape;702;p35"/>
                <p:cNvSpPr/>
                <p:nvPr/>
              </p:nvSpPr>
              <p:spPr>
                <a:xfrm>
                  <a:off x="5942825" y="2285650"/>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5"/>
                <p:cNvSpPr/>
                <p:nvPr/>
              </p:nvSpPr>
              <p:spPr>
                <a:xfrm>
                  <a:off x="5874900" y="2320450"/>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4" name="Google Shape;704;p35"/>
              <p:cNvGrpSpPr/>
              <p:nvPr/>
            </p:nvGrpSpPr>
            <p:grpSpPr>
              <a:xfrm>
                <a:off x="4946919" y="1499571"/>
                <a:ext cx="1083004" cy="2354636"/>
                <a:chOff x="5269250" y="2611925"/>
                <a:chExt cx="520750" cy="1132200"/>
              </a:xfrm>
            </p:grpSpPr>
            <p:sp>
              <p:nvSpPr>
                <p:cNvPr id="705" name="Google Shape;705;p35"/>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5"/>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5"/>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5"/>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5"/>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5"/>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5"/>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5"/>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3" name="Google Shape;713;p35"/>
              <p:cNvGrpSpPr/>
              <p:nvPr/>
            </p:nvGrpSpPr>
            <p:grpSpPr>
              <a:xfrm>
                <a:off x="5467143" y="2234512"/>
                <a:ext cx="1989753" cy="1913480"/>
                <a:chOff x="4531600" y="1944475"/>
                <a:chExt cx="956750" cy="920075"/>
              </a:xfrm>
            </p:grpSpPr>
            <p:sp>
              <p:nvSpPr>
                <p:cNvPr id="714" name="Google Shape;714;p35"/>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5"/>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5"/>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5"/>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5"/>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5"/>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0" name="Google Shape;720;p35"/>
              <p:cNvGrpSpPr/>
              <p:nvPr/>
            </p:nvGrpSpPr>
            <p:grpSpPr>
              <a:xfrm rot="1472793">
                <a:off x="5262958" y="2882778"/>
                <a:ext cx="1286956" cy="993969"/>
                <a:chOff x="5517750" y="1707725"/>
                <a:chExt cx="618800" cy="477925"/>
              </a:xfrm>
            </p:grpSpPr>
            <p:sp>
              <p:nvSpPr>
                <p:cNvPr id="721" name="Google Shape;721;p35"/>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5"/>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5"/>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5"/>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5"/>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6" name="Google Shape;726;p35"/>
              <p:cNvSpPr/>
              <p:nvPr/>
            </p:nvSpPr>
            <p:spPr>
              <a:xfrm>
                <a:off x="2435877" y="2215175"/>
                <a:ext cx="2225435" cy="1232586"/>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5"/>
              <p:cNvSpPr/>
              <p:nvPr/>
            </p:nvSpPr>
            <p:spPr>
              <a:xfrm flipH="1">
                <a:off x="3310301" y="1107342"/>
                <a:ext cx="953709" cy="2354671"/>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8" name="Google Shape;728;p35"/>
              <p:cNvGrpSpPr/>
              <p:nvPr/>
            </p:nvGrpSpPr>
            <p:grpSpPr>
              <a:xfrm>
                <a:off x="1271029" y="2416472"/>
                <a:ext cx="1742633" cy="1934121"/>
                <a:chOff x="6073625" y="2772425"/>
                <a:chExt cx="837925" cy="930000"/>
              </a:xfrm>
            </p:grpSpPr>
            <p:sp>
              <p:nvSpPr>
                <p:cNvPr id="729" name="Google Shape;729;p35"/>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5"/>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5"/>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5"/>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5"/>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4" name="Google Shape;734;p35"/>
              <p:cNvGrpSpPr/>
              <p:nvPr/>
            </p:nvGrpSpPr>
            <p:grpSpPr>
              <a:xfrm>
                <a:off x="1991305" y="1624971"/>
                <a:ext cx="1649618" cy="2182749"/>
                <a:chOff x="5908250" y="536500"/>
                <a:chExt cx="793200" cy="1049550"/>
              </a:xfrm>
            </p:grpSpPr>
            <p:sp>
              <p:nvSpPr>
                <p:cNvPr id="735" name="Google Shape;735;p35"/>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5"/>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5"/>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5"/>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5"/>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5"/>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1" name="Google Shape;741;p35"/>
              <p:cNvGrpSpPr/>
              <p:nvPr/>
            </p:nvGrpSpPr>
            <p:grpSpPr>
              <a:xfrm rot="-2700000">
                <a:off x="2630043" y="2544018"/>
                <a:ext cx="1286945" cy="993961"/>
                <a:chOff x="5517750" y="1707725"/>
                <a:chExt cx="618800" cy="477925"/>
              </a:xfrm>
            </p:grpSpPr>
            <p:sp>
              <p:nvSpPr>
                <p:cNvPr id="742" name="Google Shape;742;p35"/>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5"/>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5"/>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5"/>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5"/>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7" name="Google Shape;747;p35"/>
              <p:cNvSpPr/>
              <p:nvPr/>
            </p:nvSpPr>
            <p:spPr>
              <a:xfrm rot="3599725">
                <a:off x="6554411" y="3205640"/>
                <a:ext cx="567865" cy="1402038"/>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5"/>
              <p:cNvSpPr/>
              <p:nvPr/>
            </p:nvSpPr>
            <p:spPr>
              <a:xfrm>
                <a:off x="4560340" y="674499"/>
                <a:ext cx="659681" cy="2787422"/>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9" name="Google Shape;749;p35"/>
              <p:cNvGrpSpPr/>
              <p:nvPr/>
            </p:nvGrpSpPr>
            <p:grpSpPr>
              <a:xfrm rot="-6383177">
                <a:off x="974472" y="2783656"/>
                <a:ext cx="1566670" cy="1869002"/>
                <a:chOff x="3768000" y="2982868"/>
                <a:chExt cx="753325" cy="898700"/>
              </a:xfrm>
            </p:grpSpPr>
            <p:sp>
              <p:nvSpPr>
                <p:cNvPr id="750" name="Google Shape;750;p35"/>
                <p:cNvSpPr/>
                <p:nvPr/>
              </p:nvSpPr>
              <p:spPr>
                <a:xfrm>
                  <a:off x="3768000" y="3094143"/>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5"/>
                <p:cNvSpPr/>
                <p:nvPr/>
              </p:nvSpPr>
              <p:spPr>
                <a:xfrm>
                  <a:off x="4016775" y="3034793"/>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5"/>
                <p:cNvSpPr/>
                <p:nvPr/>
              </p:nvSpPr>
              <p:spPr>
                <a:xfrm>
                  <a:off x="4021475" y="3243718"/>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5"/>
                <p:cNvSpPr/>
                <p:nvPr/>
              </p:nvSpPr>
              <p:spPr>
                <a:xfrm>
                  <a:off x="4184675" y="3036468"/>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5"/>
                <p:cNvSpPr/>
                <p:nvPr/>
              </p:nvSpPr>
              <p:spPr>
                <a:xfrm>
                  <a:off x="4292250" y="3166068"/>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5"/>
                <p:cNvSpPr/>
                <p:nvPr/>
              </p:nvSpPr>
              <p:spPr>
                <a:xfrm>
                  <a:off x="4342125" y="3005593"/>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5"/>
                <p:cNvSpPr/>
                <p:nvPr/>
              </p:nvSpPr>
              <p:spPr>
                <a:xfrm>
                  <a:off x="4124825" y="3021743"/>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5"/>
                <p:cNvSpPr/>
                <p:nvPr/>
              </p:nvSpPr>
              <p:spPr>
                <a:xfrm>
                  <a:off x="4258900" y="3011143"/>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5"/>
                <p:cNvSpPr/>
                <p:nvPr/>
              </p:nvSpPr>
              <p:spPr>
                <a:xfrm>
                  <a:off x="4369275" y="2982868"/>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5"/>
                <p:cNvSpPr/>
                <p:nvPr/>
              </p:nvSpPr>
              <p:spPr>
                <a:xfrm>
                  <a:off x="4409300" y="3072443"/>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5"/>
                <p:cNvSpPr/>
                <p:nvPr/>
              </p:nvSpPr>
              <p:spPr>
                <a:xfrm>
                  <a:off x="4463525" y="3141093"/>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5"/>
                <p:cNvSpPr/>
                <p:nvPr/>
              </p:nvSpPr>
              <p:spPr>
                <a:xfrm>
                  <a:off x="4431650" y="3231018"/>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5"/>
                <p:cNvSpPr/>
                <p:nvPr/>
              </p:nvSpPr>
              <p:spPr>
                <a:xfrm>
                  <a:off x="4323475" y="3130468"/>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3" name="Google Shape;763;p35"/>
              <p:cNvGrpSpPr/>
              <p:nvPr/>
            </p:nvGrpSpPr>
            <p:grpSpPr>
              <a:xfrm>
                <a:off x="3854376" y="1663189"/>
                <a:ext cx="1707538" cy="2027292"/>
                <a:chOff x="5243900" y="3898675"/>
                <a:chExt cx="821050" cy="974800"/>
              </a:xfrm>
            </p:grpSpPr>
            <p:sp>
              <p:nvSpPr>
                <p:cNvPr id="764" name="Google Shape;764;p35"/>
                <p:cNvSpPr/>
                <p:nvPr/>
              </p:nvSpPr>
              <p:spPr>
                <a:xfrm>
                  <a:off x="5243900" y="3898675"/>
                  <a:ext cx="821050" cy="974800"/>
                </a:xfrm>
                <a:custGeom>
                  <a:avLst/>
                  <a:gdLst/>
                  <a:ahLst/>
                  <a:cxnLst/>
                  <a:rect l="l" t="t" r="r" b="b"/>
                  <a:pathLst>
                    <a:path w="32842" h="38992" extrusionOk="0">
                      <a:moveTo>
                        <a:pt x="16148" y="0"/>
                      </a:moveTo>
                      <a:cubicBezTo>
                        <a:pt x="16036" y="0"/>
                        <a:pt x="15918" y="10"/>
                        <a:pt x="15794" y="30"/>
                      </a:cubicBezTo>
                      <a:cubicBezTo>
                        <a:pt x="12034" y="651"/>
                        <a:pt x="10432" y="4968"/>
                        <a:pt x="9614" y="9447"/>
                      </a:cubicBezTo>
                      <a:cubicBezTo>
                        <a:pt x="9409" y="10490"/>
                        <a:pt x="8543" y="11032"/>
                        <a:pt x="7679" y="11032"/>
                      </a:cubicBezTo>
                      <a:cubicBezTo>
                        <a:pt x="6890" y="11032"/>
                        <a:pt x="6102" y="10580"/>
                        <a:pt x="5821" y="9643"/>
                      </a:cubicBezTo>
                      <a:cubicBezTo>
                        <a:pt x="5625" y="8989"/>
                        <a:pt x="5396" y="8335"/>
                        <a:pt x="5167" y="7682"/>
                      </a:cubicBezTo>
                      <a:cubicBezTo>
                        <a:pt x="4142" y="4881"/>
                        <a:pt x="2944" y="3506"/>
                        <a:pt x="1961" y="3506"/>
                      </a:cubicBezTo>
                      <a:cubicBezTo>
                        <a:pt x="843" y="3506"/>
                        <a:pt x="1" y="5282"/>
                        <a:pt x="1" y="8761"/>
                      </a:cubicBezTo>
                      <a:cubicBezTo>
                        <a:pt x="1" y="15856"/>
                        <a:pt x="4709" y="26810"/>
                        <a:pt x="6933" y="33415"/>
                      </a:cubicBezTo>
                      <a:cubicBezTo>
                        <a:pt x="8055" y="36780"/>
                        <a:pt x="8407" y="38991"/>
                        <a:pt x="9447" y="38991"/>
                      </a:cubicBezTo>
                      <a:cubicBezTo>
                        <a:pt x="9922" y="38991"/>
                        <a:pt x="10542" y="38529"/>
                        <a:pt x="11445" y="37502"/>
                      </a:cubicBezTo>
                      <a:lnTo>
                        <a:pt x="14421" y="33546"/>
                      </a:lnTo>
                      <a:cubicBezTo>
                        <a:pt x="17789" y="27497"/>
                        <a:pt x="25931" y="20401"/>
                        <a:pt x="30214" y="14744"/>
                      </a:cubicBezTo>
                      <a:cubicBezTo>
                        <a:pt x="32842" y="11431"/>
                        <a:pt x="32326" y="8293"/>
                        <a:pt x="28710" y="8293"/>
                      </a:cubicBezTo>
                      <a:cubicBezTo>
                        <a:pt x="28186" y="8293"/>
                        <a:pt x="27598" y="8358"/>
                        <a:pt x="26944" y="8499"/>
                      </a:cubicBezTo>
                      <a:cubicBezTo>
                        <a:pt x="24590" y="8891"/>
                        <a:pt x="22366" y="10330"/>
                        <a:pt x="20470" y="12096"/>
                      </a:cubicBezTo>
                      <a:cubicBezTo>
                        <a:pt x="20070" y="12467"/>
                        <a:pt x="19598" y="12630"/>
                        <a:pt x="19139" y="12630"/>
                      </a:cubicBezTo>
                      <a:cubicBezTo>
                        <a:pt x="18018" y="12630"/>
                        <a:pt x="16968" y="11661"/>
                        <a:pt x="17200" y="10363"/>
                      </a:cubicBezTo>
                      <a:cubicBezTo>
                        <a:pt x="18078" y="5407"/>
                        <a:pt x="18776" y="0"/>
                        <a:pt x="16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5"/>
                <p:cNvSpPr/>
                <p:nvPr/>
              </p:nvSpPr>
              <p:spPr>
                <a:xfrm>
                  <a:off x="5293600" y="4088200"/>
                  <a:ext cx="150950" cy="553550"/>
                </a:xfrm>
                <a:custGeom>
                  <a:avLst/>
                  <a:gdLst/>
                  <a:ahLst/>
                  <a:cxnLst/>
                  <a:rect l="l" t="t" r="r" b="b"/>
                  <a:pathLst>
                    <a:path w="6038" h="22142" extrusionOk="0">
                      <a:moveTo>
                        <a:pt x="287" y="0"/>
                      </a:moveTo>
                      <a:cubicBezTo>
                        <a:pt x="141" y="0"/>
                        <a:pt x="0" y="118"/>
                        <a:pt x="40" y="297"/>
                      </a:cubicBezTo>
                      <a:cubicBezTo>
                        <a:pt x="2198" y="7425"/>
                        <a:pt x="2656" y="15011"/>
                        <a:pt x="5468" y="21976"/>
                      </a:cubicBezTo>
                      <a:cubicBezTo>
                        <a:pt x="5520" y="22092"/>
                        <a:pt x="5627" y="22142"/>
                        <a:pt x="5730" y="22142"/>
                      </a:cubicBezTo>
                      <a:cubicBezTo>
                        <a:pt x="5889" y="22142"/>
                        <a:pt x="6038" y="22023"/>
                        <a:pt x="5958" y="21845"/>
                      </a:cubicBezTo>
                      <a:cubicBezTo>
                        <a:pt x="3179" y="14880"/>
                        <a:pt x="2689" y="7294"/>
                        <a:pt x="531" y="166"/>
                      </a:cubicBezTo>
                      <a:cubicBezTo>
                        <a:pt x="479" y="50"/>
                        <a:pt x="382" y="0"/>
                        <a:pt x="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5"/>
                <p:cNvSpPr/>
                <p:nvPr/>
              </p:nvSpPr>
              <p:spPr>
                <a:xfrm>
                  <a:off x="5495675" y="3989275"/>
                  <a:ext cx="126275" cy="662875"/>
                </a:xfrm>
                <a:custGeom>
                  <a:avLst/>
                  <a:gdLst/>
                  <a:ahLst/>
                  <a:cxnLst/>
                  <a:rect l="l" t="t" r="r" b="b"/>
                  <a:pathLst>
                    <a:path w="5051" h="26515" extrusionOk="0">
                      <a:moveTo>
                        <a:pt x="4743" y="1"/>
                      </a:moveTo>
                      <a:cubicBezTo>
                        <a:pt x="4639" y="1"/>
                        <a:pt x="4532" y="51"/>
                        <a:pt x="4481" y="166"/>
                      </a:cubicBezTo>
                      <a:cubicBezTo>
                        <a:pt x="3074" y="3502"/>
                        <a:pt x="2355" y="7131"/>
                        <a:pt x="1832" y="10695"/>
                      </a:cubicBezTo>
                      <a:cubicBezTo>
                        <a:pt x="1570" y="12428"/>
                        <a:pt x="1374" y="14161"/>
                        <a:pt x="1211" y="15894"/>
                      </a:cubicBezTo>
                      <a:cubicBezTo>
                        <a:pt x="1080" y="17627"/>
                        <a:pt x="753" y="19393"/>
                        <a:pt x="524" y="21126"/>
                      </a:cubicBezTo>
                      <a:cubicBezTo>
                        <a:pt x="262" y="22859"/>
                        <a:pt x="1" y="24625"/>
                        <a:pt x="262" y="26325"/>
                      </a:cubicBezTo>
                      <a:cubicBezTo>
                        <a:pt x="289" y="26457"/>
                        <a:pt x="385" y="26514"/>
                        <a:pt x="485" y="26514"/>
                      </a:cubicBezTo>
                      <a:cubicBezTo>
                        <a:pt x="633" y="26514"/>
                        <a:pt x="792" y="26389"/>
                        <a:pt x="753" y="26194"/>
                      </a:cubicBezTo>
                      <a:cubicBezTo>
                        <a:pt x="524" y="24625"/>
                        <a:pt x="753" y="22990"/>
                        <a:pt x="982" y="21420"/>
                      </a:cubicBezTo>
                      <a:cubicBezTo>
                        <a:pt x="1211" y="19753"/>
                        <a:pt x="1505" y="18085"/>
                        <a:pt x="1701" y="16385"/>
                      </a:cubicBezTo>
                      <a:cubicBezTo>
                        <a:pt x="1995" y="12853"/>
                        <a:pt x="2486" y="9355"/>
                        <a:pt x="3238" y="5889"/>
                      </a:cubicBezTo>
                      <a:cubicBezTo>
                        <a:pt x="3663" y="3992"/>
                        <a:pt x="4252" y="2128"/>
                        <a:pt x="4971" y="297"/>
                      </a:cubicBezTo>
                      <a:cubicBezTo>
                        <a:pt x="5050" y="119"/>
                        <a:pt x="4901" y="1"/>
                        <a:pt x="47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5"/>
                <p:cNvSpPr/>
                <p:nvPr/>
              </p:nvSpPr>
              <p:spPr>
                <a:xfrm>
                  <a:off x="5543725" y="4172875"/>
                  <a:ext cx="439700" cy="500125"/>
                </a:xfrm>
                <a:custGeom>
                  <a:avLst/>
                  <a:gdLst/>
                  <a:ahLst/>
                  <a:cxnLst/>
                  <a:rect l="l" t="t" r="r" b="b"/>
                  <a:pathLst>
                    <a:path w="17588" h="20005" extrusionOk="0">
                      <a:moveTo>
                        <a:pt x="17240" y="1"/>
                      </a:moveTo>
                      <a:cubicBezTo>
                        <a:pt x="17198" y="1"/>
                        <a:pt x="17154" y="15"/>
                        <a:pt x="17109" y="49"/>
                      </a:cubicBezTo>
                      <a:lnTo>
                        <a:pt x="17142" y="49"/>
                      </a:lnTo>
                      <a:cubicBezTo>
                        <a:pt x="15736" y="1062"/>
                        <a:pt x="14199" y="1782"/>
                        <a:pt x="12760" y="2697"/>
                      </a:cubicBezTo>
                      <a:cubicBezTo>
                        <a:pt x="11322" y="3678"/>
                        <a:pt x="10014" y="4855"/>
                        <a:pt x="8869" y="6163"/>
                      </a:cubicBezTo>
                      <a:cubicBezTo>
                        <a:pt x="7725" y="7439"/>
                        <a:pt x="6613" y="8746"/>
                        <a:pt x="5632" y="10120"/>
                      </a:cubicBezTo>
                      <a:cubicBezTo>
                        <a:pt x="4619" y="11559"/>
                        <a:pt x="3736" y="13063"/>
                        <a:pt x="2918" y="14632"/>
                      </a:cubicBezTo>
                      <a:cubicBezTo>
                        <a:pt x="2035" y="16300"/>
                        <a:pt x="1185" y="18033"/>
                        <a:pt x="139" y="19635"/>
                      </a:cubicBezTo>
                      <a:cubicBezTo>
                        <a:pt x="0" y="19820"/>
                        <a:pt x="188" y="20005"/>
                        <a:pt x="368" y="20005"/>
                      </a:cubicBezTo>
                      <a:cubicBezTo>
                        <a:pt x="443" y="20005"/>
                        <a:pt x="516" y="19973"/>
                        <a:pt x="564" y="19897"/>
                      </a:cubicBezTo>
                      <a:cubicBezTo>
                        <a:pt x="2428" y="17117"/>
                        <a:pt x="3638" y="13978"/>
                        <a:pt x="5469" y="11199"/>
                      </a:cubicBezTo>
                      <a:cubicBezTo>
                        <a:pt x="6450" y="9793"/>
                        <a:pt x="7529" y="8452"/>
                        <a:pt x="8673" y="7144"/>
                      </a:cubicBezTo>
                      <a:cubicBezTo>
                        <a:pt x="9850" y="5836"/>
                        <a:pt x="11060" y="4463"/>
                        <a:pt x="12564" y="3449"/>
                      </a:cubicBezTo>
                      <a:cubicBezTo>
                        <a:pt x="14101" y="2403"/>
                        <a:pt x="15834" y="1618"/>
                        <a:pt x="17371" y="507"/>
                      </a:cubicBezTo>
                      <a:cubicBezTo>
                        <a:pt x="17588" y="344"/>
                        <a:pt x="17445" y="1"/>
                        <a:pt x="17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5"/>
                <p:cNvSpPr/>
                <p:nvPr/>
              </p:nvSpPr>
              <p:spPr>
                <a:xfrm>
                  <a:off x="5579875" y="4533550"/>
                  <a:ext cx="66400" cy="50525"/>
                </a:xfrm>
                <a:custGeom>
                  <a:avLst/>
                  <a:gdLst/>
                  <a:ahLst/>
                  <a:cxnLst/>
                  <a:rect l="l" t="t" r="r" b="b"/>
                  <a:pathLst>
                    <a:path w="2656" h="2021" extrusionOk="0">
                      <a:moveTo>
                        <a:pt x="279" y="1"/>
                      </a:moveTo>
                      <a:cubicBezTo>
                        <a:pt x="213" y="1"/>
                        <a:pt x="148" y="25"/>
                        <a:pt x="99" y="74"/>
                      </a:cubicBezTo>
                      <a:cubicBezTo>
                        <a:pt x="1" y="172"/>
                        <a:pt x="1" y="336"/>
                        <a:pt x="99" y="434"/>
                      </a:cubicBezTo>
                      <a:cubicBezTo>
                        <a:pt x="753" y="990"/>
                        <a:pt x="1472" y="1513"/>
                        <a:pt x="2192" y="2004"/>
                      </a:cubicBezTo>
                      <a:cubicBezTo>
                        <a:pt x="2226" y="2015"/>
                        <a:pt x="2259" y="2020"/>
                        <a:pt x="2290" y="2020"/>
                      </a:cubicBezTo>
                      <a:cubicBezTo>
                        <a:pt x="2526" y="2020"/>
                        <a:pt x="2655" y="1719"/>
                        <a:pt x="2453" y="1546"/>
                      </a:cubicBezTo>
                      <a:cubicBezTo>
                        <a:pt x="1766" y="1121"/>
                        <a:pt x="1080" y="630"/>
                        <a:pt x="459" y="74"/>
                      </a:cubicBezTo>
                      <a:cubicBezTo>
                        <a:pt x="410" y="25"/>
                        <a:pt x="344" y="1"/>
                        <a:pt x="2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5"/>
                <p:cNvSpPr/>
                <p:nvPr/>
              </p:nvSpPr>
              <p:spPr>
                <a:xfrm>
                  <a:off x="5615875" y="4421900"/>
                  <a:ext cx="80100" cy="73675"/>
                </a:xfrm>
                <a:custGeom>
                  <a:avLst/>
                  <a:gdLst/>
                  <a:ahLst/>
                  <a:cxnLst/>
                  <a:rect l="l" t="t" r="r" b="b"/>
                  <a:pathLst>
                    <a:path w="3204" h="2947" extrusionOk="0">
                      <a:moveTo>
                        <a:pt x="345" y="0"/>
                      </a:moveTo>
                      <a:cubicBezTo>
                        <a:pt x="138" y="0"/>
                        <a:pt x="1" y="286"/>
                        <a:pt x="196" y="453"/>
                      </a:cubicBezTo>
                      <a:cubicBezTo>
                        <a:pt x="1144" y="1172"/>
                        <a:pt x="1994" y="1957"/>
                        <a:pt x="2746" y="2873"/>
                      </a:cubicBezTo>
                      <a:cubicBezTo>
                        <a:pt x="2795" y="2922"/>
                        <a:pt x="2861" y="2946"/>
                        <a:pt x="2926" y="2946"/>
                      </a:cubicBezTo>
                      <a:cubicBezTo>
                        <a:pt x="2991" y="2946"/>
                        <a:pt x="3057" y="2922"/>
                        <a:pt x="3106" y="2873"/>
                      </a:cubicBezTo>
                      <a:cubicBezTo>
                        <a:pt x="3204" y="2775"/>
                        <a:pt x="3204" y="2611"/>
                        <a:pt x="3106" y="2513"/>
                      </a:cubicBezTo>
                      <a:cubicBezTo>
                        <a:pt x="2321" y="1565"/>
                        <a:pt x="1438" y="747"/>
                        <a:pt x="457" y="28"/>
                      </a:cubicBezTo>
                      <a:cubicBezTo>
                        <a:pt x="419" y="9"/>
                        <a:pt x="381" y="0"/>
                        <a:pt x="3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5"/>
                <p:cNvSpPr/>
                <p:nvPr/>
              </p:nvSpPr>
              <p:spPr>
                <a:xfrm>
                  <a:off x="5698125" y="4319425"/>
                  <a:ext cx="70950" cy="87850"/>
                </a:xfrm>
                <a:custGeom>
                  <a:avLst/>
                  <a:gdLst/>
                  <a:ahLst/>
                  <a:cxnLst/>
                  <a:rect l="l" t="t" r="r" b="b"/>
                  <a:pathLst>
                    <a:path w="2838" h="3514" extrusionOk="0">
                      <a:moveTo>
                        <a:pt x="320" y="1"/>
                      </a:moveTo>
                      <a:cubicBezTo>
                        <a:pt x="156" y="1"/>
                        <a:pt x="0" y="169"/>
                        <a:pt x="110" y="367"/>
                      </a:cubicBezTo>
                      <a:cubicBezTo>
                        <a:pt x="699" y="1478"/>
                        <a:pt x="1451" y="2492"/>
                        <a:pt x="2301" y="3440"/>
                      </a:cubicBezTo>
                      <a:cubicBezTo>
                        <a:pt x="2353" y="3492"/>
                        <a:pt x="2411" y="3514"/>
                        <a:pt x="2467" y="3514"/>
                      </a:cubicBezTo>
                      <a:cubicBezTo>
                        <a:pt x="2662" y="3514"/>
                        <a:pt x="2838" y="3258"/>
                        <a:pt x="2661" y="3081"/>
                      </a:cubicBezTo>
                      <a:cubicBezTo>
                        <a:pt x="1843" y="2165"/>
                        <a:pt x="1124" y="1184"/>
                        <a:pt x="535" y="138"/>
                      </a:cubicBezTo>
                      <a:cubicBezTo>
                        <a:pt x="481" y="41"/>
                        <a:pt x="400" y="1"/>
                        <a:pt x="3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5"/>
                <p:cNvSpPr/>
                <p:nvPr/>
              </p:nvSpPr>
              <p:spPr>
                <a:xfrm>
                  <a:off x="5788800" y="4237650"/>
                  <a:ext cx="70675" cy="80525"/>
                </a:xfrm>
                <a:custGeom>
                  <a:avLst/>
                  <a:gdLst/>
                  <a:ahLst/>
                  <a:cxnLst/>
                  <a:rect l="l" t="t" r="r" b="b"/>
                  <a:pathLst>
                    <a:path w="2827" h="3221" extrusionOk="0">
                      <a:moveTo>
                        <a:pt x="371" y="0"/>
                      </a:moveTo>
                      <a:cubicBezTo>
                        <a:pt x="177" y="0"/>
                        <a:pt x="1" y="256"/>
                        <a:pt x="178" y="433"/>
                      </a:cubicBezTo>
                      <a:cubicBezTo>
                        <a:pt x="963" y="1218"/>
                        <a:pt x="1878" y="1970"/>
                        <a:pt x="2303" y="3049"/>
                      </a:cubicBezTo>
                      <a:cubicBezTo>
                        <a:pt x="2330" y="3157"/>
                        <a:pt x="2425" y="3221"/>
                        <a:pt x="2531" y="3221"/>
                      </a:cubicBezTo>
                      <a:cubicBezTo>
                        <a:pt x="2553" y="3221"/>
                        <a:pt x="2575" y="3218"/>
                        <a:pt x="2598" y="3213"/>
                      </a:cubicBezTo>
                      <a:cubicBezTo>
                        <a:pt x="2761" y="3180"/>
                        <a:pt x="2827" y="3049"/>
                        <a:pt x="2794" y="2918"/>
                      </a:cubicBezTo>
                      <a:cubicBezTo>
                        <a:pt x="2336" y="1741"/>
                        <a:pt x="1421" y="924"/>
                        <a:pt x="538" y="74"/>
                      </a:cubicBezTo>
                      <a:cubicBezTo>
                        <a:pt x="486" y="22"/>
                        <a:pt x="428" y="0"/>
                        <a:pt x="3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5"/>
                <p:cNvSpPr/>
                <p:nvPr/>
              </p:nvSpPr>
              <p:spPr>
                <a:xfrm>
                  <a:off x="5887900" y="4176725"/>
                  <a:ext cx="53950" cy="83275"/>
                </a:xfrm>
                <a:custGeom>
                  <a:avLst/>
                  <a:gdLst/>
                  <a:ahLst/>
                  <a:cxnLst/>
                  <a:rect l="l" t="t" r="r" b="b"/>
                  <a:pathLst>
                    <a:path w="2158" h="3331" extrusionOk="0">
                      <a:moveTo>
                        <a:pt x="391" y="0"/>
                      </a:moveTo>
                      <a:cubicBezTo>
                        <a:pt x="216" y="0"/>
                        <a:pt x="0" y="192"/>
                        <a:pt x="138" y="353"/>
                      </a:cubicBezTo>
                      <a:cubicBezTo>
                        <a:pt x="563" y="1366"/>
                        <a:pt x="1184" y="2249"/>
                        <a:pt x="1642" y="3230"/>
                      </a:cubicBezTo>
                      <a:cubicBezTo>
                        <a:pt x="1692" y="3300"/>
                        <a:pt x="1763" y="3330"/>
                        <a:pt x="1834" y="3330"/>
                      </a:cubicBezTo>
                      <a:cubicBezTo>
                        <a:pt x="1996" y="3330"/>
                        <a:pt x="2158" y="3173"/>
                        <a:pt x="2067" y="2968"/>
                      </a:cubicBezTo>
                      <a:cubicBezTo>
                        <a:pt x="1675" y="1987"/>
                        <a:pt x="988" y="1105"/>
                        <a:pt x="563" y="124"/>
                      </a:cubicBezTo>
                      <a:cubicBezTo>
                        <a:pt x="533" y="35"/>
                        <a:pt x="466" y="0"/>
                        <a:pt x="3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5"/>
                <p:cNvSpPr/>
                <p:nvPr/>
              </p:nvSpPr>
              <p:spPr>
                <a:xfrm>
                  <a:off x="5472475" y="4462475"/>
                  <a:ext cx="87825" cy="19975"/>
                </a:xfrm>
                <a:custGeom>
                  <a:avLst/>
                  <a:gdLst/>
                  <a:ahLst/>
                  <a:cxnLst/>
                  <a:rect l="l" t="t" r="r" b="b"/>
                  <a:pathLst>
                    <a:path w="3513" h="799" extrusionOk="0">
                      <a:moveTo>
                        <a:pt x="349" y="1"/>
                      </a:moveTo>
                      <a:cubicBezTo>
                        <a:pt x="96" y="1"/>
                        <a:pt x="0" y="406"/>
                        <a:pt x="275" y="498"/>
                      </a:cubicBezTo>
                      <a:cubicBezTo>
                        <a:pt x="1105" y="698"/>
                        <a:pt x="1984" y="798"/>
                        <a:pt x="2849" y="798"/>
                      </a:cubicBezTo>
                      <a:cubicBezTo>
                        <a:pt x="2972" y="798"/>
                        <a:pt x="3095" y="796"/>
                        <a:pt x="3218" y="792"/>
                      </a:cubicBezTo>
                      <a:cubicBezTo>
                        <a:pt x="3512" y="727"/>
                        <a:pt x="3512" y="302"/>
                        <a:pt x="3218" y="269"/>
                      </a:cubicBezTo>
                      <a:cubicBezTo>
                        <a:pt x="3097" y="273"/>
                        <a:pt x="2977" y="275"/>
                        <a:pt x="2856" y="275"/>
                      </a:cubicBezTo>
                      <a:cubicBezTo>
                        <a:pt x="2029" y="275"/>
                        <a:pt x="1205" y="178"/>
                        <a:pt x="406" y="7"/>
                      </a:cubicBezTo>
                      <a:cubicBezTo>
                        <a:pt x="386" y="3"/>
                        <a:pt x="367" y="1"/>
                        <a:pt x="3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5"/>
                <p:cNvSpPr/>
                <p:nvPr/>
              </p:nvSpPr>
              <p:spPr>
                <a:xfrm>
                  <a:off x="5480150" y="4363725"/>
                  <a:ext cx="96475" cy="26400"/>
                </a:xfrm>
                <a:custGeom>
                  <a:avLst/>
                  <a:gdLst/>
                  <a:ahLst/>
                  <a:cxnLst/>
                  <a:rect l="l" t="t" r="r" b="b"/>
                  <a:pathLst>
                    <a:path w="3859" h="1056" extrusionOk="0">
                      <a:moveTo>
                        <a:pt x="295" y="1"/>
                      </a:moveTo>
                      <a:cubicBezTo>
                        <a:pt x="1" y="66"/>
                        <a:pt x="1" y="491"/>
                        <a:pt x="328" y="524"/>
                      </a:cubicBezTo>
                      <a:cubicBezTo>
                        <a:pt x="1374" y="655"/>
                        <a:pt x="2453" y="916"/>
                        <a:pt x="3499" y="1047"/>
                      </a:cubicBezTo>
                      <a:cubicBezTo>
                        <a:pt x="3527" y="1053"/>
                        <a:pt x="3554" y="1055"/>
                        <a:pt x="3580" y="1055"/>
                      </a:cubicBezTo>
                      <a:cubicBezTo>
                        <a:pt x="3705" y="1055"/>
                        <a:pt x="3799" y="992"/>
                        <a:pt x="3826" y="884"/>
                      </a:cubicBezTo>
                      <a:cubicBezTo>
                        <a:pt x="3859" y="753"/>
                        <a:pt x="3794" y="622"/>
                        <a:pt x="3663" y="557"/>
                      </a:cubicBezTo>
                      <a:cubicBezTo>
                        <a:pt x="2518" y="393"/>
                        <a:pt x="1439" y="164"/>
                        <a:pt x="2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5"/>
                <p:cNvSpPr/>
                <p:nvPr/>
              </p:nvSpPr>
              <p:spPr>
                <a:xfrm>
                  <a:off x="5506225" y="4244050"/>
                  <a:ext cx="81050" cy="20900"/>
                </a:xfrm>
                <a:custGeom>
                  <a:avLst/>
                  <a:gdLst/>
                  <a:ahLst/>
                  <a:cxnLst/>
                  <a:rect l="l" t="t" r="r" b="b"/>
                  <a:pathLst>
                    <a:path w="3242" h="836" extrusionOk="0">
                      <a:moveTo>
                        <a:pt x="346" y="1"/>
                      </a:moveTo>
                      <a:cubicBezTo>
                        <a:pt x="82" y="1"/>
                        <a:pt x="1" y="415"/>
                        <a:pt x="298" y="504"/>
                      </a:cubicBezTo>
                      <a:cubicBezTo>
                        <a:pt x="960" y="725"/>
                        <a:pt x="1641" y="835"/>
                        <a:pt x="2326" y="835"/>
                      </a:cubicBezTo>
                      <a:cubicBezTo>
                        <a:pt x="2554" y="835"/>
                        <a:pt x="2783" y="823"/>
                        <a:pt x="3012" y="799"/>
                      </a:cubicBezTo>
                      <a:cubicBezTo>
                        <a:pt x="3143" y="733"/>
                        <a:pt x="3241" y="602"/>
                        <a:pt x="3208" y="472"/>
                      </a:cubicBezTo>
                      <a:cubicBezTo>
                        <a:pt x="3154" y="363"/>
                        <a:pt x="3055" y="300"/>
                        <a:pt x="2948" y="300"/>
                      </a:cubicBezTo>
                      <a:cubicBezTo>
                        <a:pt x="2926" y="300"/>
                        <a:pt x="2904" y="302"/>
                        <a:pt x="2881" y="308"/>
                      </a:cubicBezTo>
                      <a:cubicBezTo>
                        <a:pt x="2677" y="333"/>
                        <a:pt x="2471" y="345"/>
                        <a:pt x="2264" y="345"/>
                      </a:cubicBezTo>
                      <a:cubicBezTo>
                        <a:pt x="1643" y="345"/>
                        <a:pt x="1018" y="235"/>
                        <a:pt x="429" y="14"/>
                      </a:cubicBezTo>
                      <a:cubicBezTo>
                        <a:pt x="400" y="5"/>
                        <a:pt x="372" y="1"/>
                        <a:pt x="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5"/>
                <p:cNvSpPr/>
                <p:nvPr/>
              </p:nvSpPr>
              <p:spPr>
                <a:xfrm>
                  <a:off x="5527225" y="4124875"/>
                  <a:ext cx="80475" cy="19800"/>
                </a:xfrm>
                <a:custGeom>
                  <a:avLst/>
                  <a:gdLst/>
                  <a:ahLst/>
                  <a:cxnLst/>
                  <a:rect l="l" t="t" r="r" b="b"/>
                  <a:pathLst>
                    <a:path w="3219" h="792" extrusionOk="0">
                      <a:moveTo>
                        <a:pt x="345" y="1"/>
                      </a:moveTo>
                      <a:cubicBezTo>
                        <a:pt x="68" y="1"/>
                        <a:pt x="1" y="408"/>
                        <a:pt x="276" y="530"/>
                      </a:cubicBezTo>
                      <a:cubicBezTo>
                        <a:pt x="1159" y="694"/>
                        <a:pt x="2041" y="759"/>
                        <a:pt x="2924" y="792"/>
                      </a:cubicBezTo>
                      <a:cubicBezTo>
                        <a:pt x="3219" y="759"/>
                        <a:pt x="3219" y="334"/>
                        <a:pt x="2924" y="268"/>
                      </a:cubicBezTo>
                      <a:cubicBezTo>
                        <a:pt x="2074" y="268"/>
                        <a:pt x="1224" y="170"/>
                        <a:pt x="406" y="7"/>
                      </a:cubicBezTo>
                      <a:cubicBezTo>
                        <a:pt x="385" y="3"/>
                        <a:pt x="364"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5"/>
                <p:cNvSpPr/>
                <p:nvPr/>
              </p:nvSpPr>
              <p:spPr>
                <a:xfrm>
                  <a:off x="5552100" y="4043300"/>
                  <a:ext cx="76025" cy="13100"/>
                </a:xfrm>
                <a:custGeom>
                  <a:avLst/>
                  <a:gdLst/>
                  <a:ahLst/>
                  <a:cxnLst/>
                  <a:rect l="l" t="t" r="r" b="b"/>
                  <a:pathLst>
                    <a:path w="3041" h="524" extrusionOk="0">
                      <a:moveTo>
                        <a:pt x="294" y="0"/>
                      </a:moveTo>
                      <a:cubicBezTo>
                        <a:pt x="0" y="33"/>
                        <a:pt x="0" y="491"/>
                        <a:pt x="294" y="523"/>
                      </a:cubicBezTo>
                      <a:lnTo>
                        <a:pt x="2747" y="523"/>
                      </a:lnTo>
                      <a:cubicBezTo>
                        <a:pt x="3041" y="491"/>
                        <a:pt x="3041" y="33"/>
                        <a:pt x="27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5"/>
                <p:cNvSpPr/>
                <p:nvPr/>
              </p:nvSpPr>
              <p:spPr>
                <a:xfrm>
                  <a:off x="5290500" y="4159050"/>
                  <a:ext cx="80225" cy="29975"/>
                </a:xfrm>
                <a:custGeom>
                  <a:avLst/>
                  <a:gdLst/>
                  <a:ahLst/>
                  <a:cxnLst/>
                  <a:rect l="l" t="t" r="r" b="b"/>
                  <a:pathLst>
                    <a:path w="3209" h="1199" extrusionOk="0">
                      <a:moveTo>
                        <a:pt x="2863" y="0"/>
                      </a:moveTo>
                      <a:cubicBezTo>
                        <a:pt x="2837" y="0"/>
                        <a:pt x="2809" y="4"/>
                        <a:pt x="2780" y="13"/>
                      </a:cubicBezTo>
                      <a:cubicBezTo>
                        <a:pt x="1930" y="307"/>
                        <a:pt x="1080" y="536"/>
                        <a:pt x="197" y="700"/>
                      </a:cubicBezTo>
                      <a:cubicBezTo>
                        <a:pt x="66" y="733"/>
                        <a:pt x="1" y="863"/>
                        <a:pt x="33" y="1027"/>
                      </a:cubicBezTo>
                      <a:cubicBezTo>
                        <a:pt x="60" y="1135"/>
                        <a:pt x="155" y="1199"/>
                        <a:pt x="261" y="1199"/>
                      </a:cubicBezTo>
                      <a:cubicBezTo>
                        <a:pt x="283" y="1199"/>
                        <a:pt x="305" y="1196"/>
                        <a:pt x="328" y="1190"/>
                      </a:cubicBezTo>
                      <a:cubicBezTo>
                        <a:pt x="1210" y="1027"/>
                        <a:pt x="2093" y="798"/>
                        <a:pt x="2911" y="504"/>
                      </a:cubicBezTo>
                      <a:cubicBezTo>
                        <a:pt x="3208" y="414"/>
                        <a:pt x="3127" y="0"/>
                        <a:pt x="2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5"/>
                <p:cNvSpPr/>
                <p:nvPr/>
              </p:nvSpPr>
              <p:spPr>
                <a:xfrm>
                  <a:off x="5295075" y="4278550"/>
                  <a:ext cx="82425" cy="26500"/>
                </a:xfrm>
                <a:custGeom>
                  <a:avLst/>
                  <a:gdLst/>
                  <a:ahLst/>
                  <a:cxnLst/>
                  <a:rect l="l" t="t" r="r" b="b"/>
                  <a:pathLst>
                    <a:path w="3297" h="1060" extrusionOk="0">
                      <a:moveTo>
                        <a:pt x="2947" y="1"/>
                      </a:moveTo>
                      <a:cubicBezTo>
                        <a:pt x="2929" y="1"/>
                        <a:pt x="2911" y="3"/>
                        <a:pt x="2891" y="7"/>
                      </a:cubicBezTo>
                      <a:cubicBezTo>
                        <a:pt x="2008" y="138"/>
                        <a:pt x="1158" y="399"/>
                        <a:pt x="275" y="563"/>
                      </a:cubicBezTo>
                      <a:cubicBezTo>
                        <a:pt x="1" y="655"/>
                        <a:pt x="96" y="1060"/>
                        <a:pt x="377" y="1060"/>
                      </a:cubicBezTo>
                      <a:cubicBezTo>
                        <a:pt x="396" y="1060"/>
                        <a:pt x="417" y="1058"/>
                        <a:pt x="439" y="1053"/>
                      </a:cubicBezTo>
                      <a:cubicBezTo>
                        <a:pt x="1289" y="890"/>
                        <a:pt x="2139" y="628"/>
                        <a:pt x="3022" y="498"/>
                      </a:cubicBezTo>
                      <a:cubicBezTo>
                        <a:pt x="3297" y="406"/>
                        <a:pt x="3201" y="1"/>
                        <a:pt x="29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5"/>
                <p:cNvSpPr/>
                <p:nvPr/>
              </p:nvSpPr>
              <p:spPr>
                <a:xfrm>
                  <a:off x="5327300" y="4377425"/>
                  <a:ext cx="76025" cy="23125"/>
                </a:xfrm>
                <a:custGeom>
                  <a:avLst/>
                  <a:gdLst/>
                  <a:ahLst/>
                  <a:cxnLst/>
                  <a:rect l="l" t="t" r="r" b="b"/>
                  <a:pathLst>
                    <a:path w="3041" h="925" extrusionOk="0">
                      <a:moveTo>
                        <a:pt x="2748" y="0"/>
                      </a:moveTo>
                      <a:cubicBezTo>
                        <a:pt x="2726" y="0"/>
                        <a:pt x="2704" y="3"/>
                        <a:pt x="2681" y="9"/>
                      </a:cubicBezTo>
                      <a:cubicBezTo>
                        <a:pt x="1897" y="205"/>
                        <a:pt x="1112" y="336"/>
                        <a:pt x="294" y="434"/>
                      </a:cubicBezTo>
                      <a:cubicBezTo>
                        <a:pt x="0" y="466"/>
                        <a:pt x="0" y="891"/>
                        <a:pt x="294" y="924"/>
                      </a:cubicBezTo>
                      <a:cubicBezTo>
                        <a:pt x="1144" y="826"/>
                        <a:pt x="1995" y="695"/>
                        <a:pt x="2812" y="499"/>
                      </a:cubicBezTo>
                      <a:cubicBezTo>
                        <a:pt x="2943" y="466"/>
                        <a:pt x="3041" y="336"/>
                        <a:pt x="3008" y="172"/>
                      </a:cubicBezTo>
                      <a:cubicBezTo>
                        <a:pt x="2954" y="64"/>
                        <a:pt x="2855" y="0"/>
                        <a:pt x="27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5"/>
                <p:cNvSpPr/>
                <p:nvPr/>
              </p:nvSpPr>
              <p:spPr>
                <a:xfrm>
                  <a:off x="5351000" y="4476025"/>
                  <a:ext cx="72775" cy="16275"/>
                </a:xfrm>
                <a:custGeom>
                  <a:avLst/>
                  <a:gdLst/>
                  <a:ahLst/>
                  <a:cxnLst/>
                  <a:rect l="l" t="t" r="r" b="b"/>
                  <a:pathLst>
                    <a:path w="2911" h="651" extrusionOk="0">
                      <a:moveTo>
                        <a:pt x="2636" y="0"/>
                      </a:moveTo>
                      <a:cubicBezTo>
                        <a:pt x="2608" y="0"/>
                        <a:pt x="2579" y="7"/>
                        <a:pt x="2551" y="21"/>
                      </a:cubicBezTo>
                      <a:cubicBezTo>
                        <a:pt x="1987" y="95"/>
                        <a:pt x="1423" y="131"/>
                        <a:pt x="859" y="131"/>
                      </a:cubicBezTo>
                      <a:cubicBezTo>
                        <a:pt x="671" y="131"/>
                        <a:pt x="483" y="127"/>
                        <a:pt x="295" y="119"/>
                      </a:cubicBezTo>
                      <a:cubicBezTo>
                        <a:pt x="0" y="185"/>
                        <a:pt x="0" y="610"/>
                        <a:pt x="295" y="642"/>
                      </a:cubicBezTo>
                      <a:cubicBezTo>
                        <a:pt x="439" y="648"/>
                        <a:pt x="583" y="651"/>
                        <a:pt x="726" y="651"/>
                      </a:cubicBezTo>
                      <a:cubicBezTo>
                        <a:pt x="1390" y="651"/>
                        <a:pt x="2036" y="592"/>
                        <a:pt x="2682" y="512"/>
                      </a:cubicBezTo>
                      <a:cubicBezTo>
                        <a:pt x="2812" y="446"/>
                        <a:pt x="2910" y="315"/>
                        <a:pt x="2878" y="185"/>
                      </a:cubicBezTo>
                      <a:cubicBezTo>
                        <a:pt x="2827" y="82"/>
                        <a:pt x="2736" y="0"/>
                        <a:pt x="26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82" name="Google Shape;782;p35"/>
            <p:cNvGrpSpPr/>
            <p:nvPr/>
          </p:nvGrpSpPr>
          <p:grpSpPr>
            <a:xfrm>
              <a:off x="932058" y="1961497"/>
              <a:ext cx="2901262" cy="2340210"/>
              <a:chOff x="582175" y="238125"/>
              <a:chExt cx="6401725" cy="5169450"/>
            </a:xfrm>
          </p:grpSpPr>
          <p:sp>
            <p:nvSpPr>
              <p:cNvPr id="783" name="Google Shape;783;p35"/>
              <p:cNvSpPr/>
              <p:nvPr/>
            </p:nvSpPr>
            <p:spPr>
              <a:xfrm>
                <a:off x="1199875" y="238125"/>
                <a:ext cx="5167900" cy="5169450"/>
              </a:xfrm>
              <a:custGeom>
                <a:avLst/>
                <a:gdLst/>
                <a:ahLst/>
                <a:cxnLst/>
                <a:rect l="l" t="t" r="r" b="b"/>
                <a:pathLst>
                  <a:path w="206716" h="206778" extrusionOk="0">
                    <a:moveTo>
                      <a:pt x="103327" y="0"/>
                    </a:moveTo>
                    <a:cubicBezTo>
                      <a:pt x="46272" y="0"/>
                      <a:pt x="0" y="46272"/>
                      <a:pt x="0" y="103389"/>
                    </a:cubicBezTo>
                    <a:cubicBezTo>
                      <a:pt x="0" y="160443"/>
                      <a:pt x="46272" y="206777"/>
                      <a:pt x="103327" y="206777"/>
                    </a:cubicBezTo>
                    <a:cubicBezTo>
                      <a:pt x="160443" y="206777"/>
                      <a:pt x="206715" y="160443"/>
                      <a:pt x="206715" y="103389"/>
                    </a:cubicBezTo>
                    <a:cubicBezTo>
                      <a:pt x="206715" y="46272"/>
                      <a:pt x="160443" y="0"/>
                      <a:pt x="1033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5"/>
              <p:cNvSpPr/>
              <p:nvPr/>
            </p:nvSpPr>
            <p:spPr>
              <a:xfrm>
                <a:off x="876400" y="790200"/>
                <a:ext cx="2587800" cy="4028950"/>
              </a:xfrm>
              <a:custGeom>
                <a:avLst/>
                <a:gdLst/>
                <a:ahLst/>
                <a:cxnLst/>
                <a:rect l="l" t="t" r="r" b="b"/>
                <a:pathLst>
                  <a:path w="103512" h="161158" extrusionOk="0">
                    <a:moveTo>
                      <a:pt x="60220" y="0"/>
                    </a:moveTo>
                    <a:cubicBezTo>
                      <a:pt x="57443" y="0"/>
                      <a:pt x="54469" y="270"/>
                      <a:pt x="51509" y="714"/>
                    </a:cubicBezTo>
                    <a:cubicBezTo>
                      <a:pt x="431" y="41811"/>
                      <a:pt x="0" y="119507"/>
                      <a:pt x="50647" y="161158"/>
                    </a:cubicBezTo>
                    <a:lnTo>
                      <a:pt x="50770" y="161096"/>
                    </a:lnTo>
                    <a:cubicBezTo>
                      <a:pt x="56130" y="157954"/>
                      <a:pt x="63709" y="152901"/>
                      <a:pt x="63154" y="145754"/>
                    </a:cubicBezTo>
                    <a:cubicBezTo>
                      <a:pt x="62600" y="137128"/>
                      <a:pt x="53666" y="132569"/>
                      <a:pt x="49106" y="126222"/>
                    </a:cubicBezTo>
                    <a:cubicBezTo>
                      <a:pt x="43253" y="118213"/>
                      <a:pt x="51140" y="109094"/>
                      <a:pt x="58102" y="104904"/>
                    </a:cubicBezTo>
                    <a:cubicBezTo>
                      <a:pt x="64510" y="101022"/>
                      <a:pt x="71965" y="100221"/>
                      <a:pt x="79236" y="98866"/>
                    </a:cubicBezTo>
                    <a:cubicBezTo>
                      <a:pt x="86445" y="97572"/>
                      <a:pt x="94701" y="95539"/>
                      <a:pt x="97966" y="87960"/>
                    </a:cubicBezTo>
                    <a:cubicBezTo>
                      <a:pt x="103512" y="74898"/>
                      <a:pt x="76648" y="74158"/>
                      <a:pt x="69994" y="70215"/>
                    </a:cubicBezTo>
                    <a:cubicBezTo>
                      <a:pt x="66913" y="68367"/>
                      <a:pt x="64941" y="65348"/>
                      <a:pt x="66605" y="61774"/>
                    </a:cubicBezTo>
                    <a:cubicBezTo>
                      <a:pt x="67899" y="59001"/>
                      <a:pt x="71226" y="57091"/>
                      <a:pt x="73752" y="55613"/>
                    </a:cubicBezTo>
                    <a:cubicBezTo>
                      <a:pt x="80776" y="51792"/>
                      <a:pt x="89587" y="49081"/>
                      <a:pt x="95379" y="43413"/>
                    </a:cubicBezTo>
                    <a:cubicBezTo>
                      <a:pt x="96426" y="42365"/>
                      <a:pt x="96981" y="41749"/>
                      <a:pt x="97227" y="40702"/>
                    </a:cubicBezTo>
                    <a:lnTo>
                      <a:pt x="97227" y="40702"/>
                    </a:lnTo>
                    <a:cubicBezTo>
                      <a:pt x="97222" y="40716"/>
                      <a:pt x="97218" y="40723"/>
                      <a:pt x="97214" y="40723"/>
                    </a:cubicBezTo>
                    <a:cubicBezTo>
                      <a:pt x="97165" y="40723"/>
                      <a:pt x="97165" y="39778"/>
                      <a:pt x="97165" y="39778"/>
                    </a:cubicBezTo>
                    <a:cubicBezTo>
                      <a:pt x="97042" y="39100"/>
                      <a:pt x="96857" y="38484"/>
                      <a:pt x="96549" y="37868"/>
                    </a:cubicBezTo>
                    <a:cubicBezTo>
                      <a:pt x="95995" y="36820"/>
                      <a:pt x="95132" y="35958"/>
                      <a:pt x="94085" y="35280"/>
                    </a:cubicBezTo>
                    <a:cubicBezTo>
                      <a:pt x="89094" y="32322"/>
                      <a:pt x="83117" y="32692"/>
                      <a:pt x="77572" y="31213"/>
                    </a:cubicBezTo>
                    <a:cubicBezTo>
                      <a:pt x="74183" y="30289"/>
                      <a:pt x="65681" y="28256"/>
                      <a:pt x="67899" y="22772"/>
                    </a:cubicBezTo>
                    <a:cubicBezTo>
                      <a:pt x="68576" y="20985"/>
                      <a:pt x="69809" y="19630"/>
                      <a:pt x="70918" y="18028"/>
                    </a:cubicBezTo>
                    <a:cubicBezTo>
                      <a:pt x="72335" y="15933"/>
                      <a:pt x="73382" y="13592"/>
                      <a:pt x="73937" y="11127"/>
                    </a:cubicBezTo>
                    <a:cubicBezTo>
                      <a:pt x="75810" y="2700"/>
                      <a:pt x="69003" y="0"/>
                      <a:pt x="60220" y="0"/>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5"/>
              <p:cNvSpPr/>
              <p:nvPr/>
            </p:nvSpPr>
            <p:spPr>
              <a:xfrm>
                <a:off x="3963250" y="410625"/>
                <a:ext cx="2555475" cy="3173925"/>
              </a:xfrm>
              <a:custGeom>
                <a:avLst/>
                <a:gdLst/>
                <a:ahLst/>
                <a:cxnLst/>
                <a:rect l="l" t="t" r="r" b="b"/>
                <a:pathLst>
                  <a:path w="102219" h="126957" extrusionOk="0">
                    <a:moveTo>
                      <a:pt x="29945" y="1"/>
                    </a:moveTo>
                    <a:cubicBezTo>
                      <a:pt x="24954" y="679"/>
                      <a:pt x="20087" y="3143"/>
                      <a:pt x="16020" y="5793"/>
                    </a:cubicBezTo>
                    <a:cubicBezTo>
                      <a:pt x="10290" y="9489"/>
                      <a:pt x="3697" y="14911"/>
                      <a:pt x="1541" y="21689"/>
                    </a:cubicBezTo>
                    <a:cubicBezTo>
                      <a:pt x="1" y="26495"/>
                      <a:pt x="1171" y="30130"/>
                      <a:pt x="5546" y="32595"/>
                    </a:cubicBezTo>
                    <a:cubicBezTo>
                      <a:pt x="9920" y="35059"/>
                      <a:pt x="14788" y="36230"/>
                      <a:pt x="19409" y="38078"/>
                    </a:cubicBezTo>
                    <a:cubicBezTo>
                      <a:pt x="23167" y="39496"/>
                      <a:pt x="27357" y="41282"/>
                      <a:pt x="29637" y="44794"/>
                    </a:cubicBezTo>
                    <a:cubicBezTo>
                      <a:pt x="32163" y="48676"/>
                      <a:pt x="31177" y="53359"/>
                      <a:pt x="29021" y="57117"/>
                    </a:cubicBezTo>
                    <a:cubicBezTo>
                      <a:pt x="25817" y="62662"/>
                      <a:pt x="21196" y="66174"/>
                      <a:pt x="16636" y="70487"/>
                    </a:cubicBezTo>
                    <a:cubicBezTo>
                      <a:pt x="14542" y="72521"/>
                      <a:pt x="12015" y="74862"/>
                      <a:pt x="11522" y="77881"/>
                    </a:cubicBezTo>
                    <a:cubicBezTo>
                      <a:pt x="11091" y="80407"/>
                      <a:pt x="12508" y="84166"/>
                      <a:pt x="14850" y="85398"/>
                    </a:cubicBezTo>
                    <a:cubicBezTo>
                      <a:pt x="16112" y="86066"/>
                      <a:pt x="17503" y="86330"/>
                      <a:pt x="18961" y="86330"/>
                    </a:cubicBezTo>
                    <a:cubicBezTo>
                      <a:pt x="23552" y="86330"/>
                      <a:pt x="28804" y="83714"/>
                      <a:pt x="32779" y="82872"/>
                    </a:cubicBezTo>
                    <a:cubicBezTo>
                      <a:pt x="34474" y="82509"/>
                      <a:pt x="36320" y="82269"/>
                      <a:pt x="38174" y="82269"/>
                    </a:cubicBezTo>
                    <a:cubicBezTo>
                      <a:pt x="41037" y="82269"/>
                      <a:pt x="43916" y="82841"/>
                      <a:pt x="46273" y="84412"/>
                    </a:cubicBezTo>
                    <a:cubicBezTo>
                      <a:pt x="52742" y="88664"/>
                      <a:pt x="51202" y="96550"/>
                      <a:pt x="48984" y="102773"/>
                    </a:cubicBezTo>
                    <a:cubicBezTo>
                      <a:pt x="46827" y="109058"/>
                      <a:pt x="42453" y="116452"/>
                      <a:pt x="42699" y="122675"/>
                    </a:cubicBezTo>
                    <a:cubicBezTo>
                      <a:pt x="42699" y="123168"/>
                      <a:pt x="42822" y="123722"/>
                      <a:pt x="43007" y="124215"/>
                    </a:cubicBezTo>
                    <a:cubicBezTo>
                      <a:pt x="43007" y="124207"/>
                      <a:pt x="43009" y="124204"/>
                      <a:pt x="43013" y="124204"/>
                    </a:cubicBezTo>
                    <a:cubicBezTo>
                      <a:pt x="43066" y="124204"/>
                      <a:pt x="43433" y="124812"/>
                      <a:pt x="43371" y="124812"/>
                    </a:cubicBezTo>
                    <a:cubicBezTo>
                      <a:pt x="43362" y="124812"/>
                      <a:pt x="43345" y="124799"/>
                      <a:pt x="43315" y="124770"/>
                    </a:cubicBezTo>
                    <a:lnTo>
                      <a:pt x="43315" y="124770"/>
                    </a:lnTo>
                    <a:cubicBezTo>
                      <a:pt x="44055" y="125571"/>
                      <a:pt x="45102" y="126125"/>
                      <a:pt x="46150" y="126310"/>
                    </a:cubicBezTo>
                    <a:cubicBezTo>
                      <a:pt x="47927" y="126727"/>
                      <a:pt x="50033" y="126956"/>
                      <a:pt x="52203" y="126956"/>
                    </a:cubicBezTo>
                    <a:cubicBezTo>
                      <a:pt x="56125" y="126956"/>
                      <a:pt x="60255" y="126207"/>
                      <a:pt x="63032" y="124462"/>
                    </a:cubicBezTo>
                    <a:cubicBezTo>
                      <a:pt x="68392" y="121011"/>
                      <a:pt x="71781" y="115281"/>
                      <a:pt x="77881" y="112755"/>
                    </a:cubicBezTo>
                    <a:cubicBezTo>
                      <a:pt x="80991" y="111511"/>
                      <a:pt x="84407" y="111020"/>
                      <a:pt x="87793" y="111020"/>
                    </a:cubicBezTo>
                    <a:cubicBezTo>
                      <a:pt x="89438" y="111020"/>
                      <a:pt x="91076" y="111136"/>
                      <a:pt x="92668" y="111338"/>
                    </a:cubicBezTo>
                    <a:cubicBezTo>
                      <a:pt x="93469" y="111461"/>
                      <a:pt x="94270" y="111584"/>
                      <a:pt x="95071" y="111707"/>
                    </a:cubicBezTo>
                    <a:cubicBezTo>
                      <a:pt x="102218" y="63833"/>
                      <a:pt x="75108" y="17376"/>
                      <a:pt x="29945" y="1"/>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5"/>
              <p:cNvSpPr/>
              <p:nvPr/>
            </p:nvSpPr>
            <p:spPr>
              <a:xfrm>
                <a:off x="3080625" y="3407975"/>
                <a:ext cx="2584750" cy="1998475"/>
              </a:xfrm>
              <a:custGeom>
                <a:avLst/>
                <a:gdLst/>
                <a:ahLst/>
                <a:cxnLst/>
                <a:rect l="l" t="t" r="r" b="b"/>
                <a:pathLst>
                  <a:path w="103390" h="79939" extrusionOk="0">
                    <a:moveTo>
                      <a:pt x="45221" y="0"/>
                    </a:moveTo>
                    <a:cubicBezTo>
                      <a:pt x="44581" y="0"/>
                      <a:pt x="43937" y="310"/>
                      <a:pt x="43315" y="1056"/>
                    </a:cubicBezTo>
                    <a:cubicBezTo>
                      <a:pt x="38633" y="6662"/>
                      <a:pt x="41405" y="14611"/>
                      <a:pt x="41344" y="21080"/>
                    </a:cubicBezTo>
                    <a:cubicBezTo>
                      <a:pt x="41282" y="27550"/>
                      <a:pt x="38386" y="34389"/>
                      <a:pt x="31177" y="35498"/>
                    </a:cubicBezTo>
                    <a:cubicBezTo>
                      <a:pt x="30608" y="35580"/>
                      <a:pt x="30048" y="35618"/>
                      <a:pt x="29495" y="35618"/>
                    </a:cubicBezTo>
                    <a:cubicBezTo>
                      <a:pt x="23414" y="35618"/>
                      <a:pt x="18321" y="30949"/>
                      <a:pt x="13125" y="28351"/>
                    </a:cubicBezTo>
                    <a:cubicBezTo>
                      <a:pt x="11358" y="27433"/>
                      <a:pt x="9610" y="26928"/>
                      <a:pt x="7839" y="26928"/>
                    </a:cubicBezTo>
                    <a:cubicBezTo>
                      <a:pt x="6399" y="26928"/>
                      <a:pt x="4944" y="27262"/>
                      <a:pt x="3451" y="27981"/>
                    </a:cubicBezTo>
                    <a:cubicBezTo>
                      <a:pt x="1603" y="28844"/>
                      <a:pt x="1" y="29953"/>
                      <a:pt x="124" y="32171"/>
                    </a:cubicBezTo>
                    <a:cubicBezTo>
                      <a:pt x="370" y="37038"/>
                      <a:pt x="4252" y="41659"/>
                      <a:pt x="6717" y="45664"/>
                    </a:cubicBezTo>
                    <a:cubicBezTo>
                      <a:pt x="10290" y="51333"/>
                      <a:pt x="12447" y="57679"/>
                      <a:pt x="11646" y="64395"/>
                    </a:cubicBezTo>
                    <a:cubicBezTo>
                      <a:pt x="11091" y="69139"/>
                      <a:pt x="9613" y="73699"/>
                      <a:pt x="7210" y="77827"/>
                    </a:cubicBezTo>
                    <a:cubicBezTo>
                      <a:pt x="14130" y="79245"/>
                      <a:pt x="21098" y="79938"/>
                      <a:pt x="28014" y="79938"/>
                    </a:cubicBezTo>
                    <a:cubicBezTo>
                      <a:pt x="56259" y="79938"/>
                      <a:pt x="83641" y="68375"/>
                      <a:pt x="103389" y="47389"/>
                    </a:cubicBezTo>
                    <a:cubicBezTo>
                      <a:pt x="103081" y="43754"/>
                      <a:pt x="101541" y="40304"/>
                      <a:pt x="99015" y="37654"/>
                    </a:cubicBezTo>
                    <a:cubicBezTo>
                      <a:pt x="96077" y="34356"/>
                      <a:pt x="92941" y="32913"/>
                      <a:pt x="89217" y="32913"/>
                    </a:cubicBezTo>
                    <a:cubicBezTo>
                      <a:pt x="87863" y="32913"/>
                      <a:pt x="86432" y="33103"/>
                      <a:pt x="84905" y="33465"/>
                    </a:cubicBezTo>
                    <a:cubicBezTo>
                      <a:pt x="79976" y="34635"/>
                      <a:pt x="75108" y="36422"/>
                      <a:pt x="69994" y="36422"/>
                    </a:cubicBezTo>
                    <a:cubicBezTo>
                      <a:pt x="69870" y="36424"/>
                      <a:pt x="69746" y="36425"/>
                      <a:pt x="69621" y="36425"/>
                    </a:cubicBezTo>
                    <a:cubicBezTo>
                      <a:pt x="64944" y="36425"/>
                      <a:pt x="60363" y="35276"/>
                      <a:pt x="57302" y="31555"/>
                    </a:cubicBezTo>
                    <a:cubicBezTo>
                      <a:pt x="54591" y="28289"/>
                      <a:pt x="53728" y="24161"/>
                      <a:pt x="53174" y="20094"/>
                    </a:cubicBezTo>
                    <a:cubicBezTo>
                      <a:pt x="52558" y="15658"/>
                      <a:pt x="52496" y="10914"/>
                      <a:pt x="50894" y="6662"/>
                    </a:cubicBezTo>
                    <a:cubicBezTo>
                      <a:pt x="50205" y="4843"/>
                      <a:pt x="47750" y="0"/>
                      <a:pt x="45221" y="0"/>
                    </a:cubicBezTo>
                    <a:close/>
                  </a:path>
                </a:pathLst>
              </a:custGeom>
              <a:solidFill>
                <a:srgbClr val="7BBA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5"/>
              <p:cNvSpPr/>
              <p:nvPr/>
            </p:nvSpPr>
            <p:spPr>
              <a:xfrm>
                <a:off x="2093375" y="914000"/>
                <a:ext cx="150925" cy="133375"/>
              </a:xfrm>
              <a:custGeom>
                <a:avLst/>
                <a:gdLst/>
                <a:ahLst/>
                <a:cxnLst/>
                <a:rect l="l" t="t" r="r" b="b"/>
                <a:pathLst>
                  <a:path w="6037" h="5335" extrusionOk="0">
                    <a:moveTo>
                      <a:pt x="4827" y="0"/>
                    </a:moveTo>
                    <a:cubicBezTo>
                      <a:pt x="4633" y="0"/>
                      <a:pt x="4431" y="77"/>
                      <a:pt x="4248" y="260"/>
                    </a:cubicBezTo>
                    <a:lnTo>
                      <a:pt x="612" y="3895"/>
                    </a:lnTo>
                    <a:cubicBezTo>
                      <a:pt x="1" y="4507"/>
                      <a:pt x="539" y="5334"/>
                      <a:pt x="1184" y="5334"/>
                    </a:cubicBezTo>
                    <a:cubicBezTo>
                      <a:pt x="1384" y="5334"/>
                      <a:pt x="1594" y="5255"/>
                      <a:pt x="1783" y="5066"/>
                    </a:cubicBezTo>
                    <a:lnTo>
                      <a:pt x="5418" y="1492"/>
                    </a:lnTo>
                    <a:cubicBezTo>
                      <a:pt x="6036" y="875"/>
                      <a:pt x="5481" y="0"/>
                      <a:pt x="482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5"/>
              <p:cNvSpPr/>
              <p:nvPr/>
            </p:nvSpPr>
            <p:spPr>
              <a:xfrm>
                <a:off x="2319650" y="992550"/>
                <a:ext cx="127950" cy="111625"/>
              </a:xfrm>
              <a:custGeom>
                <a:avLst/>
                <a:gdLst/>
                <a:ahLst/>
                <a:cxnLst/>
                <a:rect l="l" t="t" r="r" b="b"/>
                <a:pathLst>
                  <a:path w="5118" h="4465" extrusionOk="0">
                    <a:moveTo>
                      <a:pt x="1210" y="0"/>
                    </a:moveTo>
                    <a:cubicBezTo>
                      <a:pt x="556" y="0"/>
                      <a:pt x="1" y="875"/>
                      <a:pt x="619" y="1493"/>
                    </a:cubicBezTo>
                    <a:lnTo>
                      <a:pt x="3330" y="4204"/>
                    </a:lnTo>
                    <a:cubicBezTo>
                      <a:pt x="3514" y="4388"/>
                      <a:pt x="3717" y="4464"/>
                      <a:pt x="3912" y="4464"/>
                    </a:cubicBezTo>
                    <a:cubicBezTo>
                      <a:pt x="4564" y="4464"/>
                      <a:pt x="5117" y="3603"/>
                      <a:pt x="4500" y="3033"/>
                    </a:cubicBezTo>
                    <a:lnTo>
                      <a:pt x="1789" y="260"/>
                    </a:lnTo>
                    <a:cubicBezTo>
                      <a:pt x="1606" y="77"/>
                      <a:pt x="1404" y="0"/>
                      <a:pt x="1210"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5"/>
              <p:cNvSpPr/>
              <p:nvPr/>
            </p:nvSpPr>
            <p:spPr>
              <a:xfrm>
                <a:off x="2161150" y="1275975"/>
                <a:ext cx="117025" cy="101025"/>
              </a:xfrm>
              <a:custGeom>
                <a:avLst/>
                <a:gdLst/>
                <a:ahLst/>
                <a:cxnLst/>
                <a:rect l="l" t="t" r="r" b="b"/>
                <a:pathLst>
                  <a:path w="4681" h="4041" extrusionOk="0">
                    <a:moveTo>
                      <a:pt x="3418" y="0"/>
                    </a:moveTo>
                    <a:cubicBezTo>
                      <a:pt x="3219" y="0"/>
                      <a:pt x="3014" y="77"/>
                      <a:pt x="2830" y="260"/>
                    </a:cubicBezTo>
                    <a:lnTo>
                      <a:pt x="612" y="2602"/>
                    </a:lnTo>
                    <a:cubicBezTo>
                      <a:pt x="1" y="3214"/>
                      <a:pt x="539" y="4041"/>
                      <a:pt x="1184" y="4041"/>
                    </a:cubicBezTo>
                    <a:cubicBezTo>
                      <a:pt x="1384" y="4041"/>
                      <a:pt x="1594" y="3962"/>
                      <a:pt x="1783" y="3772"/>
                    </a:cubicBezTo>
                    <a:lnTo>
                      <a:pt x="4063" y="1493"/>
                    </a:lnTo>
                    <a:cubicBezTo>
                      <a:pt x="4681" y="875"/>
                      <a:pt x="4089" y="0"/>
                      <a:pt x="3418"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5"/>
              <p:cNvSpPr/>
              <p:nvPr/>
            </p:nvSpPr>
            <p:spPr>
              <a:xfrm>
                <a:off x="1843850" y="1321975"/>
                <a:ext cx="150750" cy="133600"/>
              </a:xfrm>
              <a:custGeom>
                <a:avLst/>
                <a:gdLst/>
                <a:ahLst/>
                <a:cxnLst/>
                <a:rect l="l" t="t" r="r" b="b"/>
                <a:pathLst>
                  <a:path w="6030" h="5344" extrusionOk="0">
                    <a:moveTo>
                      <a:pt x="1184" y="0"/>
                    </a:moveTo>
                    <a:cubicBezTo>
                      <a:pt x="538" y="0"/>
                      <a:pt x="0" y="828"/>
                      <a:pt x="612" y="1440"/>
                    </a:cubicBezTo>
                    <a:lnTo>
                      <a:pt x="4247" y="5075"/>
                    </a:lnTo>
                    <a:cubicBezTo>
                      <a:pt x="4436" y="5264"/>
                      <a:pt x="4646" y="5343"/>
                      <a:pt x="4846" y="5343"/>
                    </a:cubicBezTo>
                    <a:cubicBezTo>
                      <a:pt x="5491" y="5343"/>
                      <a:pt x="6029" y="4516"/>
                      <a:pt x="5418" y="3904"/>
                    </a:cubicBezTo>
                    <a:lnTo>
                      <a:pt x="1782" y="269"/>
                    </a:lnTo>
                    <a:cubicBezTo>
                      <a:pt x="1593" y="80"/>
                      <a:pt x="1383" y="0"/>
                      <a:pt x="1184"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5"/>
              <p:cNvSpPr/>
              <p:nvPr/>
            </p:nvSpPr>
            <p:spPr>
              <a:xfrm>
                <a:off x="2160900" y="1537625"/>
                <a:ext cx="140225" cy="121975"/>
              </a:xfrm>
              <a:custGeom>
                <a:avLst/>
                <a:gdLst/>
                <a:ahLst/>
                <a:cxnLst/>
                <a:rect l="l" t="t" r="r" b="b"/>
                <a:pathLst>
                  <a:path w="5609" h="4879" extrusionOk="0">
                    <a:moveTo>
                      <a:pt x="4372" y="0"/>
                    </a:moveTo>
                    <a:cubicBezTo>
                      <a:pt x="4167" y="0"/>
                      <a:pt x="3954" y="80"/>
                      <a:pt x="3765" y="269"/>
                    </a:cubicBezTo>
                    <a:lnTo>
                      <a:pt x="622" y="3411"/>
                    </a:lnTo>
                    <a:cubicBezTo>
                      <a:pt x="0" y="4033"/>
                      <a:pt x="567" y="4878"/>
                      <a:pt x="1227" y="4878"/>
                    </a:cubicBezTo>
                    <a:cubicBezTo>
                      <a:pt x="1417" y="4878"/>
                      <a:pt x="1614" y="4809"/>
                      <a:pt x="1793" y="4643"/>
                    </a:cubicBezTo>
                    <a:lnTo>
                      <a:pt x="4997" y="1440"/>
                    </a:lnTo>
                    <a:cubicBezTo>
                      <a:pt x="5609" y="828"/>
                      <a:pt x="5034" y="0"/>
                      <a:pt x="4372"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5"/>
              <p:cNvSpPr/>
              <p:nvPr/>
            </p:nvSpPr>
            <p:spPr>
              <a:xfrm>
                <a:off x="2489250" y="1605400"/>
                <a:ext cx="127025" cy="109225"/>
              </a:xfrm>
              <a:custGeom>
                <a:avLst/>
                <a:gdLst/>
                <a:ahLst/>
                <a:cxnLst/>
                <a:rect l="l" t="t" r="r" b="b"/>
                <a:pathLst>
                  <a:path w="5081" h="4369" extrusionOk="0">
                    <a:moveTo>
                      <a:pt x="1237" y="0"/>
                    </a:moveTo>
                    <a:cubicBezTo>
                      <a:pt x="575" y="0"/>
                      <a:pt x="0" y="828"/>
                      <a:pt x="612" y="1440"/>
                    </a:cubicBezTo>
                    <a:lnTo>
                      <a:pt x="3385" y="4151"/>
                    </a:lnTo>
                    <a:cubicBezTo>
                      <a:pt x="3551" y="4303"/>
                      <a:pt x="3737" y="4369"/>
                      <a:pt x="3917" y="4369"/>
                    </a:cubicBezTo>
                    <a:cubicBezTo>
                      <a:pt x="4533" y="4369"/>
                      <a:pt x="5080" y="3600"/>
                      <a:pt x="4555" y="2980"/>
                    </a:cubicBezTo>
                    <a:lnTo>
                      <a:pt x="1844"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5"/>
              <p:cNvSpPr/>
              <p:nvPr/>
            </p:nvSpPr>
            <p:spPr>
              <a:xfrm>
                <a:off x="1604950" y="1694950"/>
                <a:ext cx="140275" cy="122400"/>
              </a:xfrm>
              <a:custGeom>
                <a:avLst/>
                <a:gdLst/>
                <a:ahLst/>
                <a:cxnLst/>
                <a:rect l="l" t="t" r="r" b="b"/>
                <a:pathLst>
                  <a:path w="5611" h="4896" extrusionOk="0">
                    <a:moveTo>
                      <a:pt x="4401" y="1"/>
                    </a:moveTo>
                    <a:cubicBezTo>
                      <a:pt x="4207" y="1"/>
                      <a:pt x="4005" y="77"/>
                      <a:pt x="3822" y="261"/>
                    </a:cubicBezTo>
                    <a:lnTo>
                      <a:pt x="618" y="3464"/>
                    </a:lnTo>
                    <a:cubicBezTo>
                      <a:pt x="1" y="4034"/>
                      <a:pt x="590" y="4896"/>
                      <a:pt x="1259" y="4896"/>
                    </a:cubicBezTo>
                    <a:cubicBezTo>
                      <a:pt x="1459" y="4896"/>
                      <a:pt x="1666" y="4819"/>
                      <a:pt x="1850" y="4635"/>
                    </a:cubicBezTo>
                    <a:lnTo>
                      <a:pt x="4992" y="1493"/>
                    </a:lnTo>
                    <a:cubicBezTo>
                      <a:pt x="5610" y="875"/>
                      <a:pt x="5055" y="1"/>
                      <a:pt x="4401"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5"/>
              <p:cNvSpPr/>
              <p:nvPr/>
            </p:nvSpPr>
            <p:spPr>
              <a:xfrm>
                <a:off x="1900825" y="1831825"/>
                <a:ext cx="150775" cy="133600"/>
              </a:xfrm>
              <a:custGeom>
                <a:avLst/>
                <a:gdLst/>
                <a:ahLst/>
                <a:cxnLst/>
                <a:rect l="l" t="t" r="r" b="b"/>
                <a:pathLst>
                  <a:path w="6031" h="5344" extrusionOk="0">
                    <a:moveTo>
                      <a:pt x="1184" y="1"/>
                    </a:moveTo>
                    <a:cubicBezTo>
                      <a:pt x="539" y="1"/>
                      <a:pt x="1" y="828"/>
                      <a:pt x="613" y="1440"/>
                    </a:cubicBezTo>
                    <a:lnTo>
                      <a:pt x="4186" y="5075"/>
                    </a:lnTo>
                    <a:cubicBezTo>
                      <a:pt x="4375" y="5264"/>
                      <a:pt x="4589" y="5344"/>
                      <a:pt x="4794" y="5344"/>
                    </a:cubicBezTo>
                    <a:cubicBezTo>
                      <a:pt x="5456" y="5344"/>
                      <a:pt x="6030" y="4516"/>
                      <a:pt x="5418" y="3904"/>
                    </a:cubicBezTo>
                    <a:lnTo>
                      <a:pt x="1783" y="269"/>
                    </a:ln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5"/>
              <p:cNvSpPr/>
              <p:nvPr/>
            </p:nvSpPr>
            <p:spPr>
              <a:xfrm>
                <a:off x="2410700" y="1865725"/>
                <a:ext cx="150650" cy="134225"/>
              </a:xfrm>
              <a:custGeom>
                <a:avLst/>
                <a:gdLst/>
                <a:ahLst/>
                <a:cxnLst/>
                <a:rect l="l" t="t" r="r" b="b"/>
                <a:pathLst>
                  <a:path w="6026" h="5369" extrusionOk="0">
                    <a:moveTo>
                      <a:pt x="1184" y="0"/>
                    </a:moveTo>
                    <a:cubicBezTo>
                      <a:pt x="538" y="0"/>
                      <a:pt x="0" y="828"/>
                      <a:pt x="612" y="1439"/>
                    </a:cubicBezTo>
                    <a:lnTo>
                      <a:pt x="4185" y="5075"/>
                    </a:lnTo>
                    <a:cubicBezTo>
                      <a:pt x="4378" y="5282"/>
                      <a:pt x="4596" y="5369"/>
                      <a:pt x="4805" y="5369"/>
                    </a:cubicBezTo>
                    <a:cubicBezTo>
                      <a:pt x="5462" y="5369"/>
                      <a:pt x="6026" y="4512"/>
                      <a:pt x="5418" y="3904"/>
                    </a:cubicBezTo>
                    <a:lnTo>
                      <a:pt x="1782" y="269"/>
                    </a:lnTo>
                    <a:cubicBezTo>
                      <a:pt x="1593" y="79"/>
                      <a:pt x="1383" y="0"/>
                      <a:pt x="1184"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5"/>
              <p:cNvSpPr/>
              <p:nvPr/>
            </p:nvSpPr>
            <p:spPr>
              <a:xfrm>
                <a:off x="2886650" y="1808925"/>
                <a:ext cx="140125" cy="122625"/>
              </a:xfrm>
              <a:custGeom>
                <a:avLst/>
                <a:gdLst/>
                <a:ahLst/>
                <a:cxnLst/>
                <a:rect l="l" t="t" r="r" b="b"/>
                <a:pathLst>
                  <a:path w="5605" h="4905" extrusionOk="0">
                    <a:moveTo>
                      <a:pt x="4342" y="1"/>
                    </a:moveTo>
                    <a:cubicBezTo>
                      <a:pt x="4144" y="1"/>
                      <a:pt x="3938" y="78"/>
                      <a:pt x="3755" y="261"/>
                    </a:cubicBezTo>
                    <a:lnTo>
                      <a:pt x="613" y="3465"/>
                    </a:lnTo>
                    <a:cubicBezTo>
                      <a:pt x="1" y="4077"/>
                      <a:pt x="539" y="4904"/>
                      <a:pt x="1184" y="4904"/>
                    </a:cubicBezTo>
                    <a:cubicBezTo>
                      <a:pt x="1384" y="4904"/>
                      <a:pt x="1594" y="4825"/>
                      <a:pt x="1783" y="4636"/>
                    </a:cubicBezTo>
                    <a:lnTo>
                      <a:pt x="4987" y="1493"/>
                    </a:lnTo>
                    <a:cubicBezTo>
                      <a:pt x="5605" y="875"/>
                      <a:pt x="5013" y="1"/>
                      <a:pt x="434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5"/>
              <p:cNvSpPr/>
              <p:nvPr/>
            </p:nvSpPr>
            <p:spPr>
              <a:xfrm>
                <a:off x="1492650" y="2115250"/>
                <a:ext cx="150750" cy="133600"/>
              </a:xfrm>
              <a:custGeom>
                <a:avLst/>
                <a:gdLst/>
                <a:ahLst/>
                <a:cxnLst/>
                <a:rect l="l" t="t" r="r" b="b"/>
                <a:pathLst>
                  <a:path w="6030" h="5344" extrusionOk="0">
                    <a:moveTo>
                      <a:pt x="1184" y="1"/>
                    </a:moveTo>
                    <a:cubicBezTo>
                      <a:pt x="538" y="1"/>
                      <a:pt x="0" y="828"/>
                      <a:pt x="612" y="1440"/>
                    </a:cubicBezTo>
                    <a:lnTo>
                      <a:pt x="4247" y="5075"/>
                    </a:lnTo>
                    <a:cubicBezTo>
                      <a:pt x="4422" y="5264"/>
                      <a:pt x="4624" y="5344"/>
                      <a:pt x="4820" y="5344"/>
                    </a:cubicBezTo>
                    <a:cubicBezTo>
                      <a:pt x="5455" y="5344"/>
                      <a:pt x="6029" y="4516"/>
                      <a:pt x="5418" y="3904"/>
                    </a:cubicBezTo>
                    <a:lnTo>
                      <a:pt x="1782" y="269"/>
                    </a:lnTo>
                    <a:cubicBezTo>
                      <a:pt x="1593" y="80"/>
                      <a:pt x="1383" y="1"/>
                      <a:pt x="1184"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5"/>
              <p:cNvSpPr/>
              <p:nvPr/>
            </p:nvSpPr>
            <p:spPr>
              <a:xfrm>
                <a:off x="1722325" y="2296375"/>
                <a:ext cx="147425" cy="132350"/>
              </a:xfrm>
              <a:custGeom>
                <a:avLst/>
                <a:gdLst/>
                <a:ahLst/>
                <a:cxnLst/>
                <a:rect l="l" t="t" r="r" b="b"/>
                <a:pathLst>
                  <a:path w="5897" h="5294" extrusionOk="0">
                    <a:moveTo>
                      <a:pt x="4728" y="1"/>
                    </a:moveTo>
                    <a:cubicBezTo>
                      <a:pt x="4525" y="1"/>
                      <a:pt x="4310" y="87"/>
                      <a:pt x="4117" y="295"/>
                    </a:cubicBezTo>
                    <a:lnTo>
                      <a:pt x="482" y="3930"/>
                    </a:lnTo>
                    <a:cubicBezTo>
                      <a:pt x="1" y="4555"/>
                      <a:pt x="534" y="5294"/>
                      <a:pt x="1173" y="5294"/>
                    </a:cubicBezTo>
                    <a:cubicBezTo>
                      <a:pt x="1352" y="5294"/>
                      <a:pt x="1539" y="5236"/>
                      <a:pt x="1714" y="5101"/>
                    </a:cubicBezTo>
                    <a:lnTo>
                      <a:pt x="5288" y="1465"/>
                    </a:lnTo>
                    <a:cubicBezTo>
                      <a:pt x="5896" y="857"/>
                      <a:pt x="5368" y="1"/>
                      <a:pt x="4728"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5"/>
              <p:cNvSpPr/>
              <p:nvPr/>
            </p:nvSpPr>
            <p:spPr>
              <a:xfrm>
                <a:off x="2138050" y="2081375"/>
                <a:ext cx="140125" cy="122600"/>
              </a:xfrm>
              <a:custGeom>
                <a:avLst/>
                <a:gdLst/>
                <a:ahLst/>
                <a:cxnLst/>
                <a:rect l="l" t="t" r="r" b="b"/>
                <a:pathLst>
                  <a:path w="5605" h="4904" extrusionOk="0">
                    <a:moveTo>
                      <a:pt x="1209" y="0"/>
                    </a:moveTo>
                    <a:cubicBezTo>
                      <a:pt x="575" y="0"/>
                      <a:pt x="0" y="828"/>
                      <a:pt x="612" y="1439"/>
                    </a:cubicBezTo>
                    <a:cubicBezTo>
                      <a:pt x="1660" y="2487"/>
                      <a:pt x="2707" y="3596"/>
                      <a:pt x="3754" y="4643"/>
                    </a:cubicBezTo>
                    <a:cubicBezTo>
                      <a:pt x="3938" y="4826"/>
                      <a:pt x="4143" y="4903"/>
                      <a:pt x="4342" y="4903"/>
                    </a:cubicBezTo>
                    <a:cubicBezTo>
                      <a:pt x="5013" y="4903"/>
                      <a:pt x="5605" y="4029"/>
                      <a:pt x="4987" y="3411"/>
                    </a:cubicBezTo>
                    <a:cubicBezTo>
                      <a:pt x="3939" y="2364"/>
                      <a:pt x="2892" y="1316"/>
                      <a:pt x="1783" y="269"/>
                    </a:cubicBezTo>
                    <a:cubicBezTo>
                      <a:pt x="1608" y="79"/>
                      <a:pt x="1406" y="0"/>
                      <a:pt x="120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5"/>
              <p:cNvSpPr/>
              <p:nvPr/>
            </p:nvSpPr>
            <p:spPr>
              <a:xfrm>
                <a:off x="2104025" y="2341900"/>
                <a:ext cx="140275" cy="122400"/>
              </a:xfrm>
              <a:custGeom>
                <a:avLst/>
                <a:gdLst/>
                <a:ahLst/>
                <a:cxnLst/>
                <a:rect l="l" t="t" r="r" b="b"/>
                <a:pathLst>
                  <a:path w="5611" h="4896" extrusionOk="0">
                    <a:moveTo>
                      <a:pt x="4376" y="1"/>
                    </a:moveTo>
                    <a:cubicBezTo>
                      <a:pt x="4185" y="1"/>
                      <a:pt x="3991" y="77"/>
                      <a:pt x="3822" y="261"/>
                    </a:cubicBezTo>
                    <a:lnTo>
                      <a:pt x="618" y="3464"/>
                    </a:lnTo>
                    <a:cubicBezTo>
                      <a:pt x="1" y="4034"/>
                      <a:pt x="590" y="4896"/>
                      <a:pt x="1259" y="4896"/>
                    </a:cubicBezTo>
                    <a:cubicBezTo>
                      <a:pt x="1459" y="4896"/>
                      <a:pt x="1666" y="4819"/>
                      <a:pt x="1850" y="4635"/>
                    </a:cubicBezTo>
                    <a:cubicBezTo>
                      <a:pt x="2897" y="3588"/>
                      <a:pt x="3945" y="2540"/>
                      <a:pt x="4992" y="1493"/>
                    </a:cubicBezTo>
                    <a:cubicBezTo>
                      <a:pt x="5610" y="875"/>
                      <a:pt x="5018" y="1"/>
                      <a:pt x="4376"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5"/>
              <p:cNvSpPr/>
              <p:nvPr/>
            </p:nvSpPr>
            <p:spPr>
              <a:xfrm>
                <a:off x="1333825" y="2580650"/>
                <a:ext cx="140275" cy="122400"/>
              </a:xfrm>
              <a:custGeom>
                <a:avLst/>
                <a:gdLst/>
                <a:ahLst/>
                <a:cxnLst/>
                <a:rect l="l" t="t" r="r" b="b"/>
                <a:pathLst>
                  <a:path w="5611" h="4896" extrusionOk="0">
                    <a:moveTo>
                      <a:pt x="1263" y="1"/>
                    </a:moveTo>
                    <a:cubicBezTo>
                      <a:pt x="593" y="1"/>
                      <a:pt x="1" y="875"/>
                      <a:pt x="619" y="1493"/>
                    </a:cubicBezTo>
                    <a:lnTo>
                      <a:pt x="3822" y="4635"/>
                    </a:lnTo>
                    <a:cubicBezTo>
                      <a:pt x="4006" y="4818"/>
                      <a:pt x="4208" y="4895"/>
                      <a:pt x="4402" y="4895"/>
                    </a:cubicBezTo>
                    <a:cubicBezTo>
                      <a:pt x="5056" y="4895"/>
                      <a:pt x="5611" y="4021"/>
                      <a:pt x="4993" y="3403"/>
                    </a:cubicBezTo>
                    <a:lnTo>
                      <a:pt x="1851" y="261"/>
                    </a:lnTo>
                    <a:cubicBezTo>
                      <a:pt x="1668" y="78"/>
                      <a:pt x="1462" y="1"/>
                      <a:pt x="1263"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5"/>
              <p:cNvSpPr/>
              <p:nvPr/>
            </p:nvSpPr>
            <p:spPr>
              <a:xfrm>
                <a:off x="1627925" y="2738400"/>
                <a:ext cx="140500" cy="122675"/>
              </a:xfrm>
              <a:custGeom>
                <a:avLst/>
                <a:gdLst/>
                <a:ahLst/>
                <a:cxnLst/>
                <a:rect l="l" t="t" r="r" b="b"/>
                <a:pathLst>
                  <a:path w="5620" h="4907" extrusionOk="0">
                    <a:moveTo>
                      <a:pt x="4339" y="0"/>
                    </a:moveTo>
                    <a:cubicBezTo>
                      <a:pt x="4144" y="0"/>
                      <a:pt x="3944" y="70"/>
                      <a:pt x="3765" y="235"/>
                    </a:cubicBezTo>
                    <a:lnTo>
                      <a:pt x="623" y="3439"/>
                    </a:lnTo>
                    <a:cubicBezTo>
                      <a:pt x="1" y="4061"/>
                      <a:pt x="568" y="4907"/>
                      <a:pt x="1228" y="4907"/>
                    </a:cubicBezTo>
                    <a:cubicBezTo>
                      <a:pt x="1417" y="4907"/>
                      <a:pt x="1615" y="4837"/>
                      <a:pt x="1794" y="4672"/>
                    </a:cubicBezTo>
                    <a:lnTo>
                      <a:pt x="4997" y="1468"/>
                    </a:lnTo>
                    <a:cubicBezTo>
                      <a:pt x="5620" y="846"/>
                      <a:pt x="5015" y="0"/>
                      <a:pt x="433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5"/>
              <p:cNvSpPr/>
              <p:nvPr/>
            </p:nvSpPr>
            <p:spPr>
              <a:xfrm>
                <a:off x="2104150" y="2682100"/>
                <a:ext cx="125950" cy="108625"/>
              </a:xfrm>
              <a:custGeom>
                <a:avLst/>
                <a:gdLst/>
                <a:ahLst/>
                <a:cxnLst/>
                <a:rect l="l" t="t" r="r" b="b"/>
                <a:pathLst>
                  <a:path w="5038" h="4345" extrusionOk="0">
                    <a:moveTo>
                      <a:pt x="1237" y="1"/>
                    </a:moveTo>
                    <a:cubicBezTo>
                      <a:pt x="575" y="1"/>
                      <a:pt x="1" y="828"/>
                      <a:pt x="613" y="1440"/>
                    </a:cubicBezTo>
                    <a:lnTo>
                      <a:pt x="3385" y="4151"/>
                    </a:lnTo>
                    <a:cubicBezTo>
                      <a:pt x="3547" y="4286"/>
                      <a:pt x="3724" y="4344"/>
                      <a:pt x="3895" y="4344"/>
                    </a:cubicBezTo>
                    <a:cubicBezTo>
                      <a:pt x="4504" y="4344"/>
                      <a:pt x="5037" y="3606"/>
                      <a:pt x="4556" y="2980"/>
                    </a:cubicBezTo>
                    <a:lnTo>
                      <a:pt x="1845" y="269"/>
                    </a:lnTo>
                    <a:cubicBezTo>
                      <a:pt x="1656"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5"/>
              <p:cNvSpPr/>
              <p:nvPr/>
            </p:nvSpPr>
            <p:spPr>
              <a:xfrm>
                <a:off x="2579875" y="2703875"/>
                <a:ext cx="129600" cy="112525"/>
              </a:xfrm>
              <a:custGeom>
                <a:avLst/>
                <a:gdLst/>
                <a:ahLst/>
                <a:cxnLst/>
                <a:rect l="l" t="t" r="r" b="b"/>
                <a:pathLst>
                  <a:path w="5184" h="4501" extrusionOk="0">
                    <a:moveTo>
                      <a:pt x="3921" y="1"/>
                    </a:moveTo>
                    <a:cubicBezTo>
                      <a:pt x="3722" y="1"/>
                      <a:pt x="3516" y="78"/>
                      <a:pt x="3333" y="261"/>
                    </a:cubicBezTo>
                    <a:lnTo>
                      <a:pt x="622" y="3033"/>
                    </a:lnTo>
                    <a:cubicBezTo>
                      <a:pt x="0" y="3656"/>
                      <a:pt x="605" y="4501"/>
                      <a:pt x="1281" y="4501"/>
                    </a:cubicBezTo>
                    <a:cubicBezTo>
                      <a:pt x="1475" y="4501"/>
                      <a:pt x="1676" y="4431"/>
                      <a:pt x="1855" y="4266"/>
                    </a:cubicBezTo>
                    <a:lnTo>
                      <a:pt x="4566" y="1493"/>
                    </a:lnTo>
                    <a:cubicBezTo>
                      <a:pt x="5183" y="875"/>
                      <a:pt x="4592" y="1"/>
                      <a:pt x="3921"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5"/>
              <p:cNvSpPr/>
              <p:nvPr/>
            </p:nvSpPr>
            <p:spPr>
              <a:xfrm>
                <a:off x="1380825" y="3169075"/>
                <a:ext cx="137950" cy="121325"/>
              </a:xfrm>
              <a:custGeom>
                <a:avLst/>
                <a:gdLst/>
                <a:ahLst/>
                <a:cxnLst/>
                <a:rect l="l" t="t" r="r" b="b"/>
                <a:pathLst>
                  <a:path w="5518" h="4853" extrusionOk="0">
                    <a:moveTo>
                      <a:pt x="4309" y="0"/>
                    </a:moveTo>
                    <a:cubicBezTo>
                      <a:pt x="4115" y="0"/>
                      <a:pt x="3912" y="77"/>
                      <a:pt x="3729" y="260"/>
                    </a:cubicBezTo>
                    <a:lnTo>
                      <a:pt x="525" y="3464"/>
                    </a:lnTo>
                    <a:cubicBezTo>
                      <a:pt x="0" y="4085"/>
                      <a:pt x="547" y="4853"/>
                      <a:pt x="1193" y="4853"/>
                    </a:cubicBezTo>
                    <a:cubicBezTo>
                      <a:pt x="1381" y="4853"/>
                      <a:pt x="1577" y="4788"/>
                      <a:pt x="1758" y="4635"/>
                    </a:cubicBezTo>
                    <a:lnTo>
                      <a:pt x="4900" y="1493"/>
                    </a:lnTo>
                    <a:cubicBezTo>
                      <a:pt x="5518" y="875"/>
                      <a:pt x="4963" y="0"/>
                      <a:pt x="430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5"/>
              <p:cNvSpPr/>
              <p:nvPr/>
            </p:nvSpPr>
            <p:spPr>
              <a:xfrm>
                <a:off x="1852975" y="3092400"/>
                <a:ext cx="41600" cy="186025"/>
              </a:xfrm>
              <a:custGeom>
                <a:avLst/>
                <a:gdLst/>
                <a:ahLst/>
                <a:cxnLst/>
                <a:rect l="l" t="t" r="r" b="b"/>
                <a:pathLst>
                  <a:path w="1664" h="7441" extrusionOk="0">
                    <a:moveTo>
                      <a:pt x="832" y="0"/>
                    </a:moveTo>
                    <a:cubicBezTo>
                      <a:pt x="432" y="0"/>
                      <a:pt x="31" y="247"/>
                      <a:pt x="0" y="740"/>
                    </a:cubicBezTo>
                    <a:lnTo>
                      <a:pt x="0" y="6655"/>
                    </a:lnTo>
                    <a:cubicBezTo>
                      <a:pt x="31" y="7178"/>
                      <a:pt x="432" y="7440"/>
                      <a:pt x="832" y="7440"/>
                    </a:cubicBezTo>
                    <a:cubicBezTo>
                      <a:pt x="1233" y="7440"/>
                      <a:pt x="1633" y="7178"/>
                      <a:pt x="1664" y="6655"/>
                    </a:cubicBezTo>
                    <a:lnTo>
                      <a:pt x="1664" y="740"/>
                    </a:lnTo>
                    <a:cubicBezTo>
                      <a:pt x="1633" y="247"/>
                      <a:pt x="1233" y="0"/>
                      <a:pt x="832"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5"/>
              <p:cNvSpPr/>
              <p:nvPr/>
            </p:nvSpPr>
            <p:spPr>
              <a:xfrm>
                <a:off x="2261175" y="3148225"/>
                <a:ext cx="41600" cy="118250"/>
              </a:xfrm>
              <a:custGeom>
                <a:avLst/>
                <a:gdLst/>
                <a:ahLst/>
                <a:cxnLst/>
                <a:rect l="l" t="t" r="r" b="b"/>
                <a:pathLst>
                  <a:path w="1664" h="4730" extrusionOk="0">
                    <a:moveTo>
                      <a:pt x="832" y="1"/>
                    </a:moveTo>
                    <a:cubicBezTo>
                      <a:pt x="431" y="1"/>
                      <a:pt x="31" y="263"/>
                      <a:pt x="0" y="786"/>
                    </a:cubicBezTo>
                    <a:lnTo>
                      <a:pt x="0" y="3990"/>
                    </a:lnTo>
                    <a:cubicBezTo>
                      <a:pt x="31" y="4483"/>
                      <a:pt x="431" y="4730"/>
                      <a:pt x="832" y="4730"/>
                    </a:cubicBezTo>
                    <a:cubicBezTo>
                      <a:pt x="1232" y="4730"/>
                      <a:pt x="1633" y="4483"/>
                      <a:pt x="1664" y="3990"/>
                    </a:cubicBezTo>
                    <a:lnTo>
                      <a:pt x="1664" y="786"/>
                    </a:lnTo>
                    <a:cubicBezTo>
                      <a:pt x="1633" y="263"/>
                      <a:pt x="1232"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5"/>
              <p:cNvSpPr/>
              <p:nvPr/>
            </p:nvSpPr>
            <p:spPr>
              <a:xfrm>
                <a:off x="2714025" y="3012675"/>
                <a:ext cx="43150" cy="117875"/>
              </a:xfrm>
              <a:custGeom>
                <a:avLst/>
                <a:gdLst/>
                <a:ahLst/>
                <a:cxnLst/>
                <a:rect l="l" t="t" r="r" b="b"/>
                <a:pathLst>
                  <a:path w="1726" h="4715" extrusionOk="0">
                    <a:moveTo>
                      <a:pt x="840" y="1"/>
                    </a:moveTo>
                    <a:cubicBezTo>
                      <a:pt x="432" y="1"/>
                      <a:pt x="31" y="262"/>
                      <a:pt x="1" y="786"/>
                    </a:cubicBezTo>
                    <a:lnTo>
                      <a:pt x="1" y="3929"/>
                    </a:lnTo>
                    <a:cubicBezTo>
                      <a:pt x="31" y="4452"/>
                      <a:pt x="432" y="4714"/>
                      <a:pt x="840" y="4714"/>
                    </a:cubicBezTo>
                    <a:cubicBezTo>
                      <a:pt x="1248" y="4714"/>
                      <a:pt x="1664" y="4452"/>
                      <a:pt x="1726" y="3929"/>
                    </a:cubicBezTo>
                    <a:lnTo>
                      <a:pt x="1726" y="786"/>
                    </a:lnTo>
                    <a:cubicBezTo>
                      <a:pt x="1664" y="262"/>
                      <a:pt x="1248" y="1"/>
                      <a:pt x="84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5"/>
              <p:cNvSpPr/>
              <p:nvPr/>
            </p:nvSpPr>
            <p:spPr>
              <a:xfrm>
                <a:off x="3001275" y="2919525"/>
                <a:ext cx="137950" cy="121350"/>
              </a:xfrm>
              <a:custGeom>
                <a:avLst/>
                <a:gdLst/>
                <a:ahLst/>
                <a:cxnLst/>
                <a:rect l="l" t="t" r="r" b="b"/>
                <a:pathLst>
                  <a:path w="5518" h="4854" extrusionOk="0">
                    <a:moveTo>
                      <a:pt x="4309" y="1"/>
                    </a:moveTo>
                    <a:cubicBezTo>
                      <a:pt x="4115" y="1"/>
                      <a:pt x="3912" y="78"/>
                      <a:pt x="3729" y="261"/>
                    </a:cubicBezTo>
                    <a:lnTo>
                      <a:pt x="525" y="3465"/>
                    </a:lnTo>
                    <a:cubicBezTo>
                      <a:pt x="0" y="4085"/>
                      <a:pt x="547" y="4853"/>
                      <a:pt x="1193" y="4853"/>
                    </a:cubicBezTo>
                    <a:cubicBezTo>
                      <a:pt x="1381" y="4853"/>
                      <a:pt x="1577" y="4788"/>
                      <a:pt x="1758" y="4635"/>
                    </a:cubicBezTo>
                    <a:lnTo>
                      <a:pt x="4900" y="1493"/>
                    </a:lnTo>
                    <a:cubicBezTo>
                      <a:pt x="5518" y="875"/>
                      <a:pt x="4963" y="1"/>
                      <a:pt x="430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5"/>
              <p:cNvSpPr/>
              <p:nvPr/>
            </p:nvSpPr>
            <p:spPr>
              <a:xfrm>
                <a:off x="1526600" y="3531775"/>
                <a:ext cx="140050" cy="123200"/>
              </a:xfrm>
              <a:custGeom>
                <a:avLst/>
                <a:gdLst/>
                <a:ahLst/>
                <a:cxnLst/>
                <a:rect l="l" t="t" r="r" b="b"/>
                <a:pathLst>
                  <a:path w="5602" h="4928" extrusionOk="0">
                    <a:moveTo>
                      <a:pt x="1200" y="0"/>
                    </a:moveTo>
                    <a:cubicBezTo>
                      <a:pt x="531" y="0"/>
                      <a:pt x="0" y="870"/>
                      <a:pt x="609" y="1526"/>
                    </a:cubicBezTo>
                    <a:lnTo>
                      <a:pt x="3752" y="4668"/>
                    </a:lnTo>
                    <a:cubicBezTo>
                      <a:pt x="3935" y="4851"/>
                      <a:pt x="4140" y="4928"/>
                      <a:pt x="4339" y="4928"/>
                    </a:cubicBezTo>
                    <a:cubicBezTo>
                      <a:pt x="5010" y="4928"/>
                      <a:pt x="5602" y="4053"/>
                      <a:pt x="4984" y="3436"/>
                    </a:cubicBezTo>
                    <a:lnTo>
                      <a:pt x="1842" y="293"/>
                    </a:lnTo>
                    <a:cubicBezTo>
                      <a:pt x="1635" y="87"/>
                      <a:pt x="1410" y="0"/>
                      <a:pt x="1200"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5"/>
              <p:cNvSpPr/>
              <p:nvPr/>
            </p:nvSpPr>
            <p:spPr>
              <a:xfrm>
                <a:off x="1943850" y="3590300"/>
                <a:ext cx="41625" cy="140975"/>
              </a:xfrm>
              <a:custGeom>
                <a:avLst/>
                <a:gdLst/>
                <a:ahLst/>
                <a:cxnLst/>
                <a:rect l="l" t="t" r="r" b="b"/>
                <a:pathLst>
                  <a:path w="1665" h="5639" extrusionOk="0">
                    <a:moveTo>
                      <a:pt x="832" y="1"/>
                    </a:moveTo>
                    <a:cubicBezTo>
                      <a:pt x="432" y="1"/>
                      <a:pt x="31" y="263"/>
                      <a:pt x="1" y="787"/>
                    </a:cubicBezTo>
                    <a:lnTo>
                      <a:pt x="1" y="4853"/>
                    </a:lnTo>
                    <a:cubicBezTo>
                      <a:pt x="31" y="5377"/>
                      <a:pt x="432" y="5639"/>
                      <a:pt x="832" y="5639"/>
                    </a:cubicBezTo>
                    <a:cubicBezTo>
                      <a:pt x="1233" y="5639"/>
                      <a:pt x="1633" y="5377"/>
                      <a:pt x="1664" y="4853"/>
                    </a:cubicBezTo>
                    <a:lnTo>
                      <a:pt x="1664" y="787"/>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5"/>
              <p:cNvSpPr/>
              <p:nvPr/>
            </p:nvSpPr>
            <p:spPr>
              <a:xfrm>
                <a:off x="1628200" y="3883575"/>
                <a:ext cx="151125" cy="133600"/>
              </a:xfrm>
              <a:custGeom>
                <a:avLst/>
                <a:gdLst/>
                <a:ahLst/>
                <a:cxnLst/>
                <a:rect l="l" t="t" r="r" b="b"/>
                <a:pathLst>
                  <a:path w="6045" h="5344" extrusionOk="0">
                    <a:moveTo>
                      <a:pt x="1237" y="1"/>
                    </a:moveTo>
                    <a:cubicBezTo>
                      <a:pt x="574" y="1"/>
                      <a:pt x="0" y="828"/>
                      <a:pt x="612" y="1440"/>
                    </a:cubicBezTo>
                    <a:lnTo>
                      <a:pt x="4247" y="5075"/>
                    </a:lnTo>
                    <a:cubicBezTo>
                      <a:pt x="4436" y="5265"/>
                      <a:pt x="4646" y="5344"/>
                      <a:pt x="4847" y="5344"/>
                    </a:cubicBezTo>
                    <a:cubicBezTo>
                      <a:pt x="5495" y="5344"/>
                      <a:pt x="6044" y="4516"/>
                      <a:pt x="5479" y="3905"/>
                    </a:cubicBezTo>
                    <a:cubicBezTo>
                      <a:pt x="4247" y="2672"/>
                      <a:pt x="3015" y="1440"/>
                      <a:pt x="1844" y="269"/>
                    </a:cubicBez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5"/>
              <p:cNvSpPr/>
              <p:nvPr/>
            </p:nvSpPr>
            <p:spPr>
              <a:xfrm>
                <a:off x="1939225" y="4099775"/>
                <a:ext cx="118650" cy="41625"/>
              </a:xfrm>
              <a:custGeom>
                <a:avLst/>
                <a:gdLst/>
                <a:ahLst/>
                <a:cxnLst/>
                <a:rect l="l" t="t" r="r" b="b"/>
                <a:pathLst>
                  <a:path w="4746" h="1665" extrusionOk="0">
                    <a:moveTo>
                      <a:pt x="987" y="1"/>
                    </a:moveTo>
                    <a:cubicBezTo>
                      <a:pt x="1" y="62"/>
                      <a:pt x="1" y="1603"/>
                      <a:pt x="987" y="1664"/>
                    </a:cubicBezTo>
                    <a:lnTo>
                      <a:pt x="3759" y="1664"/>
                    </a:lnTo>
                    <a:cubicBezTo>
                      <a:pt x="4745" y="1603"/>
                      <a:pt x="4745" y="62"/>
                      <a:pt x="375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5"/>
              <p:cNvSpPr/>
              <p:nvPr/>
            </p:nvSpPr>
            <p:spPr>
              <a:xfrm>
                <a:off x="1968600" y="4382650"/>
                <a:ext cx="127650" cy="110500"/>
              </a:xfrm>
              <a:custGeom>
                <a:avLst/>
                <a:gdLst/>
                <a:ahLst/>
                <a:cxnLst/>
                <a:rect l="l" t="t" r="r" b="b"/>
                <a:pathLst>
                  <a:path w="5106" h="4420" extrusionOk="0">
                    <a:moveTo>
                      <a:pt x="1184" y="1"/>
                    </a:moveTo>
                    <a:cubicBezTo>
                      <a:pt x="539" y="1"/>
                      <a:pt x="1" y="828"/>
                      <a:pt x="613" y="1440"/>
                    </a:cubicBezTo>
                    <a:cubicBezTo>
                      <a:pt x="1475" y="2364"/>
                      <a:pt x="2399" y="3227"/>
                      <a:pt x="3324" y="4151"/>
                    </a:cubicBezTo>
                    <a:cubicBezTo>
                      <a:pt x="3513" y="4340"/>
                      <a:pt x="3723" y="4419"/>
                      <a:pt x="3922" y="4419"/>
                    </a:cubicBezTo>
                    <a:cubicBezTo>
                      <a:pt x="4568" y="4419"/>
                      <a:pt x="5106" y="3592"/>
                      <a:pt x="4494" y="2980"/>
                    </a:cubicBezTo>
                    <a:cubicBezTo>
                      <a:pt x="3632" y="2056"/>
                      <a:pt x="2707" y="1132"/>
                      <a:pt x="1783" y="269"/>
                    </a:cubicBez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5"/>
              <p:cNvSpPr/>
              <p:nvPr/>
            </p:nvSpPr>
            <p:spPr>
              <a:xfrm>
                <a:off x="2205825" y="4372500"/>
                <a:ext cx="126925" cy="109875"/>
              </a:xfrm>
              <a:custGeom>
                <a:avLst/>
                <a:gdLst/>
                <a:ahLst/>
                <a:cxnLst/>
                <a:rect l="l" t="t" r="r" b="b"/>
                <a:pathLst>
                  <a:path w="5077" h="4395" extrusionOk="0">
                    <a:moveTo>
                      <a:pt x="3902" y="1"/>
                    </a:moveTo>
                    <a:cubicBezTo>
                      <a:pt x="3710" y="1"/>
                      <a:pt x="3508" y="73"/>
                      <a:pt x="3323" y="244"/>
                    </a:cubicBezTo>
                    <a:cubicBezTo>
                      <a:pt x="2461" y="1107"/>
                      <a:pt x="1536" y="2031"/>
                      <a:pt x="612" y="2955"/>
                    </a:cubicBezTo>
                    <a:cubicBezTo>
                      <a:pt x="0" y="3567"/>
                      <a:pt x="575" y="4394"/>
                      <a:pt x="1237" y="4394"/>
                    </a:cubicBezTo>
                    <a:cubicBezTo>
                      <a:pt x="1442" y="4394"/>
                      <a:pt x="1655" y="4315"/>
                      <a:pt x="1844" y="4126"/>
                    </a:cubicBezTo>
                    <a:lnTo>
                      <a:pt x="4555" y="1415"/>
                    </a:lnTo>
                    <a:cubicBezTo>
                      <a:pt x="5076" y="799"/>
                      <a:pt x="4541" y="1"/>
                      <a:pt x="390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5"/>
              <p:cNvSpPr/>
              <p:nvPr/>
            </p:nvSpPr>
            <p:spPr>
              <a:xfrm>
                <a:off x="4177475" y="947675"/>
                <a:ext cx="129450" cy="111175"/>
              </a:xfrm>
              <a:custGeom>
                <a:avLst/>
                <a:gdLst/>
                <a:ahLst/>
                <a:cxnLst/>
                <a:rect l="l" t="t" r="r" b="b"/>
                <a:pathLst>
                  <a:path w="5178" h="4447" extrusionOk="0">
                    <a:moveTo>
                      <a:pt x="1237" y="0"/>
                    </a:moveTo>
                    <a:cubicBezTo>
                      <a:pt x="575" y="0"/>
                      <a:pt x="0" y="828"/>
                      <a:pt x="612" y="1439"/>
                    </a:cubicBezTo>
                    <a:lnTo>
                      <a:pt x="3385" y="4212"/>
                    </a:lnTo>
                    <a:cubicBezTo>
                      <a:pt x="3550" y="4377"/>
                      <a:pt x="3740" y="4447"/>
                      <a:pt x="3926" y="4447"/>
                    </a:cubicBezTo>
                    <a:cubicBezTo>
                      <a:pt x="4573" y="4447"/>
                      <a:pt x="5178" y="3602"/>
                      <a:pt x="4555" y="2980"/>
                    </a:cubicBezTo>
                    <a:lnTo>
                      <a:pt x="1844" y="269"/>
                    </a:lnTo>
                    <a:cubicBezTo>
                      <a:pt x="1655" y="79"/>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5"/>
              <p:cNvSpPr/>
              <p:nvPr/>
            </p:nvSpPr>
            <p:spPr>
              <a:xfrm>
                <a:off x="4607125" y="733325"/>
                <a:ext cx="41600" cy="166400"/>
              </a:xfrm>
              <a:custGeom>
                <a:avLst/>
                <a:gdLst/>
                <a:ahLst/>
                <a:cxnLst/>
                <a:rect l="l" t="t" r="r" b="b"/>
                <a:pathLst>
                  <a:path w="1664" h="6656" extrusionOk="0">
                    <a:moveTo>
                      <a:pt x="832" y="1"/>
                    </a:moveTo>
                    <a:cubicBezTo>
                      <a:pt x="416" y="1"/>
                      <a:pt x="0" y="278"/>
                      <a:pt x="0" y="833"/>
                    </a:cubicBezTo>
                    <a:lnTo>
                      <a:pt x="0" y="5824"/>
                    </a:lnTo>
                    <a:cubicBezTo>
                      <a:pt x="0" y="6378"/>
                      <a:pt x="416" y="6655"/>
                      <a:pt x="832" y="6655"/>
                    </a:cubicBezTo>
                    <a:cubicBezTo>
                      <a:pt x="1248" y="6655"/>
                      <a:pt x="1664" y="6378"/>
                      <a:pt x="1664" y="5824"/>
                    </a:cubicBezTo>
                    <a:lnTo>
                      <a:pt x="1664" y="833"/>
                    </a:lnTo>
                    <a:cubicBezTo>
                      <a:pt x="1664" y="278"/>
                      <a:pt x="1248"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5"/>
              <p:cNvSpPr/>
              <p:nvPr/>
            </p:nvSpPr>
            <p:spPr>
              <a:xfrm>
                <a:off x="4530200" y="1095550"/>
                <a:ext cx="147750" cy="130925"/>
              </a:xfrm>
              <a:custGeom>
                <a:avLst/>
                <a:gdLst/>
                <a:ahLst/>
                <a:cxnLst/>
                <a:rect l="l" t="t" r="r" b="b"/>
                <a:pathLst>
                  <a:path w="5910" h="5237" extrusionOk="0">
                    <a:moveTo>
                      <a:pt x="1238" y="0"/>
                    </a:moveTo>
                    <a:cubicBezTo>
                      <a:pt x="575" y="0"/>
                      <a:pt x="1" y="828"/>
                      <a:pt x="613" y="1439"/>
                    </a:cubicBezTo>
                    <a:lnTo>
                      <a:pt x="4248" y="5074"/>
                    </a:lnTo>
                    <a:cubicBezTo>
                      <a:pt x="4411" y="5187"/>
                      <a:pt x="4581" y="5236"/>
                      <a:pt x="4744" y="5236"/>
                    </a:cubicBezTo>
                    <a:cubicBezTo>
                      <a:pt x="5383" y="5236"/>
                      <a:pt x="5910" y="4481"/>
                      <a:pt x="5419" y="3842"/>
                    </a:cubicBezTo>
                    <a:lnTo>
                      <a:pt x="1845" y="269"/>
                    </a:lnTo>
                    <a:cubicBezTo>
                      <a:pt x="1656" y="79"/>
                      <a:pt x="1442" y="0"/>
                      <a:pt x="1238"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5"/>
              <p:cNvSpPr/>
              <p:nvPr/>
            </p:nvSpPr>
            <p:spPr>
              <a:xfrm>
                <a:off x="4993850" y="800000"/>
                <a:ext cx="106250" cy="88725"/>
              </a:xfrm>
              <a:custGeom>
                <a:avLst/>
                <a:gdLst/>
                <a:ahLst/>
                <a:cxnLst/>
                <a:rect l="l" t="t" r="r" b="b"/>
                <a:pathLst>
                  <a:path w="4250" h="3549" extrusionOk="0">
                    <a:moveTo>
                      <a:pt x="3015" y="1"/>
                    </a:moveTo>
                    <a:cubicBezTo>
                      <a:pt x="2825" y="1"/>
                      <a:pt x="2630" y="78"/>
                      <a:pt x="2461" y="261"/>
                    </a:cubicBezTo>
                    <a:lnTo>
                      <a:pt x="613" y="2109"/>
                    </a:lnTo>
                    <a:cubicBezTo>
                      <a:pt x="1" y="2721"/>
                      <a:pt x="575" y="3548"/>
                      <a:pt x="1237" y="3548"/>
                    </a:cubicBezTo>
                    <a:cubicBezTo>
                      <a:pt x="1442" y="3548"/>
                      <a:pt x="1656" y="3469"/>
                      <a:pt x="1845" y="3280"/>
                    </a:cubicBezTo>
                    <a:lnTo>
                      <a:pt x="3632" y="1493"/>
                    </a:lnTo>
                    <a:cubicBezTo>
                      <a:pt x="4249" y="875"/>
                      <a:pt x="3658" y="1"/>
                      <a:pt x="3015"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5"/>
              <p:cNvSpPr/>
              <p:nvPr/>
            </p:nvSpPr>
            <p:spPr>
              <a:xfrm>
                <a:off x="4926075" y="1038550"/>
                <a:ext cx="162150" cy="145075"/>
              </a:xfrm>
              <a:custGeom>
                <a:avLst/>
                <a:gdLst/>
                <a:ahLst/>
                <a:cxnLst/>
                <a:rect l="l" t="t" r="r" b="b"/>
                <a:pathLst>
                  <a:path w="6486" h="5803" extrusionOk="0">
                    <a:moveTo>
                      <a:pt x="1237" y="0"/>
                    </a:moveTo>
                    <a:cubicBezTo>
                      <a:pt x="575" y="0"/>
                      <a:pt x="1" y="828"/>
                      <a:pt x="613" y="1440"/>
                    </a:cubicBezTo>
                    <a:lnTo>
                      <a:pt x="4679" y="5568"/>
                    </a:lnTo>
                    <a:cubicBezTo>
                      <a:pt x="4858" y="5733"/>
                      <a:pt x="5055" y="5803"/>
                      <a:pt x="5246" y="5803"/>
                    </a:cubicBezTo>
                    <a:cubicBezTo>
                      <a:pt x="5908" y="5803"/>
                      <a:pt x="6486" y="4958"/>
                      <a:pt x="5911" y="4335"/>
                    </a:cubicBezTo>
                    <a:lnTo>
                      <a:pt x="1845" y="269"/>
                    </a:lnTo>
                    <a:cubicBezTo>
                      <a:pt x="1656"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5"/>
              <p:cNvSpPr/>
              <p:nvPr/>
            </p:nvSpPr>
            <p:spPr>
              <a:xfrm>
                <a:off x="5334125" y="1130075"/>
                <a:ext cx="171750" cy="155850"/>
              </a:xfrm>
              <a:custGeom>
                <a:avLst/>
                <a:gdLst/>
                <a:ahLst/>
                <a:cxnLst/>
                <a:rect l="l" t="t" r="r" b="b"/>
                <a:pathLst>
                  <a:path w="6870" h="6234" extrusionOk="0">
                    <a:moveTo>
                      <a:pt x="5695" y="0"/>
                    </a:moveTo>
                    <a:cubicBezTo>
                      <a:pt x="5503" y="0"/>
                      <a:pt x="5301" y="72"/>
                      <a:pt x="5116" y="243"/>
                    </a:cubicBezTo>
                    <a:lnTo>
                      <a:pt x="618" y="4741"/>
                    </a:lnTo>
                    <a:cubicBezTo>
                      <a:pt x="0" y="5359"/>
                      <a:pt x="556" y="6233"/>
                      <a:pt x="1209" y="6233"/>
                    </a:cubicBezTo>
                    <a:cubicBezTo>
                      <a:pt x="1403" y="6233"/>
                      <a:pt x="1606" y="6156"/>
                      <a:pt x="1789" y="5973"/>
                    </a:cubicBezTo>
                    <a:cubicBezTo>
                      <a:pt x="3329" y="4433"/>
                      <a:pt x="4808" y="2893"/>
                      <a:pt x="6348" y="1414"/>
                    </a:cubicBezTo>
                    <a:cubicBezTo>
                      <a:pt x="6869" y="798"/>
                      <a:pt x="6334" y="0"/>
                      <a:pt x="5695"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5"/>
              <p:cNvSpPr/>
              <p:nvPr/>
            </p:nvSpPr>
            <p:spPr>
              <a:xfrm>
                <a:off x="4839700" y="1413400"/>
                <a:ext cx="175625" cy="41625"/>
              </a:xfrm>
              <a:custGeom>
                <a:avLst/>
                <a:gdLst/>
                <a:ahLst/>
                <a:cxnLst/>
                <a:rect l="l" t="t" r="r" b="b"/>
                <a:pathLst>
                  <a:path w="7025" h="1665" extrusionOk="0">
                    <a:moveTo>
                      <a:pt x="1048" y="1"/>
                    </a:moveTo>
                    <a:cubicBezTo>
                      <a:pt x="1" y="62"/>
                      <a:pt x="1" y="1603"/>
                      <a:pt x="1048" y="1664"/>
                    </a:cubicBezTo>
                    <a:lnTo>
                      <a:pt x="6039" y="1664"/>
                    </a:lnTo>
                    <a:cubicBezTo>
                      <a:pt x="7025" y="1603"/>
                      <a:pt x="7025" y="62"/>
                      <a:pt x="603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5"/>
              <p:cNvSpPr/>
              <p:nvPr/>
            </p:nvSpPr>
            <p:spPr>
              <a:xfrm>
                <a:off x="5232475" y="1457725"/>
                <a:ext cx="139050" cy="122425"/>
              </a:xfrm>
              <a:custGeom>
                <a:avLst/>
                <a:gdLst/>
                <a:ahLst/>
                <a:cxnLst/>
                <a:rect l="l" t="t" r="r" b="b"/>
                <a:pathLst>
                  <a:path w="5562" h="4897" extrusionOk="0">
                    <a:moveTo>
                      <a:pt x="4343" y="0"/>
                    </a:moveTo>
                    <a:cubicBezTo>
                      <a:pt x="4148" y="0"/>
                      <a:pt x="3944" y="77"/>
                      <a:pt x="3760" y="261"/>
                    </a:cubicBezTo>
                    <a:lnTo>
                      <a:pt x="618" y="3465"/>
                    </a:lnTo>
                    <a:cubicBezTo>
                      <a:pt x="1" y="4034"/>
                      <a:pt x="554" y="4896"/>
                      <a:pt x="1206" y="4896"/>
                    </a:cubicBezTo>
                    <a:cubicBezTo>
                      <a:pt x="1401" y="4896"/>
                      <a:pt x="1604" y="4820"/>
                      <a:pt x="1788" y="4636"/>
                    </a:cubicBezTo>
                    <a:lnTo>
                      <a:pt x="4992" y="1432"/>
                    </a:lnTo>
                    <a:cubicBezTo>
                      <a:pt x="5562" y="862"/>
                      <a:pt x="4998" y="0"/>
                      <a:pt x="434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5"/>
              <p:cNvSpPr/>
              <p:nvPr/>
            </p:nvSpPr>
            <p:spPr>
              <a:xfrm>
                <a:off x="5662375" y="1389750"/>
                <a:ext cx="140125" cy="122600"/>
              </a:xfrm>
              <a:custGeom>
                <a:avLst/>
                <a:gdLst/>
                <a:ahLst/>
                <a:cxnLst/>
                <a:rect l="l" t="t" r="r" b="b"/>
                <a:pathLst>
                  <a:path w="5605" h="4904" extrusionOk="0">
                    <a:moveTo>
                      <a:pt x="1237" y="0"/>
                    </a:moveTo>
                    <a:cubicBezTo>
                      <a:pt x="575" y="0"/>
                      <a:pt x="0" y="828"/>
                      <a:pt x="612" y="1440"/>
                    </a:cubicBezTo>
                    <a:lnTo>
                      <a:pt x="3816" y="4644"/>
                    </a:lnTo>
                    <a:cubicBezTo>
                      <a:pt x="3999" y="4827"/>
                      <a:pt x="4202" y="4904"/>
                      <a:pt x="4395" y="4904"/>
                    </a:cubicBezTo>
                    <a:cubicBezTo>
                      <a:pt x="5049" y="4904"/>
                      <a:pt x="5604" y="4029"/>
                      <a:pt x="4987" y="3411"/>
                    </a:cubicBezTo>
                    <a:lnTo>
                      <a:pt x="1844"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5"/>
              <p:cNvSpPr/>
              <p:nvPr/>
            </p:nvSpPr>
            <p:spPr>
              <a:xfrm>
                <a:off x="4882850" y="1809275"/>
                <a:ext cx="146350" cy="43150"/>
              </a:xfrm>
              <a:custGeom>
                <a:avLst/>
                <a:gdLst/>
                <a:ahLst/>
                <a:cxnLst/>
                <a:rect l="l" t="t" r="r" b="b"/>
                <a:pathLst>
                  <a:path w="5854" h="1726" extrusionOk="0">
                    <a:moveTo>
                      <a:pt x="1109" y="1"/>
                    </a:moveTo>
                    <a:cubicBezTo>
                      <a:pt x="0" y="1"/>
                      <a:pt x="0" y="1726"/>
                      <a:pt x="1109" y="1726"/>
                    </a:cubicBezTo>
                    <a:lnTo>
                      <a:pt x="4744" y="1726"/>
                    </a:lnTo>
                    <a:cubicBezTo>
                      <a:pt x="5854" y="1726"/>
                      <a:pt x="5854" y="1"/>
                      <a:pt x="4744"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5"/>
              <p:cNvSpPr/>
              <p:nvPr/>
            </p:nvSpPr>
            <p:spPr>
              <a:xfrm>
                <a:off x="5309525" y="1754200"/>
                <a:ext cx="41600" cy="140975"/>
              </a:xfrm>
              <a:custGeom>
                <a:avLst/>
                <a:gdLst/>
                <a:ahLst/>
                <a:cxnLst/>
                <a:rect l="l" t="t" r="r" b="b"/>
                <a:pathLst>
                  <a:path w="1664" h="5639" extrusionOk="0">
                    <a:moveTo>
                      <a:pt x="832" y="1"/>
                    </a:moveTo>
                    <a:cubicBezTo>
                      <a:pt x="432" y="1"/>
                      <a:pt x="31" y="263"/>
                      <a:pt x="0" y="786"/>
                    </a:cubicBezTo>
                    <a:lnTo>
                      <a:pt x="0" y="4853"/>
                    </a:lnTo>
                    <a:cubicBezTo>
                      <a:pt x="31" y="5377"/>
                      <a:pt x="432" y="5639"/>
                      <a:pt x="832" y="5639"/>
                    </a:cubicBezTo>
                    <a:cubicBezTo>
                      <a:pt x="1233" y="5639"/>
                      <a:pt x="1633" y="5377"/>
                      <a:pt x="1664" y="4853"/>
                    </a:cubicBezTo>
                    <a:lnTo>
                      <a:pt x="1664" y="786"/>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5"/>
              <p:cNvSpPr/>
              <p:nvPr/>
            </p:nvSpPr>
            <p:spPr>
              <a:xfrm>
                <a:off x="5633000" y="1832375"/>
                <a:ext cx="130950" cy="41625"/>
              </a:xfrm>
              <a:custGeom>
                <a:avLst/>
                <a:gdLst/>
                <a:ahLst/>
                <a:cxnLst/>
                <a:rect l="l" t="t" r="r" b="b"/>
                <a:pathLst>
                  <a:path w="5238" h="1665" extrusionOk="0">
                    <a:moveTo>
                      <a:pt x="1048" y="1"/>
                    </a:moveTo>
                    <a:cubicBezTo>
                      <a:pt x="0" y="62"/>
                      <a:pt x="0" y="1603"/>
                      <a:pt x="1048" y="1664"/>
                    </a:cubicBezTo>
                    <a:lnTo>
                      <a:pt x="4190" y="1664"/>
                    </a:lnTo>
                    <a:cubicBezTo>
                      <a:pt x="5237" y="1603"/>
                      <a:pt x="5237" y="62"/>
                      <a:pt x="419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5"/>
              <p:cNvSpPr/>
              <p:nvPr/>
            </p:nvSpPr>
            <p:spPr>
              <a:xfrm>
                <a:off x="4699500" y="528900"/>
                <a:ext cx="150900" cy="133375"/>
              </a:xfrm>
              <a:custGeom>
                <a:avLst/>
                <a:gdLst/>
                <a:ahLst/>
                <a:cxnLst/>
                <a:rect l="l" t="t" r="r" b="b"/>
                <a:pathLst>
                  <a:path w="6036" h="5335" extrusionOk="0">
                    <a:moveTo>
                      <a:pt x="1209" y="1"/>
                    </a:moveTo>
                    <a:cubicBezTo>
                      <a:pt x="556" y="1"/>
                      <a:pt x="0" y="875"/>
                      <a:pt x="618" y="1493"/>
                    </a:cubicBezTo>
                    <a:lnTo>
                      <a:pt x="4253" y="5066"/>
                    </a:lnTo>
                    <a:cubicBezTo>
                      <a:pt x="4443" y="5256"/>
                      <a:pt x="4653" y="5335"/>
                      <a:pt x="4852" y="5335"/>
                    </a:cubicBezTo>
                    <a:cubicBezTo>
                      <a:pt x="5498" y="5335"/>
                      <a:pt x="6036" y="4508"/>
                      <a:pt x="5424" y="3896"/>
                    </a:cubicBezTo>
                    <a:lnTo>
                      <a:pt x="1789" y="261"/>
                    </a:lnTo>
                    <a:cubicBezTo>
                      <a:pt x="1606" y="77"/>
                      <a:pt x="1403" y="1"/>
                      <a:pt x="120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5"/>
              <p:cNvSpPr/>
              <p:nvPr/>
            </p:nvSpPr>
            <p:spPr>
              <a:xfrm>
                <a:off x="4665775" y="2104400"/>
                <a:ext cx="104050" cy="87450"/>
              </a:xfrm>
              <a:custGeom>
                <a:avLst/>
                <a:gdLst/>
                <a:ahLst/>
                <a:cxnLst/>
                <a:rect l="l" t="t" r="r" b="b"/>
                <a:pathLst>
                  <a:path w="4162" h="3498" extrusionOk="0">
                    <a:moveTo>
                      <a:pt x="2943" y="0"/>
                    </a:moveTo>
                    <a:cubicBezTo>
                      <a:pt x="2761" y="0"/>
                      <a:pt x="2573" y="63"/>
                      <a:pt x="2399" y="210"/>
                    </a:cubicBezTo>
                    <a:lnTo>
                      <a:pt x="612" y="2059"/>
                    </a:lnTo>
                    <a:cubicBezTo>
                      <a:pt x="0" y="2670"/>
                      <a:pt x="538" y="3498"/>
                      <a:pt x="1184" y="3498"/>
                    </a:cubicBezTo>
                    <a:cubicBezTo>
                      <a:pt x="1383" y="3498"/>
                      <a:pt x="1593" y="3419"/>
                      <a:pt x="1782" y="3229"/>
                    </a:cubicBezTo>
                    <a:lnTo>
                      <a:pt x="3631" y="1443"/>
                    </a:lnTo>
                    <a:cubicBezTo>
                      <a:pt x="4161" y="816"/>
                      <a:pt x="3597" y="0"/>
                      <a:pt x="294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5"/>
              <p:cNvSpPr/>
              <p:nvPr/>
            </p:nvSpPr>
            <p:spPr>
              <a:xfrm>
                <a:off x="5070775" y="2083850"/>
                <a:ext cx="43150" cy="173700"/>
              </a:xfrm>
              <a:custGeom>
                <a:avLst/>
                <a:gdLst/>
                <a:ahLst/>
                <a:cxnLst/>
                <a:rect l="l" t="t" r="r" b="b"/>
                <a:pathLst>
                  <a:path w="1726" h="6948" extrusionOk="0">
                    <a:moveTo>
                      <a:pt x="863" y="0"/>
                    </a:moveTo>
                    <a:cubicBezTo>
                      <a:pt x="462" y="0"/>
                      <a:pt x="62" y="262"/>
                      <a:pt x="0" y="786"/>
                    </a:cubicBezTo>
                    <a:lnTo>
                      <a:pt x="0" y="6208"/>
                    </a:lnTo>
                    <a:cubicBezTo>
                      <a:pt x="62" y="6701"/>
                      <a:pt x="462" y="6947"/>
                      <a:pt x="863" y="6947"/>
                    </a:cubicBezTo>
                    <a:cubicBezTo>
                      <a:pt x="1263" y="6947"/>
                      <a:pt x="1664" y="6701"/>
                      <a:pt x="1725" y="6208"/>
                    </a:cubicBezTo>
                    <a:lnTo>
                      <a:pt x="1725" y="786"/>
                    </a:lnTo>
                    <a:cubicBezTo>
                      <a:pt x="1664" y="262"/>
                      <a:pt x="1263" y="0"/>
                      <a:pt x="86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5"/>
              <p:cNvSpPr/>
              <p:nvPr/>
            </p:nvSpPr>
            <p:spPr>
              <a:xfrm>
                <a:off x="5508225" y="2194375"/>
                <a:ext cx="143275" cy="43150"/>
              </a:xfrm>
              <a:custGeom>
                <a:avLst/>
                <a:gdLst/>
                <a:ahLst/>
                <a:cxnLst/>
                <a:rect l="l" t="t" r="r" b="b"/>
                <a:pathLst>
                  <a:path w="5731" h="1726" extrusionOk="0">
                    <a:moveTo>
                      <a:pt x="1048" y="0"/>
                    </a:moveTo>
                    <a:cubicBezTo>
                      <a:pt x="0" y="123"/>
                      <a:pt x="0" y="1602"/>
                      <a:pt x="1048" y="1725"/>
                    </a:cubicBezTo>
                    <a:lnTo>
                      <a:pt x="4683" y="1725"/>
                    </a:lnTo>
                    <a:cubicBezTo>
                      <a:pt x="5731" y="1602"/>
                      <a:pt x="5731" y="123"/>
                      <a:pt x="468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5"/>
              <p:cNvSpPr/>
              <p:nvPr/>
            </p:nvSpPr>
            <p:spPr>
              <a:xfrm>
                <a:off x="5924225" y="2024375"/>
                <a:ext cx="150775" cy="133600"/>
              </a:xfrm>
              <a:custGeom>
                <a:avLst/>
                <a:gdLst/>
                <a:ahLst/>
                <a:cxnLst/>
                <a:rect l="l" t="t" r="r" b="b"/>
                <a:pathLst>
                  <a:path w="6031" h="5344" extrusionOk="0">
                    <a:moveTo>
                      <a:pt x="1184" y="1"/>
                    </a:moveTo>
                    <a:cubicBezTo>
                      <a:pt x="539" y="1"/>
                      <a:pt x="1" y="828"/>
                      <a:pt x="612" y="1440"/>
                    </a:cubicBezTo>
                    <a:lnTo>
                      <a:pt x="4186" y="5075"/>
                    </a:lnTo>
                    <a:cubicBezTo>
                      <a:pt x="4375" y="5264"/>
                      <a:pt x="4589" y="5343"/>
                      <a:pt x="4794" y="5343"/>
                    </a:cubicBezTo>
                    <a:cubicBezTo>
                      <a:pt x="5456" y="5343"/>
                      <a:pt x="6030" y="4516"/>
                      <a:pt x="5418" y="3904"/>
                    </a:cubicBezTo>
                    <a:lnTo>
                      <a:pt x="1783" y="269"/>
                    </a:ln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5"/>
              <p:cNvSpPr/>
              <p:nvPr/>
            </p:nvSpPr>
            <p:spPr>
              <a:xfrm>
                <a:off x="6011925" y="1664475"/>
                <a:ext cx="41600" cy="129025"/>
              </a:xfrm>
              <a:custGeom>
                <a:avLst/>
                <a:gdLst/>
                <a:ahLst/>
                <a:cxnLst/>
                <a:rect l="l" t="t" r="r" b="b"/>
                <a:pathLst>
                  <a:path w="1664" h="5161" extrusionOk="0">
                    <a:moveTo>
                      <a:pt x="832" y="1"/>
                    </a:moveTo>
                    <a:cubicBezTo>
                      <a:pt x="432" y="1"/>
                      <a:pt x="31" y="247"/>
                      <a:pt x="0" y="740"/>
                    </a:cubicBezTo>
                    <a:lnTo>
                      <a:pt x="0" y="4375"/>
                    </a:lnTo>
                    <a:cubicBezTo>
                      <a:pt x="31" y="4899"/>
                      <a:pt x="432" y="5161"/>
                      <a:pt x="832" y="5161"/>
                    </a:cubicBezTo>
                    <a:cubicBezTo>
                      <a:pt x="1233" y="5161"/>
                      <a:pt x="1633" y="4899"/>
                      <a:pt x="1664" y="4375"/>
                    </a:cubicBezTo>
                    <a:lnTo>
                      <a:pt x="1664" y="740"/>
                    </a:lnTo>
                    <a:cubicBezTo>
                      <a:pt x="1633" y="247"/>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5"/>
              <p:cNvSpPr/>
              <p:nvPr/>
            </p:nvSpPr>
            <p:spPr>
              <a:xfrm>
                <a:off x="4484000" y="2320125"/>
                <a:ext cx="127925" cy="111125"/>
              </a:xfrm>
              <a:custGeom>
                <a:avLst/>
                <a:gdLst/>
                <a:ahLst/>
                <a:cxnLst/>
                <a:rect l="l" t="t" r="r" b="b"/>
                <a:pathLst>
                  <a:path w="5117" h="4445" extrusionOk="0">
                    <a:moveTo>
                      <a:pt x="1237" y="0"/>
                    </a:moveTo>
                    <a:cubicBezTo>
                      <a:pt x="575" y="0"/>
                      <a:pt x="1" y="828"/>
                      <a:pt x="612" y="1440"/>
                    </a:cubicBezTo>
                    <a:cubicBezTo>
                      <a:pt x="1475" y="2364"/>
                      <a:pt x="2399" y="3226"/>
                      <a:pt x="3323" y="4151"/>
                    </a:cubicBezTo>
                    <a:cubicBezTo>
                      <a:pt x="3501" y="4358"/>
                      <a:pt x="3708" y="4445"/>
                      <a:pt x="3909" y="4445"/>
                    </a:cubicBezTo>
                    <a:cubicBezTo>
                      <a:pt x="4542" y="4445"/>
                      <a:pt x="5117" y="3588"/>
                      <a:pt x="4556" y="2980"/>
                    </a:cubicBezTo>
                    <a:lnTo>
                      <a:pt x="1845"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5"/>
              <p:cNvSpPr/>
              <p:nvPr/>
            </p:nvSpPr>
            <p:spPr>
              <a:xfrm>
                <a:off x="5369550" y="2500375"/>
                <a:ext cx="127825" cy="111800"/>
              </a:xfrm>
              <a:custGeom>
                <a:avLst/>
                <a:gdLst/>
                <a:ahLst/>
                <a:cxnLst/>
                <a:rect l="l" t="t" r="r" b="b"/>
                <a:pathLst>
                  <a:path w="5113" h="4472" extrusionOk="0">
                    <a:moveTo>
                      <a:pt x="3872" y="0"/>
                    </a:moveTo>
                    <a:cubicBezTo>
                      <a:pt x="3668" y="0"/>
                      <a:pt x="3456" y="79"/>
                      <a:pt x="3268" y="268"/>
                    </a:cubicBezTo>
                    <a:lnTo>
                      <a:pt x="618" y="2979"/>
                    </a:lnTo>
                    <a:cubicBezTo>
                      <a:pt x="1" y="3597"/>
                      <a:pt x="556" y="4471"/>
                      <a:pt x="1210" y="4471"/>
                    </a:cubicBezTo>
                    <a:cubicBezTo>
                      <a:pt x="1403" y="4471"/>
                      <a:pt x="1606" y="4394"/>
                      <a:pt x="1789" y="4211"/>
                    </a:cubicBezTo>
                    <a:lnTo>
                      <a:pt x="4500" y="1500"/>
                    </a:lnTo>
                    <a:cubicBezTo>
                      <a:pt x="5113" y="840"/>
                      <a:pt x="4536" y="0"/>
                      <a:pt x="3872"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5"/>
              <p:cNvSpPr/>
              <p:nvPr/>
            </p:nvSpPr>
            <p:spPr>
              <a:xfrm>
                <a:off x="5807825" y="2387675"/>
                <a:ext cx="42375" cy="178700"/>
              </a:xfrm>
              <a:custGeom>
                <a:avLst/>
                <a:gdLst/>
                <a:ahLst/>
                <a:cxnLst/>
                <a:rect l="l" t="t" r="r" b="b"/>
                <a:pathLst>
                  <a:path w="1695" h="7148" extrusionOk="0">
                    <a:moveTo>
                      <a:pt x="840" y="1"/>
                    </a:moveTo>
                    <a:cubicBezTo>
                      <a:pt x="416" y="1"/>
                      <a:pt x="0" y="278"/>
                      <a:pt x="31" y="832"/>
                    </a:cubicBezTo>
                    <a:lnTo>
                      <a:pt x="31" y="6316"/>
                    </a:lnTo>
                    <a:cubicBezTo>
                      <a:pt x="31" y="6871"/>
                      <a:pt x="447" y="7148"/>
                      <a:pt x="863" y="7148"/>
                    </a:cubicBezTo>
                    <a:cubicBezTo>
                      <a:pt x="1279" y="7148"/>
                      <a:pt x="1695" y="6871"/>
                      <a:pt x="1695" y="6316"/>
                    </a:cubicBezTo>
                    <a:lnTo>
                      <a:pt x="1695" y="832"/>
                    </a:lnTo>
                    <a:cubicBezTo>
                      <a:pt x="1695" y="278"/>
                      <a:pt x="1264" y="1"/>
                      <a:pt x="84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5"/>
              <p:cNvSpPr/>
              <p:nvPr/>
            </p:nvSpPr>
            <p:spPr>
              <a:xfrm>
                <a:off x="5554425" y="2875200"/>
                <a:ext cx="152525" cy="41625"/>
              </a:xfrm>
              <a:custGeom>
                <a:avLst/>
                <a:gdLst/>
                <a:ahLst/>
                <a:cxnLst/>
                <a:rect l="l" t="t" r="r" b="b"/>
                <a:pathLst>
                  <a:path w="6101" h="1665" extrusionOk="0">
                    <a:moveTo>
                      <a:pt x="987" y="1"/>
                    </a:moveTo>
                    <a:cubicBezTo>
                      <a:pt x="1" y="62"/>
                      <a:pt x="1" y="1603"/>
                      <a:pt x="987" y="1664"/>
                    </a:cubicBezTo>
                    <a:lnTo>
                      <a:pt x="5115" y="1664"/>
                    </a:lnTo>
                    <a:cubicBezTo>
                      <a:pt x="6101" y="1603"/>
                      <a:pt x="6101" y="62"/>
                      <a:pt x="5115"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5991850" y="2703875"/>
                <a:ext cx="150950" cy="134900"/>
              </a:xfrm>
              <a:custGeom>
                <a:avLst/>
                <a:gdLst/>
                <a:ahLst/>
                <a:cxnLst/>
                <a:rect l="l" t="t" r="r" b="b"/>
                <a:pathLst>
                  <a:path w="6038" h="5396" extrusionOk="0">
                    <a:moveTo>
                      <a:pt x="1210" y="1"/>
                    </a:moveTo>
                    <a:cubicBezTo>
                      <a:pt x="556" y="1"/>
                      <a:pt x="1" y="875"/>
                      <a:pt x="618" y="1493"/>
                    </a:cubicBezTo>
                    <a:lnTo>
                      <a:pt x="4192" y="5128"/>
                    </a:lnTo>
                    <a:cubicBezTo>
                      <a:pt x="4380" y="5317"/>
                      <a:pt x="4592" y="5396"/>
                      <a:pt x="4796" y="5396"/>
                    </a:cubicBezTo>
                    <a:cubicBezTo>
                      <a:pt x="5460" y="5396"/>
                      <a:pt x="6037" y="4556"/>
                      <a:pt x="5424" y="3896"/>
                    </a:cubicBezTo>
                    <a:lnTo>
                      <a:pt x="1789" y="261"/>
                    </a:lnTo>
                    <a:cubicBezTo>
                      <a:pt x="1606" y="78"/>
                      <a:pt x="1403" y="1"/>
                      <a:pt x="121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5"/>
              <p:cNvSpPr/>
              <p:nvPr/>
            </p:nvSpPr>
            <p:spPr>
              <a:xfrm>
                <a:off x="6139875" y="2432575"/>
                <a:ext cx="116875" cy="99700"/>
              </a:xfrm>
              <a:custGeom>
                <a:avLst/>
                <a:gdLst/>
                <a:ahLst/>
                <a:cxnLst/>
                <a:rect l="l" t="t" r="r" b="b"/>
                <a:pathLst>
                  <a:path w="4675" h="3988" extrusionOk="0">
                    <a:moveTo>
                      <a:pt x="3438" y="0"/>
                    </a:moveTo>
                    <a:cubicBezTo>
                      <a:pt x="3233" y="0"/>
                      <a:pt x="3020" y="79"/>
                      <a:pt x="2830" y="269"/>
                    </a:cubicBezTo>
                    <a:lnTo>
                      <a:pt x="612" y="2548"/>
                    </a:lnTo>
                    <a:cubicBezTo>
                      <a:pt x="1" y="3160"/>
                      <a:pt x="539" y="3988"/>
                      <a:pt x="1184" y="3988"/>
                    </a:cubicBezTo>
                    <a:cubicBezTo>
                      <a:pt x="1384" y="3988"/>
                      <a:pt x="1594" y="3908"/>
                      <a:pt x="1783" y="3719"/>
                    </a:cubicBezTo>
                    <a:lnTo>
                      <a:pt x="4063" y="1439"/>
                    </a:lnTo>
                    <a:cubicBezTo>
                      <a:pt x="4675" y="828"/>
                      <a:pt x="4100" y="0"/>
                      <a:pt x="3438"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5"/>
              <p:cNvSpPr/>
              <p:nvPr/>
            </p:nvSpPr>
            <p:spPr>
              <a:xfrm>
                <a:off x="5300250" y="3056600"/>
                <a:ext cx="162275" cy="144900"/>
              </a:xfrm>
              <a:custGeom>
                <a:avLst/>
                <a:gdLst/>
                <a:ahLst/>
                <a:cxnLst/>
                <a:rect l="l" t="t" r="r" b="b"/>
                <a:pathLst>
                  <a:path w="6491" h="5796" extrusionOk="0">
                    <a:moveTo>
                      <a:pt x="1231" y="1"/>
                    </a:moveTo>
                    <a:cubicBezTo>
                      <a:pt x="590" y="1"/>
                      <a:pt x="1" y="863"/>
                      <a:pt x="618" y="1432"/>
                    </a:cubicBezTo>
                    <a:lnTo>
                      <a:pt x="4684" y="5560"/>
                    </a:lnTo>
                    <a:cubicBezTo>
                      <a:pt x="4863" y="5725"/>
                      <a:pt x="5060" y="5795"/>
                      <a:pt x="5251" y="5795"/>
                    </a:cubicBezTo>
                    <a:cubicBezTo>
                      <a:pt x="5913" y="5795"/>
                      <a:pt x="6491" y="4950"/>
                      <a:pt x="5917" y="4328"/>
                    </a:cubicBezTo>
                    <a:lnTo>
                      <a:pt x="1788" y="262"/>
                    </a:lnTo>
                    <a:cubicBezTo>
                      <a:pt x="1619" y="77"/>
                      <a:pt x="1423" y="1"/>
                      <a:pt x="1231"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5"/>
              <p:cNvSpPr/>
              <p:nvPr/>
            </p:nvSpPr>
            <p:spPr>
              <a:xfrm>
                <a:off x="5617550" y="3145975"/>
                <a:ext cx="151050" cy="134700"/>
              </a:xfrm>
              <a:custGeom>
                <a:avLst/>
                <a:gdLst/>
                <a:ahLst/>
                <a:cxnLst/>
                <a:rect l="l" t="t" r="r" b="b"/>
                <a:pathLst>
                  <a:path w="6042" h="5388" extrusionOk="0">
                    <a:moveTo>
                      <a:pt x="4833" y="0"/>
                    </a:moveTo>
                    <a:cubicBezTo>
                      <a:pt x="4639" y="0"/>
                      <a:pt x="4437" y="77"/>
                      <a:pt x="4253" y="260"/>
                    </a:cubicBezTo>
                    <a:lnTo>
                      <a:pt x="618" y="3895"/>
                    </a:lnTo>
                    <a:cubicBezTo>
                      <a:pt x="0" y="4513"/>
                      <a:pt x="556" y="5388"/>
                      <a:pt x="1209" y="5388"/>
                    </a:cubicBezTo>
                    <a:cubicBezTo>
                      <a:pt x="1403" y="5388"/>
                      <a:pt x="1606" y="5311"/>
                      <a:pt x="1789" y="5128"/>
                    </a:cubicBezTo>
                    <a:lnTo>
                      <a:pt x="5424" y="1492"/>
                    </a:lnTo>
                    <a:cubicBezTo>
                      <a:pt x="6042" y="875"/>
                      <a:pt x="5487" y="0"/>
                      <a:pt x="483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5"/>
              <p:cNvSpPr/>
              <p:nvPr/>
            </p:nvSpPr>
            <p:spPr>
              <a:xfrm>
                <a:off x="6014500" y="2977150"/>
                <a:ext cx="126225" cy="109750"/>
              </a:xfrm>
              <a:custGeom>
                <a:avLst/>
                <a:gdLst/>
                <a:ahLst/>
                <a:cxnLst/>
                <a:rect l="l" t="t" r="r" b="b"/>
                <a:pathLst>
                  <a:path w="5049" h="4390" extrusionOk="0">
                    <a:moveTo>
                      <a:pt x="1241" y="1"/>
                    </a:moveTo>
                    <a:cubicBezTo>
                      <a:pt x="579" y="1"/>
                      <a:pt x="1" y="846"/>
                      <a:pt x="575" y="1468"/>
                    </a:cubicBezTo>
                    <a:lnTo>
                      <a:pt x="3348" y="4179"/>
                    </a:lnTo>
                    <a:cubicBezTo>
                      <a:pt x="3522" y="4326"/>
                      <a:pt x="3707" y="4389"/>
                      <a:pt x="3885" y="4389"/>
                    </a:cubicBezTo>
                    <a:cubicBezTo>
                      <a:pt x="4522" y="4389"/>
                      <a:pt x="5049" y="3573"/>
                      <a:pt x="4518" y="2947"/>
                    </a:cubicBezTo>
                    <a:lnTo>
                      <a:pt x="1807" y="236"/>
                    </a:lnTo>
                    <a:cubicBezTo>
                      <a:pt x="1628" y="70"/>
                      <a:pt x="1431" y="1"/>
                      <a:pt x="1241"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5"/>
              <p:cNvSpPr/>
              <p:nvPr/>
            </p:nvSpPr>
            <p:spPr>
              <a:xfrm>
                <a:off x="5198725" y="3339850"/>
                <a:ext cx="127650" cy="110475"/>
              </a:xfrm>
              <a:custGeom>
                <a:avLst/>
                <a:gdLst/>
                <a:ahLst/>
                <a:cxnLst/>
                <a:rect l="l" t="t" r="r" b="b"/>
                <a:pathLst>
                  <a:path w="5106" h="4419" extrusionOk="0">
                    <a:moveTo>
                      <a:pt x="3922" y="0"/>
                    </a:moveTo>
                    <a:cubicBezTo>
                      <a:pt x="3722" y="0"/>
                      <a:pt x="3512" y="79"/>
                      <a:pt x="3323" y="269"/>
                    </a:cubicBezTo>
                    <a:lnTo>
                      <a:pt x="612" y="2980"/>
                    </a:lnTo>
                    <a:cubicBezTo>
                      <a:pt x="0" y="3591"/>
                      <a:pt x="539" y="4419"/>
                      <a:pt x="1184" y="4419"/>
                    </a:cubicBezTo>
                    <a:cubicBezTo>
                      <a:pt x="1384" y="4419"/>
                      <a:pt x="1594" y="4339"/>
                      <a:pt x="1783" y="4150"/>
                    </a:cubicBezTo>
                    <a:lnTo>
                      <a:pt x="4494" y="1439"/>
                    </a:lnTo>
                    <a:cubicBezTo>
                      <a:pt x="5106" y="827"/>
                      <a:pt x="4567" y="0"/>
                      <a:pt x="3922"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5"/>
              <p:cNvSpPr/>
              <p:nvPr/>
            </p:nvSpPr>
            <p:spPr>
              <a:xfrm>
                <a:off x="3191650" y="4257900"/>
                <a:ext cx="152450" cy="133375"/>
              </a:xfrm>
              <a:custGeom>
                <a:avLst/>
                <a:gdLst/>
                <a:ahLst/>
                <a:cxnLst/>
                <a:rect l="l" t="t" r="r" b="b"/>
                <a:pathLst>
                  <a:path w="6098" h="5335" extrusionOk="0">
                    <a:moveTo>
                      <a:pt x="1237" y="0"/>
                    </a:moveTo>
                    <a:cubicBezTo>
                      <a:pt x="575" y="0"/>
                      <a:pt x="0" y="828"/>
                      <a:pt x="612" y="1439"/>
                    </a:cubicBezTo>
                    <a:lnTo>
                      <a:pt x="4247" y="5075"/>
                    </a:lnTo>
                    <a:cubicBezTo>
                      <a:pt x="4430" y="5258"/>
                      <a:pt x="4636" y="5335"/>
                      <a:pt x="4835" y="5335"/>
                    </a:cubicBezTo>
                    <a:cubicBezTo>
                      <a:pt x="5506" y="5335"/>
                      <a:pt x="6097" y="4460"/>
                      <a:pt x="5480" y="3842"/>
                    </a:cubicBezTo>
                    <a:lnTo>
                      <a:pt x="1844" y="269"/>
                    </a:lnTo>
                    <a:cubicBezTo>
                      <a:pt x="1655" y="79"/>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5"/>
              <p:cNvSpPr/>
              <p:nvPr/>
            </p:nvSpPr>
            <p:spPr>
              <a:xfrm>
                <a:off x="3362625" y="4529200"/>
                <a:ext cx="140125" cy="122600"/>
              </a:xfrm>
              <a:custGeom>
                <a:avLst/>
                <a:gdLst/>
                <a:ahLst/>
                <a:cxnLst/>
                <a:rect l="l" t="t" r="r" b="b"/>
                <a:pathLst>
                  <a:path w="5605" h="4904" extrusionOk="0">
                    <a:moveTo>
                      <a:pt x="4342" y="1"/>
                    </a:moveTo>
                    <a:cubicBezTo>
                      <a:pt x="4143" y="1"/>
                      <a:pt x="3938" y="78"/>
                      <a:pt x="3755" y="261"/>
                    </a:cubicBezTo>
                    <a:lnTo>
                      <a:pt x="612" y="3465"/>
                    </a:lnTo>
                    <a:cubicBezTo>
                      <a:pt x="1" y="4076"/>
                      <a:pt x="539" y="4904"/>
                      <a:pt x="1184" y="4904"/>
                    </a:cubicBezTo>
                    <a:cubicBezTo>
                      <a:pt x="1384" y="4904"/>
                      <a:pt x="1594" y="4825"/>
                      <a:pt x="1783" y="4635"/>
                    </a:cubicBezTo>
                    <a:cubicBezTo>
                      <a:pt x="2830" y="3588"/>
                      <a:pt x="3878" y="2540"/>
                      <a:pt x="4987" y="1493"/>
                    </a:cubicBezTo>
                    <a:cubicBezTo>
                      <a:pt x="5605" y="875"/>
                      <a:pt x="5013" y="1"/>
                      <a:pt x="434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5"/>
              <p:cNvSpPr/>
              <p:nvPr/>
            </p:nvSpPr>
            <p:spPr>
              <a:xfrm>
                <a:off x="3622950" y="4416550"/>
                <a:ext cx="128025" cy="110475"/>
              </a:xfrm>
              <a:custGeom>
                <a:avLst/>
                <a:gdLst/>
                <a:ahLst/>
                <a:cxnLst/>
                <a:rect l="l" t="t" r="r" b="b"/>
                <a:pathLst>
                  <a:path w="5121" h="4419" extrusionOk="0">
                    <a:moveTo>
                      <a:pt x="1184" y="0"/>
                    </a:moveTo>
                    <a:cubicBezTo>
                      <a:pt x="539" y="0"/>
                      <a:pt x="0" y="828"/>
                      <a:pt x="612" y="1440"/>
                    </a:cubicBezTo>
                    <a:lnTo>
                      <a:pt x="3323" y="4151"/>
                    </a:lnTo>
                    <a:cubicBezTo>
                      <a:pt x="3512" y="4340"/>
                      <a:pt x="3722" y="4419"/>
                      <a:pt x="3923" y="4419"/>
                    </a:cubicBezTo>
                    <a:cubicBezTo>
                      <a:pt x="4571" y="4419"/>
                      <a:pt x="5120" y="3592"/>
                      <a:pt x="4555" y="2980"/>
                    </a:cubicBezTo>
                    <a:lnTo>
                      <a:pt x="1783" y="269"/>
                    </a:lnTo>
                    <a:cubicBezTo>
                      <a:pt x="1593" y="80"/>
                      <a:pt x="1384" y="0"/>
                      <a:pt x="1184"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5"/>
              <p:cNvSpPr/>
              <p:nvPr/>
            </p:nvSpPr>
            <p:spPr>
              <a:xfrm>
                <a:off x="3847725" y="4645450"/>
                <a:ext cx="41625" cy="105925"/>
              </a:xfrm>
              <a:custGeom>
                <a:avLst/>
                <a:gdLst/>
                <a:ahLst/>
                <a:cxnLst/>
                <a:rect l="l" t="t" r="r" b="b"/>
                <a:pathLst>
                  <a:path w="1665" h="4237" extrusionOk="0">
                    <a:moveTo>
                      <a:pt x="832" y="1"/>
                    </a:moveTo>
                    <a:cubicBezTo>
                      <a:pt x="432" y="1"/>
                      <a:pt x="31" y="263"/>
                      <a:pt x="1" y="786"/>
                    </a:cubicBezTo>
                    <a:lnTo>
                      <a:pt x="1" y="3497"/>
                    </a:lnTo>
                    <a:cubicBezTo>
                      <a:pt x="31" y="3990"/>
                      <a:pt x="432" y="4237"/>
                      <a:pt x="832" y="4237"/>
                    </a:cubicBezTo>
                    <a:cubicBezTo>
                      <a:pt x="1233" y="4237"/>
                      <a:pt x="1633" y="3990"/>
                      <a:pt x="1664" y="3497"/>
                    </a:cubicBezTo>
                    <a:lnTo>
                      <a:pt x="1664" y="786"/>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5"/>
              <p:cNvSpPr/>
              <p:nvPr/>
            </p:nvSpPr>
            <p:spPr>
              <a:xfrm>
                <a:off x="4075650" y="4370550"/>
                <a:ext cx="163400" cy="145500"/>
              </a:xfrm>
              <a:custGeom>
                <a:avLst/>
                <a:gdLst/>
                <a:ahLst/>
                <a:cxnLst/>
                <a:rect l="l" t="t" r="r" b="b"/>
                <a:pathLst>
                  <a:path w="6536" h="5820" extrusionOk="0">
                    <a:moveTo>
                      <a:pt x="1263" y="0"/>
                    </a:moveTo>
                    <a:cubicBezTo>
                      <a:pt x="593" y="0"/>
                      <a:pt x="1" y="875"/>
                      <a:pt x="619" y="1493"/>
                    </a:cubicBezTo>
                    <a:lnTo>
                      <a:pt x="4685" y="5559"/>
                    </a:lnTo>
                    <a:cubicBezTo>
                      <a:pt x="4868" y="5742"/>
                      <a:pt x="5074" y="5819"/>
                      <a:pt x="5273" y="5819"/>
                    </a:cubicBezTo>
                    <a:cubicBezTo>
                      <a:pt x="5943" y="5819"/>
                      <a:pt x="6535" y="4945"/>
                      <a:pt x="5917" y="4327"/>
                    </a:cubicBezTo>
                    <a:lnTo>
                      <a:pt x="1851" y="260"/>
                    </a:lnTo>
                    <a:cubicBezTo>
                      <a:pt x="1668" y="77"/>
                      <a:pt x="1462" y="0"/>
                      <a:pt x="1263"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5"/>
              <p:cNvSpPr/>
              <p:nvPr/>
            </p:nvSpPr>
            <p:spPr>
              <a:xfrm>
                <a:off x="4314300" y="4247450"/>
                <a:ext cx="124650" cy="109300"/>
              </a:xfrm>
              <a:custGeom>
                <a:avLst/>
                <a:gdLst/>
                <a:ahLst/>
                <a:cxnLst/>
                <a:rect l="l" t="t" r="r" b="b"/>
                <a:pathLst>
                  <a:path w="4986" h="4372" extrusionOk="0">
                    <a:moveTo>
                      <a:pt x="3868" y="1"/>
                    </a:moveTo>
                    <a:cubicBezTo>
                      <a:pt x="3694" y="1"/>
                      <a:pt x="3509" y="59"/>
                      <a:pt x="3334" y="194"/>
                    </a:cubicBezTo>
                    <a:lnTo>
                      <a:pt x="623" y="2905"/>
                    </a:lnTo>
                    <a:cubicBezTo>
                      <a:pt x="1" y="3527"/>
                      <a:pt x="568" y="4372"/>
                      <a:pt x="1228" y="4372"/>
                    </a:cubicBezTo>
                    <a:cubicBezTo>
                      <a:pt x="1417" y="4372"/>
                      <a:pt x="1615" y="4302"/>
                      <a:pt x="1793" y="4137"/>
                    </a:cubicBezTo>
                    <a:lnTo>
                      <a:pt x="4504" y="1364"/>
                    </a:lnTo>
                    <a:cubicBezTo>
                      <a:pt x="4986" y="739"/>
                      <a:pt x="4490" y="1"/>
                      <a:pt x="3868"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5"/>
              <p:cNvSpPr/>
              <p:nvPr/>
            </p:nvSpPr>
            <p:spPr>
              <a:xfrm>
                <a:off x="4212750" y="3928475"/>
                <a:ext cx="125875" cy="109750"/>
              </a:xfrm>
              <a:custGeom>
                <a:avLst/>
                <a:gdLst/>
                <a:ahLst/>
                <a:cxnLst/>
                <a:rect l="l" t="t" r="r" b="b"/>
                <a:pathLst>
                  <a:path w="5035" h="4390" extrusionOk="0">
                    <a:moveTo>
                      <a:pt x="1209" y="0"/>
                    </a:moveTo>
                    <a:cubicBezTo>
                      <a:pt x="556" y="0"/>
                      <a:pt x="0" y="875"/>
                      <a:pt x="618" y="1492"/>
                    </a:cubicBezTo>
                    <a:lnTo>
                      <a:pt x="3329" y="4203"/>
                    </a:lnTo>
                    <a:cubicBezTo>
                      <a:pt x="3485" y="4333"/>
                      <a:pt x="3657" y="4389"/>
                      <a:pt x="3826" y="4389"/>
                    </a:cubicBezTo>
                    <a:cubicBezTo>
                      <a:pt x="4457" y="4389"/>
                      <a:pt x="5035" y="3603"/>
                      <a:pt x="4500" y="2971"/>
                    </a:cubicBezTo>
                    <a:lnTo>
                      <a:pt x="1789" y="260"/>
                    </a:lnTo>
                    <a:cubicBezTo>
                      <a:pt x="1606" y="77"/>
                      <a:pt x="1403" y="0"/>
                      <a:pt x="120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5"/>
              <p:cNvSpPr/>
              <p:nvPr/>
            </p:nvSpPr>
            <p:spPr>
              <a:xfrm>
                <a:off x="4177475" y="3623275"/>
                <a:ext cx="129200" cy="110475"/>
              </a:xfrm>
              <a:custGeom>
                <a:avLst/>
                <a:gdLst/>
                <a:ahLst/>
                <a:cxnLst/>
                <a:rect l="l" t="t" r="r" b="b"/>
                <a:pathLst>
                  <a:path w="5168" h="4419" extrusionOk="0">
                    <a:moveTo>
                      <a:pt x="3958" y="0"/>
                    </a:moveTo>
                    <a:cubicBezTo>
                      <a:pt x="3762" y="0"/>
                      <a:pt x="3559" y="79"/>
                      <a:pt x="3385" y="269"/>
                    </a:cubicBezTo>
                    <a:lnTo>
                      <a:pt x="612" y="2980"/>
                    </a:lnTo>
                    <a:cubicBezTo>
                      <a:pt x="0" y="3591"/>
                      <a:pt x="575" y="4419"/>
                      <a:pt x="1237" y="4419"/>
                    </a:cubicBezTo>
                    <a:cubicBezTo>
                      <a:pt x="1442" y="4419"/>
                      <a:pt x="1655" y="4339"/>
                      <a:pt x="1844" y="4150"/>
                    </a:cubicBezTo>
                    <a:lnTo>
                      <a:pt x="4555" y="1439"/>
                    </a:lnTo>
                    <a:cubicBezTo>
                      <a:pt x="5167" y="827"/>
                      <a:pt x="4593" y="0"/>
                      <a:pt x="3958"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5"/>
              <p:cNvSpPr/>
              <p:nvPr/>
            </p:nvSpPr>
            <p:spPr>
              <a:xfrm>
                <a:off x="4382350" y="4484325"/>
                <a:ext cx="161900" cy="144375"/>
              </a:xfrm>
              <a:custGeom>
                <a:avLst/>
                <a:gdLst/>
                <a:ahLst/>
                <a:cxnLst/>
                <a:rect l="l" t="t" r="r" b="b"/>
                <a:pathLst>
                  <a:path w="6476" h="5775" extrusionOk="0">
                    <a:moveTo>
                      <a:pt x="1184" y="0"/>
                    </a:moveTo>
                    <a:cubicBezTo>
                      <a:pt x="538" y="0"/>
                      <a:pt x="0" y="828"/>
                      <a:pt x="612" y="1440"/>
                    </a:cubicBezTo>
                    <a:lnTo>
                      <a:pt x="4678" y="5506"/>
                    </a:lnTo>
                    <a:cubicBezTo>
                      <a:pt x="4868" y="5695"/>
                      <a:pt x="5077" y="5775"/>
                      <a:pt x="5278" y="5775"/>
                    </a:cubicBezTo>
                    <a:cubicBezTo>
                      <a:pt x="5926" y="5775"/>
                      <a:pt x="6475" y="4947"/>
                      <a:pt x="5911" y="4335"/>
                    </a:cubicBezTo>
                    <a:lnTo>
                      <a:pt x="1782" y="269"/>
                    </a:lnTo>
                    <a:cubicBezTo>
                      <a:pt x="1593" y="80"/>
                      <a:pt x="1383" y="0"/>
                      <a:pt x="1184"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5"/>
              <p:cNvSpPr/>
              <p:nvPr/>
            </p:nvSpPr>
            <p:spPr>
              <a:xfrm>
                <a:off x="4799675" y="4429800"/>
                <a:ext cx="41600" cy="196800"/>
              </a:xfrm>
              <a:custGeom>
                <a:avLst/>
                <a:gdLst/>
                <a:ahLst/>
                <a:cxnLst/>
                <a:rect l="l" t="t" r="r" b="b"/>
                <a:pathLst>
                  <a:path w="1664" h="7872" extrusionOk="0">
                    <a:moveTo>
                      <a:pt x="832" y="1"/>
                    </a:moveTo>
                    <a:cubicBezTo>
                      <a:pt x="431" y="1"/>
                      <a:pt x="31" y="263"/>
                      <a:pt x="0" y="786"/>
                    </a:cubicBezTo>
                    <a:lnTo>
                      <a:pt x="0" y="7133"/>
                    </a:lnTo>
                    <a:cubicBezTo>
                      <a:pt x="31" y="7625"/>
                      <a:pt x="431" y="7872"/>
                      <a:pt x="832" y="7872"/>
                    </a:cubicBezTo>
                    <a:cubicBezTo>
                      <a:pt x="1232" y="7872"/>
                      <a:pt x="1633" y="7625"/>
                      <a:pt x="1664" y="7133"/>
                    </a:cubicBezTo>
                    <a:lnTo>
                      <a:pt x="1664" y="786"/>
                    </a:lnTo>
                    <a:cubicBezTo>
                      <a:pt x="1633" y="263"/>
                      <a:pt x="1232" y="1"/>
                      <a:pt x="832"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5"/>
              <p:cNvSpPr/>
              <p:nvPr/>
            </p:nvSpPr>
            <p:spPr>
              <a:xfrm>
                <a:off x="4827400" y="4789875"/>
                <a:ext cx="180225" cy="43150"/>
              </a:xfrm>
              <a:custGeom>
                <a:avLst/>
                <a:gdLst/>
                <a:ahLst/>
                <a:cxnLst/>
                <a:rect l="l" t="t" r="r" b="b"/>
                <a:pathLst>
                  <a:path w="7209" h="1726" extrusionOk="0">
                    <a:moveTo>
                      <a:pt x="1109" y="0"/>
                    </a:moveTo>
                    <a:cubicBezTo>
                      <a:pt x="0" y="0"/>
                      <a:pt x="0" y="1725"/>
                      <a:pt x="1109" y="1725"/>
                    </a:cubicBezTo>
                    <a:lnTo>
                      <a:pt x="6100" y="1725"/>
                    </a:lnTo>
                    <a:cubicBezTo>
                      <a:pt x="7209" y="1725"/>
                      <a:pt x="7209" y="0"/>
                      <a:pt x="6100"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5"/>
              <p:cNvSpPr/>
              <p:nvPr/>
            </p:nvSpPr>
            <p:spPr>
              <a:xfrm>
                <a:off x="5039950" y="4472200"/>
                <a:ext cx="151025" cy="134750"/>
              </a:xfrm>
              <a:custGeom>
                <a:avLst/>
                <a:gdLst/>
                <a:ahLst/>
                <a:cxnLst/>
                <a:rect l="l" t="t" r="r" b="b"/>
                <a:pathLst>
                  <a:path w="6041" h="5390" extrusionOk="0">
                    <a:moveTo>
                      <a:pt x="4803" y="1"/>
                    </a:moveTo>
                    <a:cubicBezTo>
                      <a:pt x="4601" y="1"/>
                      <a:pt x="4388" y="78"/>
                      <a:pt x="4191" y="261"/>
                    </a:cubicBezTo>
                    <a:lnTo>
                      <a:pt x="617" y="3958"/>
                    </a:lnTo>
                    <a:cubicBezTo>
                      <a:pt x="0" y="4527"/>
                      <a:pt x="553" y="5389"/>
                      <a:pt x="1205" y="5389"/>
                    </a:cubicBezTo>
                    <a:cubicBezTo>
                      <a:pt x="1400" y="5389"/>
                      <a:pt x="1604" y="5313"/>
                      <a:pt x="1788" y="5129"/>
                    </a:cubicBezTo>
                    <a:lnTo>
                      <a:pt x="5423" y="1493"/>
                    </a:lnTo>
                    <a:cubicBezTo>
                      <a:pt x="6041" y="875"/>
                      <a:pt x="5485" y="1"/>
                      <a:pt x="4803"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5"/>
              <p:cNvSpPr/>
              <p:nvPr/>
            </p:nvSpPr>
            <p:spPr>
              <a:xfrm>
                <a:off x="5232450" y="4620075"/>
                <a:ext cx="128325" cy="111625"/>
              </a:xfrm>
              <a:custGeom>
                <a:avLst/>
                <a:gdLst/>
                <a:ahLst/>
                <a:cxnLst/>
                <a:rect l="l" t="t" r="r" b="b"/>
                <a:pathLst>
                  <a:path w="5133" h="4465" extrusionOk="0">
                    <a:moveTo>
                      <a:pt x="1210" y="1"/>
                    </a:moveTo>
                    <a:cubicBezTo>
                      <a:pt x="556" y="1"/>
                      <a:pt x="1" y="875"/>
                      <a:pt x="619" y="1493"/>
                    </a:cubicBezTo>
                    <a:lnTo>
                      <a:pt x="3330" y="4204"/>
                    </a:lnTo>
                    <a:cubicBezTo>
                      <a:pt x="3513" y="4387"/>
                      <a:pt x="3715" y="4464"/>
                      <a:pt x="3910" y="4464"/>
                    </a:cubicBezTo>
                    <a:cubicBezTo>
                      <a:pt x="4566" y="4464"/>
                      <a:pt x="5132" y="3590"/>
                      <a:pt x="4562" y="2972"/>
                    </a:cubicBezTo>
                    <a:lnTo>
                      <a:pt x="1789" y="261"/>
                    </a:lnTo>
                    <a:cubicBezTo>
                      <a:pt x="1606" y="78"/>
                      <a:pt x="1404" y="1"/>
                      <a:pt x="121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5"/>
              <p:cNvSpPr/>
              <p:nvPr/>
            </p:nvSpPr>
            <p:spPr>
              <a:xfrm>
                <a:off x="5391000" y="4417175"/>
                <a:ext cx="114875" cy="99775"/>
              </a:xfrm>
              <a:custGeom>
                <a:avLst/>
                <a:gdLst/>
                <a:ahLst/>
                <a:cxnLst/>
                <a:rect l="l" t="t" r="r" b="b"/>
                <a:pathLst>
                  <a:path w="4595" h="3991" extrusionOk="0">
                    <a:moveTo>
                      <a:pt x="3420" y="1"/>
                    </a:moveTo>
                    <a:cubicBezTo>
                      <a:pt x="3228" y="1"/>
                      <a:pt x="3026" y="73"/>
                      <a:pt x="2841" y="244"/>
                    </a:cubicBezTo>
                    <a:lnTo>
                      <a:pt x="623" y="2524"/>
                    </a:lnTo>
                    <a:cubicBezTo>
                      <a:pt x="1" y="3146"/>
                      <a:pt x="568" y="3991"/>
                      <a:pt x="1228" y="3991"/>
                    </a:cubicBezTo>
                    <a:cubicBezTo>
                      <a:pt x="1417" y="3991"/>
                      <a:pt x="1615" y="3921"/>
                      <a:pt x="1794" y="3756"/>
                    </a:cubicBezTo>
                    <a:lnTo>
                      <a:pt x="4073" y="1415"/>
                    </a:lnTo>
                    <a:cubicBezTo>
                      <a:pt x="4594" y="799"/>
                      <a:pt x="4059" y="1"/>
                      <a:pt x="3420"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5"/>
              <p:cNvSpPr/>
              <p:nvPr/>
            </p:nvSpPr>
            <p:spPr>
              <a:xfrm>
                <a:off x="3532075" y="4858625"/>
                <a:ext cx="140225" cy="121975"/>
              </a:xfrm>
              <a:custGeom>
                <a:avLst/>
                <a:gdLst/>
                <a:ahLst/>
                <a:cxnLst/>
                <a:rect l="l" t="t" r="r" b="b"/>
                <a:pathLst>
                  <a:path w="5609" h="4879" extrusionOk="0">
                    <a:moveTo>
                      <a:pt x="1237" y="1"/>
                    </a:moveTo>
                    <a:cubicBezTo>
                      <a:pt x="574" y="1"/>
                      <a:pt x="0" y="828"/>
                      <a:pt x="612" y="1440"/>
                    </a:cubicBezTo>
                    <a:lnTo>
                      <a:pt x="3816" y="4644"/>
                    </a:lnTo>
                    <a:cubicBezTo>
                      <a:pt x="3981" y="4809"/>
                      <a:pt x="4171" y="4879"/>
                      <a:pt x="4357" y="4879"/>
                    </a:cubicBezTo>
                    <a:cubicBezTo>
                      <a:pt x="5004" y="4879"/>
                      <a:pt x="5609" y="4034"/>
                      <a:pt x="4986" y="3411"/>
                    </a:cubicBezTo>
                    <a:lnTo>
                      <a:pt x="1844" y="269"/>
                    </a:ln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5"/>
              <p:cNvSpPr/>
              <p:nvPr/>
            </p:nvSpPr>
            <p:spPr>
              <a:xfrm>
                <a:off x="3817650" y="5028075"/>
                <a:ext cx="148600" cy="132325"/>
              </a:xfrm>
              <a:custGeom>
                <a:avLst/>
                <a:gdLst/>
                <a:ahLst/>
                <a:cxnLst/>
                <a:rect l="l" t="t" r="r" b="b"/>
                <a:pathLst>
                  <a:path w="5944" h="5293" extrusionOk="0">
                    <a:moveTo>
                      <a:pt x="4734" y="0"/>
                    </a:moveTo>
                    <a:cubicBezTo>
                      <a:pt x="4538" y="0"/>
                      <a:pt x="4336" y="79"/>
                      <a:pt x="4161" y="269"/>
                    </a:cubicBezTo>
                    <a:lnTo>
                      <a:pt x="526" y="3904"/>
                    </a:lnTo>
                    <a:cubicBezTo>
                      <a:pt x="1" y="4524"/>
                      <a:pt x="511" y="5293"/>
                      <a:pt x="1140" y="5293"/>
                    </a:cubicBezTo>
                    <a:cubicBezTo>
                      <a:pt x="1323" y="5293"/>
                      <a:pt x="1516" y="5227"/>
                      <a:pt x="1696" y="5075"/>
                    </a:cubicBezTo>
                    <a:lnTo>
                      <a:pt x="5332" y="1439"/>
                    </a:lnTo>
                    <a:cubicBezTo>
                      <a:pt x="5943" y="828"/>
                      <a:pt x="5369" y="0"/>
                      <a:pt x="4734"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5"/>
              <p:cNvSpPr/>
              <p:nvPr/>
            </p:nvSpPr>
            <p:spPr>
              <a:xfrm>
                <a:off x="4064875" y="4744850"/>
                <a:ext cx="140250" cy="122425"/>
              </a:xfrm>
              <a:custGeom>
                <a:avLst/>
                <a:gdLst/>
                <a:ahLst/>
                <a:cxnLst/>
                <a:rect l="l" t="t" r="r" b="b"/>
                <a:pathLst>
                  <a:path w="5610" h="4897" extrusionOk="0">
                    <a:moveTo>
                      <a:pt x="1209" y="1"/>
                    </a:moveTo>
                    <a:cubicBezTo>
                      <a:pt x="556" y="1"/>
                      <a:pt x="0" y="875"/>
                      <a:pt x="618" y="1493"/>
                    </a:cubicBezTo>
                    <a:cubicBezTo>
                      <a:pt x="1666" y="2540"/>
                      <a:pt x="2713" y="3588"/>
                      <a:pt x="3761" y="4635"/>
                    </a:cubicBezTo>
                    <a:cubicBezTo>
                      <a:pt x="3945" y="4819"/>
                      <a:pt x="4151" y="4896"/>
                      <a:pt x="4351" y="4896"/>
                    </a:cubicBezTo>
                    <a:cubicBezTo>
                      <a:pt x="5021" y="4896"/>
                      <a:pt x="5610" y="4034"/>
                      <a:pt x="4993" y="3465"/>
                    </a:cubicBezTo>
                    <a:cubicBezTo>
                      <a:pt x="3945" y="2356"/>
                      <a:pt x="2836" y="1308"/>
                      <a:pt x="1789" y="261"/>
                    </a:cubicBezTo>
                    <a:cubicBezTo>
                      <a:pt x="1606" y="78"/>
                      <a:pt x="1403" y="1"/>
                      <a:pt x="1209"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5"/>
              <p:cNvSpPr/>
              <p:nvPr/>
            </p:nvSpPr>
            <p:spPr>
              <a:xfrm>
                <a:off x="4189800" y="5028075"/>
                <a:ext cx="150750" cy="133600"/>
              </a:xfrm>
              <a:custGeom>
                <a:avLst/>
                <a:gdLst/>
                <a:ahLst/>
                <a:cxnLst/>
                <a:rect l="l" t="t" r="r" b="b"/>
                <a:pathLst>
                  <a:path w="6030" h="5344" extrusionOk="0">
                    <a:moveTo>
                      <a:pt x="4846" y="0"/>
                    </a:moveTo>
                    <a:cubicBezTo>
                      <a:pt x="4646" y="0"/>
                      <a:pt x="4436" y="79"/>
                      <a:pt x="4247" y="269"/>
                    </a:cubicBezTo>
                    <a:lnTo>
                      <a:pt x="612" y="3904"/>
                    </a:lnTo>
                    <a:cubicBezTo>
                      <a:pt x="0" y="4516"/>
                      <a:pt x="539" y="5343"/>
                      <a:pt x="1184" y="5343"/>
                    </a:cubicBezTo>
                    <a:cubicBezTo>
                      <a:pt x="1384" y="5343"/>
                      <a:pt x="1593" y="5264"/>
                      <a:pt x="1783" y="5075"/>
                    </a:cubicBezTo>
                    <a:lnTo>
                      <a:pt x="5418" y="1439"/>
                    </a:lnTo>
                    <a:cubicBezTo>
                      <a:pt x="6030" y="828"/>
                      <a:pt x="5491" y="0"/>
                      <a:pt x="4846"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5"/>
              <p:cNvSpPr/>
              <p:nvPr/>
            </p:nvSpPr>
            <p:spPr>
              <a:xfrm>
                <a:off x="4473075" y="4778750"/>
                <a:ext cx="140125" cy="122600"/>
              </a:xfrm>
              <a:custGeom>
                <a:avLst/>
                <a:gdLst/>
                <a:ahLst/>
                <a:cxnLst/>
                <a:rect l="l" t="t" r="r" b="b"/>
                <a:pathLst>
                  <a:path w="5605" h="4904" extrusionOk="0">
                    <a:moveTo>
                      <a:pt x="1209" y="0"/>
                    </a:moveTo>
                    <a:cubicBezTo>
                      <a:pt x="555" y="0"/>
                      <a:pt x="0" y="875"/>
                      <a:pt x="618" y="1493"/>
                    </a:cubicBezTo>
                    <a:lnTo>
                      <a:pt x="3760" y="4635"/>
                    </a:lnTo>
                    <a:cubicBezTo>
                      <a:pt x="3950" y="4824"/>
                      <a:pt x="4163" y="4903"/>
                      <a:pt x="4368" y="4903"/>
                    </a:cubicBezTo>
                    <a:cubicBezTo>
                      <a:pt x="5030" y="4903"/>
                      <a:pt x="5604" y="4076"/>
                      <a:pt x="4993" y="3464"/>
                    </a:cubicBezTo>
                    <a:lnTo>
                      <a:pt x="1789" y="260"/>
                    </a:lnTo>
                    <a:cubicBezTo>
                      <a:pt x="1606" y="77"/>
                      <a:pt x="1403" y="0"/>
                      <a:pt x="1209"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5"/>
              <p:cNvSpPr/>
              <p:nvPr/>
            </p:nvSpPr>
            <p:spPr>
              <a:xfrm>
                <a:off x="4665775" y="5085075"/>
                <a:ext cx="128000" cy="110475"/>
              </a:xfrm>
              <a:custGeom>
                <a:avLst/>
                <a:gdLst/>
                <a:ahLst/>
                <a:cxnLst/>
                <a:rect l="l" t="t" r="r" b="b"/>
                <a:pathLst>
                  <a:path w="5120" h="4419" extrusionOk="0">
                    <a:moveTo>
                      <a:pt x="3922" y="0"/>
                    </a:moveTo>
                    <a:cubicBezTo>
                      <a:pt x="3722" y="0"/>
                      <a:pt x="3512" y="79"/>
                      <a:pt x="3323" y="268"/>
                    </a:cubicBezTo>
                    <a:cubicBezTo>
                      <a:pt x="2399" y="1131"/>
                      <a:pt x="1536" y="2055"/>
                      <a:pt x="612" y="2979"/>
                    </a:cubicBezTo>
                    <a:cubicBezTo>
                      <a:pt x="0" y="3591"/>
                      <a:pt x="538" y="4419"/>
                      <a:pt x="1184" y="4419"/>
                    </a:cubicBezTo>
                    <a:cubicBezTo>
                      <a:pt x="1383" y="4419"/>
                      <a:pt x="1593" y="4339"/>
                      <a:pt x="1782" y="4150"/>
                    </a:cubicBezTo>
                    <a:lnTo>
                      <a:pt x="4555" y="1439"/>
                    </a:lnTo>
                    <a:cubicBezTo>
                      <a:pt x="5120" y="827"/>
                      <a:pt x="4570" y="0"/>
                      <a:pt x="3922" y="0"/>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5"/>
              <p:cNvSpPr/>
              <p:nvPr/>
            </p:nvSpPr>
            <p:spPr>
              <a:xfrm>
                <a:off x="3532075" y="5209825"/>
                <a:ext cx="140125" cy="122600"/>
              </a:xfrm>
              <a:custGeom>
                <a:avLst/>
                <a:gdLst/>
                <a:ahLst/>
                <a:cxnLst/>
                <a:rect l="l" t="t" r="r" b="b"/>
                <a:pathLst>
                  <a:path w="5605" h="4904" extrusionOk="0">
                    <a:moveTo>
                      <a:pt x="1237" y="1"/>
                    </a:moveTo>
                    <a:cubicBezTo>
                      <a:pt x="574" y="1"/>
                      <a:pt x="0" y="828"/>
                      <a:pt x="612" y="1440"/>
                    </a:cubicBezTo>
                    <a:cubicBezTo>
                      <a:pt x="1659" y="2487"/>
                      <a:pt x="2707" y="3535"/>
                      <a:pt x="3816" y="4644"/>
                    </a:cubicBezTo>
                    <a:cubicBezTo>
                      <a:pt x="3985" y="4827"/>
                      <a:pt x="4180" y="4904"/>
                      <a:pt x="4370" y="4904"/>
                    </a:cubicBezTo>
                    <a:cubicBezTo>
                      <a:pt x="5012" y="4904"/>
                      <a:pt x="5604" y="4029"/>
                      <a:pt x="4986" y="3412"/>
                    </a:cubicBezTo>
                    <a:cubicBezTo>
                      <a:pt x="3939" y="2364"/>
                      <a:pt x="2892" y="1317"/>
                      <a:pt x="1844" y="269"/>
                    </a:cubicBez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5"/>
              <p:cNvSpPr/>
              <p:nvPr/>
            </p:nvSpPr>
            <p:spPr>
              <a:xfrm>
                <a:off x="2907300" y="1188425"/>
                <a:ext cx="929175" cy="176725"/>
              </a:xfrm>
              <a:custGeom>
                <a:avLst/>
                <a:gdLst/>
                <a:ahLst/>
                <a:cxnLst/>
                <a:rect l="l" t="t" r="r" b="b"/>
                <a:pathLst>
                  <a:path w="37167" h="7069" extrusionOk="0">
                    <a:moveTo>
                      <a:pt x="19853" y="1"/>
                    </a:moveTo>
                    <a:cubicBezTo>
                      <a:pt x="19521" y="1"/>
                      <a:pt x="19205" y="151"/>
                      <a:pt x="19072" y="497"/>
                    </a:cubicBezTo>
                    <a:cubicBezTo>
                      <a:pt x="18271" y="2222"/>
                      <a:pt x="17038" y="4563"/>
                      <a:pt x="14882" y="4748"/>
                    </a:cubicBezTo>
                    <a:cubicBezTo>
                      <a:pt x="14781" y="4760"/>
                      <a:pt x="14681" y="4765"/>
                      <a:pt x="14583" y="4765"/>
                    </a:cubicBezTo>
                    <a:cubicBezTo>
                      <a:pt x="12589" y="4765"/>
                      <a:pt x="11212" y="2449"/>
                      <a:pt x="10507" y="805"/>
                    </a:cubicBezTo>
                    <a:cubicBezTo>
                      <a:pt x="10323" y="497"/>
                      <a:pt x="9999" y="343"/>
                      <a:pt x="9676" y="343"/>
                    </a:cubicBezTo>
                    <a:cubicBezTo>
                      <a:pt x="9352" y="343"/>
                      <a:pt x="9029" y="497"/>
                      <a:pt x="8844" y="805"/>
                    </a:cubicBezTo>
                    <a:cubicBezTo>
                      <a:pt x="8166" y="2469"/>
                      <a:pt x="7057" y="3824"/>
                      <a:pt x="5578" y="4810"/>
                    </a:cubicBezTo>
                    <a:cubicBezTo>
                      <a:pt x="5134" y="5057"/>
                      <a:pt x="4729" y="5167"/>
                      <a:pt x="4358" y="5167"/>
                    </a:cubicBezTo>
                    <a:cubicBezTo>
                      <a:pt x="3344" y="5167"/>
                      <a:pt x="2592" y="4337"/>
                      <a:pt x="2005" y="3208"/>
                    </a:cubicBezTo>
                    <a:cubicBezTo>
                      <a:pt x="1852" y="2864"/>
                      <a:pt x="1587" y="2722"/>
                      <a:pt x="1308" y="2722"/>
                    </a:cubicBezTo>
                    <a:cubicBezTo>
                      <a:pt x="688" y="2722"/>
                      <a:pt x="1" y="3428"/>
                      <a:pt x="341" y="4194"/>
                    </a:cubicBezTo>
                    <a:lnTo>
                      <a:pt x="403" y="4132"/>
                    </a:lnTo>
                    <a:cubicBezTo>
                      <a:pt x="1227" y="5830"/>
                      <a:pt x="2586" y="7069"/>
                      <a:pt x="4299" y="7069"/>
                    </a:cubicBezTo>
                    <a:cubicBezTo>
                      <a:pt x="4762" y="7069"/>
                      <a:pt x="5252" y="6978"/>
                      <a:pt x="5763" y="6782"/>
                    </a:cubicBezTo>
                    <a:cubicBezTo>
                      <a:pt x="7417" y="6138"/>
                      <a:pt x="8729" y="4810"/>
                      <a:pt x="9672" y="3307"/>
                    </a:cubicBezTo>
                    <a:lnTo>
                      <a:pt x="9672" y="3307"/>
                    </a:lnTo>
                    <a:cubicBezTo>
                      <a:pt x="10777" y="5111"/>
                      <a:pt x="12382" y="6674"/>
                      <a:pt x="14563" y="6674"/>
                    </a:cubicBezTo>
                    <a:cubicBezTo>
                      <a:pt x="14688" y="6674"/>
                      <a:pt x="14815" y="6669"/>
                      <a:pt x="14944" y="6658"/>
                    </a:cubicBezTo>
                    <a:cubicBezTo>
                      <a:pt x="17038" y="6476"/>
                      <a:pt x="18627" y="5016"/>
                      <a:pt x="19737" y="3296"/>
                    </a:cubicBezTo>
                    <a:lnTo>
                      <a:pt x="19737" y="3296"/>
                    </a:lnTo>
                    <a:cubicBezTo>
                      <a:pt x="20571" y="4973"/>
                      <a:pt x="21902" y="6430"/>
                      <a:pt x="23816" y="6473"/>
                    </a:cubicBezTo>
                    <a:cubicBezTo>
                      <a:pt x="23872" y="6476"/>
                      <a:pt x="23928" y="6477"/>
                      <a:pt x="23983" y="6477"/>
                    </a:cubicBezTo>
                    <a:cubicBezTo>
                      <a:pt x="25894" y="6477"/>
                      <a:pt x="27168" y="5028"/>
                      <a:pt x="27926" y="3351"/>
                    </a:cubicBezTo>
                    <a:lnTo>
                      <a:pt x="27926" y="3351"/>
                    </a:lnTo>
                    <a:cubicBezTo>
                      <a:pt x="28770" y="4610"/>
                      <a:pt x="29877" y="5682"/>
                      <a:pt x="31210" y="6473"/>
                    </a:cubicBezTo>
                    <a:cubicBezTo>
                      <a:pt x="31892" y="6863"/>
                      <a:pt x="32561" y="7043"/>
                      <a:pt x="33199" y="7043"/>
                    </a:cubicBezTo>
                    <a:cubicBezTo>
                      <a:pt x="34578" y="7043"/>
                      <a:pt x="35809" y="6200"/>
                      <a:pt x="36693" y="4810"/>
                    </a:cubicBezTo>
                    <a:cubicBezTo>
                      <a:pt x="37167" y="4078"/>
                      <a:pt x="36498" y="3377"/>
                      <a:pt x="35821" y="3377"/>
                    </a:cubicBezTo>
                    <a:cubicBezTo>
                      <a:pt x="35528" y="3377"/>
                      <a:pt x="35234" y="3508"/>
                      <a:pt x="35030" y="3824"/>
                    </a:cubicBezTo>
                    <a:cubicBezTo>
                      <a:pt x="34485" y="4675"/>
                      <a:pt x="33865" y="5075"/>
                      <a:pt x="33180" y="5075"/>
                    </a:cubicBezTo>
                    <a:cubicBezTo>
                      <a:pt x="32625" y="5075"/>
                      <a:pt x="32028" y="4813"/>
                      <a:pt x="31395" y="4317"/>
                    </a:cubicBezTo>
                    <a:cubicBezTo>
                      <a:pt x="30162" y="3270"/>
                      <a:pt x="29176" y="1976"/>
                      <a:pt x="28560" y="497"/>
                    </a:cubicBezTo>
                    <a:cubicBezTo>
                      <a:pt x="28366" y="164"/>
                      <a:pt x="28034" y="6"/>
                      <a:pt x="27706" y="6"/>
                    </a:cubicBezTo>
                    <a:cubicBezTo>
                      <a:pt x="27305" y="6"/>
                      <a:pt x="26909" y="241"/>
                      <a:pt x="26773" y="682"/>
                    </a:cubicBezTo>
                    <a:cubicBezTo>
                      <a:pt x="26476" y="2052"/>
                      <a:pt x="25775" y="4573"/>
                      <a:pt x="24004" y="4573"/>
                    </a:cubicBezTo>
                    <a:cubicBezTo>
                      <a:pt x="23942" y="4573"/>
                      <a:pt x="23880" y="4570"/>
                      <a:pt x="23816" y="4563"/>
                    </a:cubicBezTo>
                    <a:cubicBezTo>
                      <a:pt x="21906" y="4379"/>
                      <a:pt x="21167" y="2099"/>
                      <a:pt x="20859" y="682"/>
                    </a:cubicBezTo>
                    <a:cubicBezTo>
                      <a:pt x="20753" y="262"/>
                      <a:pt x="20290" y="1"/>
                      <a:pt x="19853"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5"/>
              <p:cNvSpPr/>
              <p:nvPr/>
            </p:nvSpPr>
            <p:spPr>
              <a:xfrm>
                <a:off x="3808900" y="2830575"/>
                <a:ext cx="930225" cy="178150"/>
              </a:xfrm>
              <a:custGeom>
                <a:avLst/>
                <a:gdLst/>
                <a:ahLst/>
                <a:cxnLst/>
                <a:rect l="l" t="t" r="r" b="b"/>
                <a:pathLst>
                  <a:path w="37209" h="7126" extrusionOk="0">
                    <a:moveTo>
                      <a:pt x="19844" y="0"/>
                    </a:moveTo>
                    <a:cubicBezTo>
                      <a:pt x="19522" y="0"/>
                      <a:pt x="19209" y="151"/>
                      <a:pt x="19052" y="492"/>
                    </a:cubicBezTo>
                    <a:cubicBezTo>
                      <a:pt x="18313" y="2217"/>
                      <a:pt x="17019" y="4558"/>
                      <a:pt x="14924" y="4805"/>
                    </a:cubicBezTo>
                    <a:cubicBezTo>
                      <a:pt x="14847" y="4811"/>
                      <a:pt x="14771" y="4814"/>
                      <a:pt x="14695" y="4814"/>
                    </a:cubicBezTo>
                    <a:cubicBezTo>
                      <a:pt x="12663" y="4814"/>
                      <a:pt x="11262" y="2463"/>
                      <a:pt x="10549" y="800"/>
                    </a:cubicBezTo>
                    <a:cubicBezTo>
                      <a:pt x="10364" y="492"/>
                      <a:pt x="10041" y="338"/>
                      <a:pt x="9717" y="338"/>
                    </a:cubicBezTo>
                    <a:cubicBezTo>
                      <a:pt x="9394" y="338"/>
                      <a:pt x="9070" y="492"/>
                      <a:pt x="8886" y="800"/>
                    </a:cubicBezTo>
                    <a:cubicBezTo>
                      <a:pt x="8208" y="2463"/>
                      <a:pt x="7037" y="3819"/>
                      <a:pt x="5558" y="4805"/>
                    </a:cubicBezTo>
                    <a:cubicBezTo>
                      <a:pt x="5114" y="5052"/>
                      <a:pt x="4709" y="5162"/>
                      <a:pt x="4340" y="5162"/>
                    </a:cubicBezTo>
                    <a:cubicBezTo>
                      <a:pt x="3328" y="5162"/>
                      <a:pt x="2588" y="4331"/>
                      <a:pt x="2046" y="3203"/>
                    </a:cubicBezTo>
                    <a:cubicBezTo>
                      <a:pt x="1875" y="2859"/>
                      <a:pt x="1596" y="2716"/>
                      <a:pt x="1310" y="2716"/>
                    </a:cubicBezTo>
                    <a:cubicBezTo>
                      <a:pt x="674" y="2716"/>
                      <a:pt x="0" y="3423"/>
                      <a:pt x="383" y="4189"/>
                    </a:cubicBezTo>
                    <a:cubicBezTo>
                      <a:pt x="1207" y="5886"/>
                      <a:pt x="2604" y="7125"/>
                      <a:pt x="4334" y="7125"/>
                    </a:cubicBezTo>
                    <a:cubicBezTo>
                      <a:pt x="4801" y="7125"/>
                      <a:pt x="5293" y="7035"/>
                      <a:pt x="5805" y="6838"/>
                    </a:cubicBezTo>
                    <a:cubicBezTo>
                      <a:pt x="7416" y="6194"/>
                      <a:pt x="8717" y="4861"/>
                      <a:pt x="9684" y="3355"/>
                    </a:cubicBezTo>
                    <a:lnTo>
                      <a:pt x="9684" y="3355"/>
                    </a:lnTo>
                    <a:cubicBezTo>
                      <a:pt x="10774" y="5163"/>
                      <a:pt x="12405" y="6730"/>
                      <a:pt x="14550" y="6730"/>
                    </a:cubicBezTo>
                    <a:cubicBezTo>
                      <a:pt x="14673" y="6730"/>
                      <a:pt x="14798" y="6725"/>
                      <a:pt x="14924" y="6715"/>
                    </a:cubicBezTo>
                    <a:cubicBezTo>
                      <a:pt x="17018" y="6533"/>
                      <a:pt x="18642" y="5072"/>
                      <a:pt x="19744" y="3352"/>
                    </a:cubicBezTo>
                    <a:lnTo>
                      <a:pt x="19744" y="3352"/>
                    </a:lnTo>
                    <a:cubicBezTo>
                      <a:pt x="20557" y="5010"/>
                      <a:pt x="21886" y="6443"/>
                      <a:pt x="23796" y="6530"/>
                    </a:cubicBezTo>
                    <a:cubicBezTo>
                      <a:pt x="23854" y="6532"/>
                      <a:pt x="23911" y="6534"/>
                      <a:pt x="23967" y="6534"/>
                    </a:cubicBezTo>
                    <a:cubicBezTo>
                      <a:pt x="25910" y="6534"/>
                      <a:pt x="27165" y="5095"/>
                      <a:pt x="27931" y="3425"/>
                    </a:cubicBezTo>
                    <a:lnTo>
                      <a:pt x="27931" y="3425"/>
                    </a:lnTo>
                    <a:cubicBezTo>
                      <a:pt x="28787" y="4676"/>
                      <a:pt x="29905" y="5742"/>
                      <a:pt x="31190" y="6530"/>
                    </a:cubicBezTo>
                    <a:cubicBezTo>
                      <a:pt x="31879" y="6912"/>
                      <a:pt x="32550" y="7087"/>
                      <a:pt x="33186" y="7087"/>
                    </a:cubicBezTo>
                    <a:cubicBezTo>
                      <a:pt x="34599" y="7087"/>
                      <a:pt x="35843" y="6226"/>
                      <a:pt x="36735" y="4866"/>
                    </a:cubicBezTo>
                    <a:cubicBezTo>
                      <a:pt x="37208" y="4135"/>
                      <a:pt x="36540" y="3433"/>
                      <a:pt x="35863" y="3433"/>
                    </a:cubicBezTo>
                    <a:cubicBezTo>
                      <a:pt x="35570" y="3433"/>
                      <a:pt x="35276" y="3564"/>
                      <a:pt x="35072" y="3880"/>
                    </a:cubicBezTo>
                    <a:cubicBezTo>
                      <a:pt x="34527" y="4732"/>
                      <a:pt x="33888" y="5131"/>
                      <a:pt x="33196" y="5131"/>
                    </a:cubicBezTo>
                    <a:cubicBezTo>
                      <a:pt x="32637" y="5131"/>
                      <a:pt x="32043" y="4870"/>
                      <a:pt x="31436" y="4373"/>
                    </a:cubicBezTo>
                    <a:cubicBezTo>
                      <a:pt x="30204" y="3326"/>
                      <a:pt x="29218" y="1970"/>
                      <a:pt x="28541" y="492"/>
                    </a:cubicBezTo>
                    <a:cubicBezTo>
                      <a:pt x="28355" y="173"/>
                      <a:pt x="28054" y="26"/>
                      <a:pt x="27753" y="26"/>
                    </a:cubicBezTo>
                    <a:cubicBezTo>
                      <a:pt x="27355" y="26"/>
                      <a:pt x="26956" y="282"/>
                      <a:pt x="26815" y="738"/>
                    </a:cubicBezTo>
                    <a:cubicBezTo>
                      <a:pt x="26518" y="2048"/>
                      <a:pt x="25759" y="4567"/>
                      <a:pt x="23984" y="4567"/>
                    </a:cubicBezTo>
                    <a:cubicBezTo>
                      <a:pt x="23923" y="4567"/>
                      <a:pt x="23860" y="4564"/>
                      <a:pt x="23796" y="4558"/>
                    </a:cubicBezTo>
                    <a:cubicBezTo>
                      <a:pt x="21948" y="4373"/>
                      <a:pt x="21208" y="2094"/>
                      <a:pt x="20839" y="738"/>
                    </a:cubicBezTo>
                    <a:cubicBezTo>
                      <a:pt x="20732" y="277"/>
                      <a:pt x="20280" y="0"/>
                      <a:pt x="19844"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5"/>
              <p:cNvSpPr/>
              <p:nvPr/>
            </p:nvSpPr>
            <p:spPr>
              <a:xfrm>
                <a:off x="2271625" y="3779425"/>
                <a:ext cx="930225" cy="178150"/>
              </a:xfrm>
              <a:custGeom>
                <a:avLst/>
                <a:gdLst/>
                <a:ahLst/>
                <a:cxnLst/>
                <a:rect l="l" t="t" r="r" b="b"/>
                <a:pathLst>
                  <a:path w="37209" h="7126" extrusionOk="0">
                    <a:moveTo>
                      <a:pt x="19844" y="1"/>
                    </a:moveTo>
                    <a:cubicBezTo>
                      <a:pt x="19522" y="1"/>
                      <a:pt x="19209" y="152"/>
                      <a:pt x="19052" y="492"/>
                    </a:cubicBezTo>
                    <a:cubicBezTo>
                      <a:pt x="18313" y="2217"/>
                      <a:pt x="17019" y="4559"/>
                      <a:pt x="14862" y="4743"/>
                    </a:cubicBezTo>
                    <a:cubicBezTo>
                      <a:pt x="14764" y="4755"/>
                      <a:pt x="14667" y="4761"/>
                      <a:pt x="14572" y="4761"/>
                    </a:cubicBezTo>
                    <a:cubicBezTo>
                      <a:pt x="12630" y="4761"/>
                      <a:pt x="11254" y="2447"/>
                      <a:pt x="10549" y="862"/>
                    </a:cubicBezTo>
                    <a:cubicBezTo>
                      <a:pt x="10334" y="523"/>
                      <a:pt x="10010" y="353"/>
                      <a:pt x="9694" y="353"/>
                    </a:cubicBezTo>
                    <a:cubicBezTo>
                      <a:pt x="9379" y="353"/>
                      <a:pt x="9071" y="523"/>
                      <a:pt x="8886" y="862"/>
                    </a:cubicBezTo>
                    <a:cubicBezTo>
                      <a:pt x="8208" y="2464"/>
                      <a:pt x="7037" y="3819"/>
                      <a:pt x="5559" y="4805"/>
                    </a:cubicBezTo>
                    <a:cubicBezTo>
                      <a:pt x="5109" y="5071"/>
                      <a:pt x="4701" y="5189"/>
                      <a:pt x="4329" y="5189"/>
                    </a:cubicBezTo>
                    <a:cubicBezTo>
                      <a:pt x="3323" y="5189"/>
                      <a:pt x="2586" y="4327"/>
                      <a:pt x="2047" y="3203"/>
                    </a:cubicBezTo>
                    <a:cubicBezTo>
                      <a:pt x="1875" y="2859"/>
                      <a:pt x="1596" y="2717"/>
                      <a:pt x="1311" y="2717"/>
                    </a:cubicBezTo>
                    <a:cubicBezTo>
                      <a:pt x="674" y="2717"/>
                      <a:pt x="0" y="3424"/>
                      <a:pt x="383" y="4189"/>
                    </a:cubicBezTo>
                    <a:cubicBezTo>
                      <a:pt x="1208" y="5886"/>
                      <a:pt x="2605" y="7126"/>
                      <a:pt x="4304" y="7126"/>
                    </a:cubicBezTo>
                    <a:cubicBezTo>
                      <a:pt x="4763" y="7126"/>
                      <a:pt x="5245" y="7035"/>
                      <a:pt x="5743" y="6838"/>
                    </a:cubicBezTo>
                    <a:cubicBezTo>
                      <a:pt x="7365" y="6190"/>
                      <a:pt x="8707" y="4845"/>
                      <a:pt x="9667" y="3327"/>
                    </a:cubicBezTo>
                    <a:lnTo>
                      <a:pt x="9667" y="3327"/>
                    </a:lnTo>
                    <a:cubicBezTo>
                      <a:pt x="10757" y="5147"/>
                      <a:pt x="12394" y="6731"/>
                      <a:pt x="14551" y="6731"/>
                    </a:cubicBezTo>
                    <a:cubicBezTo>
                      <a:pt x="14673" y="6731"/>
                      <a:pt x="14798" y="6726"/>
                      <a:pt x="14924" y="6715"/>
                    </a:cubicBezTo>
                    <a:cubicBezTo>
                      <a:pt x="17102" y="6534"/>
                      <a:pt x="18679" y="5082"/>
                      <a:pt x="19753" y="3369"/>
                    </a:cubicBezTo>
                    <a:lnTo>
                      <a:pt x="19753" y="3369"/>
                    </a:lnTo>
                    <a:cubicBezTo>
                      <a:pt x="20566" y="5020"/>
                      <a:pt x="21892" y="6444"/>
                      <a:pt x="23796" y="6530"/>
                    </a:cubicBezTo>
                    <a:cubicBezTo>
                      <a:pt x="23853" y="6533"/>
                      <a:pt x="23909" y="6534"/>
                      <a:pt x="23964" y="6534"/>
                    </a:cubicBezTo>
                    <a:cubicBezTo>
                      <a:pt x="25902" y="6534"/>
                      <a:pt x="27157" y="5075"/>
                      <a:pt x="27924" y="3414"/>
                    </a:cubicBezTo>
                    <a:lnTo>
                      <a:pt x="27924" y="3414"/>
                    </a:lnTo>
                    <a:cubicBezTo>
                      <a:pt x="28781" y="4670"/>
                      <a:pt x="29901" y="5740"/>
                      <a:pt x="31190" y="6530"/>
                    </a:cubicBezTo>
                    <a:cubicBezTo>
                      <a:pt x="31879" y="6913"/>
                      <a:pt x="32550" y="7088"/>
                      <a:pt x="33186" y="7088"/>
                    </a:cubicBezTo>
                    <a:cubicBezTo>
                      <a:pt x="34600" y="7088"/>
                      <a:pt x="35843" y="6226"/>
                      <a:pt x="36735" y="4867"/>
                    </a:cubicBezTo>
                    <a:cubicBezTo>
                      <a:pt x="37209" y="4135"/>
                      <a:pt x="36510" y="3434"/>
                      <a:pt x="35836" y="3434"/>
                    </a:cubicBezTo>
                    <a:cubicBezTo>
                      <a:pt x="35545" y="3434"/>
                      <a:pt x="35258" y="3565"/>
                      <a:pt x="35072" y="3881"/>
                    </a:cubicBezTo>
                    <a:cubicBezTo>
                      <a:pt x="34493" y="4732"/>
                      <a:pt x="33858" y="5132"/>
                      <a:pt x="33176" y="5132"/>
                    </a:cubicBezTo>
                    <a:cubicBezTo>
                      <a:pt x="32625" y="5132"/>
                      <a:pt x="32043" y="4870"/>
                      <a:pt x="31437" y="4374"/>
                    </a:cubicBezTo>
                    <a:cubicBezTo>
                      <a:pt x="30143" y="3326"/>
                      <a:pt x="29218" y="1971"/>
                      <a:pt x="28541" y="492"/>
                    </a:cubicBezTo>
                    <a:cubicBezTo>
                      <a:pt x="28355" y="173"/>
                      <a:pt x="28055" y="26"/>
                      <a:pt x="27753" y="26"/>
                    </a:cubicBezTo>
                    <a:cubicBezTo>
                      <a:pt x="27355" y="26"/>
                      <a:pt x="26956" y="283"/>
                      <a:pt x="26815" y="738"/>
                    </a:cubicBezTo>
                    <a:cubicBezTo>
                      <a:pt x="26518" y="2049"/>
                      <a:pt x="25759" y="4568"/>
                      <a:pt x="23984" y="4568"/>
                    </a:cubicBezTo>
                    <a:cubicBezTo>
                      <a:pt x="23923" y="4568"/>
                      <a:pt x="23860" y="4565"/>
                      <a:pt x="23796" y="4559"/>
                    </a:cubicBezTo>
                    <a:cubicBezTo>
                      <a:pt x="22010" y="4435"/>
                      <a:pt x="21209" y="2094"/>
                      <a:pt x="20839" y="738"/>
                    </a:cubicBezTo>
                    <a:cubicBezTo>
                      <a:pt x="20733" y="278"/>
                      <a:pt x="20280" y="1"/>
                      <a:pt x="19844"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5"/>
              <p:cNvSpPr/>
              <p:nvPr/>
            </p:nvSpPr>
            <p:spPr>
              <a:xfrm>
                <a:off x="4879550" y="3794700"/>
                <a:ext cx="930125" cy="177350"/>
              </a:xfrm>
              <a:custGeom>
                <a:avLst/>
                <a:gdLst/>
                <a:ahLst/>
                <a:cxnLst/>
                <a:rect l="l" t="t" r="r" b="b"/>
                <a:pathLst>
                  <a:path w="37205" h="7094" extrusionOk="0">
                    <a:moveTo>
                      <a:pt x="19855" y="1"/>
                    </a:moveTo>
                    <a:cubicBezTo>
                      <a:pt x="19528" y="1"/>
                      <a:pt x="19207" y="151"/>
                      <a:pt x="19048" y="497"/>
                    </a:cubicBezTo>
                    <a:cubicBezTo>
                      <a:pt x="18308" y="2222"/>
                      <a:pt x="17014" y="4564"/>
                      <a:pt x="14920" y="4749"/>
                    </a:cubicBezTo>
                    <a:cubicBezTo>
                      <a:pt x="14819" y="4760"/>
                      <a:pt x="14719" y="4766"/>
                      <a:pt x="14621" y="4766"/>
                    </a:cubicBezTo>
                    <a:cubicBezTo>
                      <a:pt x="12626" y="4766"/>
                      <a:pt x="11250" y="2450"/>
                      <a:pt x="10545" y="805"/>
                    </a:cubicBezTo>
                    <a:cubicBezTo>
                      <a:pt x="10360" y="497"/>
                      <a:pt x="10037" y="343"/>
                      <a:pt x="9713" y="343"/>
                    </a:cubicBezTo>
                    <a:cubicBezTo>
                      <a:pt x="9390" y="343"/>
                      <a:pt x="9066" y="497"/>
                      <a:pt x="8881" y="805"/>
                    </a:cubicBezTo>
                    <a:cubicBezTo>
                      <a:pt x="8204" y="2407"/>
                      <a:pt x="7033" y="3824"/>
                      <a:pt x="5616" y="4749"/>
                    </a:cubicBezTo>
                    <a:cubicBezTo>
                      <a:pt x="5137" y="5022"/>
                      <a:pt x="4705" y="5144"/>
                      <a:pt x="4316" y="5144"/>
                    </a:cubicBezTo>
                    <a:cubicBezTo>
                      <a:pt x="3303" y="5144"/>
                      <a:pt x="2576" y="4321"/>
                      <a:pt x="2042" y="3208"/>
                    </a:cubicBezTo>
                    <a:cubicBezTo>
                      <a:pt x="1865" y="2854"/>
                      <a:pt x="1576" y="2708"/>
                      <a:pt x="1281" y="2708"/>
                    </a:cubicBezTo>
                    <a:cubicBezTo>
                      <a:pt x="652" y="2708"/>
                      <a:pt x="1" y="3377"/>
                      <a:pt x="379" y="4132"/>
                    </a:cubicBezTo>
                    <a:cubicBezTo>
                      <a:pt x="1199" y="5821"/>
                      <a:pt x="2585" y="7094"/>
                      <a:pt x="4272" y="7094"/>
                    </a:cubicBezTo>
                    <a:cubicBezTo>
                      <a:pt x="4740" y="7094"/>
                      <a:pt x="5231" y="6996"/>
                      <a:pt x="5739" y="6782"/>
                    </a:cubicBezTo>
                    <a:cubicBezTo>
                      <a:pt x="7397" y="6183"/>
                      <a:pt x="8711" y="4827"/>
                      <a:pt x="9681" y="3331"/>
                    </a:cubicBezTo>
                    <a:lnTo>
                      <a:pt x="9681" y="3331"/>
                    </a:lnTo>
                    <a:cubicBezTo>
                      <a:pt x="10771" y="5109"/>
                      <a:pt x="12401" y="6674"/>
                      <a:pt x="14546" y="6674"/>
                    </a:cubicBezTo>
                    <a:cubicBezTo>
                      <a:pt x="14669" y="6674"/>
                      <a:pt x="14793" y="6669"/>
                      <a:pt x="14920" y="6659"/>
                    </a:cubicBezTo>
                    <a:cubicBezTo>
                      <a:pt x="17056" y="6522"/>
                      <a:pt x="18656" y="5077"/>
                      <a:pt x="19745" y="3339"/>
                    </a:cubicBezTo>
                    <a:lnTo>
                      <a:pt x="19745" y="3339"/>
                    </a:lnTo>
                    <a:cubicBezTo>
                      <a:pt x="20557" y="4990"/>
                      <a:pt x="21885" y="6449"/>
                      <a:pt x="23792" y="6535"/>
                    </a:cubicBezTo>
                    <a:cubicBezTo>
                      <a:pt x="23821" y="6536"/>
                      <a:pt x="23850" y="6536"/>
                      <a:pt x="23879" y="6536"/>
                    </a:cubicBezTo>
                    <a:cubicBezTo>
                      <a:pt x="25875" y="6536"/>
                      <a:pt x="27157" y="5061"/>
                      <a:pt x="27932" y="3379"/>
                    </a:cubicBezTo>
                    <a:lnTo>
                      <a:pt x="27932" y="3379"/>
                    </a:lnTo>
                    <a:cubicBezTo>
                      <a:pt x="28788" y="4631"/>
                      <a:pt x="29904" y="5708"/>
                      <a:pt x="31186" y="6535"/>
                    </a:cubicBezTo>
                    <a:cubicBezTo>
                      <a:pt x="31873" y="6898"/>
                      <a:pt x="32542" y="7065"/>
                      <a:pt x="33177" y="7065"/>
                    </a:cubicBezTo>
                    <a:cubicBezTo>
                      <a:pt x="34592" y="7065"/>
                      <a:pt x="35838" y="6233"/>
                      <a:pt x="36731" y="4872"/>
                    </a:cubicBezTo>
                    <a:cubicBezTo>
                      <a:pt x="37204" y="4140"/>
                      <a:pt x="36536" y="3439"/>
                      <a:pt x="35859" y="3439"/>
                    </a:cubicBezTo>
                    <a:cubicBezTo>
                      <a:pt x="35566" y="3439"/>
                      <a:pt x="35272" y="3570"/>
                      <a:pt x="35067" y="3886"/>
                    </a:cubicBezTo>
                    <a:cubicBezTo>
                      <a:pt x="34523" y="4737"/>
                      <a:pt x="33884" y="5137"/>
                      <a:pt x="33192" y="5137"/>
                    </a:cubicBezTo>
                    <a:cubicBezTo>
                      <a:pt x="32633" y="5137"/>
                      <a:pt x="32039" y="4875"/>
                      <a:pt x="31432" y="4379"/>
                    </a:cubicBezTo>
                    <a:cubicBezTo>
                      <a:pt x="30200" y="3331"/>
                      <a:pt x="29214" y="1976"/>
                      <a:pt x="28536" y="497"/>
                    </a:cubicBezTo>
                    <a:cubicBezTo>
                      <a:pt x="28342" y="164"/>
                      <a:pt x="28023" y="6"/>
                      <a:pt x="27708" y="6"/>
                    </a:cubicBezTo>
                    <a:cubicBezTo>
                      <a:pt x="27324" y="6"/>
                      <a:pt x="26947" y="242"/>
                      <a:pt x="26811" y="682"/>
                    </a:cubicBezTo>
                    <a:cubicBezTo>
                      <a:pt x="26513" y="2052"/>
                      <a:pt x="25755" y="4573"/>
                      <a:pt x="23980" y="4573"/>
                    </a:cubicBezTo>
                    <a:cubicBezTo>
                      <a:pt x="23918" y="4573"/>
                      <a:pt x="23856" y="4570"/>
                      <a:pt x="23792" y="4564"/>
                    </a:cubicBezTo>
                    <a:cubicBezTo>
                      <a:pt x="22067" y="4379"/>
                      <a:pt x="21204" y="2099"/>
                      <a:pt x="20835" y="682"/>
                    </a:cubicBezTo>
                    <a:cubicBezTo>
                      <a:pt x="20729" y="262"/>
                      <a:pt x="20286" y="1"/>
                      <a:pt x="19855"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5"/>
              <p:cNvSpPr/>
              <p:nvPr/>
            </p:nvSpPr>
            <p:spPr>
              <a:xfrm>
                <a:off x="3134200" y="3459025"/>
                <a:ext cx="720750" cy="146600"/>
              </a:xfrm>
              <a:custGeom>
                <a:avLst/>
                <a:gdLst/>
                <a:ahLst/>
                <a:cxnLst/>
                <a:rect l="l" t="t" r="r" b="b"/>
                <a:pathLst>
                  <a:path w="28830" h="5864" extrusionOk="0">
                    <a:moveTo>
                      <a:pt x="15347" y="1"/>
                    </a:moveTo>
                    <a:cubicBezTo>
                      <a:pt x="15025" y="1"/>
                      <a:pt x="14712" y="152"/>
                      <a:pt x="14555" y="492"/>
                    </a:cubicBezTo>
                    <a:cubicBezTo>
                      <a:pt x="14062" y="1725"/>
                      <a:pt x="13138" y="3450"/>
                      <a:pt x="11598" y="3635"/>
                    </a:cubicBezTo>
                    <a:cubicBezTo>
                      <a:pt x="11525" y="3643"/>
                      <a:pt x="11454" y="3647"/>
                      <a:pt x="11384" y="3647"/>
                    </a:cubicBezTo>
                    <a:cubicBezTo>
                      <a:pt x="9960" y="3647"/>
                      <a:pt x="8987" y="1913"/>
                      <a:pt x="8517" y="739"/>
                    </a:cubicBezTo>
                    <a:cubicBezTo>
                      <a:pt x="8332" y="431"/>
                      <a:pt x="8009" y="277"/>
                      <a:pt x="7685" y="277"/>
                    </a:cubicBezTo>
                    <a:cubicBezTo>
                      <a:pt x="7362" y="277"/>
                      <a:pt x="7038" y="431"/>
                      <a:pt x="6853" y="739"/>
                    </a:cubicBezTo>
                    <a:cubicBezTo>
                      <a:pt x="6360" y="1909"/>
                      <a:pt x="5560" y="2895"/>
                      <a:pt x="4512" y="3635"/>
                    </a:cubicBezTo>
                    <a:cubicBezTo>
                      <a:pt x="4189" y="3822"/>
                      <a:pt x="3899" y="3905"/>
                      <a:pt x="3636" y="3905"/>
                    </a:cubicBezTo>
                    <a:cubicBezTo>
                      <a:pt x="2947" y="3905"/>
                      <a:pt x="2449" y="3329"/>
                      <a:pt x="2048" y="2526"/>
                    </a:cubicBezTo>
                    <a:cubicBezTo>
                      <a:pt x="1876" y="2202"/>
                      <a:pt x="1599" y="2067"/>
                      <a:pt x="1314" y="2067"/>
                    </a:cubicBezTo>
                    <a:cubicBezTo>
                      <a:pt x="677" y="2067"/>
                      <a:pt x="1" y="2745"/>
                      <a:pt x="384" y="3511"/>
                    </a:cubicBezTo>
                    <a:cubicBezTo>
                      <a:pt x="1027" y="4846"/>
                      <a:pt x="2185" y="5864"/>
                      <a:pt x="3604" y="5864"/>
                    </a:cubicBezTo>
                    <a:cubicBezTo>
                      <a:pt x="3954" y="5864"/>
                      <a:pt x="4319" y="5802"/>
                      <a:pt x="4697" y="5668"/>
                    </a:cubicBezTo>
                    <a:cubicBezTo>
                      <a:pt x="5895" y="5197"/>
                      <a:pt x="6886" y="4251"/>
                      <a:pt x="7626" y="3180"/>
                    </a:cubicBezTo>
                    <a:lnTo>
                      <a:pt x="7626" y="3180"/>
                    </a:lnTo>
                    <a:cubicBezTo>
                      <a:pt x="8489" y="4483"/>
                      <a:pt x="9753" y="5550"/>
                      <a:pt x="11396" y="5550"/>
                    </a:cubicBezTo>
                    <a:cubicBezTo>
                      <a:pt x="11462" y="5550"/>
                      <a:pt x="11530" y="5548"/>
                      <a:pt x="11598" y="5545"/>
                    </a:cubicBezTo>
                    <a:cubicBezTo>
                      <a:pt x="13217" y="5459"/>
                      <a:pt x="14423" y="4461"/>
                      <a:pt x="15278" y="3222"/>
                    </a:cubicBezTo>
                    <a:lnTo>
                      <a:pt x="15278" y="3222"/>
                    </a:lnTo>
                    <a:cubicBezTo>
                      <a:pt x="15937" y="4406"/>
                      <a:pt x="16935" y="5381"/>
                      <a:pt x="18375" y="5421"/>
                    </a:cubicBezTo>
                    <a:cubicBezTo>
                      <a:pt x="18403" y="5422"/>
                      <a:pt x="18431" y="5423"/>
                      <a:pt x="18459" y="5423"/>
                    </a:cubicBezTo>
                    <a:cubicBezTo>
                      <a:pt x="19868" y="5423"/>
                      <a:pt x="20872" y="4420"/>
                      <a:pt x="21518" y="3217"/>
                    </a:cubicBezTo>
                    <a:lnTo>
                      <a:pt x="21518" y="3217"/>
                    </a:lnTo>
                    <a:cubicBezTo>
                      <a:pt x="22158" y="4091"/>
                      <a:pt x="22969" y="4850"/>
                      <a:pt x="23920" y="5421"/>
                    </a:cubicBezTo>
                    <a:cubicBezTo>
                      <a:pt x="24459" y="5700"/>
                      <a:pt x="24981" y="5827"/>
                      <a:pt x="25475" y="5827"/>
                    </a:cubicBezTo>
                    <a:cubicBezTo>
                      <a:pt x="26622" y="5827"/>
                      <a:pt x="27625" y="5142"/>
                      <a:pt x="28357" y="4066"/>
                    </a:cubicBezTo>
                    <a:cubicBezTo>
                      <a:pt x="28830" y="3334"/>
                      <a:pt x="28162" y="2633"/>
                      <a:pt x="27484" y="2633"/>
                    </a:cubicBezTo>
                    <a:cubicBezTo>
                      <a:pt x="27192" y="2633"/>
                      <a:pt x="26898" y="2764"/>
                      <a:pt x="26693" y="3080"/>
                    </a:cubicBezTo>
                    <a:cubicBezTo>
                      <a:pt x="26319" y="3663"/>
                      <a:pt x="25902" y="3898"/>
                      <a:pt x="25474" y="3898"/>
                    </a:cubicBezTo>
                    <a:cubicBezTo>
                      <a:pt x="24141" y="3898"/>
                      <a:pt x="22709" y="1612"/>
                      <a:pt x="22195" y="492"/>
                    </a:cubicBezTo>
                    <a:cubicBezTo>
                      <a:pt x="22009" y="174"/>
                      <a:pt x="21698" y="27"/>
                      <a:pt x="21383" y="27"/>
                    </a:cubicBezTo>
                    <a:cubicBezTo>
                      <a:pt x="20968" y="27"/>
                      <a:pt x="20549" y="283"/>
                      <a:pt x="20408" y="739"/>
                    </a:cubicBezTo>
                    <a:cubicBezTo>
                      <a:pt x="20229" y="1635"/>
                      <a:pt x="19702" y="3517"/>
                      <a:pt x="18490" y="3517"/>
                    </a:cubicBezTo>
                    <a:cubicBezTo>
                      <a:pt x="18452" y="3517"/>
                      <a:pt x="18414" y="3515"/>
                      <a:pt x="18375" y="3511"/>
                    </a:cubicBezTo>
                    <a:cubicBezTo>
                      <a:pt x="17081" y="3388"/>
                      <a:pt x="16588" y="1663"/>
                      <a:pt x="16342" y="739"/>
                    </a:cubicBezTo>
                    <a:cubicBezTo>
                      <a:pt x="16236" y="278"/>
                      <a:pt x="15783" y="1"/>
                      <a:pt x="15347"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5"/>
              <p:cNvSpPr/>
              <p:nvPr/>
            </p:nvSpPr>
            <p:spPr>
              <a:xfrm>
                <a:off x="3482475" y="1923300"/>
                <a:ext cx="720600" cy="147175"/>
              </a:xfrm>
              <a:custGeom>
                <a:avLst/>
                <a:gdLst/>
                <a:ahLst/>
                <a:cxnLst/>
                <a:rect l="l" t="t" r="r" b="b"/>
                <a:pathLst>
                  <a:path w="28824" h="5887" extrusionOk="0">
                    <a:moveTo>
                      <a:pt x="15291" y="0"/>
                    </a:moveTo>
                    <a:cubicBezTo>
                      <a:pt x="14977" y="0"/>
                      <a:pt x="14680" y="152"/>
                      <a:pt x="14549" y="492"/>
                    </a:cubicBezTo>
                    <a:cubicBezTo>
                      <a:pt x="13994" y="1724"/>
                      <a:pt x="13070" y="3449"/>
                      <a:pt x="11530" y="3634"/>
                    </a:cubicBezTo>
                    <a:cubicBezTo>
                      <a:pt x="11458" y="3643"/>
                      <a:pt x="11386" y="3647"/>
                      <a:pt x="11316" y="3647"/>
                    </a:cubicBezTo>
                    <a:cubicBezTo>
                      <a:pt x="9892" y="3647"/>
                      <a:pt x="8919" y="1913"/>
                      <a:pt x="8449" y="738"/>
                    </a:cubicBezTo>
                    <a:cubicBezTo>
                      <a:pt x="8264" y="430"/>
                      <a:pt x="7941" y="276"/>
                      <a:pt x="7617" y="276"/>
                    </a:cubicBezTo>
                    <a:cubicBezTo>
                      <a:pt x="7294" y="276"/>
                      <a:pt x="6970" y="430"/>
                      <a:pt x="6786" y="738"/>
                    </a:cubicBezTo>
                    <a:cubicBezTo>
                      <a:pt x="6293" y="1909"/>
                      <a:pt x="5492" y="2895"/>
                      <a:pt x="4506" y="3634"/>
                    </a:cubicBezTo>
                    <a:cubicBezTo>
                      <a:pt x="4148" y="3849"/>
                      <a:pt x="3837" y="3944"/>
                      <a:pt x="3563" y="3944"/>
                    </a:cubicBezTo>
                    <a:cubicBezTo>
                      <a:pt x="2891" y="3944"/>
                      <a:pt x="2435" y="3374"/>
                      <a:pt x="2041" y="2587"/>
                    </a:cubicBezTo>
                    <a:cubicBezTo>
                      <a:pt x="1864" y="2233"/>
                      <a:pt x="1575" y="2086"/>
                      <a:pt x="1280" y="2086"/>
                    </a:cubicBezTo>
                    <a:cubicBezTo>
                      <a:pt x="651" y="2086"/>
                      <a:pt x="0" y="2756"/>
                      <a:pt x="378" y="3511"/>
                    </a:cubicBezTo>
                    <a:lnTo>
                      <a:pt x="316" y="3511"/>
                    </a:lnTo>
                    <a:cubicBezTo>
                      <a:pt x="954" y="4836"/>
                      <a:pt x="2100" y="5887"/>
                      <a:pt x="3504" y="5887"/>
                    </a:cubicBezTo>
                    <a:cubicBezTo>
                      <a:pt x="3864" y="5887"/>
                      <a:pt x="4240" y="5818"/>
                      <a:pt x="4629" y="5667"/>
                    </a:cubicBezTo>
                    <a:cubicBezTo>
                      <a:pt x="5824" y="5113"/>
                      <a:pt x="6842" y="4262"/>
                      <a:pt x="7580" y="3218"/>
                    </a:cubicBezTo>
                    <a:lnTo>
                      <a:pt x="7580" y="3218"/>
                    </a:lnTo>
                    <a:cubicBezTo>
                      <a:pt x="8430" y="4499"/>
                      <a:pt x="9669" y="5556"/>
                      <a:pt x="11297" y="5556"/>
                    </a:cubicBezTo>
                    <a:cubicBezTo>
                      <a:pt x="11394" y="5556"/>
                      <a:pt x="11492" y="5552"/>
                      <a:pt x="11591" y="5544"/>
                    </a:cubicBezTo>
                    <a:cubicBezTo>
                      <a:pt x="13198" y="5460"/>
                      <a:pt x="14370" y="4476"/>
                      <a:pt x="15226" y="3249"/>
                    </a:cubicBezTo>
                    <a:lnTo>
                      <a:pt x="15226" y="3249"/>
                    </a:lnTo>
                    <a:cubicBezTo>
                      <a:pt x="15897" y="4432"/>
                      <a:pt x="16907" y="5381"/>
                      <a:pt x="18307" y="5421"/>
                    </a:cubicBezTo>
                    <a:cubicBezTo>
                      <a:pt x="18336" y="5422"/>
                      <a:pt x="18365" y="5422"/>
                      <a:pt x="18393" y="5422"/>
                    </a:cubicBezTo>
                    <a:cubicBezTo>
                      <a:pt x="19795" y="5422"/>
                      <a:pt x="20819" y="4457"/>
                      <a:pt x="21483" y="3264"/>
                    </a:cubicBezTo>
                    <a:lnTo>
                      <a:pt x="21483" y="3264"/>
                    </a:lnTo>
                    <a:cubicBezTo>
                      <a:pt x="22140" y="4133"/>
                      <a:pt x="22969" y="4878"/>
                      <a:pt x="23914" y="5483"/>
                    </a:cubicBezTo>
                    <a:cubicBezTo>
                      <a:pt x="24431" y="5759"/>
                      <a:pt x="24942" y="5887"/>
                      <a:pt x="25432" y="5887"/>
                    </a:cubicBezTo>
                    <a:cubicBezTo>
                      <a:pt x="26580" y="5887"/>
                      <a:pt x="27617" y="5188"/>
                      <a:pt x="28350" y="4066"/>
                    </a:cubicBezTo>
                    <a:cubicBezTo>
                      <a:pt x="28824" y="3334"/>
                      <a:pt x="28155" y="2633"/>
                      <a:pt x="27478" y="2633"/>
                    </a:cubicBezTo>
                    <a:cubicBezTo>
                      <a:pt x="27186" y="2633"/>
                      <a:pt x="26891" y="2764"/>
                      <a:pt x="26687" y="3080"/>
                    </a:cubicBezTo>
                    <a:cubicBezTo>
                      <a:pt x="26298" y="3663"/>
                      <a:pt x="25869" y="3898"/>
                      <a:pt x="25433" y="3898"/>
                    </a:cubicBezTo>
                    <a:cubicBezTo>
                      <a:pt x="24073" y="3898"/>
                      <a:pt x="22641" y="1612"/>
                      <a:pt x="22127" y="492"/>
                    </a:cubicBezTo>
                    <a:cubicBezTo>
                      <a:pt x="21939" y="195"/>
                      <a:pt x="21620" y="52"/>
                      <a:pt x="21300" y="52"/>
                    </a:cubicBezTo>
                    <a:cubicBezTo>
                      <a:pt x="20890" y="52"/>
                      <a:pt x="20479" y="288"/>
                      <a:pt x="20341" y="738"/>
                    </a:cubicBezTo>
                    <a:cubicBezTo>
                      <a:pt x="20161" y="1635"/>
                      <a:pt x="19692" y="3517"/>
                      <a:pt x="18427" y="3517"/>
                    </a:cubicBezTo>
                    <a:cubicBezTo>
                      <a:pt x="18388" y="3517"/>
                      <a:pt x="18348" y="3515"/>
                      <a:pt x="18307" y="3511"/>
                    </a:cubicBezTo>
                    <a:cubicBezTo>
                      <a:pt x="17013" y="3388"/>
                      <a:pt x="16521" y="1724"/>
                      <a:pt x="16274" y="738"/>
                    </a:cubicBezTo>
                    <a:cubicBezTo>
                      <a:pt x="16168" y="278"/>
                      <a:pt x="15715" y="0"/>
                      <a:pt x="15291"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5"/>
              <p:cNvSpPr/>
              <p:nvPr/>
            </p:nvSpPr>
            <p:spPr>
              <a:xfrm>
                <a:off x="3108025" y="452250"/>
                <a:ext cx="720750" cy="146600"/>
              </a:xfrm>
              <a:custGeom>
                <a:avLst/>
                <a:gdLst/>
                <a:ahLst/>
                <a:cxnLst/>
                <a:rect l="l" t="t" r="r" b="b"/>
                <a:pathLst>
                  <a:path w="28830" h="5864" extrusionOk="0">
                    <a:moveTo>
                      <a:pt x="15297" y="1"/>
                    </a:moveTo>
                    <a:cubicBezTo>
                      <a:pt x="14983" y="1"/>
                      <a:pt x="14686" y="152"/>
                      <a:pt x="14555" y="492"/>
                    </a:cubicBezTo>
                    <a:cubicBezTo>
                      <a:pt x="14000" y="1725"/>
                      <a:pt x="13076" y="3450"/>
                      <a:pt x="11536" y="3635"/>
                    </a:cubicBezTo>
                    <a:cubicBezTo>
                      <a:pt x="11466" y="3643"/>
                      <a:pt x="11398" y="3647"/>
                      <a:pt x="11330" y="3647"/>
                    </a:cubicBezTo>
                    <a:cubicBezTo>
                      <a:pt x="9960" y="3647"/>
                      <a:pt x="8983" y="1913"/>
                      <a:pt x="8455" y="739"/>
                    </a:cubicBezTo>
                    <a:cubicBezTo>
                      <a:pt x="8270" y="431"/>
                      <a:pt x="7947" y="277"/>
                      <a:pt x="7623" y="277"/>
                    </a:cubicBezTo>
                    <a:cubicBezTo>
                      <a:pt x="7300" y="277"/>
                      <a:pt x="6976" y="431"/>
                      <a:pt x="6791" y="739"/>
                    </a:cubicBezTo>
                    <a:cubicBezTo>
                      <a:pt x="6298" y="1909"/>
                      <a:pt x="5497" y="2895"/>
                      <a:pt x="4512" y="3635"/>
                    </a:cubicBezTo>
                    <a:cubicBezTo>
                      <a:pt x="4178" y="3828"/>
                      <a:pt x="3879" y="3916"/>
                      <a:pt x="3610" y="3916"/>
                    </a:cubicBezTo>
                    <a:cubicBezTo>
                      <a:pt x="2934" y="3916"/>
                      <a:pt x="2443" y="3362"/>
                      <a:pt x="2047" y="2526"/>
                    </a:cubicBezTo>
                    <a:cubicBezTo>
                      <a:pt x="1875" y="2182"/>
                      <a:pt x="1597" y="2039"/>
                      <a:pt x="1311" y="2039"/>
                    </a:cubicBezTo>
                    <a:cubicBezTo>
                      <a:pt x="674" y="2039"/>
                      <a:pt x="1" y="2746"/>
                      <a:pt x="383" y="3511"/>
                    </a:cubicBezTo>
                    <a:lnTo>
                      <a:pt x="322" y="3511"/>
                    </a:lnTo>
                    <a:cubicBezTo>
                      <a:pt x="1014" y="4846"/>
                      <a:pt x="2142" y="5864"/>
                      <a:pt x="3548" y="5864"/>
                    </a:cubicBezTo>
                    <a:cubicBezTo>
                      <a:pt x="3894" y="5864"/>
                      <a:pt x="4257" y="5802"/>
                      <a:pt x="4635" y="5668"/>
                    </a:cubicBezTo>
                    <a:cubicBezTo>
                      <a:pt x="5835" y="5196"/>
                      <a:pt x="6826" y="4248"/>
                      <a:pt x="7588" y="3175"/>
                    </a:cubicBezTo>
                    <a:lnTo>
                      <a:pt x="7588" y="3175"/>
                    </a:lnTo>
                    <a:cubicBezTo>
                      <a:pt x="8462" y="4480"/>
                      <a:pt x="9707" y="5550"/>
                      <a:pt x="11390" y="5550"/>
                    </a:cubicBezTo>
                    <a:cubicBezTo>
                      <a:pt x="11459" y="5550"/>
                      <a:pt x="11528" y="5548"/>
                      <a:pt x="11597" y="5545"/>
                    </a:cubicBezTo>
                    <a:cubicBezTo>
                      <a:pt x="13209" y="5460"/>
                      <a:pt x="14383" y="4469"/>
                      <a:pt x="15240" y="3237"/>
                    </a:cubicBezTo>
                    <a:lnTo>
                      <a:pt x="15240" y="3237"/>
                    </a:lnTo>
                    <a:cubicBezTo>
                      <a:pt x="15911" y="4415"/>
                      <a:pt x="16919" y="5382"/>
                      <a:pt x="18313" y="5421"/>
                    </a:cubicBezTo>
                    <a:cubicBezTo>
                      <a:pt x="18341" y="5422"/>
                      <a:pt x="18369" y="5423"/>
                      <a:pt x="18397" y="5423"/>
                    </a:cubicBezTo>
                    <a:cubicBezTo>
                      <a:pt x="19794" y="5423"/>
                      <a:pt x="20817" y="4439"/>
                      <a:pt x="21482" y="3251"/>
                    </a:cubicBezTo>
                    <a:lnTo>
                      <a:pt x="21482" y="3251"/>
                    </a:lnTo>
                    <a:cubicBezTo>
                      <a:pt x="22139" y="4119"/>
                      <a:pt x="22971" y="4852"/>
                      <a:pt x="23920" y="5421"/>
                    </a:cubicBezTo>
                    <a:cubicBezTo>
                      <a:pt x="24458" y="5700"/>
                      <a:pt x="24980" y="5827"/>
                      <a:pt x="25475" y="5827"/>
                    </a:cubicBezTo>
                    <a:cubicBezTo>
                      <a:pt x="26622" y="5827"/>
                      <a:pt x="27624" y="5142"/>
                      <a:pt x="28356" y="4066"/>
                    </a:cubicBezTo>
                    <a:cubicBezTo>
                      <a:pt x="28830" y="3335"/>
                      <a:pt x="28161" y="2633"/>
                      <a:pt x="27484" y="2633"/>
                    </a:cubicBezTo>
                    <a:cubicBezTo>
                      <a:pt x="27191" y="2633"/>
                      <a:pt x="26897" y="2764"/>
                      <a:pt x="26693" y="3080"/>
                    </a:cubicBezTo>
                    <a:cubicBezTo>
                      <a:pt x="26304" y="3663"/>
                      <a:pt x="25875" y="3898"/>
                      <a:pt x="25439" y="3898"/>
                    </a:cubicBezTo>
                    <a:cubicBezTo>
                      <a:pt x="24079" y="3898"/>
                      <a:pt x="22647" y="1612"/>
                      <a:pt x="22133" y="492"/>
                    </a:cubicBezTo>
                    <a:cubicBezTo>
                      <a:pt x="21947" y="174"/>
                      <a:pt x="21636" y="27"/>
                      <a:pt x="21326" y="27"/>
                    </a:cubicBezTo>
                    <a:cubicBezTo>
                      <a:pt x="20918" y="27"/>
                      <a:pt x="20513" y="283"/>
                      <a:pt x="20408" y="739"/>
                    </a:cubicBezTo>
                    <a:cubicBezTo>
                      <a:pt x="20169" y="1635"/>
                      <a:pt x="19698" y="3517"/>
                      <a:pt x="18433" y="3517"/>
                    </a:cubicBezTo>
                    <a:cubicBezTo>
                      <a:pt x="18394" y="3517"/>
                      <a:pt x="18354" y="3515"/>
                      <a:pt x="18313" y="3511"/>
                    </a:cubicBezTo>
                    <a:cubicBezTo>
                      <a:pt x="17019" y="3388"/>
                      <a:pt x="16526" y="1663"/>
                      <a:pt x="16280" y="739"/>
                    </a:cubicBezTo>
                    <a:cubicBezTo>
                      <a:pt x="16174" y="278"/>
                      <a:pt x="15721" y="1"/>
                      <a:pt x="15297"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5"/>
              <p:cNvSpPr/>
              <p:nvPr/>
            </p:nvSpPr>
            <p:spPr>
              <a:xfrm>
                <a:off x="2450325" y="4806725"/>
                <a:ext cx="765425" cy="153450"/>
              </a:xfrm>
              <a:custGeom>
                <a:avLst/>
                <a:gdLst/>
                <a:ahLst/>
                <a:cxnLst/>
                <a:rect l="l" t="t" r="r" b="b"/>
                <a:pathLst>
                  <a:path w="30617" h="6138" extrusionOk="0">
                    <a:moveTo>
                      <a:pt x="16347" y="0"/>
                    </a:moveTo>
                    <a:cubicBezTo>
                      <a:pt x="16019" y="0"/>
                      <a:pt x="15699" y="151"/>
                      <a:pt x="15539" y="497"/>
                    </a:cubicBezTo>
                    <a:cubicBezTo>
                      <a:pt x="14985" y="1791"/>
                      <a:pt x="13999" y="3639"/>
                      <a:pt x="12335" y="3824"/>
                    </a:cubicBezTo>
                    <a:cubicBezTo>
                      <a:pt x="12239" y="3838"/>
                      <a:pt x="12144" y="3844"/>
                      <a:pt x="12051" y="3844"/>
                    </a:cubicBezTo>
                    <a:cubicBezTo>
                      <a:pt x="10487" y="3844"/>
                      <a:pt x="9470" y="1964"/>
                      <a:pt x="8947" y="743"/>
                    </a:cubicBezTo>
                    <a:cubicBezTo>
                      <a:pt x="8762" y="435"/>
                      <a:pt x="8438" y="281"/>
                      <a:pt x="8115" y="281"/>
                    </a:cubicBezTo>
                    <a:cubicBezTo>
                      <a:pt x="7791" y="281"/>
                      <a:pt x="7468" y="435"/>
                      <a:pt x="7283" y="743"/>
                    </a:cubicBezTo>
                    <a:cubicBezTo>
                      <a:pt x="6729" y="2037"/>
                      <a:pt x="5866" y="3085"/>
                      <a:pt x="4757" y="3824"/>
                    </a:cubicBezTo>
                    <a:cubicBezTo>
                      <a:pt x="4394" y="4048"/>
                      <a:pt x="4071" y="4147"/>
                      <a:pt x="3779" y="4147"/>
                    </a:cubicBezTo>
                    <a:cubicBezTo>
                      <a:pt x="3029" y="4147"/>
                      <a:pt x="2489" y="3496"/>
                      <a:pt x="2046" y="2653"/>
                    </a:cubicBezTo>
                    <a:cubicBezTo>
                      <a:pt x="1873" y="2289"/>
                      <a:pt x="1594" y="2140"/>
                      <a:pt x="1307" y="2140"/>
                    </a:cubicBezTo>
                    <a:cubicBezTo>
                      <a:pt x="671" y="2140"/>
                      <a:pt x="0" y="2875"/>
                      <a:pt x="382" y="3639"/>
                    </a:cubicBezTo>
                    <a:cubicBezTo>
                      <a:pt x="1070" y="5065"/>
                      <a:pt x="2268" y="6137"/>
                      <a:pt x="3757" y="6137"/>
                    </a:cubicBezTo>
                    <a:cubicBezTo>
                      <a:pt x="4135" y="6137"/>
                      <a:pt x="4531" y="6068"/>
                      <a:pt x="4942" y="5919"/>
                    </a:cubicBezTo>
                    <a:cubicBezTo>
                      <a:pt x="6242" y="5399"/>
                      <a:pt x="7298" y="4391"/>
                      <a:pt x="8089" y="3238"/>
                    </a:cubicBezTo>
                    <a:lnTo>
                      <a:pt x="8089" y="3238"/>
                    </a:lnTo>
                    <a:cubicBezTo>
                      <a:pt x="9019" y="4644"/>
                      <a:pt x="10382" y="5801"/>
                      <a:pt x="12134" y="5801"/>
                    </a:cubicBezTo>
                    <a:cubicBezTo>
                      <a:pt x="12201" y="5801"/>
                      <a:pt x="12268" y="5799"/>
                      <a:pt x="12335" y="5796"/>
                    </a:cubicBezTo>
                    <a:cubicBezTo>
                      <a:pt x="14102" y="5666"/>
                      <a:pt x="15356" y="4573"/>
                      <a:pt x="16245" y="3233"/>
                    </a:cubicBezTo>
                    <a:lnTo>
                      <a:pt x="16245" y="3233"/>
                    </a:lnTo>
                    <a:cubicBezTo>
                      <a:pt x="16930" y="4503"/>
                      <a:pt x="17994" y="5570"/>
                      <a:pt x="19544" y="5611"/>
                    </a:cubicBezTo>
                    <a:cubicBezTo>
                      <a:pt x="19599" y="5614"/>
                      <a:pt x="19654" y="5615"/>
                      <a:pt x="19708" y="5615"/>
                    </a:cubicBezTo>
                    <a:cubicBezTo>
                      <a:pt x="21183" y="5615"/>
                      <a:pt x="22227" y="4549"/>
                      <a:pt x="22905" y="3271"/>
                    </a:cubicBezTo>
                    <a:lnTo>
                      <a:pt x="22905" y="3271"/>
                    </a:lnTo>
                    <a:cubicBezTo>
                      <a:pt x="23589" y="4236"/>
                      <a:pt x="24451" y="5052"/>
                      <a:pt x="25459" y="5672"/>
                    </a:cubicBezTo>
                    <a:cubicBezTo>
                      <a:pt x="26030" y="5967"/>
                      <a:pt x="26579" y="6102"/>
                      <a:pt x="27098" y="6102"/>
                    </a:cubicBezTo>
                    <a:cubicBezTo>
                      <a:pt x="28314" y="6102"/>
                      <a:pt x="29364" y="5360"/>
                      <a:pt x="30142" y="4194"/>
                    </a:cubicBezTo>
                    <a:cubicBezTo>
                      <a:pt x="30616" y="3461"/>
                      <a:pt x="29944" y="2788"/>
                      <a:pt x="29265" y="2788"/>
                    </a:cubicBezTo>
                    <a:cubicBezTo>
                      <a:pt x="28974" y="2788"/>
                      <a:pt x="28682" y="2912"/>
                      <a:pt x="28478" y="3208"/>
                    </a:cubicBezTo>
                    <a:cubicBezTo>
                      <a:pt x="28051" y="3864"/>
                      <a:pt x="27578" y="4127"/>
                      <a:pt x="27097" y="4127"/>
                    </a:cubicBezTo>
                    <a:cubicBezTo>
                      <a:pt x="25638" y="4127"/>
                      <a:pt x="24105" y="1702"/>
                      <a:pt x="23549" y="497"/>
                    </a:cubicBezTo>
                    <a:cubicBezTo>
                      <a:pt x="23355" y="164"/>
                      <a:pt x="23023" y="6"/>
                      <a:pt x="22695" y="6"/>
                    </a:cubicBezTo>
                    <a:cubicBezTo>
                      <a:pt x="22294" y="6"/>
                      <a:pt x="21898" y="241"/>
                      <a:pt x="21762" y="682"/>
                    </a:cubicBezTo>
                    <a:cubicBezTo>
                      <a:pt x="21583" y="1699"/>
                      <a:pt x="21054" y="3706"/>
                      <a:pt x="19668" y="3706"/>
                    </a:cubicBezTo>
                    <a:cubicBezTo>
                      <a:pt x="19627" y="3706"/>
                      <a:pt x="19586" y="3704"/>
                      <a:pt x="19544" y="3701"/>
                    </a:cubicBezTo>
                    <a:cubicBezTo>
                      <a:pt x="18066" y="3577"/>
                      <a:pt x="17573" y="1791"/>
                      <a:pt x="17326" y="682"/>
                    </a:cubicBezTo>
                    <a:cubicBezTo>
                      <a:pt x="17221" y="261"/>
                      <a:pt x="16778" y="0"/>
                      <a:pt x="16347"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5"/>
              <p:cNvSpPr/>
              <p:nvPr/>
            </p:nvSpPr>
            <p:spPr>
              <a:xfrm>
                <a:off x="582175" y="1019075"/>
                <a:ext cx="2518500" cy="3260300"/>
              </a:xfrm>
              <a:custGeom>
                <a:avLst/>
                <a:gdLst/>
                <a:ahLst/>
                <a:cxnLst/>
                <a:rect l="l" t="t" r="r" b="b"/>
                <a:pathLst>
                  <a:path w="100740" h="130412" extrusionOk="0">
                    <a:moveTo>
                      <a:pt x="53913" y="0"/>
                    </a:moveTo>
                    <a:cubicBezTo>
                      <a:pt x="15404" y="21072"/>
                      <a:pt x="1" y="76032"/>
                      <a:pt x="29822" y="110413"/>
                    </a:cubicBezTo>
                    <a:cubicBezTo>
                      <a:pt x="34587" y="115650"/>
                      <a:pt x="54620" y="130412"/>
                      <a:pt x="63021" y="130412"/>
                    </a:cubicBezTo>
                    <a:cubicBezTo>
                      <a:pt x="64505" y="130412"/>
                      <a:pt x="65626" y="129951"/>
                      <a:pt x="66236" y="128897"/>
                    </a:cubicBezTo>
                    <a:cubicBezTo>
                      <a:pt x="68331" y="125324"/>
                      <a:pt x="49292" y="111461"/>
                      <a:pt x="41097" y="103204"/>
                    </a:cubicBezTo>
                    <a:lnTo>
                      <a:pt x="41097" y="103204"/>
                    </a:lnTo>
                    <a:cubicBezTo>
                      <a:pt x="48782" y="105477"/>
                      <a:pt x="71299" y="117115"/>
                      <a:pt x="82592" y="117115"/>
                    </a:cubicBezTo>
                    <a:cubicBezTo>
                      <a:pt x="84156" y="117115"/>
                      <a:pt x="85504" y="116892"/>
                      <a:pt x="86569" y="116390"/>
                    </a:cubicBezTo>
                    <a:cubicBezTo>
                      <a:pt x="94763" y="112816"/>
                      <a:pt x="71966" y="104252"/>
                      <a:pt x="67345" y="101664"/>
                    </a:cubicBezTo>
                    <a:cubicBezTo>
                      <a:pt x="61184" y="98583"/>
                      <a:pt x="54468" y="95502"/>
                      <a:pt x="48861" y="92422"/>
                    </a:cubicBezTo>
                    <a:cubicBezTo>
                      <a:pt x="49030" y="92411"/>
                      <a:pt x="49216" y="92406"/>
                      <a:pt x="49417" y="92406"/>
                    </a:cubicBezTo>
                    <a:cubicBezTo>
                      <a:pt x="55898" y="92406"/>
                      <a:pt x="78148" y="97898"/>
                      <a:pt x="90582" y="97898"/>
                    </a:cubicBezTo>
                    <a:cubicBezTo>
                      <a:pt x="95238" y="97898"/>
                      <a:pt x="98518" y="97128"/>
                      <a:pt x="99076" y="95010"/>
                    </a:cubicBezTo>
                    <a:cubicBezTo>
                      <a:pt x="100740" y="88787"/>
                      <a:pt x="59643" y="80099"/>
                      <a:pt x="53975" y="77511"/>
                    </a:cubicBezTo>
                    <a:cubicBezTo>
                      <a:pt x="58103" y="75971"/>
                      <a:pt x="95934" y="78620"/>
                      <a:pt x="96673" y="70117"/>
                    </a:cubicBezTo>
                    <a:cubicBezTo>
                      <a:pt x="97043" y="65558"/>
                      <a:pt x="56008" y="65250"/>
                      <a:pt x="47813" y="63155"/>
                    </a:cubicBezTo>
                    <a:cubicBezTo>
                      <a:pt x="58041" y="60629"/>
                      <a:pt x="66852" y="52619"/>
                      <a:pt x="69378" y="45164"/>
                    </a:cubicBezTo>
                    <a:cubicBezTo>
                      <a:pt x="70460" y="41967"/>
                      <a:pt x="69540" y="40674"/>
                      <a:pt x="67468" y="40674"/>
                    </a:cubicBezTo>
                    <a:cubicBezTo>
                      <a:pt x="64348" y="40674"/>
                      <a:pt x="58616" y="43605"/>
                      <a:pt x="53174" y="47382"/>
                    </a:cubicBezTo>
                    <a:cubicBezTo>
                      <a:pt x="49442" y="49954"/>
                      <a:pt x="43771" y="54094"/>
                      <a:pt x="38457" y="54094"/>
                    </a:cubicBezTo>
                    <a:cubicBezTo>
                      <a:pt x="37278" y="54094"/>
                      <a:pt x="36116" y="53890"/>
                      <a:pt x="34998" y="53420"/>
                    </a:cubicBezTo>
                    <a:cubicBezTo>
                      <a:pt x="28282" y="50832"/>
                      <a:pt x="31855" y="29390"/>
                      <a:pt x="53975" y="0"/>
                    </a:cubicBezTo>
                    <a:close/>
                  </a:path>
                </a:pathLst>
              </a:custGeom>
              <a:solidFill>
                <a:srgbClr val="F8D1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5"/>
              <p:cNvSpPr/>
              <p:nvPr/>
            </p:nvSpPr>
            <p:spPr>
              <a:xfrm>
                <a:off x="4466950" y="1019075"/>
                <a:ext cx="2516950" cy="3260300"/>
              </a:xfrm>
              <a:custGeom>
                <a:avLst/>
                <a:gdLst/>
                <a:ahLst/>
                <a:cxnLst/>
                <a:rect l="l" t="t" r="r" b="b"/>
                <a:pathLst>
                  <a:path w="100678" h="130412" extrusionOk="0">
                    <a:moveTo>
                      <a:pt x="46765" y="0"/>
                    </a:moveTo>
                    <a:lnTo>
                      <a:pt x="46765" y="0"/>
                    </a:lnTo>
                    <a:cubicBezTo>
                      <a:pt x="68947" y="29390"/>
                      <a:pt x="72459" y="50832"/>
                      <a:pt x="65804" y="53420"/>
                    </a:cubicBezTo>
                    <a:cubicBezTo>
                      <a:pt x="64685" y="53890"/>
                      <a:pt x="63522" y="54094"/>
                      <a:pt x="62340" y="54094"/>
                    </a:cubicBezTo>
                    <a:cubicBezTo>
                      <a:pt x="57011" y="54094"/>
                      <a:pt x="51298" y="49954"/>
                      <a:pt x="47566" y="47382"/>
                    </a:cubicBezTo>
                    <a:cubicBezTo>
                      <a:pt x="42161" y="43605"/>
                      <a:pt x="36422" y="40674"/>
                      <a:pt x="33290" y="40674"/>
                    </a:cubicBezTo>
                    <a:cubicBezTo>
                      <a:pt x="31210" y="40674"/>
                      <a:pt x="30280" y="41967"/>
                      <a:pt x="31362" y="45164"/>
                    </a:cubicBezTo>
                    <a:cubicBezTo>
                      <a:pt x="33888" y="52619"/>
                      <a:pt x="42761" y="60629"/>
                      <a:pt x="52927" y="63155"/>
                    </a:cubicBezTo>
                    <a:cubicBezTo>
                      <a:pt x="44732" y="65250"/>
                      <a:pt x="3697" y="65558"/>
                      <a:pt x="4067" y="70117"/>
                    </a:cubicBezTo>
                    <a:cubicBezTo>
                      <a:pt x="4806" y="78620"/>
                      <a:pt x="42637" y="75971"/>
                      <a:pt x="46765" y="77511"/>
                    </a:cubicBezTo>
                    <a:cubicBezTo>
                      <a:pt x="41159" y="80099"/>
                      <a:pt x="0" y="88787"/>
                      <a:pt x="1664" y="95010"/>
                    </a:cubicBezTo>
                    <a:cubicBezTo>
                      <a:pt x="2222" y="97128"/>
                      <a:pt x="5506" y="97898"/>
                      <a:pt x="10169" y="97898"/>
                    </a:cubicBezTo>
                    <a:cubicBezTo>
                      <a:pt x="22620" y="97898"/>
                      <a:pt x="44902" y="92406"/>
                      <a:pt x="51385" y="92406"/>
                    </a:cubicBezTo>
                    <a:cubicBezTo>
                      <a:pt x="51586" y="92406"/>
                      <a:pt x="51771" y="92411"/>
                      <a:pt x="51941" y="92422"/>
                    </a:cubicBezTo>
                    <a:cubicBezTo>
                      <a:pt x="46273" y="95502"/>
                      <a:pt x="39618" y="98583"/>
                      <a:pt x="33457" y="101664"/>
                    </a:cubicBezTo>
                    <a:cubicBezTo>
                      <a:pt x="28836" y="104252"/>
                      <a:pt x="5977" y="112816"/>
                      <a:pt x="14172" y="116390"/>
                    </a:cubicBezTo>
                    <a:cubicBezTo>
                      <a:pt x="15236" y="116892"/>
                      <a:pt x="16585" y="117115"/>
                      <a:pt x="18148" y="117115"/>
                    </a:cubicBezTo>
                    <a:cubicBezTo>
                      <a:pt x="29441" y="117115"/>
                      <a:pt x="51958" y="105477"/>
                      <a:pt x="59643" y="103204"/>
                    </a:cubicBezTo>
                    <a:lnTo>
                      <a:pt x="59643" y="103204"/>
                    </a:lnTo>
                    <a:cubicBezTo>
                      <a:pt x="51387" y="111461"/>
                      <a:pt x="32348" y="125324"/>
                      <a:pt x="34443" y="128897"/>
                    </a:cubicBezTo>
                    <a:cubicBezTo>
                      <a:pt x="35062" y="129951"/>
                      <a:pt x="36190" y="130412"/>
                      <a:pt x="37677" y="130412"/>
                    </a:cubicBezTo>
                    <a:cubicBezTo>
                      <a:pt x="46105" y="130412"/>
                      <a:pt x="66100" y="115650"/>
                      <a:pt x="70918" y="110413"/>
                    </a:cubicBezTo>
                    <a:cubicBezTo>
                      <a:pt x="100678" y="76032"/>
                      <a:pt x="85274" y="21072"/>
                      <a:pt x="46765" y="0"/>
                    </a:cubicBezTo>
                    <a:close/>
                  </a:path>
                </a:pathLst>
              </a:custGeom>
              <a:solidFill>
                <a:srgbClr val="F8D1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75" name="Google Shape;875;p35"/>
          <p:cNvSpPr txBox="1">
            <a:spLocks noGrp="1"/>
          </p:cNvSpPr>
          <p:nvPr>
            <p:ph type="ctrTitle"/>
          </p:nvPr>
        </p:nvSpPr>
        <p:spPr>
          <a:xfrm>
            <a:off x="3960033" y="1581150"/>
            <a:ext cx="4537827" cy="142214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800" smtClean="0">
                <a:latin typeface="Minion Pro SmBd" pitchFamily="18" charset="0"/>
                <a:cs typeface="Myriad Hebrew" pitchFamily="50" charset="-79"/>
              </a:rPr>
              <a:t>Mẹ Thiên Nhiên</a:t>
            </a:r>
            <a:endParaRPr sz="4800">
              <a:latin typeface="Minion Pro SmBd" pitchFamily="18" charset="0"/>
              <a:cs typeface="Myriad Hebrew" pitchFamily="50" charset="-79"/>
            </a:endParaRPr>
          </a:p>
        </p:txBody>
      </p:sp>
      <p:sp>
        <p:nvSpPr>
          <p:cNvPr id="876" name="Google Shape;876;p35"/>
          <p:cNvSpPr txBox="1">
            <a:spLocks noGrp="1"/>
          </p:cNvSpPr>
          <p:nvPr>
            <p:ph type="subTitle" idx="1"/>
          </p:nvPr>
        </p:nvSpPr>
        <p:spPr>
          <a:xfrm>
            <a:off x="5147441" y="1017150"/>
            <a:ext cx="2091559" cy="792600"/>
          </a:xfrm>
          <a:prstGeom prst="rect">
            <a:avLst/>
          </a:prstGeom>
          <a:ln>
            <a:solidFill>
              <a:schemeClr val="bg2"/>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US" smtClean="0">
                <a:solidFill>
                  <a:schemeClr val="accent6"/>
                </a:solidFill>
                <a:latin typeface="Myriad Pro Light" pitchFamily="34" charset="0"/>
              </a:rPr>
              <a:t>Bài 10</a:t>
            </a:r>
            <a:endParaRPr>
              <a:solidFill>
                <a:schemeClr val="accent6"/>
              </a:solidFill>
              <a:latin typeface="Myriad Pro Light" pitchFamily="34" charset="0"/>
            </a:endParaRPr>
          </a:p>
        </p:txBody>
      </p:sp>
      <p:sp>
        <p:nvSpPr>
          <p:cNvPr id="877" name="Google Shape;877;p35"/>
          <p:cNvSpPr/>
          <p:nvPr/>
        </p:nvSpPr>
        <p:spPr>
          <a:xfrm flipH="1">
            <a:off x="2481000" y="373080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5"/>
          <p:cNvSpPr/>
          <p:nvPr/>
        </p:nvSpPr>
        <p:spPr>
          <a:xfrm>
            <a:off x="337900" y="32020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5"/>
          <p:cNvSpPr/>
          <p:nvPr/>
        </p:nvSpPr>
        <p:spPr>
          <a:xfrm>
            <a:off x="1607924" y="2275526"/>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5"/>
          <p:cNvSpPr/>
          <p:nvPr/>
        </p:nvSpPr>
        <p:spPr>
          <a:xfrm flipH="1">
            <a:off x="5030800" y="4260017"/>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1" name="Google Shape;881;p35"/>
          <p:cNvGrpSpPr/>
          <p:nvPr/>
        </p:nvGrpSpPr>
        <p:grpSpPr>
          <a:xfrm>
            <a:off x="8343804" y="2154850"/>
            <a:ext cx="261975" cy="340700"/>
            <a:chOff x="4716975" y="1463450"/>
            <a:chExt cx="261975" cy="340700"/>
          </a:xfrm>
        </p:grpSpPr>
        <p:sp>
          <p:nvSpPr>
            <p:cNvPr id="882" name="Google Shape;882;p35"/>
            <p:cNvSpPr/>
            <p:nvPr/>
          </p:nvSpPr>
          <p:spPr>
            <a:xfrm>
              <a:off x="4754325" y="1583975"/>
              <a:ext cx="224625" cy="77675"/>
            </a:xfrm>
            <a:custGeom>
              <a:avLst/>
              <a:gdLst/>
              <a:ahLst/>
              <a:cxnLst/>
              <a:rect l="l" t="t" r="r" b="b"/>
              <a:pathLst>
                <a:path w="8985" h="3107" extrusionOk="0">
                  <a:moveTo>
                    <a:pt x="7492" y="0"/>
                  </a:moveTo>
                  <a:cubicBezTo>
                    <a:pt x="7427" y="0"/>
                    <a:pt x="7360" y="6"/>
                    <a:pt x="7289" y="17"/>
                  </a:cubicBezTo>
                  <a:lnTo>
                    <a:pt x="1338" y="867"/>
                  </a:lnTo>
                  <a:cubicBezTo>
                    <a:pt x="1" y="1085"/>
                    <a:pt x="231" y="3107"/>
                    <a:pt x="1495" y="3107"/>
                  </a:cubicBezTo>
                  <a:cubicBezTo>
                    <a:pt x="1560" y="3107"/>
                    <a:pt x="1628" y="3102"/>
                    <a:pt x="1698" y="3090"/>
                  </a:cubicBezTo>
                  <a:lnTo>
                    <a:pt x="7616" y="2240"/>
                  </a:lnTo>
                  <a:cubicBezTo>
                    <a:pt x="8985" y="2023"/>
                    <a:pt x="8756" y="0"/>
                    <a:pt x="7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5"/>
            <p:cNvSpPr/>
            <p:nvPr/>
          </p:nvSpPr>
          <p:spPr>
            <a:xfrm>
              <a:off x="4716975" y="1463450"/>
              <a:ext cx="130400" cy="128250"/>
            </a:xfrm>
            <a:custGeom>
              <a:avLst/>
              <a:gdLst/>
              <a:ahLst/>
              <a:cxnLst/>
              <a:rect l="l" t="t" r="r" b="b"/>
              <a:pathLst>
                <a:path w="5216" h="5130" extrusionOk="0">
                  <a:moveTo>
                    <a:pt x="3637" y="1"/>
                  </a:moveTo>
                  <a:cubicBezTo>
                    <a:pt x="3336" y="1"/>
                    <a:pt x="3032" y="134"/>
                    <a:pt x="2799" y="456"/>
                  </a:cubicBezTo>
                  <a:lnTo>
                    <a:pt x="641" y="3334"/>
                  </a:lnTo>
                  <a:cubicBezTo>
                    <a:pt x="0" y="4189"/>
                    <a:pt x="791" y="5130"/>
                    <a:pt x="1597" y="5130"/>
                  </a:cubicBezTo>
                  <a:cubicBezTo>
                    <a:pt x="1901" y="5130"/>
                    <a:pt x="2207" y="4996"/>
                    <a:pt x="2440" y="4674"/>
                  </a:cubicBezTo>
                  <a:lnTo>
                    <a:pt x="4598" y="1797"/>
                  </a:lnTo>
                  <a:cubicBezTo>
                    <a:pt x="5215" y="942"/>
                    <a:pt x="4436" y="1"/>
                    <a:pt x="36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5"/>
            <p:cNvSpPr/>
            <p:nvPr/>
          </p:nvSpPr>
          <p:spPr>
            <a:xfrm>
              <a:off x="4759650" y="1706775"/>
              <a:ext cx="135700" cy="97375"/>
            </a:xfrm>
            <a:custGeom>
              <a:avLst/>
              <a:gdLst/>
              <a:ahLst/>
              <a:cxnLst/>
              <a:rect l="l" t="t" r="r" b="b"/>
              <a:pathLst>
                <a:path w="5428" h="3895" extrusionOk="0">
                  <a:moveTo>
                    <a:pt x="1607" y="1"/>
                  </a:moveTo>
                  <a:cubicBezTo>
                    <a:pt x="687" y="1"/>
                    <a:pt x="0" y="1320"/>
                    <a:pt x="929" y="2037"/>
                  </a:cubicBezTo>
                  <a:cubicBezTo>
                    <a:pt x="1648" y="2560"/>
                    <a:pt x="2400" y="3116"/>
                    <a:pt x="3152" y="3672"/>
                  </a:cubicBezTo>
                  <a:cubicBezTo>
                    <a:pt x="3362" y="3828"/>
                    <a:pt x="3579" y="3894"/>
                    <a:pt x="3785" y="3894"/>
                  </a:cubicBezTo>
                  <a:cubicBezTo>
                    <a:pt x="4705" y="3894"/>
                    <a:pt x="5428" y="2568"/>
                    <a:pt x="4493" y="1873"/>
                  </a:cubicBezTo>
                  <a:lnTo>
                    <a:pt x="2270" y="238"/>
                  </a:lnTo>
                  <a:cubicBezTo>
                    <a:pt x="2048" y="72"/>
                    <a:pt x="1821" y="1"/>
                    <a:pt x="16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5" name="Google Shape;885;p35"/>
          <p:cNvGrpSpPr/>
          <p:nvPr/>
        </p:nvGrpSpPr>
        <p:grpSpPr>
          <a:xfrm flipH="1">
            <a:off x="3863801" y="2154850"/>
            <a:ext cx="261975" cy="340700"/>
            <a:chOff x="4716975" y="1463450"/>
            <a:chExt cx="261975" cy="340700"/>
          </a:xfrm>
        </p:grpSpPr>
        <p:sp>
          <p:nvSpPr>
            <p:cNvPr id="886" name="Google Shape;886;p35"/>
            <p:cNvSpPr/>
            <p:nvPr/>
          </p:nvSpPr>
          <p:spPr>
            <a:xfrm>
              <a:off x="4754325" y="1583975"/>
              <a:ext cx="224625" cy="77675"/>
            </a:xfrm>
            <a:custGeom>
              <a:avLst/>
              <a:gdLst/>
              <a:ahLst/>
              <a:cxnLst/>
              <a:rect l="l" t="t" r="r" b="b"/>
              <a:pathLst>
                <a:path w="8985" h="3107" extrusionOk="0">
                  <a:moveTo>
                    <a:pt x="7492" y="0"/>
                  </a:moveTo>
                  <a:cubicBezTo>
                    <a:pt x="7427" y="0"/>
                    <a:pt x="7360" y="6"/>
                    <a:pt x="7289" y="17"/>
                  </a:cubicBezTo>
                  <a:lnTo>
                    <a:pt x="1338" y="867"/>
                  </a:lnTo>
                  <a:cubicBezTo>
                    <a:pt x="1" y="1085"/>
                    <a:pt x="231" y="3107"/>
                    <a:pt x="1495" y="3107"/>
                  </a:cubicBezTo>
                  <a:cubicBezTo>
                    <a:pt x="1560" y="3107"/>
                    <a:pt x="1628" y="3102"/>
                    <a:pt x="1698" y="3090"/>
                  </a:cubicBezTo>
                  <a:lnTo>
                    <a:pt x="7616" y="2240"/>
                  </a:lnTo>
                  <a:cubicBezTo>
                    <a:pt x="8985" y="2023"/>
                    <a:pt x="8756" y="0"/>
                    <a:pt x="7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5"/>
            <p:cNvSpPr/>
            <p:nvPr/>
          </p:nvSpPr>
          <p:spPr>
            <a:xfrm>
              <a:off x="4716975" y="1463450"/>
              <a:ext cx="130400" cy="128250"/>
            </a:xfrm>
            <a:custGeom>
              <a:avLst/>
              <a:gdLst/>
              <a:ahLst/>
              <a:cxnLst/>
              <a:rect l="l" t="t" r="r" b="b"/>
              <a:pathLst>
                <a:path w="5216" h="5130" extrusionOk="0">
                  <a:moveTo>
                    <a:pt x="3637" y="1"/>
                  </a:moveTo>
                  <a:cubicBezTo>
                    <a:pt x="3336" y="1"/>
                    <a:pt x="3032" y="134"/>
                    <a:pt x="2799" y="456"/>
                  </a:cubicBezTo>
                  <a:lnTo>
                    <a:pt x="641" y="3334"/>
                  </a:lnTo>
                  <a:cubicBezTo>
                    <a:pt x="0" y="4189"/>
                    <a:pt x="791" y="5130"/>
                    <a:pt x="1597" y="5130"/>
                  </a:cubicBezTo>
                  <a:cubicBezTo>
                    <a:pt x="1901" y="5130"/>
                    <a:pt x="2207" y="4996"/>
                    <a:pt x="2440" y="4674"/>
                  </a:cubicBezTo>
                  <a:lnTo>
                    <a:pt x="4598" y="1797"/>
                  </a:lnTo>
                  <a:cubicBezTo>
                    <a:pt x="5215" y="942"/>
                    <a:pt x="4436" y="1"/>
                    <a:pt x="36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5"/>
            <p:cNvSpPr/>
            <p:nvPr/>
          </p:nvSpPr>
          <p:spPr>
            <a:xfrm>
              <a:off x="4759650" y="1706775"/>
              <a:ext cx="135700" cy="97375"/>
            </a:xfrm>
            <a:custGeom>
              <a:avLst/>
              <a:gdLst/>
              <a:ahLst/>
              <a:cxnLst/>
              <a:rect l="l" t="t" r="r" b="b"/>
              <a:pathLst>
                <a:path w="5428" h="3895" extrusionOk="0">
                  <a:moveTo>
                    <a:pt x="1607" y="1"/>
                  </a:moveTo>
                  <a:cubicBezTo>
                    <a:pt x="687" y="1"/>
                    <a:pt x="0" y="1320"/>
                    <a:pt x="929" y="2037"/>
                  </a:cubicBezTo>
                  <a:cubicBezTo>
                    <a:pt x="1648" y="2560"/>
                    <a:pt x="2400" y="3116"/>
                    <a:pt x="3152" y="3672"/>
                  </a:cubicBezTo>
                  <a:cubicBezTo>
                    <a:pt x="3362" y="3828"/>
                    <a:pt x="3579" y="3894"/>
                    <a:pt x="3785" y="3894"/>
                  </a:cubicBezTo>
                  <a:cubicBezTo>
                    <a:pt x="4705" y="3894"/>
                    <a:pt x="5428" y="2568"/>
                    <a:pt x="4493" y="1873"/>
                  </a:cubicBezTo>
                  <a:lnTo>
                    <a:pt x="2270" y="238"/>
                  </a:lnTo>
                  <a:cubicBezTo>
                    <a:pt x="2048" y="72"/>
                    <a:pt x="1821" y="1"/>
                    <a:pt x="16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9" name="Google Shape;889;p35"/>
          <p:cNvSpPr/>
          <p:nvPr/>
        </p:nvSpPr>
        <p:spPr>
          <a:xfrm flipH="1">
            <a:off x="3948656" y="527563"/>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5"/>
          <p:cNvSpPr/>
          <p:nvPr/>
        </p:nvSpPr>
        <p:spPr>
          <a:xfrm>
            <a:off x="4800600" y="3573364"/>
            <a:ext cx="3263971" cy="79258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5">
            <a:hlinkClick r:id="rId3" action="ppaction://hlinksldjump"/>
          </p:cNvPr>
          <p:cNvSpPr txBox="1">
            <a:spLocks noGrp="1"/>
          </p:cNvSpPr>
          <p:nvPr>
            <p:ph type="subTitle" idx="2"/>
          </p:nvPr>
        </p:nvSpPr>
        <p:spPr>
          <a:xfrm>
            <a:off x="4870784" y="3721350"/>
            <a:ext cx="2977816" cy="60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smtClean="0">
                <a:latin typeface="Adobe Caslon Pro" pitchFamily="18" charset="0"/>
              </a:rPr>
              <a:t>Ngữ văn 6 </a:t>
            </a:r>
          </a:p>
          <a:p>
            <a:pPr marL="0" lvl="0" indent="0" algn="ctr" rtl="0">
              <a:spcBef>
                <a:spcPts val="0"/>
              </a:spcBef>
              <a:spcAft>
                <a:spcPts val="0"/>
              </a:spcAft>
              <a:buNone/>
            </a:pPr>
            <a:r>
              <a:rPr lang="en-US" sz="2400" smtClean="0">
                <a:latin typeface="Adobe Caslon Pro" pitchFamily="18" charset="0"/>
              </a:rPr>
              <a:t>Chân trời sáng tạo</a:t>
            </a:r>
            <a:endParaRPr sz="2400">
              <a:latin typeface="Adobe Caslon Pro" pitchFamily="18" charset="0"/>
            </a:endParaRPr>
          </a:p>
        </p:txBody>
      </p:sp>
      <p:sp>
        <p:nvSpPr>
          <p:cNvPr id="228" name="Google Shape;877;p35"/>
          <p:cNvSpPr/>
          <p:nvPr/>
        </p:nvSpPr>
        <p:spPr>
          <a:xfrm flipH="1">
            <a:off x="6553200" y="138840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90967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91"/>
                                        </p:tgtEl>
                                        <p:attrNameLst>
                                          <p:attrName>style.visibility</p:attrName>
                                        </p:attrNameLst>
                                      </p:cBhvr>
                                      <p:to>
                                        <p:strVal val="visible"/>
                                      </p:to>
                                    </p:set>
                                    <p:animEffect transition="in" filter="fade">
                                      <p:cBhvr>
                                        <p:cTn id="7" dur="900"/>
                                        <p:tgtEl>
                                          <p:spTgt spid="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3" name="Google Shape;1203;p40"/>
          <p:cNvSpPr/>
          <p:nvPr/>
        </p:nvSpPr>
        <p:spPr>
          <a:xfrm>
            <a:off x="63520" y="4629150"/>
            <a:ext cx="1612880" cy="419621"/>
          </a:xfrm>
          <a:custGeom>
            <a:avLst/>
            <a:gdLst/>
            <a:ahLst/>
            <a:cxnLst/>
            <a:rect l="l" t="t" r="r" b="b"/>
            <a:pathLst>
              <a:path w="79142" h="62131" extrusionOk="0">
                <a:moveTo>
                  <a:pt x="43395" y="1"/>
                </a:moveTo>
                <a:cubicBezTo>
                  <a:pt x="42163" y="1"/>
                  <a:pt x="40910" y="69"/>
                  <a:pt x="39634" y="207"/>
                </a:cubicBezTo>
                <a:cubicBezTo>
                  <a:pt x="27032" y="1530"/>
                  <a:pt x="16510" y="6949"/>
                  <a:pt x="8444" y="16905"/>
                </a:cubicBezTo>
                <a:cubicBezTo>
                  <a:pt x="4223" y="21946"/>
                  <a:pt x="1576" y="28121"/>
                  <a:pt x="820" y="34674"/>
                </a:cubicBezTo>
                <a:cubicBezTo>
                  <a:pt x="1" y="40218"/>
                  <a:pt x="2143" y="45826"/>
                  <a:pt x="6428" y="49544"/>
                </a:cubicBezTo>
                <a:cubicBezTo>
                  <a:pt x="10507" y="53260"/>
                  <a:pt x="15108" y="55118"/>
                  <a:pt x="20089" y="55118"/>
                </a:cubicBezTo>
                <a:cubicBezTo>
                  <a:pt x="22033" y="55118"/>
                  <a:pt x="24035" y="54835"/>
                  <a:pt x="26087" y="54270"/>
                </a:cubicBezTo>
                <a:cubicBezTo>
                  <a:pt x="27606" y="53898"/>
                  <a:pt x="29161" y="53708"/>
                  <a:pt x="30723" y="53708"/>
                </a:cubicBezTo>
                <a:cubicBezTo>
                  <a:pt x="32077" y="53708"/>
                  <a:pt x="33437" y="53851"/>
                  <a:pt x="34782" y="54143"/>
                </a:cubicBezTo>
                <a:cubicBezTo>
                  <a:pt x="36169" y="54396"/>
                  <a:pt x="37555" y="54774"/>
                  <a:pt x="39004" y="55026"/>
                </a:cubicBezTo>
                <a:cubicBezTo>
                  <a:pt x="40390" y="55278"/>
                  <a:pt x="41714" y="55782"/>
                  <a:pt x="42974" y="56538"/>
                </a:cubicBezTo>
                <a:cubicBezTo>
                  <a:pt x="46250" y="58491"/>
                  <a:pt x="49716" y="60066"/>
                  <a:pt x="53307" y="61264"/>
                </a:cubicBezTo>
                <a:cubicBezTo>
                  <a:pt x="55247" y="61858"/>
                  <a:pt x="57153" y="62131"/>
                  <a:pt x="58994" y="62131"/>
                </a:cubicBezTo>
                <a:cubicBezTo>
                  <a:pt x="67493" y="62131"/>
                  <a:pt x="74587" y="56307"/>
                  <a:pt x="77125" y="49418"/>
                </a:cubicBezTo>
                <a:cubicBezTo>
                  <a:pt x="78511" y="45637"/>
                  <a:pt x="79141" y="41605"/>
                  <a:pt x="79078" y="37572"/>
                </a:cubicBezTo>
                <a:cubicBezTo>
                  <a:pt x="79078" y="35304"/>
                  <a:pt x="78889" y="33035"/>
                  <a:pt x="78511" y="30830"/>
                </a:cubicBezTo>
                <a:cubicBezTo>
                  <a:pt x="77062" y="22639"/>
                  <a:pt x="72903" y="15204"/>
                  <a:pt x="66665" y="9722"/>
                </a:cubicBezTo>
                <a:cubicBezTo>
                  <a:pt x="59971" y="3525"/>
                  <a:pt x="52257" y="1"/>
                  <a:pt x="43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0"/>
          <p:cNvSpPr txBox="1">
            <a:spLocks noGrp="1"/>
          </p:cNvSpPr>
          <p:nvPr>
            <p:ph type="title"/>
          </p:nvPr>
        </p:nvSpPr>
        <p:spPr>
          <a:xfrm>
            <a:off x="762000" y="249858"/>
            <a:ext cx="7620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mtClean="0">
                <a:latin typeface="Minion Pro SmBd" pitchFamily="18" charset="0"/>
              </a:rPr>
              <a:t>I. TÌM HIỂU CHI TIẾT</a:t>
            </a:r>
            <a:endParaRPr>
              <a:latin typeface="Minion Pro SmBd" pitchFamily="18" charset="0"/>
            </a:endParaRPr>
          </a:p>
        </p:txBody>
      </p:sp>
      <p:sp>
        <p:nvSpPr>
          <p:cNvPr id="1209" name="Google Shape;1209;p40"/>
          <p:cNvSpPr/>
          <p:nvPr/>
        </p:nvSpPr>
        <p:spPr>
          <a:xfrm>
            <a:off x="-688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0" name="Google Shape;1210;p40"/>
          <p:cNvGrpSpPr/>
          <p:nvPr/>
        </p:nvGrpSpPr>
        <p:grpSpPr>
          <a:xfrm>
            <a:off x="153671" y="90047"/>
            <a:ext cx="493797" cy="446228"/>
            <a:chOff x="2679436" y="3270400"/>
            <a:chExt cx="752625" cy="689795"/>
          </a:xfrm>
        </p:grpSpPr>
        <p:sp>
          <p:nvSpPr>
            <p:cNvPr id="1211" name="Google Shape;1211;p40"/>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0"/>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0"/>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0"/>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5" name="Google Shape;1215;p40">
            <a:hlinkClick r:id="rId3" action="ppaction://hlinksldjump"/>
          </p:cNvPr>
          <p:cNvSpPr txBox="1"/>
          <p:nvPr/>
        </p:nvSpPr>
        <p:spPr>
          <a:xfrm>
            <a:off x="-8550" y="-32125"/>
            <a:ext cx="721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32" name="Rectangle 31"/>
          <p:cNvSpPr/>
          <p:nvPr/>
        </p:nvSpPr>
        <p:spPr>
          <a:xfrm>
            <a:off x="706548" y="957387"/>
            <a:ext cx="4703652" cy="369332"/>
          </a:xfrm>
          <a:prstGeom prst="rect">
            <a:avLst/>
          </a:prstGeom>
        </p:spPr>
        <p:txBody>
          <a:bodyPr wrap="square">
            <a:spAutoFit/>
          </a:bodyPr>
          <a:lstStyle/>
          <a:p>
            <a:r>
              <a:rPr lang="en-US" sz="1800"/>
              <a:t>1.</a:t>
            </a:r>
            <a:r>
              <a:rPr lang="en-US" sz="1800" b="1" u="sng"/>
              <a:t>Hai mạch kể lồng ghép trong văn bản</a:t>
            </a:r>
            <a:r>
              <a:rPr lang="en-US" sz="1800" b="1" u="sng" smtClean="0"/>
              <a:t>.</a:t>
            </a:r>
          </a:p>
        </p:txBody>
      </p:sp>
      <p:sp>
        <p:nvSpPr>
          <p:cNvPr id="3" name="Rectangle 2"/>
          <p:cNvSpPr/>
          <p:nvPr/>
        </p:nvSpPr>
        <p:spPr>
          <a:xfrm>
            <a:off x="914400" y="1352550"/>
            <a:ext cx="1107996" cy="369332"/>
          </a:xfrm>
          <a:prstGeom prst="rect">
            <a:avLst/>
          </a:prstGeom>
        </p:spPr>
        <p:txBody>
          <a:bodyPr wrap="none">
            <a:spAutoFit/>
          </a:bodyPr>
          <a:lstStyle/>
          <a:p>
            <a:r>
              <a:rPr lang="en-US" sz="1800" b="1" u="sng" smtClean="0"/>
              <a:t>Nhóm 1:</a:t>
            </a:r>
            <a:endParaRPr lang="en-US" sz="1800"/>
          </a:p>
        </p:txBody>
      </p:sp>
      <p:sp>
        <p:nvSpPr>
          <p:cNvPr id="4" name="Rectangle 3"/>
          <p:cNvSpPr/>
          <p:nvPr/>
        </p:nvSpPr>
        <p:spPr>
          <a:xfrm>
            <a:off x="2133600" y="1428750"/>
            <a:ext cx="6553200" cy="1477328"/>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p>
            <a:r>
              <a:rPr lang="en-US" sz="1800" smtClean="0">
                <a:solidFill>
                  <a:schemeClr val="tx2">
                    <a:lumMod val="10000"/>
                  </a:schemeClr>
                </a:solidFill>
              </a:rPr>
              <a:t>Hoàn thành phiếu học tập 01</a:t>
            </a:r>
          </a:p>
          <a:p>
            <a:r>
              <a:rPr lang="en-US" sz="1800" smtClean="0">
                <a:solidFill>
                  <a:schemeClr val="tx2">
                    <a:lumMod val="10000"/>
                  </a:schemeClr>
                </a:solidFill>
              </a:rPr>
              <a:t>1</a:t>
            </a:r>
            <a:r>
              <a:rPr lang="en-US" sz="1800">
                <a:solidFill>
                  <a:schemeClr val="tx2">
                    <a:lumMod val="10000"/>
                  </a:schemeClr>
                </a:solidFill>
              </a:rPr>
              <a:t>. Nhận diện hai mạch kể có trong văn bản qua cách tác giả sử dụng đại từ xưng hô.</a:t>
            </a:r>
          </a:p>
          <a:p>
            <a:r>
              <a:rPr lang="en-US" sz="1800">
                <a:solidFill>
                  <a:schemeClr val="tx2">
                    <a:lumMod val="10000"/>
                  </a:schemeClr>
                </a:solidFill>
              </a:rPr>
              <a:t>2. Nhận xét sự độc đáo và tính hiệu quả của việc đan xen hai mạch kể này</a:t>
            </a:r>
            <a:r>
              <a:rPr lang="en-US" sz="1800" smtClean="0">
                <a:solidFill>
                  <a:schemeClr val="tx2">
                    <a:lumMod val="10000"/>
                  </a:schemeClr>
                </a:solidFill>
              </a:rPr>
              <a:t>.</a:t>
            </a:r>
            <a:endParaRPr lang="en-US" sz="1800">
              <a:solidFill>
                <a:schemeClr val="tx2">
                  <a:lumMod val="10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764704388"/>
              </p:ext>
            </p:extLst>
          </p:nvPr>
        </p:nvGraphicFramePr>
        <p:xfrm>
          <a:off x="3200400" y="3367278"/>
          <a:ext cx="5410199" cy="1472184"/>
        </p:xfrm>
        <a:graphic>
          <a:graphicData uri="http://schemas.openxmlformats.org/drawingml/2006/table">
            <a:tbl>
              <a:tblPr firstRow="1" firstCol="1" bandRow="1">
                <a:tableStyleId>{93296810-A885-4BE3-A3E7-6D5BEEA58F35}</a:tableStyleId>
              </a:tblPr>
              <a:tblGrid>
                <a:gridCol w="2179124"/>
                <a:gridCol w="1668771"/>
                <a:gridCol w="1562304"/>
              </a:tblGrid>
              <a:tr h="0">
                <a:tc>
                  <a:txBody>
                    <a:bodyPr/>
                    <a:lstStyle/>
                    <a:p>
                      <a:pPr marL="0" marR="0" algn="just">
                        <a:lnSpc>
                          <a:spcPct val="115000"/>
                        </a:lnSpc>
                        <a:spcBef>
                          <a:spcPts val="0"/>
                        </a:spcBef>
                        <a:spcAft>
                          <a:spcPts val="0"/>
                        </a:spcAft>
                      </a:pPr>
                      <a:r>
                        <a:rPr lang="en-US" sz="1400">
                          <a:effectLst/>
                        </a:rPr>
                        <a:t> </a:t>
                      </a:r>
                      <a:endParaRPr lang="en-US" sz="1200">
                        <a:effectLst/>
                        <a:latin typeface="Arial"/>
                        <a:ea typeface="Arial"/>
                      </a:endParaRPr>
                    </a:p>
                  </a:txBody>
                  <a:tcPr marL="68580" marR="68580" marT="0" marB="0"/>
                </a:tc>
                <a:tc>
                  <a:txBody>
                    <a:bodyPr/>
                    <a:lstStyle/>
                    <a:p>
                      <a:pPr marL="0" marR="0" algn="just">
                        <a:lnSpc>
                          <a:spcPct val="115000"/>
                        </a:lnSpc>
                        <a:spcBef>
                          <a:spcPts val="0"/>
                        </a:spcBef>
                        <a:spcAft>
                          <a:spcPts val="0"/>
                        </a:spcAft>
                      </a:pPr>
                      <a:r>
                        <a:rPr lang="en-US" sz="1400">
                          <a:effectLst/>
                        </a:rPr>
                        <a:t>Mạch kể 1</a:t>
                      </a:r>
                      <a:endParaRPr lang="en-US" sz="1200">
                        <a:effectLst/>
                        <a:latin typeface="Arial"/>
                        <a:ea typeface="Arial"/>
                      </a:endParaRPr>
                    </a:p>
                  </a:txBody>
                  <a:tcPr marL="68580" marR="68580" marT="0" marB="0"/>
                </a:tc>
                <a:tc>
                  <a:txBody>
                    <a:bodyPr/>
                    <a:lstStyle/>
                    <a:p>
                      <a:pPr marL="0" marR="0" algn="just">
                        <a:lnSpc>
                          <a:spcPct val="115000"/>
                        </a:lnSpc>
                        <a:spcBef>
                          <a:spcPts val="0"/>
                        </a:spcBef>
                        <a:spcAft>
                          <a:spcPts val="0"/>
                        </a:spcAft>
                      </a:pPr>
                      <a:r>
                        <a:rPr lang="en-US" sz="1400">
                          <a:effectLst/>
                        </a:rPr>
                        <a:t>Mạch kể 2</a:t>
                      </a:r>
                      <a:endParaRPr lang="en-US" sz="1200">
                        <a:effectLst/>
                        <a:latin typeface="Arial"/>
                        <a:ea typeface="Arial"/>
                      </a:endParaRPr>
                    </a:p>
                  </a:txBody>
                  <a:tcPr marL="68580" marR="68580" marT="0" marB="0"/>
                </a:tc>
              </a:tr>
              <a:tr h="0">
                <a:tc>
                  <a:txBody>
                    <a:bodyPr/>
                    <a:lstStyle/>
                    <a:p>
                      <a:pPr marL="0" marR="0" algn="just">
                        <a:lnSpc>
                          <a:spcPct val="115000"/>
                        </a:lnSpc>
                        <a:spcBef>
                          <a:spcPts val="0"/>
                        </a:spcBef>
                        <a:spcAft>
                          <a:spcPts val="0"/>
                        </a:spcAft>
                      </a:pPr>
                      <a:r>
                        <a:rPr lang="en-US" sz="1400">
                          <a:effectLst/>
                        </a:rPr>
                        <a:t>Đại từ xưng hô</a:t>
                      </a:r>
                      <a:endParaRPr lang="en-US" sz="1200">
                        <a:effectLst/>
                      </a:endParaRPr>
                    </a:p>
                    <a:p>
                      <a:pPr marL="0" marR="0" algn="just">
                        <a:lnSpc>
                          <a:spcPct val="115000"/>
                        </a:lnSpc>
                        <a:spcBef>
                          <a:spcPts val="0"/>
                        </a:spcBef>
                        <a:spcAft>
                          <a:spcPts val="0"/>
                        </a:spcAft>
                      </a:pPr>
                      <a:r>
                        <a:rPr lang="en-US" sz="1400">
                          <a:effectLst/>
                        </a:rPr>
                        <a:t> </a:t>
                      </a:r>
                      <a:endParaRPr lang="en-US" sz="1200">
                        <a:effectLst/>
                        <a:latin typeface="Arial"/>
                        <a:ea typeface="Arial"/>
                      </a:endParaRPr>
                    </a:p>
                  </a:txBody>
                  <a:tcPr marL="68580" marR="68580" marT="0" marB="0"/>
                </a:tc>
                <a:tc>
                  <a:txBody>
                    <a:bodyPr/>
                    <a:lstStyle/>
                    <a:p>
                      <a:pPr marL="0" marR="0" algn="just">
                        <a:lnSpc>
                          <a:spcPct val="115000"/>
                        </a:lnSpc>
                        <a:spcBef>
                          <a:spcPts val="0"/>
                        </a:spcBef>
                        <a:spcAft>
                          <a:spcPts val="0"/>
                        </a:spcAft>
                      </a:pPr>
                      <a:r>
                        <a:rPr lang="en-US" sz="1400">
                          <a:effectLst/>
                        </a:rPr>
                        <a:t> </a:t>
                      </a:r>
                      <a:endParaRPr lang="en-US" sz="1200">
                        <a:effectLst/>
                        <a:latin typeface="Arial"/>
                        <a:ea typeface="Arial"/>
                      </a:endParaRPr>
                    </a:p>
                  </a:txBody>
                  <a:tcPr marL="68580" marR="68580" marT="0" marB="0"/>
                </a:tc>
                <a:tc>
                  <a:txBody>
                    <a:bodyPr/>
                    <a:lstStyle/>
                    <a:p>
                      <a:pPr marL="0" marR="0" algn="just">
                        <a:lnSpc>
                          <a:spcPct val="115000"/>
                        </a:lnSpc>
                        <a:spcBef>
                          <a:spcPts val="0"/>
                        </a:spcBef>
                        <a:spcAft>
                          <a:spcPts val="0"/>
                        </a:spcAft>
                      </a:pPr>
                      <a:r>
                        <a:rPr lang="en-US" sz="1400">
                          <a:effectLst/>
                        </a:rPr>
                        <a:t> </a:t>
                      </a:r>
                      <a:endParaRPr lang="en-US" sz="1200">
                        <a:effectLst/>
                        <a:latin typeface="Arial"/>
                        <a:ea typeface="Arial"/>
                      </a:endParaRPr>
                    </a:p>
                  </a:txBody>
                  <a:tcPr marL="68580" marR="68580" marT="0" marB="0"/>
                </a:tc>
              </a:tr>
              <a:tr h="0">
                <a:tc>
                  <a:txBody>
                    <a:bodyPr/>
                    <a:lstStyle/>
                    <a:p>
                      <a:pPr marL="0" marR="0" algn="just">
                        <a:lnSpc>
                          <a:spcPct val="115000"/>
                        </a:lnSpc>
                        <a:spcBef>
                          <a:spcPts val="0"/>
                        </a:spcBef>
                        <a:spcAft>
                          <a:spcPts val="0"/>
                        </a:spcAft>
                      </a:pPr>
                      <a:r>
                        <a:rPr lang="en-US" sz="1400">
                          <a:effectLst/>
                        </a:rPr>
                        <a:t>Nội dung mạch kể</a:t>
                      </a:r>
                      <a:endParaRPr lang="en-US" sz="1200">
                        <a:effectLst/>
                        <a:latin typeface="Arial"/>
                        <a:ea typeface="Arial"/>
                      </a:endParaRPr>
                    </a:p>
                  </a:txBody>
                  <a:tcPr marL="68580" marR="68580" marT="0" marB="0"/>
                </a:tc>
                <a:tc>
                  <a:txBody>
                    <a:bodyPr/>
                    <a:lstStyle/>
                    <a:p>
                      <a:pPr marL="0" marR="0" algn="just">
                        <a:lnSpc>
                          <a:spcPct val="115000"/>
                        </a:lnSpc>
                        <a:spcBef>
                          <a:spcPts val="0"/>
                        </a:spcBef>
                        <a:spcAft>
                          <a:spcPts val="0"/>
                        </a:spcAft>
                      </a:pPr>
                      <a:r>
                        <a:rPr lang="en-US" sz="1400">
                          <a:effectLst/>
                        </a:rPr>
                        <a:t> </a:t>
                      </a:r>
                      <a:endParaRPr lang="en-US" sz="1200">
                        <a:effectLst/>
                        <a:latin typeface="Arial"/>
                        <a:ea typeface="Arial"/>
                      </a:endParaRPr>
                    </a:p>
                  </a:txBody>
                  <a:tcPr marL="68580" marR="68580" marT="0" marB="0"/>
                </a:tc>
                <a:tc>
                  <a:txBody>
                    <a:bodyPr/>
                    <a:lstStyle/>
                    <a:p>
                      <a:pPr marL="0" marR="0" algn="just">
                        <a:lnSpc>
                          <a:spcPct val="115000"/>
                        </a:lnSpc>
                        <a:spcBef>
                          <a:spcPts val="0"/>
                        </a:spcBef>
                        <a:spcAft>
                          <a:spcPts val="0"/>
                        </a:spcAft>
                      </a:pPr>
                      <a:r>
                        <a:rPr lang="en-US" sz="1400">
                          <a:effectLst/>
                        </a:rPr>
                        <a:t> </a:t>
                      </a:r>
                      <a:endParaRPr lang="en-US" sz="1200">
                        <a:effectLst/>
                        <a:latin typeface="Arial"/>
                        <a:ea typeface="Arial"/>
                      </a:endParaRPr>
                    </a:p>
                  </a:txBody>
                  <a:tcPr marL="68580" marR="68580" marT="0" marB="0"/>
                </a:tc>
              </a:tr>
              <a:tr h="0">
                <a:tc>
                  <a:txBody>
                    <a:bodyPr/>
                    <a:lstStyle/>
                    <a:p>
                      <a:pPr marL="0" marR="0" algn="just">
                        <a:lnSpc>
                          <a:spcPct val="115000"/>
                        </a:lnSpc>
                        <a:spcBef>
                          <a:spcPts val="0"/>
                        </a:spcBef>
                        <a:spcAft>
                          <a:spcPts val="0"/>
                        </a:spcAft>
                      </a:pPr>
                      <a:r>
                        <a:rPr lang="en-US" sz="1400">
                          <a:effectLst/>
                        </a:rPr>
                        <a:t>Tác dụng của việc đan xen hai mạch kể</a:t>
                      </a:r>
                      <a:endParaRPr lang="en-US" sz="1200">
                        <a:effectLst/>
                        <a:latin typeface="Arial"/>
                        <a:ea typeface="Arial"/>
                      </a:endParaRPr>
                    </a:p>
                  </a:txBody>
                  <a:tcPr marL="68580" marR="68580" marT="0" marB="0"/>
                </a:tc>
                <a:tc gridSpan="2">
                  <a:txBody>
                    <a:bodyPr/>
                    <a:lstStyle/>
                    <a:p>
                      <a:pPr marL="0" marR="0" algn="just">
                        <a:lnSpc>
                          <a:spcPct val="115000"/>
                        </a:lnSpc>
                        <a:spcBef>
                          <a:spcPts val="0"/>
                        </a:spcBef>
                        <a:spcAft>
                          <a:spcPts val="0"/>
                        </a:spcAft>
                      </a:pPr>
                      <a:r>
                        <a:rPr lang="en-US" sz="1400">
                          <a:effectLst/>
                        </a:rPr>
                        <a:t> </a:t>
                      </a:r>
                      <a:endParaRPr lang="en-US" sz="1200">
                        <a:effectLst/>
                        <a:latin typeface="Arial"/>
                        <a:ea typeface="Arial"/>
                      </a:endParaRPr>
                    </a:p>
                  </a:txBody>
                  <a:tcPr marL="68580" marR="68580" marT="0" marB="0"/>
                </a:tc>
                <a:tc hMerge="1">
                  <a:txBody>
                    <a:bodyPr/>
                    <a:lstStyle/>
                    <a:p>
                      <a:endParaRPr lang="en-US"/>
                    </a:p>
                  </a:txBody>
                  <a:tcPr/>
                </a:tc>
              </a:tr>
            </a:tbl>
          </a:graphicData>
        </a:graphic>
      </p:graphicFrame>
    </p:spTree>
    <p:extLst>
      <p:ext uri="{BB962C8B-B14F-4D97-AF65-F5344CB8AC3E}">
        <p14:creationId xmlns:p14="http://schemas.microsoft.com/office/powerpoint/2010/main" val="7196900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3" name="Google Shape;1203;p40"/>
          <p:cNvSpPr/>
          <p:nvPr/>
        </p:nvSpPr>
        <p:spPr>
          <a:xfrm>
            <a:off x="63520" y="4154395"/>
            <a:ext cx="2278696" cy="894376"/>
          </a:xfrm>
          <a:custGeom>
            <a:avLst/>
            <a:gdLst/>
            <a:ahLst/>
            <a:cxnLst/>
            <a:rect l="l" t="t" r="r" b="b"/>
            <a:pathLst>
              <a:path w="79142" h="62131" extrusionOk="0">
                <a:moveTo>
                  <a:pt x="43395" y="1"/>
                </a:moveTo>
                <a:cubicBezTo>
                  <a:pt x="42163" y="1"/>
                  <a:pt x="40910" y="69"/>
                  <a:pt x="39634" y="207"/>
                </a:cubicBezTo>
                <a:cubicBezTo>
                  <a:pt x="27032" y="1530"/>
                  <a:pt x="16510" y="6949"/>
                  <a:pt x="8444" y="16905"/>
                </a:cubicBezTo>
                <a:cubicBezTo>
                  <a:pt x="4223" y="21946"/>
                  <a:pt x="1576" y="28121"/>
                  <a:pt x="820" y="34674"/>
                </a:cubicBezTo>
                <a:cubicBezTo>
                  <a:pt x="1" y="40218"/>
                  <a:pt x="2143" y="45826"/>
                  <a:pt x="6428" y="49544"/>
                </a:cubicBezTo>
                <a:cubicBezTo>
                  <a:pt x="10507" y="53260"/>
                  <a:pt x="15108" y="55118"/>
                  <a:pt x="20089" y="55118"/>
                </a:cubicBezTo>
                <a:cubicBezTo>
                  <a:pt x="22033" y="55118"/>
                  <a:pt x="24035" y="54835"/>
                  <a:pt x="26087" y="54270"/>
                </a:cubicBezTo>
                <a:cubicBezTo>
                  <a:pt x="27606" y="53898"/>
                  <a:pt x="29161" y="53708"/>
                  <a:pt x="30723" y="53708"/>
                </a:cubicBezTo>
                <a:cubicBezTo>
                  <a:pt x="32077" y="53708"/>
                  <a:pt x="33437" y="53851"/>
                  <a:pt x="34782" y="54143"/>
                </a:cubicBezTo>
                <a:cubicBezTo>
                  <a:pt x="36169" y="54396"/>
                  <a:pt x="37555" y="54774"/>
                  <a:pt x="39004" y="55026"/>
                </a:cubicBezTo>
                <a:cubicBezTo>
                  <a:pt x="40390" y="55278"/>
                  <a:pt x="41714" y="55782"/>
                  <a:pt x="42974" y="56538"/>
                </a:cubicBezTo>
                <a:cubicBezTo>
                  <a:pt x="46250" y="58491"/>
                  <a:pt x="49716" y="60066"/>
                  <a:pt x="53307" y="61264"/>
                </a:cubicBezTo>
                <a:cubicBezTo>
                  <a:pt x="55247" y="61858"/>
                  <a:pt x="57153" y="62131"/>
                  <a:pt x="58994" y="62131"/>
                </a:cubicBezTo>
                <a:cubicBezTo>
                  <a:pt x="67493" y="62131"/>
                  <a:pt x="74587" y="56307"/>
                  <a:pt x="77125" y="49418"/>
                </a:cubicBezTo>
                <a:cubicBezTo>
                  <a:pt x="78511" y="45637"/>
                  <a:pt x="79141" y="41605"/>
                  <a:pt x="79078" y="37572"/>
                </a:cubicBezTo>
                <a:cubicBezTo>
                  <a:pt x="79078" y="35304"/>
                  <a:pt x="78889" y="33035"/>
                  <a:pt x="78511" y="30830"/>
                </a:cubicBezTo>
                <a:cubicBezTo>
                  <a:pt x="77062" y="22639"/>
                  <a:pt x="72903" y="15204"/>
                  <a:pt x="66665" y="9722"/>
                </a:cubicBezTo>
                <a:cubicBezTo>
                  <a:pt x="59971" y="3525"/>
                  <a:pt x="52257" y="1"/>
                  <a:pt x="43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0"/>
          <p:cNvSpPr txBox="1">
            <a:spLocks noGrp="1"/>
          </p:cNvSpPr>
          <p:nvPr>
            <p:ph type="title"/>
          </p:nvPr>
        </p:nvSpPr>
        <p:spPr>
          <a:xfrm>
            <a:off x="762000" y="249858"/>
            <a:ext cx="7620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mtClean="0">
                <a:latin typeface="Minion Pro SmBd" pitchFamily="18" charset="0"/>
              </a:rPr>
              <a:t>I. TÌM HIỂU CHI TIẾT</a:t>
            </a:r>
            <a:endParaRPr>
              <a:latin typeface="Minion Pro SmBd" pitchFamily="18" charset="0"/>
            </a:endParaRPr>
          </a:p>
        </p:txBody>
      </p:sp>
      <p:sp>
        <p:nvSpPr>
          <p:cNvPr id="1209" name="Google Shape;1209;p40"/>
          <p:cNvSpPr/>
          <p:nvPr/>
        </p:nvSpPr>
        <p:spPr>
          <a:xfrm>
            <a:off x="-688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0" name="Google Shape;1210;p40"/>
          <p:cNvGrpSpPr/>
          <p:nvPr/>
        </p:nvGrpSpPr>
        <p:grpSpPr>
          <a:xfrm>
            <a:off x="153671" y="90047"/>
            <a:ext cx="493797" cy="446228"/>
            <a:chOff x="2679436" y="3270400"/>
            <a:chExt cx="752625" cy="689795"/>
          </a:xfrm>
        </p:grpSpPr>
        <p:sp>
          <p:nvSpPr>
            <p:cNvPr id="1211" name="Google Shape;1211;p40"/>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0"/>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0"/>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0"/>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5" name="Google Shape;1215;p40">
            <a:hlinkClick r:id="rId3" action="ppaction://hlinksldjump"/>
          </p:cNvPr>
          <p:cNvSpPr txBox="1"/>
          <p:nvPr/>
        </p:nvSpPr>
        <p:spPr>
          <a:xfrm>
            <a:off x="-8550" y="-32125"/>
            <a:ext cx="721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32" name="Rectangle 31"/>
          <p:cNvSpPr/>
          <p:nvPr/>
        </p:nvSpPr>
        <p:spPr>
          <a:xfrm>
            <a:off x="706548" y="957387"/>
            <a:ext cx="7980252" cy="646331"/>
          </a:xfrm>
          <a:prstGeom prst="rect">
            <a:avLst/>
          </a:prstGeom>
        </p:spPr>
        <p:txBody>
          <a:bodyPr wrap="square">
            <a:spAutoFit/>
          </a:bodyPr>
          <a:lstStyle/>
          <a:p>
            <a:r>
              <a:rPr lang="en-US" sz="1800"/>
              <a:t>1.</a:t>
            </a:r>
            <a:r>
              <a:rPr lang="en-US" sz="1800" b="1" u="sng"/>
              <a:t>Hai mạch kể lồng ghép trong văn bản</a:t>
            </a:r>
            <a:r>
              <a:rPr lang="en-US" sz="1800" b="1" u="sng" smtClean="0"/>
              <a:t>.</a:t>
            </a:r>
          </a:p>
          <a:p>
            <a:endParaRPr lang="en-US" sz="1800"/>
          </a:p>
        </p:txBody>
      </p:sp>
      <p:graphicFrame>
        <p:nvGraphicFramePr>
          <p:cNvPr id="2" name="Table 1"/>
          <p:cNvGraphicFramePr>
            <a:graphicFrameLocks noGrp="1"/>
          </p:cNvGraphicFramePr>
          <p:nvPr>
            <p:extLst>
              <p:ext uri="{D42A27DB-BD31-4B8C-83A1-F6EECF244321}">
                <p14:modId xmlns:p14="http://schemas.microsoft.com/office/powerpoint/2010/main" val="2363392515"/>
              </p:ext>
            </p:extLst>
          </p:nvPr>
        </p:nvGraphicFramePr>
        <p:xfrm>
          <a:off x="2590800" y="1428750"/>
          <a:ext cx="5867400" cy="3552787"/>
        </p:xfrm>
        <a:graphic>
          <a:graphicData uri="http://schemas.openxmlformats.org/drawingml/2006/table">
            <a:tbl>
              <a:tblPr firstRow="1" firstCol="1" bandRow="1">
                <a:tableStyleId>{93296810-A885-4BE3-A3E7-6D5BEEA58F35}</a:tableStyleId>
              </a:tblPr>
              <a:tblGrid>
                <a:gridCol w="1500567"/>
                <a:gridCol w="1788755"/>
                <a:gridCol w="2578078"/>
              </a:tblGrid>
              <a:tr h="143801">
                <a:tc>
                  <a:txBody>
                    <a:bodyPr/>
                    <a:lstStyle/>
                    <a:p>
                      <a:pPr marL="0" marR="0" algn="just">
                        <a:lnSpc>
                          <a:spcPct val="115000"/>
                        </a:lnSpc>
                        <a:spcBef>
                          <a:spcPts val="0"/>
                        </a:spcBef>
                        <a:spcAft>
                          <a:spcPts val="0"/>
                        </a:spcAft>
                      </a:pPr>
                      <a:r>
                        <a:rPr lang="en-US" sz="1400">
                          <a:effectLst/>
                        </a:rPr>
                        <a:t> </a:t>
                      </a:r>
                      <a:endParaRPr lang="en-US" sz="1400">
                        <a:effectLst/>
                        <a:latin typeface="Arial"/>
                        <a:ea typeface="Arial"/>
                      </a:endParaRPr>
                    </a:p>
                  </a:txBody>
                  <a:tcPr marL="46892" marR="46892" marT="0" marB="0"/>
                </a:tc>
                <a:tc>
                  <a:txBody>
                    <a:bodyPr/>
                    <a:lstStyle/>
                    <a:p>
                      <a:pPr marL="0" marR="0" algn="just">
                        <a:lnSpc>
                          <a:spcPct val="115000"/>
                        </a:lnSpc>
                        <a:spcBef>
                          <a:spcPts val="0"/>
                        </a:spcBef>
                        <a:spcAft>
                          <a:spcPts val="0"/>
                        </a:spcAft>
                      </a:pPr>
                      <a:r>
                        <a:rPr lang="en-US" sz="1400">
                          <a:effectLst/>
                        </a:rPr>
                        <a:t>Mạch kể 1</a:t>
                      </a:r>
                      <a:endParaRPr lang="en-US" sz="1400">
                        <a:effectLst/>
                        <a:latin typeface="Arial"/>
                        <a:ea typeface="Arial"/>
                      </a:endParaRPr>
                    </a:p>
                  </a:txBody>
                  <a:tcPr marL="46892" marR="46892" marT="0" marB="0"/>
                </a:tc>
                <a:tc>
                  <a:txBody>
                    <a:bodyPr/>
                    <a:lstStyle/>
                    <a:p>
                      <a:pPr marL="0" marR="0" algn="just">
                        <a:lnSpc>
                          <a:spcPct val="115000"/>
                        </a:lnSpc>
                        <a:spcBef>
                          <a:spcPts val="0"/>
                        </a:spcBef>
                        <a:spcAft>
                          <a:spcPts val="0"/>
                        </a:spcAft>
                      </a:pPr>
                      <a:r>
                        <a:rPr lang="en-US" sz="1400">
                          <a:effectLst/>
                        </a:rPr>
                        <a:t>Mạch kể 2</a:t>
                      </a:r>
                      <a:endParaRPr lang="en-US" sz="1400">
                        <a:effectLst/>
                        <a:latin typeface="Arial"/>
                        <a:ea typeface="Arial"/>
                      </a:endParaRPr>
                    </a:p>
                  </a:txBody>
                  <a:tcPr marL="46892" marR="46892" marT="0" marB="0"/>
                </a:tc>
              </a:tr>
              <a:tr h="862806">
                <a:tc>
                  <a:txBody>
                    <a:bodyPr/>
                    <a:lstStyle/>
                    <a:p>
                      <a:pPr marL="0" marR="0" algn="just">
                        <a:lnSpc>
                          <a:spcPct val="115000"/>
                        </a:lnSpc>
                        <a:spcBef>
                          <a:spcPts val="0"/>
                        </a:spcBef>
                        <a:spcAft>
                          <a:spcPts val="0"/>
                        </a:spcAft>
                      </a:pPr>
                      <a:r>
                        <a:rPr lang="en-US" sz="1400">
                          <a:effectLst/>
                        </a:rPr>
                        <a:t>Đại từ xưng hô</a:t>
                      </a:r>
                    </a:p>
                    <a:p>
                      <a:pPr marL="0" marR="0" algn="just">
                        <a:lnSpc>
                          <a:spcPct val="115000"/>
                        </a:lnSpc>
                        <a:spcBef>
                          <a:spcPts val="0"/>
                        </a:spcBef>
                        <a:spcAft>
                          <a:spcPts val="0"/>
                        </a:spcAft>
                      </a:pPr>
                      <a:r>
                        <a:rPr lang="en-US" sz="1400">
                          <a:effectLst/>
                        </a:rPr>
                        <a:t> </a:t>
                      </a:r>
                      <a:endParaRPr lang="en-US" sz="1400">
                        <a:effectLst/>
                        <a:latin typeface="Arial"/>
                        <a:ea typeface="Arial"/>
                      </a:endParaRPr>
                    </a:p>
                  </a:txBody>
                  <a:tcPr marL="46892" marR="46892" marT="0" marB="0"/>
                </a:tc>
                <a:tc>
                  <a:txBody>
                    <a:bodyPr/>
                    <a:lstStyle/>
                    <a:p>
                      <a:pPr marL="0" marR="0" algn="just">
                        <a:lnSpc>
                          <a:spcPct val="115000"/>
                        </a:lnSpc>
                        <a:spcBef>
                          <a:spcPts val="0"/>
                        </a:spcBef>
                        <a:spcAft>
                          <a:spcPts val="0"/>
                        </a:spcAft>
                      </a:pPr>
                      <a:r>
                        <a:rPr lang="en-US" sz="1400">
                          <a:effectLst/>
                        </a:rPr>
                        <a:t>Người kể giới thiệu mình là hoạ sĩ- xưng “tôi”.</a:t>
                      </a:r>
                      <a:endParaRPr lang="en-US" sz="1400">
                        <a:effectLst/>
                        <a:latin typeface="Arial"/>
                        <a:ea typeface="Arial"/>
                      </a:endParaRPr>
                    </a:p>
                  </a:txBody>
                  <a:tcPr marL="46892" marR="46892" marT="0" marB="0"/>
                </a:tc>
                <a:tc>
                  <a:txBody>
                    <a:bodyPr/>
                    <a:lstStyle/>
                    <a:p>
                      <a:pPr marL="0" marR="50800" algn="just">
                        <a:lnSpc>
                          <a:spcPct val="115000"/>
                        </a:lnSpc>
                        <a:spcBef>
                          <a:spcPts val="0"/>
                        </a:spcBef>
                        <a:spcAft>
                          <a:spcPts val="0"/>
                        </a:spcAft>
                      </a:pPr>
                      <a:r>
                        <a:rPr lang="en-US" sz="1400">
                          <a:effectLst/>
                        </a:rPr>
                        <a:t>người kể chuyện vẫn là “tôi” nhưng lại nhân danh cả bọn con trai ngày trước.</a:t>
                      </a:r>
                      <a:endParaRPr lang="en-US" sz="1400">
                        <a:effectLst/>
                        <a:latin typeface="Arial"/>
                        <a:ea typeface="Arial"/>
                      </a:endParaRPr>
                    </a:p>
                  </a:txBody>
                  <a:tcPr marL="46892" marR="46892" marT="0" marB="0"/>
                </a:tc>
              </a:tr>
              <a:tr h="1581811">
                <a:tc>
                  <a:txBody>
                    <a:bodyPr/>
                    <a:lstStyle/>
                    <a:p>
                      <a:pPr marL="0" marR="0" algn="just">
                        <a:lnSpc>
                          <a:spcPct val="115000"/>
                        </a:lnSpc>
                        <a:spcBef>
                          <a:spcPts val="0"/>
                        </a:spcBef>
                        <a:spcAft>
                          <a:spcPts val="0"/>
                        </a:spcAft>
                      </a:pPr>
                      <a:r>
                        <a:rPr lang="en-US" sz="1400">
                          <a:effectLst/>
                        </a:rPr>
                        <a:t>Nội dung mạch kể</a:t>
                      </a:r>
                      <a:endParaRPr lang="en-US" sz="1400">
                        <a:effectLst/>
                        <a:latin typeface="Arial"/>
                        <a:ea typeface="Arial"/>
                      </a:endParaRPr>
                    </a:p>
                  </a:txBody>
                  <a:tcPr marL="46892" marR="46892" marT="0" marB="0"/>
                </a:tc>
                <a:tc>
                  <a:txBody>
                    <a:bodyPr/>
                    <a:lstStyle/>
                    <a:p>
                      <a:pPr marL="0" marR="0" algn="just">
                        <a:lnSpc>
                          <a:spcPct val="115000"/>
                        </a:lnSpc>
                        <a:spcBef>
                          <a:spcPts val="0"/>
                        </a:spcBef>
                        <a:spcAft>
                          <a:spcPts val="0"/>
                        </a:spcAft>
                      </a:pPr>
                      <a:r>
                        <a:rPr lang="en-US" sz="1400">
                          <a:effectLst/>
                        </a:rPr>
                        <a:t>Kể lại hình ảnh hai cây phong và cho thấy tình cảm mà  người họa sĩ dành cho chúng. (hiện tại)</a:t>
                      </a:r>
                      <a:endParaRPr lang="en-US" sz="1400">
                        <a:effectLst/>
                        <a:latin typeface="Arial"/>
                        <a:ea typeface="Arial"/>
                      </a:endParaRPr>
                    </a:p>
                  </a:txBody>
                  <a:tcPr marL="46892" marR="46892" marT="0" marB="0"/>
                </a:tc>
                <a:tc>
                  <a:txBody>
                    <a:bodyPr/>
                    <a:lstStyle/>
                    <a:p>
                      <a:pPr marL="0" marR="0" algn="just">
                        <a:lnSpc>
                          <a:spcPct val="115000"/>
                        </a:lnSpc>
                        <a:spcBef>
                          <a:spcPts val="0"/>
                        </a:spcBef>
                        <a:spcAft>
                          <a:spcPts val="0"/>
                        </a:spcAft>
                      </a:pPr>
                      <a:r>
                        <a:rPr lang="en-US" sz="1400">
                          <a:effectLst/>
                        </a:rPr>
                        <a:t>Kể lại những kỉ niệm của bọn con trai ngày trước gắn liền với hình ảnh hai cây phong. (quá khứ)</a:t>
                      </a:r>
                      <a:endParaRPr lang="en-US" sz="1400">
                        <a:effectLst/>
                        <a:latin typeface="Arial"/>
                        <a:ea typeface="Arial"/>
                      </a:endParaRPr>
                    </a:p>
                  </a:txBody>
                  <a:tcPr marL="46892" marR="46892" marT="0" marB="0"/>
                </a:tc>
              </a:tr>
              <a:tr h="862806">
                <a:tc>
                  <a:txBody>
                    <a:bodyPr/>
                    <a:lstStyle/>
                    <a:p>
                      <a:pPr marL="0" marR="0" algn="just">
                        <a:lnSpc>
                          <a:spcPct val="115000"/>
                        </a:lnSpc>
                        <a:spcBef>
                          <a:spcPts val="0"/>
                        </a:spcBef>
                        <a:spcAft>
                          <a:spcPts val="0"/>
                        </a:spcAft>
                      </a:pPr>
                      <a:r>
                        <a:rPr lang="en-US" sz="1400">
                          <a:effectLst/>
                        </a:rPr>
                        <a:t>Tác dụng của việc đan xen hai mạch kể</a:t>
                      </a:r>
                      <a:endParaRPr lang="en-US" sz="1400">
                        <a:effectLst/>
                        <a:latin typeface="Arial"/>
                        <a:ea typeface="Arial"/>
                      </a:endParaRPr>
                    </a:p>
                  </a:txBody>
                  <a:tcPr marL="46892" marR="46892" marT="0" marB="0"/>
                </a:tc>
                <a:tc gridSpan="2">
                  <a:txBody>
                    <a:bodyPr/>
                    <a:lstStyle/>
                    <a:p>
                      <a:pPr marL="0" marR="0" algn="just">
                        <a:lnSpc>
                          <a:spcPct val="115000"/>
                        </a:lnSpc>
                        <a:spcBef>
                          <a:spcPts val="0"/>
                        </a:spcBef>
                        <a:spcAft>
                          <a:spcPts val="0"/>
                        </a:spcAft>
                      </a:pPr>
                      <a:r>
                        <a:rPr lang="en-US" sz="1400">
                          <a:effectLst/>
                        </a:rPr>
                        <a:t>Hai mạch kể bổ sung cho nhau diễn tả những tình cảm, những kỉ niệm nhất là thể hiện sự gắn bó giữa con người với thiên nhiên tươi đẹp.</a:t>
                      </a:r>
                      <a:endParaRPr lang="en-US" sz="1400">
                        <a:effectLst/>
                        <a:latin typeface="Arial"/>
                        <a:ea typeface="Arial"/>
                      </a:endParaRPr>
                    </a:p>
                  </a:txBody>
                  <a:tcPr marL="46892" marR="46892" marT="0" marB="0"/>
                </a:tc>
                <a:tc hMerge="1">
                  <a:txBody>
                    <a:bodyPr/>
                    <a:lstStyle/>
                    <a:p>
                      <a:endParaRPr lang="en-US"/>
                    </a:p>
                  </a:txBody>
                  <a:tcPr/>
                </a:tc>
              </a:tr>
            </a:tbl>
          </a:graphicData>
        </a:graphic>
      </p:graphicFrame>
    </p:spTree>
    <p:extLst>
      <p:ext uri="{BB962C8B-B14F-4D97-AF65-F5344CB8AC3E}">
        <p14:creationId xmlns:p14="http://schemas.microsoft.com/office/powerpoint/2010/main" val="645088713"/>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4" name="Google Shape;1204;p40"/>
          <p:cNvSpPr txBox="1">
            <a:spLocks noGrp="1"/>
          </p:cNvSpPr>
          <p:nvPr>
            <p:ph type="title"/>
          </p:nvPr>
        </p:nvSpPr>
        <p:spPr>
          <a:xfrm>
            <a:off x="762000" y="249858"/>
            <a:ext cx="7620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mtClean="0">
                <a:latin typeface="Minion Pro SmBd" pitchFamily="18" charset="0"/>
              </a:rPr>
              <a:t>I. TÌM HIỂU CHI TIẾT</a:t>
            </a:r>
            <a:endParaRPr>
              <a:latin typeface="Minion Pro SmBd" pitchFamily="18" charset="0"/>
            </a:endParaRPr>
          </a:p>
        </p:txBody>
      </p:sp>
      <p:sp>
        <p:nvSpPr>
          <p:cNvPr id="1209" name="Google Shape;1209;p40"/>
          <p:cNvSpPr/>
          <p:nvPr/>
        </p:nvSpPr>
        <p:spPr>
          <a:xfrm>
            <a:off x="-688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0" name="Google Shape;1210;p40"/>
          <p:cNvGrpSpPr/>
          <p:nvPr/>
        </p:nvGrpSpPr>
        <p:grpSpPr>
          <a:xfrm>
            <a:off x="153671" y="90047"/>
            <a:ext cx="493797" cy="446228"/>
            <a:chOff x="2679436" y="3270400"/>
            <a:chExt cx="752625" cy="689795"/>
          </a:xfrm>
        </p:grpSpPr>
        <p:sp>
          <p:nvSpPr>
            <p:cNvPr id="1211" name="Google Shape;1211;p40"/>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0"/>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0"/>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0"/>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5" name="Google Shape;1215;p40">
            <a:hlinkClick r:id="rId3" action="ppaction://hlinksldjump"/>
          </p:cNvPr>
          <p:cNvSpPr txBox="1"/>
          <p:nvPr/>
        </p:nvSpPr>
        <p:spPr>
          <a:xfrm>
            <a:off x="-8550" y="-32125"/>
            <a:ext cx="721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31" name="Google Shape;1022;p38"/>
          <p:cNvSpPr/>
          <p:nvPr/>
        </p:nvSpPr>
        <p:spPr>
          <a:xfrm rot="10800000">
            <a:off x="5791198" y="4750781"/>
            <a:ext cx="3505179" cy="624272"/>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932;p89"/>
          <p:cNvGrpSpPr/>
          <p:nvPr/>
        </p:nvGrpSpPr>
        <p:grpSpPr>
          <a:xfrm>
            <a:off x="6508305" y="3019005"/>
            <a:ext cx="1035484" cy="2097690"/>
            <a:chOff x="5883725" y="331803"/>
            <a:chExt cx="898004" cy="1731244"/>
          </a:xfrm>
        </p:grpSpPr>
        <p:sp>
          <p:nvSpPr>
            <p:cNvPr id="33" name="Google Shape;3933;p89"/>
            <p:cNvSpPr/>
            <p:nvPr/>
          </p:nvSpPr>
          <p:spPr>
            <a:xfrm>
              <a:off x="5883725" y="331803"/>
              <a:ext cx="898004" cy="1460290"/>
            </a:xfrm>
            <a:custGeom>
              <a:avLst/>
              <a:gdLst/>
              <a:ahLst/>
              <a:cxnLst/>
              <a:rect l="l" t="t" r="r" b="b"/>
              <a:pathLst>
                <a:path w="48073" h="78174" extrusionOk="0">
                  <a:moveTo>
                    <a:pt x="20488" y="0"/>
                  </a:moveTo>
                  <a:cubicBezTo>
                    <a:pt x="15972" y="0"/>
                    <a:pt x="8525" y="19302"/>
                    <a:pt x="8337" y="22912"/>
                  </a:cubicBezTo>
                  <a:cubicBezTo>
                    <a:pt x="8732" y="22819"/>
                    <a:pt x="9239" y="22770"/>
                    <a:pt x="9805" y="22770"/>
                  </a:cubicBezTo>
                  <a:cubicBezTo>
                    <a:pt x="12519" y="22770"/>
                    <a:pt x="16590" y="23899"/>
                    <a:pt x="16187" y="26764"/>
                  </a:cubicBezTo>
                  <a:cubicBezTo>
                    <a:pt x="15985" y="28143"/>
                    <a:pt x="15223" y="28645"/>
                    <a:pt x="14222" y="28645"/>
                  </a:cubicBezTo>
                  <a:cubicBezTo>
                    <a:pt x="12075" y="28645"/>
                    <a:pt x="8834" y="26330"/>
                    <a:pt x="7703" y="25398"/>
                  </a:cubicBezTo>
                  <a:cubicBezTo>
                    <a:pt x="7606" y="28763"/>
                    <a:pt x="7508" y="31688"/>
                    <a:pt x="6777" y="35052"/>
                  </a:cubicBezTo>
                  <a:cubicBezTo>
                    <a:pt x="5753" y="40171"/>
                    <a:pt x="8679" y="38367"/>
                    <a:pt x="12238" y="41098"/>
                  </a:cubicBezTo>
                  <a:cubicBezTo>
                    <a:pt x="13944" y="42609"/>
                    <a:pt x="19015" y="48606"/>
                    <a:pt x="14480" y="48655"/>
                  </a:cubicBezTo>
                  <a:cubicBezTo>
                    <a:pt x="14447" y="48656"/>
                    <a:pt x="14413" y="48656"/>
                    <a:pt x="14379" y="48656"/>
                  </a:cubicBezTo>
                  <a:cubicBezTo>
                    <a:pt x="10944" y="48656"/>
                    <a:pt x="7138" y="43813"/>
                    <a:pt x="4193" y="42317"/>
                  </a:cubicBezTo>
                  <a:cubicBezTo>
                    <a:pt x="3754" y="44120"/>
                    <a:pt x="2730" y="51726"/>
                    <a:pt x="3413" y="53140"/>
                  </a:cubicBezTo>
                  <a:cubicBezTo>
                    <a:pt x="4534" y="55285"/>
                    <a:pt x="9166" y="56846"/>
                    <a:pt x="10824" y="59430"/>
                  </a:cubicBezTo>
                  <a:cubicBezTo>
                    <a:pt x="12416" y="61885"/>
                    <a:pt x="12231" y="62952"/>
                    <a:pt x="11252" y="62952"/>
                  </a:cubicBezTo>
                  <a:cubicBezTo>
                    <a:pt x="10462" y="62952"/>
                    <a:pt x="9156" y="62258"/>
                    <a:pt x="7850" y="61039"/>
                  </a:cubicBezTo>
                  <a:cubicBezTo>
                    <a:pt x="5997" y="59137"/>
                    <a:pt x="4388" y="57382"/>
                    <a:pt x="2097" y="56066"/>
                  </a:cubicBezTo>
                  <a:lnTo>
                    <a:pt x="1950" y="56163"/>
                  </a:lnTo>
                  <a:cubicBezTo>
                    <a:pt x="0" y="64646"/>
                    <a:pt x="10678" y="74788"/>
                    <a:pt x="17942" y="77567"/>
                  </a:cubicBezTo>
                  <a:lnTo>
                    <a:pt x="17845" y="77810"/>
                  </a:lnTo>
                  <a:cubicBezTo>
                    <a:pt x="19170" y="78054"/>
                    <a:pt x="20510" y="78173"/>
                    <a:pt x="21849" y="78173"/>
                  </a:cubicBezTo>
                  <a:cubicBezTo>
                    <a:pt x="25336" y="78173"/>
                    <a:pt x="28813" y="77362"/>
                    <a:pt x="31984" y="75811"/>
                  </a:cubicBezTo>
                  <a:cubicBezTo>
                    <a:pt x="36225" y="73812"/>
                    <a:pt x="48073" y="65963"/>
                    <a:pt x="43977" y="59625"/>
                  </a:cubicBezTo>
                  <a:lnTo>
                    <a:pt x="43977" y="59625"/>
                  </a:lnTo>
                  <a:cubicBezTo>
                    <a:pt x="41900" y="60331"/>
                    <a:pt x="38123" y="61710"/>
                    <a:pt x="35543" y="61710"/>
                  </a:cubicBezTo>
                  <a:cubicBezTo>
                    <a:pt x="35096" y="61710"/>
                    <a:pt x="34684" y="61669"/>
                    <a:pt x="34324" y="61575"/>
                  </a:cubicBezTo>
                  <a:cubicBezTo>
                    <a:pt x="28229" y="59868"/>
                    <a:pt x="37249" y="57333"/>
                    <a:pt x="39151" y="56894"/>
                  </a:cubicBezTo>
                  <a:cubicBezTo>
                    <a:pt x="43539" y="55822"/>
                    <a:pt x="46708" y="56017"/>
                    <a:pt x="46220" y="50800"/>
                  </a:cubicBezTo>
                  <a:cubicBezTo>
                    <a:pt x="45928" y="47387"/>
                    <a:pt x="45586" y="42512"/>
                    <a:pt x="43539" y="39440"/>
                  </a:cubicBezTo>
                  <a:cubicBezTo>
                    <a:pt x="40184" y="40398"/>
                    <a:pt x="36830" y="43099"/>
                    <a:pt x="33383" y="43099"/>
                  </a:cubicBezTo>
                  <a:cubicBezTo>
                    <a:pt x="33323" y="43099"/>
                    <a:pt x="33263" y="43098"/>
                    <a:pt x="33202" y="43097"/>
                  </a:cubicBezTo>
                  <a:cubicBezTo>
                    <a:pt x="33138" y="43098"/>
                    <a:pt x="33076" y="43098"/>
                    <a:pt x="33015" y="43098"/>
                  </a:cubicBezTo>
                  <a:cubicBezTo>
                    <a:pt x="26826" y="43098"/>
                    <a:pt x="34736" y="38263"/>
                    <a:pt x="36957" y="37539"/>
                  </a:cubicBezTo>
                  <a:cubicBezTo>
                    <a:pt x="38370" y="36856"/>
                    <a:pt x="42271" y="36807"/>
                    <a:pt x="43392" y="35783"/>
                  </a:cubicBezTo>
                  <a:cubicBezTo>
                    <a:pt x="44806" y="34467"/>
                    <a:pt x="43880" y="33541"/>
                    <a:pt x="43002" y="31542"/>
                  </a:cubicBezTo>
                  <a:cubicBezTo>
                    <a:pt x="41588" y="27690"/>
                    <a:pt x="39346" y="24082"/>
                    <a:pt x="37542" y="20328"/>
                  </a:cubicBezTo>
                  <a:cubicBezTo>
                    <a:pt x="35893" y="20848"/>
                    <a:pt x="30502" y="24456"/>
                    <a:pt x="28199" y="24456"/>
                  </a:cubicBezTo>
                  <a:cubicBezTo>
                    <a:pt x="27914" y="24456"/>
                    <a:pt x="27676" y="24401"/>
                    <a:pt x="27498" y="24277"/>
                  </a:cubicBezTo>
                  <a:cubicBezTo>
                    <a:pt x="23890" y="21937"/>
                    <a:pt x="35201" y="16964"/>
                    <a:pt x="36372" y="16135"/>
                  </a:cubicBezTo>
                  <a:cubicBezTo>
                    <a:pt x="35591" y="14331"/>
                    <a:pt x="33739" y="13063"/>
                    <a:pt x="32276" y="11698"/>
                  </a:cubicBezTo>
                  <a:cubicBezTo>
                    <a:pt x="30277" y="10041"/>
                    <a:pt x="28473" y="8188"/>
                    <a:pt x="26767" y="6286"/>
                  </a:cubicBezTo>
                  <a:cubicBezTo>
                    <a:pt x="25548" y="5019"/>
                    <a:pt x="22671" y="631"/>
                    <a:pt x="21014" y="95"/>
                  </a:cubicBezTo>
                  <a:cubicBezTo>
                    <a:pt x="20844" y="31"/>
                    <a:pt x="20668" y="0"/>
                    <a:pt x="20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934;p89"/>
            <p:cNvSpPr/>
            <p:nvPr/>
          </p:nvSpPr>
          <p:spPr>
            <a:xfrm>
              <a:off x="6103701" y="483372"/>
              <a:ext cx="224478" cy="1579674"/>
            </a:xfrm>
            <a:custGeom>
              <a:avLst/>
              <a:gdLst/>
              <a:ahLst/>
              <a:cxnLst/>
              <a:rect l="l" t="t" r="r" b="b"/>
              <a:pathLst>
                <a:path w="12017" h="84565" extrusionOk="0">
                  <a:moveTo>
                    <a:pt x="8878" y="1"/>
                  </a:moveTo>
                  <a:cubicBezTo>
                    <a:pt x="8689" y="1"/>
                    <a:pt x="8506" y="123"/>
                    <a:pt x="8506" y="366"/>
                  </a:cubicBezTo>
                  <a:cubicBezTo>
                    <a:pt x="8750" y="3389"/>
                    <a:pt x="9189" y="6363"/>
                    <a:pt x="9579" y="9337"/>
                  </a:cubicBezTo>
                  <a:cubicBezTo>
                    <a:pt x="9920" y="12165"/>
                    <a:pt x="10164" y="15042"/>
                    <a:pt x="10359" y="17967"/>
                  </a:cubicBezTo>
                  <a:cubicBezTo>
                    <a:pt x="10749" y="23379"/>
                    <a:pt x="10944" y="28839"/>
                    <a:pt x="10847" y="34300"/>
                  </a:cubicBezTo>
                  <a:cubicBezTo>
                    <a:pt x="10700" y="45172"/>
                    <a:pt x="9530" y="56094"/>
                    <a:pt x="6702" y="66674"/>
                  </a:cubicBezTo>
                  <a:cubicBezTo>
                    <a:pt x="5093" y="72622"/>
                    <a:pt x="2899" y="78424"/>
                    <a:pt x="169" y="83982"/>
                  </a:cubicBezTo>
                  <a:cubicBezTo>
                    <a:pt x="1" y="84284"/>
                    <a:pt x="274" y="84564"/>
                    <a:pt x="523" y="84564"/>
                  </a:cubicBezTo>
                  <a:cubicBezTo>
                    <a:pt x="635" y="84564"/>
                    <a:pt x="743" y="84508"/>
                    <a:pt x="803" y="84372"/>
                  </a:cubicBezTo>
                  <a:lnTo>
                    <a:pt x="852" y="84372"/>
                  </a:lnTo>
                  <a:cubicBezTo>
                    <a:pt x="5776" y="74523"/>
                    <a:pt x="8750" y="63846"/>
                    <a:pt x="10261" y="52973"/>
                  </a:cubicBezTo>
                  <a:cubicBezTo>
                    <a:pt x="11675" y="42101"/>
                    <a:pt x="12017" y="31131"/>
                    <a:pt x="11285" y="20210"/>
                  </a:cubicBezTo>
                  <a:cubicBezTo>
                    <a:pt x="11139" y="16992"/>
                    <a:pt x="10895" y="13823"/>
                    <a:pt x="10505" y="10654"/>
                  </a:cubicBezTo>
                  <a:cubicBezTo>
                    <a:pt x="10115" y="7192"/>
                    <a:pt x="9579" y="3828"/>
                    <a:pt x="9286" y="366"/>
                  </a:cubicBezTo>
                  <a:cubicBezTo>
                    <a:pt x="9262" y="123"/>
                    <a:pt x="9067" y="1"/>
                    <a:pt x="88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935;p89"/>
            <p:cNvSpPr/>
            <p:nvPr/>
          </p:nvSpPr>
          <p:spPr>
            <a:xfrm>
              <a:off x="6125762" y="1565523"/>
              <a:ext cx="301252" cy="181532"/>
            </a:xfrm>
            <a:custGeom>
              <a:avLst/>
              <a:gdLst/>
              <a:ahLst/>
              <a:cxnLst/>
              <a:rect l="l" t="t" r="r" b="b"/>
              <a:pathLst>
                <a:path w="16127" h="9718" extrusionOk="0">
                  <a:moveTo>
                    <a:pt x="567" y="0"/>
                  </a:moveTo>
                  <a:cubicBezTo>
                    <a:pt x="281" y="0"/>
                    <a:pt x="0" y="276"/>
                    <a:pt x="207" y="552"/>
                  </a:cubicBezTo>
                  <a:cubicBezTo>
                    <a:pt x="2255" y="3379"/>
                    <a:pt x="4059" y="6402"/>
                    <a:pt x="5619" y="9523"/>
                  </a:cubicBezTo>
                  <a:cubicBezTo>
                    <a:pt x="5684" y="9653"/>
                    <a:pt x="5814" y="9718"/>
                    <a:pt x="5951" y="9718"/>
                  </a:cubicBezTo>
                  <a:cubicBezTo>
                    <a:pt x="6020" y="9718"/>
                    <a:pt x="6090" y="9701"/>
                    <a:pt x="6155" y="9669"/>
                  </a:cubicBezTo>
                  <a:cubicBezTo>
                    <a:pt x="9373" y="7524"/>
                    <a:pt x="13322" y="6402"/>
                    <a:pt x="15906" y="3282"/>
                  </a:cubicBezTo>
                  <a:cubicBezTo>
                    <a:pt x="16127" y="2988"/>
                    <a:pt x="15876" y="2610"/>
                    <a:pt x="15592" y="2610"/>
                  </a:cubicBezTo>
                  <a:cubicBezTo>
                    <a:pt x="15500" y="2610"/>
                    <a:pt x="15405" y="2650"/>
                    <a:pt x="15321" y="2746"/>
                  </a:cubicBezTo>
                  <a:cubicBezTo>
                    <a:pt x="12925" y="5705"/>
                    <a:pt x="9217" y="6809"/>
                    <a:pt x="6114" y="8761"/>
                  </a:cubicBezTo>
                  <a:lnTo>
                    <a:pt x="6114" y="8761"/>
                  </a:lnTo>
                  <a:cubicBezTo>
                    <a:pt x="4598" y="5772"/>
                    <a:pt x="2856" y="2877"/>
                    <a:pt x="890" y="162"/>
                  </a:cubicBezTo>
                  <a:cubicBezTo>
                    <a:pt x="804" y="47"/>
                    <a:pt x="685" y="0"/>
                    <a:pt x="5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936;p89"/>
            <p:cNvSpPr/>
            <p:nvPr/>
          </p:nvSpPr>
          <p:spPr>
            <a:xfrm>
              <a:off x="6123763" y="1345174"/>
              <a:ext cx="378027" cy="242448"/>
            </a:xfrm>
            <a:custGeom>
              <a:avLst/>
              <a:gdLst/>
              <a:ahLst/>
              <a:cxnLst/>
              <a:rect l="l" t="t" r="r" b="b"/>
              <a:pathLst>
                <a:path w="20237" h="12979" extrusionOk="0">
                  <a:moveTo>
                    <a:pt x="553" y="1"/>
                  </a:moveTo>
                  <a:cubicBezTo>
                    <a:pt x="263" y="1"/>
                    <a:pt x="1" y="382"/>
                    <a:pt x="265" y="646"/>
                  </a:cubicBezTo>
                  <a:cubicBezTo>
                    <a:pt x="3434" y="4206"/>
                    <a:pt x="5921" y="8252"/>
                    <a:pt x="7627" y="12689"/>
                  </a:cubicBezTo>
                  <a:cubicBezTo>
                    <a:pt x="7682" y="12879"/>
                    <a:pt x="7842" y="12979"/>
                    <a:pt x="7999" y="12979"/>
                  </a:cubicBezTo>
                  <a:cubicBezTo>
                    <a:pt x="8123" y="12979"/>
                    <a:pt x="8245" y="12916"/>
                    <a:pt x="8310" y="12786"/>
                  </a:cubicBezTo>
                  <a:cubicBezTo>
                    <a:pt x="9724" y="10592"/>
                    <a:pt x="11528" y="8642"/>
                    <a:pt x="13575" y="6985"/>
                  </a:cubicBezTo>
                  <a:cubicBezTo>
                    <a:pt x="15574" y="5278"/>
                    <a:pt x="17768" y="3767"/>
                    <a:pt x="19914" y="2207"/>
                  </a:cubicBezTo>
                  <a:cubicBezTo>
                    <a:pt x="20237" y="2005"/>
                    <a:pt x="20024" y="1501"/>
                    <a:pt x="19720" y="1501"/>
                  </a:cubicBezTo>
                  <a:cubicBezTo>
                    <a:pt x="19657" y="1501"/>
                    <a:pt x="19590" y="1523"/>
                    <a:pt x="19524" y="1573"/>
                  </a:cubicBezTo>
                  <a:cubicBezTo>
                    <a:pt x="15434" y="4454"/>
                    <a:pt x="10813" y="7513"/>
                    <a:pt x="8067" y="11762"/>
                  </a:cubicBezTo>
                  <a:lnTo>
                    <a:pt x="8067" y="11762"/>
                  </a:lnTo>
                  <a:cubicBezTo>
                    <a:pt x="6322" y="7508"/>
                    <a:pt x="3846" y="3569"/>
                    <a:pt x="802" y="110"/>
                  </a:cubicBezTo>
                  <a:cubicBezTo>
                    <a:pt x="725" y="33"/>
                    <a:pt x="638" y="1"/>
                    <a:pt x="5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937;p89"/>
            <p:cNvSpPr/>
            <p:nvPr/>
          </p:nvSpPr>
          <p:spPr>
            <a:xfrm>
              <a:off x="6206553" y="1255435"/>
              <a:ext cx="202024" cy="118581"/>
            </a:xfrm>
            <a:custGeom>
              <a:avLst/>
              <a:gdLst/>
              <a:ahLst/>
              <a:cxnLst/>
              <a:rect l="l" t="t" r="r" b="b"/>
              <a:pathLst>
                <a:path w="10815" h="6348" extrusionOk="0">
                  <a:moveTo>
                    <a:pt x="514" y="0"/>
                  </a:moveTo>
                  <a:cubicBezTo>
                    <a:pt x="252" y="0"/>
                    <a:pt x="1" y="378"/>
                    <a:pt x="221" y="672"/>
                  </a:cubicBezTo>
                  <a:cubicBezTo>
                    <a:pt x="1684" y="2574"/>
                    <a:pt x="3098" y="4475"/>
                    <a:pt x="4707" y="6230"/>
                  </a:cubicBezTo>
                  <a:cubicBezTo>
                    <a:pt x="4760" y="6311"/>
                    <a:pt x="4844" y="6347"/>
                    <a:pt x="4932" y="6347"/>
                  </a:cubicBezTo>
                  <a:cubicBezTo>
                    <a:pt x="5004" y="6347"/>
                    <a:pt x="5080" y="6323"/>
                    <a:pt x="5146" y="6279"/>
                  </a:cubicBezTo>
                  <a:cubicBezTo>
                    <a:pt x="7144" y="4817"/>
                    <a:pt x="8997" y="3061"/>
                    <a:pt x="10557" y="1160"/>
                  </a:cubicBezTo>
                  <a:cubicBezTo>
                    <a:pt x="10815" y="866"/>
                    <a:pt x="10573" y="488"/>
                    <a:pt x="10292" y="488"/>
                  </a:cubicBezTo>
                  <a:cubicBezTo>
                    <a:pt x="10200" y="488"/>
                    <a:pt x="10105" y="528"/>
                    <a:pt x="10021" y="624"/>
                  </a:cubicBezTo>
                  <a:cubicBezTo>
                    <a:pt x="8532" y="2392"/>
                    <a:pt x="6865" y="4027"/>
                    <a:pt x="5021" y="5444"/>
                  </a:cubicBezTo>
                  <a:lnTo>
                    <a:pt x="5021" y="5444"/>
                  </a:lnTo>
                  <a:cubicBezTo>
                    <a:pt x="3499" y="3719"/>
                    <a:pt x="2106" y="1950"/>
                    <a:pt x="758" y="136"/>
                  </a:cubicBezTo>
                  <a:cubicBezTo>
                    <a:pt x="686" y="40"/>
                    <a:pt x="599" y="0"/>
                    <a:pt x="5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938;p89"/>
            <p:cNvSpPr/>
            <p:nvPr/>
          </p:nvSpPr>
          <p:spPr>
            <a:xfrm>
              <a:off x="6147449" y="957620"/>
              <a:ext cx="322155" cy="233930"/>
            </a:xfrm>
            <a:custGeom>
              <a:avLst/>
              <a:gdLst/>
              <a:ahLst/>
              <a:cxnLst/>
              <a:rect l="l" t="t" r="r" b="b"/>
              <a:pathLst>
                <a:path w="17246" h="12523" extrusionOk="0">
                  <a:moveTo>
                    <a:pt x="16722" y="0"/>
                  </a:moveTo>
                  <a:cubicBezTo>
                    <a:pt x="16631" y="0"/>
                    <a:pt x="16535" y="40"/>
                    <a:pt x="16452" y="136"/>
                  </a:cubicBezTo>
                  <a:cubicBezTo>
                    <a:pt x="13403" y="3412"/>
                    <a:pt x="10482" y="6901"/>
                    <a:pt x="8798" y="11117"/>
                  </a:cubicBezTo>
                  <a:lnTo>
                    <a:pt x="8798" y="11117"/>
                  </a:lnTo>
                  <a:cubicBezTo>
                    <a:pt x="7929" y="9379"/>
                    <a:pt x="6845" y="7756"/>
                    <a:pt x="5579" y="6279"/>
                  </a:cubicBezTo>
                  <a:cubicBezTo>
                    <a:pt x="4068" y="4622"/>
                    <a:pt x="2508" y="3061"/>
                    <a:pt x="801" y="1550"/>
                  </a:cubicBezTo>
                  <a:cubicBezTo>
                    <a:pt x="724" y="1473"/>
                    <a:pt x="637" y="1441"/>
                    <a:pt x="553" y="1441"/>
                  </a:cubicBezTo>
                  <a:cubicBezTo>
                    <a:pt x="263" y="1441"/>
                    <a:pt x="1" y="1822"/>
                    <a:pt x="265" y="2086"/>
                  </a:cubicBezTo>
                  <a:lnTo>
                    <a:pt x="265" y="2135"/>
                  </a:lnTo>
                  <a:cubicBezTo>
                    <a:pt x="1874" y="3598"/>
                    <a:pt x="3483" y="5060"/>
                    <a:pt x="4897" y="6669"/>
                  </a:cubicBezTo>
                  <a:cubicBezTo>
                    <a:pt x="6359" y="8376"/>
                    <a:pt x="7578" y="10277"/>
                    <a:pt x="8505" y="12325"/>
                  </a:cubicBezTo>
                  <a:cubicBezTo>
                    <a:pt x="8564" y="12464"/>
                    <a:pt x="8681" y="12522"/>
                    <a:pt x="8805" y="12522"/>
                  </a:cubicBezTo>
                  <a:cubicBezTo>
                    <a:pt x="8984" y="12522"/>
                    <a:pt x="9178" y="12400"/>
                    <a:pt x="9236" y="12227"/>
                  </a:cubicBezTo>
                  <a:cubicBezTo>
                    <a:pt x="10747" y="7742"/>
                    <a:pt x="13819" y="4134"/>
                    <a:pt x="16988" y="672"/>
                  </a:cubicBezTo>
                  <a:cubicBezTo>
                    <a:pt x="17245" y="378"/>
                    <a:pt x="17003" y="0"/>
                    <a:pt x="167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39;p89"/>
            <p:cNvSpPr/>
            <p:nvPr/>
          </p:nvSpPr>
          <p:spPr>
            <a:xfrm>
              <a:off x="6221982" y="893211"/>
              <a:ext cx="164907" cy="112547"/>
            </a:xfrm>
            <a:custGeom>
              <a:avLst/>
              <a:gdLst/>
              <a:ahLst/>
              <a:cxnLst/>
              <a:rect l="l" t="t" r="r" b="b"/>
              <a:pathLst>
                <a:path w="8828" h="6025" extrusionOk="0">
                  <a:moveTo>
                    <a:pt x="8308" y="0"/>
                  </a:moveTo>
                  <a:cubicBezTo>
                    <a:pt x="8188" y="0"/>
                    <a:pt x="8066" y="51"/>
                    <a:pt x="7976" y="171"/>
                  </a:cubicBezTo>
                  <a:cubicBezTo>
                    <a:pt x="6898" y="1788"/>
                    <a:pt x="5614" y="3239"/>
                    <a:pt x="4770" y="4982"/>
                  </a:cubicBezTo>
                  <a:lnTo>
                    <a:pt x="4770" y="4982"/>
                  </a:lnTo>
                  <a:cubicBezTo>
                    <a:pt x="3317" y="3510"/>
                    <a:pt x="2368" y="1596"/>
                    <a:pt x="809" y="171"/>
                  </a:cubicBezTo>
                  <a:cubicBezTo>
                    <a:pt x="740" y="112"/>
                    <a:pt x="662" y="87"/>
                    <a:pt x="586" y="87"/>
                  </a:cubicBezTo>
                  <a:cubicBezTo>
                    <a:pt x="286" y="87"/>
                    <a:pt x="1" y="474"/>
                    <a:pt x="273" y="708"/>
                  </a:cubicBezTo>
                  <a:cubicBezTo>
                    <a:pt x="1979" y="2219"/>
                    <a:pt x="2906" y="4364"/>
                    <a:pt x="4612" y="5924"/>
                  </a:cubicBezTo>
                  <a:cubicBezTo>
                    <a:pt x="4697" y="5988"/>
                    <a:pt x="4801" y="6024"/>
                    <a:pt x="4903" y="6024"/>
                  </a:cubicBezTo>
                  <a:cubicBezTo>
                    <a:pt x="5035" y="6024"/>
                    <a:pt x="5163" y="5964"/>
                    <a:pt x="5246" y="5827"/>
                  </a:cubicBezTo>
                  <a:cubicBezTo>
                    <a:pt x="6075" y="3877"/>
                    <a:pt x="7489" y="2316"/>
                    <a:pt x="8659" y="561"/>
                  </a:cubicBezTo>
                  <a:cubicBezTo>
                    <a:pt x="8828" y="258"/>
                    <a:pt x="8576" y="0"/>
                    <a:pt x="83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940;p89"/>
            <p:cNvSpPr/>
            <p:nvPr/>
          </p:nvSpPr>
          <p:spPr>
            <a:xfrm>
              <a:off x="6164747" y="623229"/>
              <a:ext cx="229409" cy="160330"/>
            </a:xfrm>
            <a:custGeom>
              <a:avLst/>
              <a:gdLst/>
              <a:ahLst/>
              <a:cxnLst/>
              <a:rect l="l" t="t" r="r" b="b"/>
              <a:pathLst>
                <a:path w="12281" h="8583" extrusionOk="0">
                  <a:moveTo>
                    <a:pt x="11780" y="0"/>
                  </a:moveTo>
                  <a:cubicBezTo>
                    <a:pt x="11668" y="0"/>
                    <a:pt x="11555" y="57"/>
                    <a:pt x="11479" y="193"/>
                  </a:cubicBezTo>
                  <a:cubicBezTo>
                    <a:pt x="10198" y="2710"/>
                    <a:pt x="8530" y="5012"/>
                    <a:pt x="7402" y="7583"/>
                  </a:cubicBezTo>
                  <a:lnTo>
                    <a:pt x="7402" y="7583"/>
                  </a:lnTo>
                  <a:cubicBezTo>
                    <a:pt x="5043" y="5518"/>
                    <a:pt x="2966" y="3134"/>
                    <a:pt x="802" y="924"/>
                  </a:cubicBezTo>
                  <a:cubicBezTo>
                    <a:pt x="725" y="847"/>
                    <a:pt x="638" y="815"/>
                    <a:pt x="553" y="815"/>
                  </a:cubicBezTo>
                  <a:cubicBezTo>
                    <a:pt x="263" y="815"/>
                    <a:pt x="1" y="1196"/>
                    <a:pt x="265" y="1460"/>
                  </a:cubicBezTo>
                  <a:lnTo>
                    <a:pt x="314" y="1460"/>
                  </a:lnTo>
                  <a:cubicBezTo>
                    <a:pt x="2606" y="3801"/>
                    <a:pt x="4800" y="6336"/>
                    <a:pt x="7286" y="8481"/>
                  </a:cubicBezTo>
                  <a:cubicBezTo>
                    <a:pt x="7372" y="8550"/>
                    <a:pt x="7471" y="8583"/>
                    <a:pt x="7567" y="8583"/>
                  </a:cubicBezTo>
                  <a:cubicBezTo>
                    <a:pt x="7741" y="8583"/>
                    <a:pt x="7906" y="8475"/>
                    <a:pt x="7969" y="8286"/>
                  </a:cubicBezTo>
                  <a:cubicBezTo>
                    <a:pt x="9041" y="5556"/>
                    <a:pt x="10796" y="3167"/>
                    <a:pt x="12113" y="583"/>
                  </a:cubicBezTo>
                  <a:cubicBezTo>
                    <a:pt x="12281" y="280"/>
                    <a:pt x="12031" y="0"/>
                    <a:pt x="117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941;p89"/>
            <p:cNvSpPr/>
            <p:nvPr/>
          </p:nvSpPr>
          <p:spPr>
            <a:xfrm>
              <a:off x="6226690" y="548677"/>
              <a:ext cx="100386" cy="80062"/>
            </a:xfrm>
            <a:custGeom>
              <a:avLst/>
              <a:gdLst/>
              <a:ahLst/>
              <a:cxnLst/>
              <a:rect l="l" t="t" r="r" b="b"/>
              <a:pathLst>
                <a:path w="5374" h="4286" extrusionOk="0">
                  <a:moveTo>
                    <a:pt x="4922" y="1"/>
                  </a:moveTo>
                  <a:cubicBezTo>
                    <a:pt x="4769" y="1"/>
                    <a:pt x="4614" y="86"/>
                    <a:pt x="4555" y="283"/>
                  </a:cubicBezTo>
                  <a:cubicBezTo>
                    <a:pt x="4329" y="1458"/>
                    <a:pt x="3768" y="2549"/>
                    <a:pt x="2950" y="3440"/>
                  </a:cubicBezTo>
                  <a:lnTo>
                    <a:pt x="2950" y="3440"/>
                  </a:lnTo>
                  <a:cubicBezTo>
                    <a:pt x="2202" y="2939"/>
                    <a:pt x="1462" y="2363"/>
                    <a:pt x="801" y="1746"/>
                  </a:cubicBezTo>
                  <a:cubicBezTo>
                    <a:pt x="724" y="1669"/>
                    <a:pt x="637" y="1637"/>
                    <a:pt x="553" y="1637"/>
                  </a:cubicBezTo>
                  <a:cubicBezTo>
                    <a:pt x="262" y="1637"/>
                    <a:pt x="0" y="2018"/>
                    <a:pt x="265" y="2282"/>
                  </a:cubicBezTo>
                  <a:lnTo>
                    <a:pt x="265" y="2331"/>
                  </a:lnTo>
                  <a:cubicBezTo>
                    <a:pt x="1045" y="3014"/>
                    <a:pt x="1922" y="3647"/>
                    <a:pt x="2800" y="4232"/>
                  </a:cubicBezTo>
                  <a:cubicBezTo>
                    <a:pt x="2856" y="4270"/>
                    <a:pt x="2919" y="4286"/>
                    <a:pt x="2983" y="4286"/>
                  </a:cubicBezTo>
                  <a:cubicBezTo>
                    <a:pt x="3088" y="4286"/>
                    <a:pt x="3197" y="4244"/>
                    <a:pt x="3287" y="4184"/>
                  </a:cubicBezTo>
                  <a:cubicBezTo>
                    <a:pt x="4311" y="3160"/>
                    <a:pt x="4994" y="1892"/>
                    <a:pt x="5286" y="478"/>
                  </a:cubicBezTo>
                  <a:cubicBezTo>
                    <a:pt x="5374" y="188"/>
                    <a:pt x="5149" y="1"/>
                    <a:pt x="49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3932;p89"/>
          <p:cNvGrpSpPr/>
          <p:nvPr/>
        </p:nvGrpSpPr>
        <p:grpSpPr>
          <a:xfrm>
            <a:off x="7494331" y="3393880"/>
            <a:ext cx="834425" cy="1608672"/>
            <a:chOff x="5883725" y="331803"/>
            <a:chExt cx="898004" cy="1731244"/>
          </a:xfrm>
        </p:grpSpPr>
        <p:sp>
          <p:nvSpPr>
            <p:cNvPr id="43" name="Google Shape;3933;p89"/>
            <p:cNvSpPr/>
            <p:nvPr/>
          </p:nvSpPr>
          <p:spPr>
            <a:xfrm>
              <a:off x="5883725" y="331803"/>
              <a:ext cx="898004" cy="1460290"/>
            </a:xfrm>
            <a:custGeom>
              <a:avLst/>
              <a:gdLst/>
              <a:ahLst/>
              <a:cxnLst/>
              <a:rect l="l" t="t" r="r" b="b"/>
              <a:pathLst>
                <a:path w="48073" h="78174" extrusionOk="0">
                  <a:moveTo>
                    <a:pt x="20488" y="0"/>
                  </a:moveTo>
                  <a:cubicBezTo>
                    <a:pt x="15972" y="0"/>
                    <a:pt x="8525" y="19302"/>
                    <a:pt x="8337" y="22912"/>
                  </a:cubicBezTo>
                  <a:cubicBezTo>
                    <a:pt x="8732" y="22819"/>
                    <a:pt x="9239" y="22770"/>
                    <a:pt x="9805" y="22770"/>
                  </a:cubicBezTo>
                  <a:cubicBezTo>
                    <a:pt x="12519" y="22770"/>
                    <a:pt x="16590" y="23899"/>
                    <a:pt x="16187" y="26764"/>
                  </a:cubicBezTo>
                  <a:cubicBezTo>
                    <a:pt x="15985" y="28143"/>
                    <a:pt x="15223" y="28645"/>
                    <a:pt x="14222" y="28645"/>
                  </a:cubicBezTo>
                  <a:cubicBezTo>
                    <a:pt x="12075" y="28645"/>
                    <a:pt x="8834" y="26330"/>
                    <a:pt x="7703" y="25398"/>
                  </a:cubicBezTo>
                  <a:cubicBezTo>
                    <a:pt x="7606" y="28763"/>
                    <a:pt x="7508" y="31688"/>
                    <a:pt x="6777" y="35052"/>
                  </a:cubicBezTo>
                  <a:cubicBezTo>
                    <a:pt x="5753" y="40171"/>
                    <a:pt x="8679" y="38367"/>
                    <a:pt x="12238" y="41098"/>
                  </a:cubicBezTo>
                  <a:cubicBezTo>
                    <a:pt x="13944" y="42609"/>
                    <a:pt x="19015" y="48606"/>
                    <a:pt x="14480" y="48655"/>
                  </a:cubicBezTo>
                  <a:cubicBezTo>
                    <a:pt x="14447" y="48656"/>
                    <a:pt x="14413" y="48656"/>
                    <a:pt x="14379" y="48656"/>
                  </a:cubicBezTo>
                  <a:cubicBezTo>
                    <a:pt x="10944" y="48656"/>
                    <a:pt x="7138" y="43813"/>
                    <a:pt x="4193" y="42317"/>
                  </a:cubicBezTo>
                  <a:cubicBezTo>
                    <a:pt x="3754" y="44120"/>
                    <a:pt x="2730" y="51726"/>
                    <a:pt x="3413" y="53140"/>
                  </a:cubicBezTo>
                  <a:cubicBezTo>
                    <a:pt x="4534" y="55285"/>
                    <a:pt x="9166" y="56846"/>
                    <a:pt x="10824" y="59430"/>
                  </a:cubicBezTo>
                  <a:cubicBezTo>
                    <a:pt x="12416" y="61885"/>
                    <a:pt x="12231" y="62952"/>
                    <a:pt x="11252" y="62952"/>
                  </a:cubicBezTo>
                  <a:cubicBezTo>
                    <a:pt x="10462" y="62952"/>
                    <a:pt x="9156" y="62258"/>
                    <a:pt x="7850" y="61039"/>
                  </a:cubicBezTo>
                  <a:cubicBezTo>
                    <a:pt x="5997" y="59137"/>
                    <a:pt x="4388" y="57382"/>
                    <a:pt x="2097" y="56066"/>
                  </a:cubicBezTo>
                  <a:lnTo>
                    <a:pt x="1950" y="56163"/>
                  </a:lnTo>
                  <a:cubicBezTo>
                    <a:pt x="0" y="64646"/>
                    <a:pt x="10678" y="74788"/>
                    <a:pt x="17942" y="77567"/>
                  </a:cubicBezTo>
                  <a:lnTo>
                    <a:pt x="17845" y="77810"/>
                  </a:lnTo>
                  <a:cubicBezTo>
                    <a:pt x="19170" y="78054"/>
                    <a:pt x="20510" y="78173"/>
                    <a:pt x="21849" y="78173"/>
                  </a:cubicBezTo>
                  <a:cubicBezTo>
                    <a:pt x="25336" y="78173"/>
                    <a:pt x="28813" y="77362"/>
                    <a:pt x="31984" y="75811"/>
                  </a:cubicBezTo>
                  <a:cubicBezTo>
                    <a:pt x="36225" y="73812"/>
                    <a:pt x="48073" y="65963"/>
                    <a:pt x="43977" y="59625"/>
                  </a:cubicBezTo>
                  <a:lnTo>
                    <a:pt x="43977" y="59625"/>
                  </a:lnTo>
                  <a:cubicBezTo>
                    <a:pt x="41900" y="60331"/>
                    <a:pt x="38123" y="61710"/>
                    <a:pt x="35543" y="61710"/>
                  </a:cubicBezTo>
                  <a:cubicBezTo>
                    <a:pt x="35096" y="61710"/>
                    <a:pt x="34684" y="61669"/>
                    <a:pt x="34324" y="61575"/>
                  </a:cubicBezTo>
                  <a:cubicBezTo>
                    <a:pt x="28229" y="59868"/>
                    <a:pt x="37249" y="57333"/>
                    <a:pt x="39151" y="56894"/>
                  </a:cubicBezTo>
                  <a:cubicBezTo>
                    <a:pt x="43539" y="55822"/>
                    <a:pt x="46708" y="56017"/>
                    <a:pt x="46220" y="50800"/>
                  </a:cubicBezTo>
                  <a:cubicBezTo>
                    <a:pt x="45928" y="47387"/>
                    <a:pt x="45586" y="42512"/>
                    <a:pt x="43539" y="39440"/>
                  </a:cubicBezTo>
                  <a:cubicBezTo>
                    <a:pt x="40184" y="40398"/>
                    <a:pt x="36830" y="43099"/>
                    <a:pt x="33383" y="43099"/>
                  </a:cubicBezTo>
                  <a:cubicBezTo>
                    <a:pt x="33323" y="43099"/>
                    <a:pt x="33263" y="43098"/>
                    <a:pt x="33202" y="43097"/>
                  </a:cubicBezTo>
                  <a:cubicBezTo>
                    <a:pt x="33138" y="43098"/>
                    <a:pt x="33076" y="43098"/>
                    <a:pt x="33015" y="43098"/>
                  </a:cubicBezTo>
                  <a:cubicBezTo>
                    <a:pt x="26826" y="43098"/>
                    <a:pt x="34736" y="38263"/>
                    <a:pt x="36957" y="37539"/>
                  </a:cubicBezTo>
                  <a:cubicBezTo>
                    <a:pt x="38370" y="36856"/>
                    <a:pt x="42271" y="36807"/>
                    <a:pt x="43392" y="35783"/>
                  </a:cubicBezTo>
                  <a:cubicBezTo>
                    <a:pt x="44806" y="34467"/>
                    <a:pt x="43880" y="33541"/>
                    <a:pt x="43002" y="31542"/>
                  </a:cubicBezTo>
                  <a:cubicBezTo>
                    <a:pt x="41588" y="27690"/>
                    <a:pt x="39346" y="24082"/>
                    <a:pt x="37542" y="20328"/>
                  </a:cubicBezTo>
                  <a:cubicBezTo>
                    <a:pt x="35893" y="20848"/>
                    <a:pt x="30502" y="24456"/>
                    <a:pt x="28199" y="24456"/>
                  </a:cubicBezTo>
                  <a:cubicBezTo>
                    <a:pt x="27914" y="24456"/>
                    <a:pt x="27676" y="24401"/>
                    <a:pt x="27498" y="24277"/>
                  </a:cubicBezTo>
                  <a:cubicBezTo>
                    <a:pt x="23890" y="21937"/>
                    <a:pt x="35201" y="16964"/>
                    <a:pt x="36372" y="16135"/>
                  </a:cubicBezTo>
                  <a:cubicBezTo>
                    <a:pt x="35591" y="14331"/>
                    <a:pt x="33739" y="13063"/>
                    <a:pt x="32276" y="11698"/>
                  </a:cubicBezTo>
                  <a:cubicBezTo>
                    <a:pt x="30277" y="10041"/>
                    <a:pt x="28473" y="8188"/>
                    <a:pt x="26767" y="6286"/>
                  </a:cubicBezTo>
                  <a:cubicBezTo>
                    <a:pt x="25548" y="5019"/>
                    <a:pt x="22671" y="631"/>
                    <a:pt x="21014" y="95"/>
                  </a:cubicBezTo>
                  <a:cubicBezTo>
                    <a:pt x="20844" y="31"/>
                    <a:pt x="20668" y="0"/>
                    <a:pt x="20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934;p89"/>
            <p:cNvSpPr/>
            <p:nvPr/>
          </p:nvSpPr>
          <p:spPr>
            <a:xfrm>
              <a:off x="6103701" y="483372"/>
              <a:ext cx="224478" cy="1579674"/>
            </a:xfrm>
            <a:custGeom>
              <a:avLst/>
              <a:gdLst/>
              <a:ahLst/>
              <a:cxnLst/>
              <a:rect l="l" t="t" r="r" b="b"/>
              <a:pathLst>
                <a:path w="12017" h="84565" extrusionOk="0">
                  <a:moveTo>
                    <a:pt x="8878" y="1"/>
                  </a:moveTo>
                  <a:cubicBezTo>
                    <a:pt x="8689" y="1"/>
                    <a:pt x="8506" y="123"/>
                    <a:pt x="8506" y="366"/>
                  </a:cubicBezTo>
                  <a:cubicBezTo>
                    <a:pt x="8750" y="3389"/>
                    <a:pt x="9189" y="6363"/>
                    <a:pt x="9579" y="9337"/>
                  </a:cubicBezTo>
                  <a:cubicBezTo>
                    <a:pt x="9920" y="12165"/>
                    <a:pt x="10164" y="15042"/>
                    <a:pt x="10359" y="17967"/>
                  </a:cubicBezTo>
                  <a:cubicBezTo>
                    <a:pt x="10749" y="23379"/>
                    <a:pt x="10944" y="28839"/>
                    <a:pt x="10847" y="34300"/>
                  </a:cubicBezTo>
                  <a:cubicBezTo>
                    <a:pt x="10700" y="45172"/>
                    <a:pt x="9530" y="56094"/>
                    <a:pt x="6702" y="66674"/>
                  </a:cubicBezTo>
                  <a:cubicBezTo>
                    <a:pt x="5093" y="72622"/>
                    <a:pt x="2899" y="78424"/>
                    <a:pt x="169" y="83982"/>
                  </a:cubicBezTo>
                  <a:cubicBezTo>
                    <a:pt x="1" y="84284"/>
                    <a:pt x="274" y="84564"/>
                    <a:pt x="523" y="84564"/>
                  </a:cubicBezTo>
                  <a:cubicBezTo>
                    <a:pt x="635" y="84564"/>
                    <a:pt x="743" y="84508"/>
                    <a:pt x="803" y="84372"/>
                  </a:cubicBezTo>
                  <a:lnTo>
                    <a:pt x="852" y="84372"/>
                  </a:lnTo>
                  <a:cubicBezTo>
                    <a:pt x="5776" y="74523"/>
                    <a:pt x="8750" y="63846"/>
                    <a:pt x="10261" y="52973"/>
                  </a:cubicBezTo>
                  <a:cubicBezTo>
                    <a:pt x="11675" y="42101"/>
                    <a:pt x="12017" y="31131"/>
                    <a:pt x="11285" y="20210"/>
                  </a:cubicBezTo>
                  <a:cubicBezTo>
                    <a:pt x="11139" y="16992"/>
                    <a:pt x="10895" y="13823"/>
                    <a:pt x="10505" y="10654"/>
                  </a:cubicBezTo>
                  <a:cubicBezTo>
                    <a:pt x="10115" y="7192"/>
                    <a:pt x="9579" y="3828"/>
                    <a:pt x="9286" y="366"/>
                  </a:cubicBezTo>
                  <a:cubicBezTo>
                    <a:pt x="9262" y="123"/>
                    <a:pt x="9067" y="1"/>
                    <a:pt x="88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935;p89"/>
            <p:cNvSpPr/>
            <p:nvPr/>
          </p:nvSpPr>
          <p:spPr>
            <a:xfrm>
              <a:off x="6125762" y="1565523"/>
              <a:ext cx="301252" cy="181532"/>
            </a:xfrm>
            <a:custGeom>
              <a:avLst/>
              <a:gdLst/>
              <a:ahLst/>
              <a:cxnLst/>
              <a:rect l="l" t="t" r="r" b="b"/>
              <a:pathLst>
                <a:path w="16127" h="9718" extrusionOk="0">
                  <a:moveTo>
                    <a:pt x="567" y="0"/>
                  </a:moveTo>
                  <a:cubicBezTo>
                    <a:pt x="281" y="0"/>
                    <a:pt x="0" y="276"/>
                    <a:pt x="207" y="552"/>
                  </a:cubicBezTo>
                  <a:cubicBezTo>
                    <a:pt x="2255" y="3379"/>
                    <a:pt x="4059" y="6402"/>
                    <a:pt x="5619" y="9523"/>
                  </a:cubicBezTo>
                  <a:cubicBezTo>
                    <a:pt x="5684" y="9653"/>
                    <a:pt x="5814" y="9718"/>
                    <a:pt x="5951" y="9718"/>
                  </a:cubicBezTo>
                  <a:cubicBezTo>
                    <a:pt x="6020" y="9718"/>
                    <a:pt x="6090" y="9701"/>
                    <a:pt x="6155" y="9669"/>
                  </a:cubicBezTo>
                  <a:cubicBezTo>
                    <a:pt x="9373" y="7524"/>
                    <a:pt x="13322" y="6402"/>
                    <a:pt x="15906" y="3282"/>
                  </a:cubicBezTo>
                  <a:cubicBezTo>
                    <a:pt x="16127" y="2988"/>
                    <a:pt x="15876" y="2610"/>
                    <a:pt x="15592" y="2610"/>
                  </a:cubicBezTo>
                  <a:cubicBezTo>
                    <a:pt x="15500" y="2610"/>
                    <a:pt x="15405" y="2650"/>
                    <a:pt x="15321" y="2746"/>
                  </a:cubicBezTo>
                  <a:cubicBezTo>
                    <a:pt x="12925" y="5705"/>
                    <a:pt x="9217" y="6809"/>
                    <a:pt x="6114" y="8761"/>
                  </a:cubicBezTo>
                  <a:lnTo>
                    <a:pt x="6114" y="8761"/>
                  </a:lnTo>
                  <a:cubicBezTo>
                    <a:pt x="4598" y="5772"/>
                    <a:pt x="2856" y="2877"/>
                    <a:pt x="890" y="162"/>
                  </a:cubicBezTo>
                  <a:cubicBezTo>
                    <a:pt x="804" y="47"/>
                    <a:pt x="685" y="0"/>
                    <a:pt x="5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936;p89"/>
            <p:cNvSpPr/>
            <p:nvPr/>
          </p:nvSpPr>
          <p:spPr>
            <a:xfrm>
              <a:off x="6123763" y="1345174"/>
              <a:ext cx="378027" cy="242448"/>
            </a:xfrm>
            <a:custGeom>
              <a:avLst/>
              <a:gdLst/>
              <a:ahLst/>
              <a:cxnLst/>
              <a:rect l="l" t="t" r="r" b="b"/>
              <a:pathLst>
                <a:path w="20237" h="12979" extrusionOk="0">
                  <a:moveTo>
                    <a:pt x="553" y="1"/>
                  </a:moveTo>
                  <a:cubicBezTo>
                    <a:pt x="263" y="1"/>
                    <a:pt x="1" y="382"/>
                    <a:pt x="265" y="646"/>
                  </a:cubicBezTo>
                  <a:cubicBezTo>
                    <a:pt x="3434" y="4206"/>
                    <a:pt x="5921" y="8252"/>
                    <a:pt x="7627" y="12689"/>
                  </a:cubicBezTo>
                  <a:cubicBezTo>
                    <a:pt x="7682" y="12879"/>
                    <a:pt x="7842" y="12979"/>
                    <a:pt x="7999" y="12979"/>
                  </a:cubicBezTo>
                  <a:cubicBezTo>
                    <a:pt x="8123" y="12979"/>
                    <a:pt x="8245" y="12916"/>
                    <a:pt x="8310" y="12786"/>
                  </a:cubicBezTo>
                  <a:cubicBezTo>
                    <a:pt x="9724" y="10592"/>
                    <a:pt x="11528" y="8642"/>
                    <a:pt x="13575" y="6985"/>
                  </a:cubicBezTo>
                  <a:cubicBezTo>
                    <a:pt x="15574" y="5278"/>
                    <a:pt x="17768" y="3767"/>
                    <a:pt x="19914" y="2207"/>
                  </a:cubicBezTo>
                  <a:cubicBezTo>
                    <a:pt x="20237" y="2005"/>
                    <a:pt x="20024" y="1501"/>
                    <a:pt x="19720" y="1501"/>
                  </a:cubicBezTo>
                  <a:cubicBezTo>
                    <a:pt x="19657" y="1501"/>
                    <a:pt x="19590" y="1523"/>
                    <a:pt x="19524" y="1573"/>
                  </a:cubicBezTo>
                  <a:cubicBezTo>
                    <a:pt x="15434" y="4454"/>
                    <a:pt x="10813" y="7513"/>
                    <a:pt x="8067" y="11762"/>
                  </a:cubicBezTo>
                  <a:lnTo>
                    <a:pt x="8067" y="11762"/>
                  </a:lnTo>
                  <a:cubicBezTo>
                    <a:pt x="6322" y="7508"/>
                    <a:pt x="3846" y="3569"/>
                    <a:pt x="802" y="110"/>
                  </a:cubicBezTo>
                  <a:cubicBezTo>
                    <a:pt x="725" y="33"/>
                    <a:pt x="638" y="1"/>
                    <a:pt x="5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937;p89"/>
            <p:cNvSpPr/>
            <p:nvPr/>
          </p:nvSpPr>
          <p:spPr>
            <a:xfrm>
              <a:off x="6206553" y="1255435"/>
              <a:ext cx="202024" cy="118581"/>
            </a:xfrm>
            <a:custGeom>
              <a:avLst/>
              <a:gdLst/>
              <a:ahLst/>
              <a:cxnLst/>
              <a:rect l="l" t="t" r="r" b="b"/>
              <a:pathLst>
                <a:path w="10815" h="6348" extrusionOk="0">
                  <a:moveTo>
                    <a:pt x="514" y="0"/>
                  </a:moveTo>
                  <a:cubicBezTo>
                    <a:pt x="252" y="0"/>
                    <a:pt x="1" y="378"/>
                    <a:pt x="221" y="672"/>
                  </a:cubicBezTo>
                  <a:cubicBezTo>
                    <a:pt x="1684" y="2574"/>
                    <a:pt x="3098" y="4475"/>
                    <a:pt x="4707" y="6230"/>
                  </a:cubicBezTo>
                  <a:cubicBezTo>
                    <a:pt x="4760" y="6311"/>
                    <a:pt x="4844" y="6347"/>
                    <a:pt x="4932" y="6347"/>
                  </a:cubicBezTo>
                  <a:cubicBezTo>
                    <a:pt x="5004" y="6347"/>
                    <a:pt x="5080" y="6323"/>
                    <a:pt x="5146" y="6279"/>
                  </a:cubicBezTo>
                  <a:cubicBezTo>
                    <a:pt x="7144" y="4817"/>
                    <a:pt x="8997" y="3061"/>
                    <a:pt x="10557" y="1160"/>
                  </a:cubicBezTo>
                  <a:cubicBezTo>
                    <a:pt x="10815" y="866"/>
                    <a:pt x="10573" y="488"/>
                    <a:pt x="10292" y="488"/>
                  </a:cubicBezTo>
                  <a:cubicBezTo>
                    <a:pt x="10200" y="488"/>
                    <a:pt x="10105" y="528"/>
                    <a:pt x="10021" y="624"/>
                  </a:cubicBezTo>
                  <a:cubicBezTo>
                    <a:pt x="8532" y="2392"/>
                    <a:pt x="6865" y="4027"/>
                    <a:pt x="5021" y="5444"/>
                  </a:cubicBezTo>
                  <a:lnTo>
                    <a:pt x="5021" y="5444"/>
                  </a:lnTo>
                  <a:cubicBezTo>
                    <a:pt x="3499" y="3719"/>
                    <a:pt x="2106" y="1950"/>
                    <a:pt x="758" y="136"/>
                  </a:cubicBezTo>
                  <a:cubicBezTo>
                    <a:pt x="686" y="40"/>
                    <a:pt x="599" y="0"/>
                    <a:pt x="5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938;p89"/>
            <p:cNvSpPr/>
            <p:nvPr/>
          </p:nvSpPr>
          <p:spPr>
            <a:xfrm>
              <a:off x="6147449" y="957620"/>
              <a:ext cx="322155" cy="233930"/>
            </a:xfrm>
            <a:custGeom>
              <a:avLst/>
              <a:gdLst/>
              <a:ahLst/>
              <a:cxnLst/>
              <a:rect l="l" t="t" r="r" b="b"/>
              <a:pathLst>
                <a:path w="17246" h="12523" extrusionOk="0">
                  <a:moveTo>
                    <a:pt x="16722" y="0"/>
                  </a:moveTo>
                  <a:cubicBezTo>
                    <a:pt x="16631" y="0"/>
                    <a:pt x="16535" y="40"/>
                    <a:pt x="16452" y="136"/>
                  </a:cubicBezTo>
                  <a:cubicBezTo>
                    <a:pt x="13403" y="3412"/>
                    <a:pt x="10482" y="6901"/>
                    <a:pt x="8798" y="11117"/>
                  </a:cubicBezTo>
                  <a:lnTo>
                    <a:pt x="8798" y="11117"/>
                  </a:lnTo>
                  <a:cubicBezTo>
                    <a:pt x="7929" y="9379"/>
                    <a:pt x="6845" y="7756"/>
                    <a:pt x="5579" y="6279"/>
                  </a:cubicBezTo>
                  <a:cubicBezTo>
                    <a:pt x="4068" y="4622"/>
                    <a:pt x="2508" y="3061"/>
                    <a:pt x="801" y="1550"/>
                  </a:cubicBezTo>
                  <a:cubicBezTo>
                    <a:pt x="724" y="1473"/>
                    <a:pt x="637" y="1441"/>
                    <a:pt x="553" y="1441"/>
                  </a:cubicBezTo>
                  <a:cubicBezTo>
                    <a:pt x="263" y="1441"/>
                    <a:pt x="1" y="1822"/>
                    <a:pt x="265" y="2086"/>
                  </a:cubicBezTo>
                  <a:lnTo>
                    <a:pt x="265" y="2135"/>
                  </a:lnTo>
                  <a:cubicBezTo>
                    <a:pt x="1874" y="3598"/>
                    <a:pt x="3483" y="5060"/>
                    <a:pt x="4897" y="6669"/>
                  </a:cubicBezTo>
                  <a:cubicBezTo>
                    <a:pt x="6359" y="8376"/>
                    <a:pt x="7578" y="10277"/>
                    <a:pt x="8505" y="12325"/>
                  </a:cubicBezTo>
                  <a:cubicBezTo>
                    <a:pt x="8564" y="12464"/>
                    <a:pt x="8681" y="12522"/>
                    <a:pt x="8805" y="12522"/>
                  </a:cubicBezTo>
                  <a:cubicBezTo>
                    <a:pt x="8984" y="12522"/>
                    <a:pt x="9178" y="12400"/>
                    <a:pt x="9236" y="12227"/>
                  </a:cubicBezTo>
                  <a:cubicBezTo>
                    <a:pt x="10747" y="7742"/>
                    <a:pt x="13819" y="4134"/>
                    <a:pt x="16988" y="672"/>
                  </a:cubicBezTo>
                  <a:cubicBezTo>
                    <a:pt x="17245" y="378"/>
                    <a:pt x="17003" y="0"/>
                    <a:pt x="167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939;p89"/>
            <p:cNvSpPr/>
            <p:nvPr/>
          </p:nvSpPr>
          <p:spPr>
            <a:xfrm>
              <a:off x="6221982" y="893211"/>
              <a:ext cx="164907" cy="112547"/>
            </a:xfrm>
            <a:custGeom>
              <a:avLst/>
              <a:gdLst/>
              <a:ahLst/>
              <a:cxnLst/>
              <a:rect l="l" t="t" r="r" b="b"/>
              <a:pathLst>
                <a:path w="8828" h="6025" extrusionOk="0">
                  <a:moveTo>
                    <a:pt x="8308" y="0"/>
                  </a:moveTo>
                  <a:cubicBezTo>
                    <a:pt x="8188" y="0"/>
                    <a:pt x="8066" y="51"/>
                    <a:pt x="7976" y="171"/>
                  </a:cubicBezTo>
                  <a:cubicBezTo>
                    <a:pt x="6898" y="1788"/>
                    <a:pt x="5614" y="3239"/>
                    <a:pt x="4770" y="4982"/>
                  </a:cubicBezTo>
                  <a:lnTo>
                    <a:pt x="4770" y="4982"/>
                  </a:lnTo>
                  <a:cubicBezTo>
                    <a:pt x="3317" y="3510"/>
                    <a:pt x="2368" y="1596"/>
                    <a:pt x="809" y="171"/>
                  </a:cubicBezTo>
                  <a:cubicBezTo>
                    <a:pt x="740" y="112"/>
                    <a:pt x="662" y="87"/>
                    <a:pt x="586" y="87"/>
                  </a:cubicBezTo>
                  <a:cubicBezTo>
                    <a:pt x="286" y="87"/>
                    <a:pt x="1" y="474"/>
                    <a:pt x="273" y="708"/>
                  </a:cubicBezTo>
                  <a:cubicBezTo>
                    <a:pt x="1979" y="2219"/>
                    <a:pt x="2906" y="4364"/>
                    <a:pt x="4612" y="5924"/>
                  </a:cubicBezTo>
                  <a:cubicBezTo>
                    <a:pt x="4697" y="5988"/>
                    <a:pt x="4801" y="6024"/>
                    <a:pt x="4903" y="6024"/>
                  </a:cubicBezTo>
                  <a:cubicBezTo>
                    <a:pt x="5035" y="6024"/>
                    <a:pt x="5163" y="5964"/>
                    <a:pt x="5246" y="5827"/>
                  </a:cubicBezTo>
                  <a:cubicBezTo>
                    <a:pt x="6075" y="3877"/>
                    <a:pt x="7489" y="2316"/>
                    <a:pt x="8659" y="561"/>
                  </a:cubicBezTo>
                  <a:cubicBezTo>
                    <a:pt x="8828" y="258"/>
                    <a:pt x="8576" y="0"/>
                    <a:pt x="83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940;p89"/>
            <p:cNvSpPr/>
            <p:nvPr/>
          </p:nvSpPr>
          <p:spPr>
            <a:xfrm>
              <a:off x="6164747" y="623229"/>
              <a:ext cx="229409" cy="160330"/>
            </a:xfrm>
            <a:custGeom>
              <a:avLst/>
              <a:gdLst/>
              <a:ahLst/>
              <a:cxnLst/>
              <a:rect l="l" t="t" r="r" b="b"/>
              <a:pathLst>
                <a:path w="12281" h="8583" extrusionOk="0">
                  <a:moveTo>
                    <a:pt x="11780" y="0"/>
                  </a:moveTo>
                  <a:cubicBezTo>
                    <a:pt x="11668" y="0"/>
                    <a:pt x="11555" y="57"/>
                    <a:pt x="11479" y="193"/>
                  </a:cubicBezTo>
                  <a:cubicBezTo>
                    <a:pt x="10198" y="2710"/>
                    <a:pt x="8530" y="5012"/>
                    <a:pt x="7402" y="7583"/>
                  </a:cubicBezTo>
                  <a:lnTo>
                    <a:pt x="7402" y="7583"/>
                  </a:lnTo>
                  <a:cubicBezTo>
                    <a:pt x="5043" y="5518"/>
                    <a:pt x="2966" y="3134"/>
                    <a:pt x="802" y="924"/>
                  </a:cubicBezTo>
                  <a:cubicBezTo>
                    <a:pt x="725" y="847"/>
                    <a:pt x="638" y="815"/>
                    <a:pt x="553" y="815"/>
                  </a:cubicBezTo>
                  <a:cubicBezTo>
                    <a:pt x="263" y="815"/>
                    <a:pt x="1" y="1196"/>
                    <a:pt x="265" y="1460"/>
                  </a:cubicBezTo>
                  <a:lnTo>
                    <a:pt x="314" y="1460"/>
                  </a:lnTo>
                  <a:cubicBezTo>
                    <a:pt x="2606" y="3801"/>
                    <a:pt x="4800" y="6336"/>
                    <a:pt x="7286" y="8481"/>
                  </a:cubicBezTo>
                  <a:cubicBezTo>
                    <a:pt x="7372" y="8550"/>
                    <a:pt x="7471" y="8583"/>
                    <a:pt x="7567" y="8583"/>
                  </a:cubicBezTo>
                  <a:cubicBezTo>
                    <a:pt x="7741" y="8583"/>
                    <a:pt x="7906" y="8475"/>
                    <a:pt x="7969" y="8286"/>
                  </a:cubicBezTo>
                  <a:cubicBezTo>
                    <a:pt x="9041" y="5556"/>
                    <a:pt x="10796" y="3167"/>
                    <a:pt x="12113" y="583"/>
                  </a:cubicBezTo>
                  <a:cubicBezTo>
                    <a:pt x="12281" y="280"/>
                    <a:pt x="12031" y="0"/>
                    <a:pt x="117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941;p89"/>
            <p:cNvSpPr/>
            <p:nvPr/>
          </p:nvSpPr>
          <p:spPr>
            <a:xfrm>
              <a:off x="6226690" y="548677"/>
              <a:ext cx="100386" cy="80062"/>
            </a:xfrm>
            <a:custGeom>
              <a:avLst/>
              <a:gdLst/>
              <a:ahLst/>
              <a:cxnLst/>
              <a:rect l="l" t="t" r="r" b="b"/>
              <a:pathLst>
                <a:path w="5374" h="4286" extrusionOk="0">
                  <a:moveTo>
                    <a:pt x="4922" y="1"/>
                  </a:moveTo>
                  <a:cubicBezTo>
                    <a:pt x="4769" y="1"/>
                    <a:pt x="4614" y="86"/>
                    <a:pt x="4555" y="283"/>
                  </a:cubicBezTo>
                  <a:cubicBezTo>
                    <a:pt x="4329" y="1458"/>
                    <a:pt x="3768" y="2549"/>
                    <a:pt x="2950" y="3440"/>
                  </a:cubicBezTo>
                  <a:lnTo>
                    <a:pt x="2950" y="3440"/>
                  </a:lnTo>
                  <a:cubicBezTo>
                    <a:pt x="2202" y="2939"/>
                    <a:pt x="1462" y="2363"/>
                    <a:pt x="801" y="1746"/>
                  </a:cubicBezTo>
                  <a:cubicBezTo>
                    <a:pt x="724" y="1669"/>
                    <a:pt x="637" y="1637"/>
                    <a:pt x="553" y="1637"/>
                  </a:cubicBezTo>
                  <a:cubicBezTo>
                    <a:pt x="262" y="1637"/>
                    <a:pt x="0" y="2018"/>
                    <a:pt x="265" y="2282"/>
                  </a:cubicBezTo>
                  <a:lnTo>
                    <a:pt x="265" y="2331"/>
                  </a:lnTo>
                  <a:cubicBezTo>
                    <a:pt x="1045" y="3014"/>
                    <a:pt x="1922" y="3647"/>
                    <a:pt x="2800" y="4232"/>
                  </a:cubicBezTo>
                  <a:cubicBezTo>
                    <a:pt x="2856" y="4270"/>
                    <a:pt x="2919" y="4286"/>
                    <a:pt x="2983" y="4286"/>
                  </a:cubicBezTo>
                  <a:cubicBezTo>
                    <a:pt x="3088" y="4286"/>
                    <a:pt x="3197" y="4244"/>
                    <a:pt x="3287" y="4184"/>
                  </a:cubicBezTo>
                  <a:cubicBezTo>
                    <a:pt x="4311" y="3160"/>
                    <a:pt x="4994" y="1892"/>
                    <a:pt x="5286" y="478"/>
                  </a:cubicBezTo>
                  <a:cubicBezTo>
                    <a:pt x="5374" y="188"/>
                    <a:pt x="5149" y="1"/>
                    <a:pt x="49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Rectangle 51"/>
          <p:cNvSpPr/>
          <p:nvPr/>
        </p:nvSpPr>
        <p:spPr>
          <a:xfrm>
            <a:off x="524478" y="785663"/>
            <a:ext cx="7933721" cy="646331"/>
          </a:xfrm>
          <a:prstGeom prst="rect">
            <a:avLst/>
          </a:prstGeom>
        </p:spPr>
        <p:txBody>
          <a:bodyPr wrap="square">
            <a:spAutoFit/>
          </a:bodyPr>
          <a:lstStyle/>
          <a:p>
            <a:r>
              <a:rPr lang="en-US" sz="1800" b="1" u="sng" smtClean="0"/>
              <a:t>2</a:t>
            </a:r>
            <a:r>
              <a:rPr lang="en-US" sz="1800" b="1" u="sng"/>
              <a:t>. Hình ảnh hai cây phong:</a:t>
            </a:r>
            <a:endParaRPr lang="en-US" sz="1800"/>
          </a:p>
          <a:p>
            <a:endParaRPr lang="en-US" sz="1800"/>
          </a:p>
        </p:txBody>
      </p:sp>
      <p:sp>
        <p:nvSpPr>
          <p:cNvPr id="53" name="Rectangle 52"/>
          <p:cNvSpPr/>
          <p:nvPr/>
        </p:nvSpPr>
        <p:spPr>
          <a:xfrm>
            <a:off x="533400" y="1276350"/>
            <a:ext cx="1107996" cy="369332"/>
          </a:xfrm>
          <a:prstGeom prst="rect">
            <a:avLst/>
          </a:prstGeom>
        </p:spPr>
        <p:txBody>
          <a:bodyPr wrap="none">
            <a:spAutoFit/>
          </a:bodyPr>
          <a:lstStyle/>
          <a:p>
            <a:r>
              <a:rPr lang="en-US" sz="1800" b="1" u="sng" smtClean="0"/>
              <a:t>Nhóm 2:</a:t>
            </a:r>
            <a:endParaRPr lang="en-US" sz="1800"/>
          </a:p>
        </p:txBody>
      </p:sp>
      <p:sp>
        <p:nvSpPr>
          <p:cNvPr id="54" name="Rectangle 53"/>
          <p:cNvSpPr/>
          <p:nvPr/>
        </p:nvSpPr>
        <p:spPr>
          <a:xfrm>
            <a:off x="2133600" y="1276350"/>
            <a:ext cx="6553200" cy="1754326"/>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p>
            <a:r>
              <a:rPr lang="en-US" sz="1800" smtClean="0">
                <a:solidFill>
                  <a:schemeClr val="tx2">
                    <a:lumMod val="10000"/>
                  </a:schemeClr>
                </a:solidFill>
              </a:rPr>
              <a:t>Hoàn thành phiếu học tập 02</a:t>
            </a:r>
          </a:p>
          <a:p>
            <a:r>
              <a:rPr lang="en-US" sz="1800">
                <a:solidFill>
                  <a:schemeClr val="tx2">
                    <a:lumMod val="10000"/>
                  </a:schemeClr>
                </a:solidFill>
              </a:rPr>
              <a:t>1</a:t>
            </a:r>
            <a:r>
              <a:rPr lang="en-US" sz="1800" smtClean="0">
                <a:solidFill>
                  <a:schemeClr val="tx2">
                    <a:lumMod val="10000"/>
                  </a:schemeClr>
                </a:solidFill>
              </a:rPr>
              <a:t>. </a:t>
            </a:r>
            <a:r>
              <a:rPr lang="en-US" sz="1800">
                <a:solidFill>
                  <a:schemeClr val="tx2">
                    <a:lumMod val="10000"/>
                  </a:schemeClr>
                </a:solidFill>
              </a:rPr>
              <a:t>Trong cái nhìn của nhân vật tôi hai cây phong hiện lên như thế nào (vị trí, hình dáng, âm thanh,…)?</a:t>
            </a:r>
          </a:p>
          <a:p>
            <a:r>
              <a:rPr lang="en-US" sz="1800">
                <a:solidFill>
                  <a:schemeClr val="tx2">
                    <a:lumMod val="10000"/>
                  </a:schemeClr>
                </a:solidFill>
              </a:rPr>
              <a:t>2</a:t>
            </a:r>
            <a:r>
              <a:rPr lang="en-US" sz="1800" smtClean="0">
                <a:solidFill>
                  <a:schemeClr val="tx2">
                    <a:lumMod val="10000"/>
                  </a:schemeClr>
                </a:solidFill>
              </a:rPr>
              <a:t>. </a:t>
            </a:r>
            <a:r>
              <a:rPr lang="en-US" sz="1800">
                <a:solidFill>
                  <a:schemeClr val="tx2">
                    <a:lumMod val="10000"/>
                  </a:schemeClr>
                </a:solidFill>
              </a:rPr>
              <a:t>Tìm những chi tiết cho thấy hai cây phong có tâm hồn riêng, tiếng nói riêng (những chi tiết miêu tả hai cây phong được tác giả cảm nhận bằng tâm hồn).</a:t>
            </a:r>
          </a:p>
        </p:txBody>
      </p:sp>
      <p:graphicFrame>
        <p:nvGraphicFramePr>
          <p:cNvPr id="2" name="Table 1"/>
          <p:cNvGraphicFramePr>
            <a:graphicFrameLocks noGrp="1"/>
          </p:cNvGraphicFramePr>
          <p:nvPr>
            <p:extLst>
              <p:ext uri="{D42A27DB-BD31-4B8C-83A1-F6EECF244321}">
                <p14:modId xmlns:p14="http://schemas.microsoft.com/office/powerpoint/2010/main" val="3475978008"/>
              </p:ext>
            </p:extLst>
          </p:nvPr>
        </p:nvGraphicFramePr>
        <p:xfrm>
          <a:off x="659104" y="3127244"/>
          <a:ext cx="4979695" cy="1962912"/>
        </p:xfrm>
        <a:graphic>
          <a:graphicData uri="http://schemas.openxmlformats.org/drawingml/2006/table">
            <a:tbl>
              <a:tblPr firstRow="1" firstCol="1" bandRow="1">
                <a:tableStyleId>{93296810-A885-4BE3-A3E7-6D5BEEA58F35}</a:tableStyleId>
              </a:tblPr>
              <a:tblGrid>
                <a:gridCol w="1596127"/>
                <a:gridCol w="1701794"/>
                <a:gridCol w="1681774"/>
              </a:tblGrid>
              <a:tr h="0">
                <a:tc>
                  <a:txBody>
                    <a:bodyPr/>
                    <a:lstStyle/>
                    <a:p>
                      <a:pPr marL="0" marR="0" algn="just">
                        <a:lnSpc>
                          <a:spcPct val="115000"/>
                        </a:lnSpc>
                        <a:spcBef>
                          <a:spcPts val="0"/>
                        </a:spcBef>
                        <a:spcAft>
                          <a:spcPts val="0"/>
                        </a:spcAft>
                      </a:pPr>
                      <a:r>
                        <a:rPr lang="en-US" sz="1400">
                          <a:effectLst/>
                        </a:rPr>
                        <a:t>Hai cây phong</a:t>
                      </a:r>
                      <a:endParaRPr lang="en-US" sz="1200">
                        <a:effectLst/>
                        <a:latin typeface="Arial"/>
                        <a:ea typeface="Arial"/>
                      </a:endParaRPr>
                    </a:p>
                  </a:txBody>
                  <a:tcPr marL="68580" marR="68580" marT="0" marB="0"/>
                </a:tc>
                <a:tc>
                  <a:txBody>
                    <a:bodyPr/>
                    <a:lstStyle/>
                    <a:p>
                      <a:pPr marL="0" marR="0" algn="just">
                        <a:lnSpc>
                          <a:spcPct val="115000"/>
                        </a:lnSpc>
                        <a:spcBef>
                          <a:spcPts val="0"/>
                        </a:spcBef>
                        <a:spcAft>
                          <a:spcPts val="0"/>
                        </a:spcAft>
                      </a:pPr>
                      <a:r>
                        <a:rPr lang="en-US" sz="1400">
                          <a:effectLst/>
                        </a:rPr>
                        <a:t>Qua cái nhìn của họa sĩ</a:t>
                      </a:r>
                      <a:endParaRPr lang="en-US" sz="1200">
                        <a:effectLst/>
                        <a:latin typeface="Arial"/>
                        <a:ea typeface="Arial"/>
                      </a:endParaRPr>
                    </a:p>
                  </a:txBody>
                  <a:tcPr marL="68580" marR="68580" marT="0" marB="0"/>
                </a:tc>
                <a:tc>
                  <a:txBody>
                    <a:bodyPr/>
                    <a:lstStyle/>
                    <a:p>
                      <a:pPr marL="0" marR="0" algn="just">
                        <a:lnSpc>
                          <a:spcPct val="115000"/>
                        </a:lnSpc>
                        <a:spcBef>
                          <a:spcPts val="0"/>
                        </a:spcBef>
                        <a:spcAft>
                          <a:spcPts val="0"/>
                        </a:spcAft>
                      </a:pPr>
                      <a:r>
                        <a:rPr lang="en-US" sz="1400">
                          <a:effectLst/>
                        </a:rPr>
                        <a:t>Trong kí ức tuổi thơ</a:t>
                      </a:r>
                      <a:endParaRPr lang="en-US" sz="1200">
                        <a:effectLst/>
                        <a:latin typeface="Arial"/>
                        <a:ea typeface="Arial"/>
                      </a:endParaRPr>
                    </a:p>
                  </a:txBody>
                  <a:tcPr marL="68580" marR="68580" marT="0" marB="0"/>
                </a:tc>
              </a:tr>
              <a:tr h="0">
                <a:tc>
                  <a:txBody>
                    <a:bodyPr/>
                    <a:lstStyle/>
                    <a:p>
                      <a:pPr marL="0" marR="0" algn="just">
                        <a:lnSpc>
                          <a:spcPct val="115000"/>
                        </a:lnSpc>
                        <a:spcBef>
                          <a:spcPts val="0"/>
                        </a:spcBef>
                        <a:spcAft>
                          <a:spcPts val="0"/>
                        </a:spcAft>
                      </a:pPr>
                      <a:r>
                        <a:rPr lang="en-US" sz="1400">
                          <a:effectLst/>
                        </a:rPr>
                        <a:t>Vị trí</a:t>
                      </a:r>
                      <a:endParaRPr lang="en-US" sz="1200">
                        <a:effectLst/>
                        <a:latin typeface="Arial"/>
                        <a:ea typeface="Arial"/>
                      </a:endParaRPr>
                    </a:p>
                  </a:txBody>
                  <a:tcPr marL="68580" marR="68580" marT="0" marB="0"/>
                </a:tc>
                <a:tc>
                  <a:txBody>
                    <a:bodyPr/>
                    <a:lstStyle/>
                    <a:p>
                      <a:pPr marL="0" marR="0" algn="just">
                        <a:lnSpc>
                          <a:spcPct val="115000"/>
                        </a:lnSpc>
                        <a:spcBef>
                          <a:spcPts val="0"/>
                        </a:spcBef>
                        <a:spcAft>
                          <a:spcPts val="0"/>
                        </a:spcAft>
                      </a:pPr>
                      <a:r>
                        <a:rPr lang="en-US" sz="1400">
                          <a:effectLst/>
                        </a:rPr>
                        <a:t> </a:t>
                      </a:r>
                      <a:endParaRPr lang="en-US" sz="1200">
                        <a:effectLst/>
                        <a:latin typeface="Arial"/>
                        <a:ea typeface="Arial"/>
                      </a:endParaRPr>
                    </a:p>
                  </a:txBody>
                  <a:tcPr marL="68580" marR="68580" marT="0" marB="0"/>
                </a:tc>
                <a:tc>
                  <a:txBody>
                    <a:bodyPr/>
                    <a:lstStyle/>
                    <a:p>
                      <a:pPr marL="0" marR="0" algn="just">
                        <a:lnSpc>
                          <a:spcPct val="115000"/>
                        </a:lnSpc>
                        <a:spcBef>
                          <a:spcPts val="0"/>
                        </a:spcBef>
                        <a:spcAft>
                          <a:spcPts val="0"/>
                        </a:spcAft>
                      </a:pPr>
                      <a:r>
                        <a:rPr lang="en-US" sz="1400">
                          <a:effectLst/>
                        </a:rPr>
                        <a:t> </a:t>
                      </a:r>
                      <a:endParaRPr lang="en-US" sz="1200">
                        <a:effectLst/>
                        <a:latin typeface="Arial"/>
                        <a:ea typeface="Arial"/>
                      </a:endParaRPr>
                    </a:p>
                  </a:txBody>
                  <a:tcPr marL="68580" marR="68580" marT="0" marB="0"/>
                </a:tc>
              </a:tr>
              <a:tr h="0">
                <a:tc>
                  <a:txBody>
                    <a:bodyPr/>
                    <a:lstStyle/>
                    <a:p>
                      <a:pPr marL="0" marR="0" algn="just">
                        <a:lnSpc>
                          <a:spcPct val="115000"/>
                        </a:lnSpc>
                        <a:spcBef>
                          <a:spcPts val="0"/>
                        </a:spcBef>
                        <a:spcAft>
                          <a:spcPts val="0"/>
                        </a:spcAft>
                      </a:pPr>
                      <a:r>
                        <a:rPr lang="en-US" sz="1400">
                          <a:effectLst/>
                        </a:rPr>
                        <a:t>Hình ảnh</a:t>
                      </a:r>
                      <a:endParaRPr lang="en-US" sz="1200">
                        <a:effectLst/>
                        <a:latin typeface="Arial"/>
                        <a:ea typeface="Arial"/>
                      </a:endParaRPr>
                    </a:p>
                  </a:txBody>
                  <a:tcPr marL="68580" marR="68580" marT="0" marB="0"/>
                </a:tc>
                <a:tc>
                  <a:txBody>
                    <a:bodyPr/>
                    <a:lstStyle/>
                    <a:p>
                      <a:pPr marL="0" marR="0" algn="just">
                        <a:lnSpc>
                          <a:spcPct val="115000"/>
                        </a:lnSpc>
                        <a:spcBef>
                          <a:spcPts val="0"/>
                        </a:spcBef>
                        <a:spcAft>
                          <a:spcPts val="0"/>
                        </a:spcAft>
                      </a:pPr>
                      <a:r>
                        <a:rPr lang="en-US" sz="1400">
                          <a:effectLst/>
                        </a:rPr>
                        <a:t> </a:t>
                      </a:r>
                      <a:endParaRPr lang="en-US" sz="1200">
                        <a:effectLst/>
                        <a:latin typeface="Arial"/>
                        <a:ea typeface="Arial"/>
                      </a:endParaRPr>
                    </a:p>
                  </a:txBody>
                  <a:tcPr marL="68580" marR="68580" marT="0" marB="0"/>
                </a:tc>
                <a:tc>
                  <a:txBody>
                    <a:bodyPr/>
                    <a:lstStyle/>
                    <a:p>
                      <a:pPr marL="0" marR="0" algn="just">
                        <a:lnSpc>
                          <a:spcPct val="115000"/>
                        </a:lnSpc>
                        <a:spcBef>
                          <a:spcPts val="0"/>
                        </a:spcBef>
                        <a:spcAft>
                          <a:spcPts val="0"/>
                        </a:spcAft>
                      </a:pPr>
                      <a:r>
                        <a:rPr lang="en-US" sz="1400">
                          <a:effectLst/>
                        </a:rPr>
                        <a:t> </a:t>
                      </a:r>
                      <a:endParaRPr lang="en-US" sz="1200">
                        <a:effectLst/>
                        <a:latin typeface="Arial"/>
                        <a:ea typeface="Arial"/>
                      </a:endParaRPr>
                    </a:p>
                  </a:txBody>
                  <a:tcPr marL="68580" marR="68580" marT="0" marB="0"/>
                </a:tc>
              </a:tr>
              <a:tr h="0">
                <a:tc>
                  <a:txBody>
                    <a:bodyPr/>
                    <a:lstStyle/>
                    <a:p>
                      <a:pPr marL="0" marR="0" algn="just">
                        <a:lnSpc>
                          <a:spcPct val="115000"/>
                        </a:lnSpc>
                        <a:spcBef>
                          <a:spcPts val="0"/>
                        </a:spcBef>
                        <a:spcAft>
                          <a:spcPts val="0"/>
                        </a:spcAft>
                      </a:pPr>
                      <a:r>
                        <a:rPr lang="en-US" sz="1400">
                          <a:effectLst/>
                        </a:rPr>
                        <a:t>Âm thanh</a:t>
                      </a:r>
                      <a:endParaRPr lang="en-US" sz="1200">
                        <a:effectLst/>
                        <a:latin typeface="Arial"/>
                        <a:ea typeface="Arial"/>
                      </a:endParaRPr>
                    </a:p>
                  </a:txBody>
                  <a:tcPr marL="68580" marR="68580" marT="0" marB="0"/>
                </a:tc>
                <a:tc>
                  <a:txBody>
                    <a:bodyPr/>
                    <a:lstStyle/>
                    <a:p>
                      <a:pPr marL="0" marR="0" algn="just">
                        <a:lnSpc>
                          <a:spcPct val="115000"/>
                        </a:lnSpc>
                        <a:spcBef>
                          <a:spcPts val="0"/>
                        </a:spcBef>
                        <a:spcAft>
                          <a:spcPts val="0"/>
                        </a:spcAft>
                      </a:pPr>
                      <a:r>
                        <a:rPr lang="en-US" sz="1400">
                          <a:effectLst/>
                        </a:rPr>
                        <a:t> </a:t>
                      </a:r>
                      <a:endParaRPr lang="en-US" sz="1200">
                        <a:effectLst/>
                        <a:latin typeface="Arial"/>
                        <a:ea typeface="Arial"/>
                      </a:endParaRPr>
                    </a:p>
                  </a:txBody>
                  <a:tcPr marL="68580" marR="68580" marT="0" marB="0"/>
                </a:tc>
                <a:tc>
                  <a:txBody>
                    <a:bodyPr/>
                    <a:lstStyle/>
                    <a:p>
                      <a:pPr marL="0" marR="0" algn="just">
                        <a:lnSpc>
                          <a:spcPct val="115000"/>
                        </a:lnSpc>
                        <a:spcBef>
                          <a:spcPts val="0"/>
                        </a:spcBef>
                        <a:spcAft>
                          <a:spcPts val="0"/>
                        </a:spcAft>
                      </a:pPr>
                      <a:r>
                        <a:rPr lang="en-US" sz="1400">
                          <a:effectLst/>
                        </a:rPr>
                        <a:t> </a:t>
                      </a:r>
                      <a:endParaRPr lang="en-US" sz="1200">
                        <a:effectLst/>
                        <a:latin typeface="Arial"/>
                        <a:ea typeface="Arial"/>
                      </a:endParaRPr>
                    </a:p>
                  </a:txBody>
                  <a:tcPr marL="68580" marR="68580" marT="0" marB="0"/>
                </a:tc>
              </a:tr>
              <a:tr h="0">
                <a:tc>
                  <a:txBody>
                    <a:bodyPr/>
                    <a:lstStyle/>
                    <a:p>
                      <a:pPr marL="0" marR="0" algn="just">
                        <a:lnSpc>
                          <a:spcPct val="115000"/>
                        </a:lnSpc>
                        <a:spcBef>
                          <a:spcPts val="0"/>
                        </a:spcBef>
                        <a:spcAft>
                          <a:spcPts val="0"/>
                        </a:spcAft>
                      </a:pPr>
                      <a:r>
                        <a:rPr lang="en-US" sz="1400">
                          <a:effectLst/>
                        </a:rPr>
                        <a:t>Hoạt động</a:t>
                      </a:r>
                      <a:endParaRPr lang="en-US" sz="1200">
                        <a:effectLst/>
                        <a:latin typeface="Arial"/>
                        <a:ea typeface="Arial"/>
                      </a:endParaRPr>
                    </a:p>
                  </a:txBody>
                  <a:tcPr marL="68580" marR="68580" marT="0" marB="0"/>
                </a:tc>
                <a:tc>
                  <a:txBody>
                    <a:bodyPr/>
                    <a:lstStyle/>
                    <a:p>
                      <a:pPr marL="0" marR="0" algn="just">
                        <a:lnSpc>
                          <a:spcPct val="115000"/>
                        </a:lnSpc>
                        <a:spcBef>
                          <a:spcPts val="0"/>
                        </a:spcBef>
                        <a:spcAft>
                          <a:spcPts val="0"/>
                        </a:spcAft>
                      </a:pPr>
                      <a:r>
                        <a:rPr lang="en-US" sz="1400">
                          <a:effectLst/>
                        </a:rPr>
                        <a:t> </a:t>
                      </a:r>
                      <a:endParaRPr lang="en-US" sz="1200">
                        <a:effectLst/>
                        <a:latin typeface="Arial"/>
                        <a:ea typeface="Arial"/>
                      </a:endParaRPr>
                    </a:p>
                  </a:txBody>
                  <a:tcPr marL="68580" marR="68580" marT="0" marB="0"/>
                </a:tc>
                <a:tc>
                  <a:txBody>
                    <a:bodyPr/>
                    <a:lstStyle/>
                    <a:p>
                      <a:pPr marL="0" marR="0" algn="just">
                        <a:lnSpc>
                          <a:spcPct val="115000"/>
                        </a:lnSpc>
                        <a:spcBef>
                          <a:spcPts val="0"/>
                        </a:spcBef>
                        <a:spcAft>
                          <a:spcPts val="0"/>
                        </a:spcAft>
                      </a:pPr>
                      <a:r>
                        <a:rPr lang="en-US" sz="1400">
                          <a:effectLst/>
                        </a:rPr>
                        <a:t> </a:t>
                      </a:r>
                      <a:endParaRPr lang="en-US" sz="1200">
                        <a:effectLst/>
                        <a:latin typeface="Arial"/>
                        <a:ea typeface="Arial"/>
                      </a:endParaRPr>
                    </a:p>
                  </a:txBody>
                  <a:tcPr marL="68580" marR="68580" marT="0" marB="0"/>
                </a:tc>
              </a:tr>
              <a:tr h="0">
                <a:tc>
                  <a:txBody>
                    <a:bodyPr/>
                    <a:lstStyle/>
                    <a:p>
                      <a:pPr marL="0" marR="0" algn="just">
                        <a:lnSpc>
                          <a:spcPct val="115000"/>
                        </a:lnSpc>
                        <a:spcBef>
                          <a:spcPts val="0"/>
                        </a:spcBef>
                        <a:spcAft>
                          <a:spcPts val="0"/>
                        </a:spcAft>
                      </a:pPr>
                      <a:r>
                        <a:rPr lang="en-US" sz="1400">
                          <a:effectLst/>
                        </a:rPr>
                        <a:t>NT được sử dụng</a:t>
                      </a:r>
                      <a:endParaRPr lang="en-US" sz="1200">
                        <a:effectLst/>
                        <a:latin typeface="Arial"/>
                        <a:ea typeface="Arial"/>
                      </a:endParaRPr>
                    </a:p>
                  </a:txBody>
                  <a:tcPr marL="68580" marR="68580" marT="0" marB="0"/>
                </a:tc>
                <a:tc>
                  <a:txBody>
                    <a:bodyPr/>
                    <a:lstStyle/>
                    <a:p>
                      <a:pPr marL="0" marR="0" algn="just">
                        <a:lnSpc>
                          <a:spcPct val="115000"/>
                        </a:lnSpc>
                        <a:spcBef>
                          <a:spcPts val="0"/>
                        </a:spcBef>
                        <a:spcAft>
                          <a:spcPts val="0"/>
                        </a:spcAft>
                      </a:pPr>
                      <a:r>
                        <a:rPr lang="en-US" sz="1400">
                          <a:effectLst/>
                        </a:rPr>
                        <a:t> </a:t>
                      </a:r>
                      <a:endParaRPr lang="en-US" sz="1200">
                        <a:effectLst/>
                        <a:latin typeface="Arial"/>
                        <a:ea typeface="Arial"/>
                      </a:endParaRPr>
                    </a:p>
                  </a:txBody>
                  <a:tcPr marL="68580" marR="68580" marT="0" marB="0"/>
                </a:tc>
                <a:tc>
                  <a:txBody>
                    <a:bodyPr/>
                    <a:lstStyle/>
                    <a:p>
                      <a:pPr marL="0" marR="0" algn="just">
                        <a:lnSpc>
                          <a:spcPct val="115000"/>
                        </a:lnSpc>
                        <a:spcBef>
                          <a:spcPts val="0"/>
                        </a:spcBef>
                        <a:spcAft>
                          <a:spcPts val="0"/>
                        </a:spcAft>
                      </a:pPr>
                      <a:r>
                        <a:rPr lang="en-US" sz="1400">
                          <a:effectLst/>
                        </a:rPr>
                        <a:t> </a:t>
                      </a:r>
                      <a:endParaRPr lang="en-US" sz="1200">
                        <a:effectLst/>
                        <a:latin typeface="Arial"/>
                        <a:ea typeface="Arial"/>
                      </a:endParaRPr>
                    </a:p>
                  </a:txBody>
                  <a:tcPr marL="68580" marR="68580" marT="0" marB="0"/>
                </a:tc>
              </a:tr>
            </a:tbl>
          </a:graphicData>
        </a:graphic>
      </p:graphicFrame>
    </p:spTree>
    <p:extLst>
      <p:ext uri="{BB962C8B-B14F-4D97-AF65-F5344CB8AC3E}">
        <p14:creationId xmlns:p14="http://schemas.microsoft.com/office/powerpoint/2010/main" val="35427791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00"/>
                                        <p:tgtEl>
                                          <p:spTgt spid="5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wipe(down)">
                                      <p:cBhvr>
                                        <p:cTn id="10" dur="500"/>
                                        <p:tgtEl>
                                          <p:spTgt spid="5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4" name="Google Shape;1204;p40"/>
          <p:cNvSpPr txBox="1">
            <a:spLocks noGrp="1"/>
          </p:cNvSpPr>
          <p:nvPr>
            <p:ph type="title"/>
          </p:nvPr>
        </p:nvSpPr>
        <p:spPr>
          <a:xfrm>
            <a:off x="762000" y="249858"/>
            <a:ext cx="7620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mtClean="0">
                <a:latin typeface="Minion Pro SmBd" pitchFamily="18" charset="0"/>
              </a:rPr>
              <a:t>I. TÌM HIỂU CHI TIẾT</a:t>
            </a:r>
            <a:endParaRPr>
              <a:latin typeface="Minion Pro SmBd" pitchFamily="18" charset="0"/>
            </a:endParaRPr>
          </a:p>
        </p:txBody>
      </p:sp>
      <p:sp>
        <p:nvSpPr>
          <p:cNvPr id="1209" name="Google Shape;1209;p40"/>
          <p:cNvSpPr/>
          <p:nvPr/>
        </p:nvSpPr>
        <p:spPr>
          <a:xfrm>
            <a:off x="-688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0" name="Google Shape;1210;p40"/>
          <p:cNvGrpSpPr/>
          <p:nvPr/>
        </p:nvGrpSpPr>
        <p:grpSpPr>
          <a:xfrm>
            <a:off x="153671" y="90047"/>
            <a:ext cx="493797" cy="446228"/>
            <a:chOff x="2679436" y="3270400"/>
            <a:chExt cx="752625" cy="689795"/>
          </a:xfrm>
        </p:grpSpPr>
        <p:sp>
          <p:nvSpPr>
            <p:cNvPr id="1211" name="Google Shape;1211;p40"/>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0"/>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0"/>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0"/>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5" name="Google Shape;1215;p40">
            <a:hlinkClick r:id="rId3" action="ppaction://hlinksldjump"/>
          </p:cNvPr>
          <p:cNvSpPr txBox="1"/>
          <p:nvPr/>
        </p:nvSpPr>
        <p:spPr>
          <a:xfrm>
            <a:off x="-8550" y="-32125"/>
            <a:ext cx="721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52" name="Rectangle 51"/>
          <p:cNvSpPr/>
          <p:nvPr/>
        </p:nvSpPr>
        <p:spPr>
          <a:xfrm>
            <a:off x="524478" y="785663"/>
            <a:ext cx="7933721" cy="646331"/>
          </a:xfrm>
          <a:prstGeom prst="rect">
            <a:avLst/>
          </a:prstGeom>
        </p:spPr>
        <p:txBody>
          <a:bodyPr wrap="square">
            <a:spAutoFit/>
          </a:bodyPr>
          <a:lstStyle/>
          <a:p>
            <a:r>
              <a:rPr lang="en-US" sz="1800" b="1" u="sng" smtClean="0"/>
              <a:t>2</a:t>
            </a:r>
            <a:r>
              <a:rPr lang="en-US" sz="1800" b="1" u="sng"/>
              <a:t>. Hình ảnh hai cây phong:</a:t>
            </a:r>
            <a:endParaRPr lang="en-US" sz="1800"/>
          </a:p>
          <a:p>
            <a:endParaRPr lang="en-US" sz="1800"/>
          </a:p>
        </p:txBody>
      </p:sp>
      <p:sp>
        <p:nvSpPr>
          <p:cNvPr id="53" name="Rectangle 52"/>
          <p:cNvSpPr/>
          <p:nvPr/>
        </p:nvSpPr>
        <p:spPr>
          <a:xfrm>
            <a:off x="533400" y="1276350"/>
            <a:ext cx="1107996" cy="369332"/>
          </a:xfrm>
          <a:prstGeom prst="rect">
            <a:avLst/>
          </a:prstGeom>
        </p:spPr>
        <p:txBody>
          <a:bodyPr wrap="none">
            <a:spAutoFit/>
          </a:bodyPr>
          <a:lstStyle/>
          <a:p>
            <a:r>
              <a:rPr lang="en-US" sz="1800" b="1" u="sng" smtClean="0"/>
              <a:t>Nhóm 2:</a:t>
            </a:r>
            <a:endParaRPr lang="en-US" sz="1800"/>
          </a:p>
        </p:txBody>
      </p:sp>
      <p:graphicFrame>
        <p:nvGraphicFramePr>
          <p:cNvPr id="4" name="Table 3"/>
          <p:cNvGraphicFramePr>
            <a:graphicFrameLocks noGrp="1"/>
          </p:cNvGraphicFramePr>
          <p:nvPr>
            <p:extLst>
              <p:ext uri="{D42A27DB-BD31-4B8C-83A1-F6EECF244321}">
                <p14:modId xmlns:p14="http://schemas.microsoft.com/office/powerpoint/2010/main" val="2856958470"/>
              </p:ext>
            </p:extLst>
          </p:nvPr>
        </p:nvGraphicFramePr>
        <p:xfrm>
          <a:off x="634366" y="1708919"/>
          <a:ext cx="8052434" cy="3266813"/>
        </p:xfrm>
        <a:graphic>
          <a:graphicData uri="http://schemas.openxmlformats.org/drawingml/2006/table">
            <a:tbl>
              <a:tblPr firstRow="1" firstCol="1" bandRow="1">
                <a:tableStyleId>{93296810-A885-4BE3-A3E7-6D5BEEA58F35}</a:tableStyleId>
              </a:tblPr>
              <a:tblGrid>
                <a:gridCol w="2067386"/>
                <a:gridCol w="2992524"/>
                <a:gridCol w="2992524"/>
              </a:tblGrid>
              <a:tr h="222087">
                <a:tc>
                  <a:txBody>
                    <a:bodyPr/>
                    <a:lstStyle/>
                    <a:p>
                      <a:pPr marL="0" marR="0" algn="just">
                        <a:lnSpc>
                          <a:spcPct val="115000"/>
                        </a:lnSpc>
                        <a:spcBef>
                          <a:spcPts val="0"/>
                        </a:spcBef>
                        <a:spcAft>
                          <a:spcPts val="0"/>
                        </a:spcAft>
                      </a:pPr>
                      <a:r>
                        <a:rPr lang="en-US" sz="1400">
                          <a:effectLst/>
                        </a:rPr>
                        <a:t>Hai cây phong</a:t>
                      </a:r>
                      <a:endParaRPr lang="en-US" sz="1200">
                        <a:effectLst/>
                        <a:latin typeface="Arial"/>
                        <a:ea typeface="Arial"/>
                      </a:endParaRPr>
                    </a:p>
                  </a:txBody>
                  <a:tcPr marL="40193" marR="40193" marT="0" marB="0"/>
                </a:tc>
                <a:tc>
                  <a:txBody>
                    <a:bodyPr/>
                    <a:lstStyle/>
                    <a:p>
                      <a:pPr marL="0" marR="0" algn="just">
                        <a:lnSpc>
                          <a:spcPct val="115000"/>
                        </a:lnSpc>
                        <a:spcBef>
                          <a:spcPts val="0"/>
                        </a:spcBef>
                        <a:spcAft>
                          <a:spcPts val="0"/>
                        </a:spcAft>
                      </a:pPr>
                      <a:r>
                        <a:rPr lang="en-US" sz="1400">
                          <a:effectLst/>
                        </a:rPr>
                        <a:t>Qua cái nhìn của họa sĩ</a:t>
                      </a:r>
                      <a:endParaRPr lang="en-US" sz="1200">
                        <a:effectLst/>
                        <a:latin typeface="Arial"/>
                        <a:ea typeface="Arial"/>
                      </a:endParaRPr>
                    </a:p>
                  </a:txBody>
                  <a:tcPr marL="40193" marR="40193" marT="0" marB="0"/>
                </a:tc>
                <a:tc>
                  <a:txBody>
                    <a:bodyPr/>
                    <a:lstStyle/>
                    <a:p>
                      <a:pPr marL="0" marR="0" algn="just">
                        <a:lnSpc>
                          <a:spcPct val="115000"/>
                        </a:lnSpc>
                        <a:spcBef>
                          <a:spcPts val="0"/>
                        </a:spcBef>
                        <a:spcAft>
                          <a:spcPts val="0"/>
                        </a:spcAft>
                      </a:pPr>
                      <a:r>
                        <a:rPr lang="en-US" sz="1400">
                          <a:effectLst/>
                        </a:rPr>
                        <a:t>Trong kí ức tuổi thơ</a:t>
                      </a:r>
                      <a:endParaRPr lang="en-US" sz="1200">
                        <a:effectLst/>
                        <a:latin typeface="Arial"/>
                        <a:ea typeface="Arial"/>
                      </a:endParaRPr>
                    </a:p>
                  </a:txBody>
                  <a:tcPr marL="40193" marR="40193" marT="0" marB="0"/>
                </a:tc>
              </a:tr>
              <a:tr h="202228">
                <a:tc>
                  <a:txBody>
                    <a:bodyPr/>
                    <a:lstStyle/>
                    <a:p>
                      <a:pPr marL="0" marR="0" algn="just">
                        <a:lnSpc>
                          <a:spcPct val="115000"/>
                        </a:lnSpc>
                        <a:spcBef>
                          <a:spcPts val="0"/>
                        </a:spcBef>
                        <a:spcAft>
                          <a:spcPts val="0"/>
                        </a:spcAft>
                      </a:pPr>
                      <a:r>
                        <a:rPr lang="en-US" sz="1400">
                          <a:effectLst/>
                        </a:rPr>
                        <a:t>Vị trí</a:t>
                      </a:r>
                      <a:endParaRPr lang="en-US" sz="1200">
                        <a:effectLst/>
                        <a:latin typeface="Arial"/>
                        <a:ea typeface="Arial"/>
                      </a:endParaRPr>
                    </a:p>
                  </a:txBody>
                  <a:tcPr marL="40193" marR="40193" marT="0" marB="0"/>
                </a:tc>
                <a:tc gridSpan="2">
                  <a:txBody>
                    <a:bodyPr/>
                    <a:lstStyle/>
                    <a:p>
                      <a:pPr marL="0" marR="0" algn="just">
                        <a:lnSpc>
                          <a:spcPct val="115000"/>
                        </a:lnSpc>
                        <a:spcBef>
                          <a:spcPts val="0"/>
                        </a:spcBef>
                        <a:spcAft>
                          <a:spcPts val="0"/>
                        </a:spcAft>
                      </a:pPr>
                      <a:r>
                        <a:rPr lang="en-US" sz="1400">
                          <a:effectLst/>
                        </a:rPr>
                        <a:t>Gữa ngọn đồi phía trên làng. </a:t>
                      </a:r>
                      <a:endParaRPr lang="en-US" sz="1200">
                        <a:effectLst/>
                        <a:latin typeface="Arial"/>
                        <a:ea typeface="Arial"/>
                      </a:endParaRPr>
                    </a:p>
                  </a:txBody>
                  <a:tcPr marL="40193" marR="40193" marT="0" marB="0"/>
                </a:tc>
                <a:tc hMerge="1">
                  <a:txBody>
                    <a:bodyPr/>
                    <a:lstStyle/>
                    <a:p>
                      <a:endParaRPr lang="en-US"/>
                    </a:p>
                  </a:txBody>
                  <a:tcPr/>
                </a:tc>
              </a:tr>
              <a:tr h="777304">
                <a:tc>
                  <a:txBody>
                    <a:bodyPr/>
                    <a:lstStyle/>
                    <a:p>
                      <a:pPr marL="0" marR="0" algn="just">
                        <a:lnSpc>
                          <a:spcPct val="115000"/>
                        </a:lnSpc>
                        <a:spcBef>
                          <a:spcPts val="0"/>
                        </a:spcBef>
                        <a:spcAft>
                          <a:spcPts val="0"/>
                        </a:spcAft>
                      </a:pPr>
                      <a:r>
                        <a:rPr lang="en-US" sz="1400">
                          <a:effectLst/>
                        </a:rPr>
                        <a:t>Hình ảnh</a:t>
                      </a:r>
                      <a:endParaRPr lang="en-US" sz="1200">
                        <a:effectLst/>
                        <a:latin typeface="Arial"/>
                        <a:ea typeface="Arial"/>
                      </a:endParaRPr>
                    </a:p>
                  </a:txBody>
                  <a:tcPr marL="40193" marR="40193" marT="0" marB="0"/>
                </a:tc>
                <a:tc>
                  <a:txBody>
                    <a:bodyPr/>
                    <a:lstStyle/>
                    <a:p>
                      <a:pPr marL="0" marR="0" algn="just">
                        <a:lnSpc>
                          <a:spcPct val="115000"/>
                        </a:lnSpc>
                        <a:spcBef>
                          <a:spcPts val="0"/>
                        </a:spcBef>
                        <a:spcAft>
                          <a:spcPts val="0"/>
                        </a:spcAft>
                      </a:pPr>
                      <a:r>
                        <a:rPr lang="en-US" sz="1400">
                          <a:effectLst/>
                        </a:rPr>
                        <a:t>Hai cây phong như những ngọn hải đăng đặt trên núi.</a:t>
                      </a:r>
                      <a:endParaRPr lang="en-US" sz="1200">
                        <a:effectLst/>
                        <a:latin typeface="Arial"/>
                        <a:ea typeface="Arial"/>
                      </a:endParaRPr>
                    </a:p>
                  </a:txBody>
                  <a:tcPr marL="40193" marR="40193" marT="0" marB="0"/>
                </a:tc>
                <a:tc>
                  <a:txBody>
                    <a:bodyPr/>
                    <a:lstStyle/>
                    <a:p>
                      <a:pPr marL="0" marR="50800" algn="just">
                        <a:lnSpc>
                          <a:spcPct val="115000"/>
                        </a:lnSpc>
                        <a:spcBef>
                          <a:spcPts val="0"/>
                        </a:spcBef>
                        <a:spcAft>
                          <a:spcPts val="0"/>
                        </a:spcAft>
                      </a:pPr>
                      <a:r>
                        <a:rPr lang="en-US" sz="1400">
                          <a:effectLst/>
                        </a:rPr>
                        <a:t>Hai cây phong khổng lồ.</a:t>
                      </a:r>
                      <a:endParaRPr lang="en-US" sz="1200">
                        <a:effectLst/>
                      </a:endParaRPr>
                    </a:p>
                    <a:p>
                      <a:pPr marL="0" marR="50800" algn="just">
                        <a:lnSpc>
                          <a:spcPct val="115000"/>
                        </a:lnSpc>
                        <a:spcBef>
                          <a:spcPts val="0"/>
                        </a:spcBef>
                        <a:spcAft>
                          <a:spcPts val="0"/>
                        </a:spcAft>
                      </a:pPr>
                      <a:r>
                        <a:rPr lang="en-US" sz="1400">
                          <a:effectLst/>
                        </a:rPr>
                        <a:t>- Cành cao ngất, ngang tầm chim bay.</a:t>
                      </a:r>
                      <a:endParaRPr lang="en-US" sz="1200">
                        <a:effectLst/>
                        <a:latin typeface="Arial"/>
                        <a:ea typeface="Arial"/>
                      </a:endParaRPr>
                    </a:p>
                  </a:txBody>
                  <a:tcPr marL="40193" marR="40193" marT="0" marB="0"/>
                </a:tc>
              </a:tr>
              <a:tr h="888347">
                <a:tc>
                  <a:txBody>
                    <a:bodyPr/>
                    <a:lstStyle/>
                    <a:p>
                      <a:pPr marL="0" marR="0" algn="just">
                        <a:lnSpc>
                          <a:spcPct val="115000"/>
                        </a:lnSpc>
                        <a:spcBef>
                          <a:spcPts val="0"/>
                        </a:spcBef>
                        <a:spcAft>
                          <a:spcPts val="0"/>
                        </a:spcAft>
                      </a:pPr>
                      <a:r>
                        <a:rPr lang="en-US" sz="1400">
                          <a:effectLst/>
                        </a:rPr>
                        <a:t>Âm thanh</a:t>
                      </a:r>
                      <a:endParaRPr lang="en-US" sz="1200">
                        <a:effectLst/>
                        <a:latin typeface="Arial"/>
                        <a:ea typeface="Arial"/>
                      </a:endParaRPr>
                    </a:p>
                  </a:txBody>
                  <a:tcPr marL="40193" marR="40193" marT="0" marB="0"/>
                </a:tc>
                <a:tc>
                  <a:txBody>
                    <a:bodyPr/>
                    <a:lstStyle/>
                    <a:p>
                      <a:pPr marL="0" marR="50800" algn="just">
                        <a:lnSpc>
                          <a:spcPct val="115000"/>
                        </a:lnSpc>
                        <a:spcBef>
                          <a:spcPts val="0"/>
                        </a:spcBef>
                        <a:spcAft>
                          <a:spcPts val="0"/>
                        </a:spcAft>
                      </a:pPr>
                      <a:r>
                        <a:rPr lang="en-US" sz="1400">
                          <a:effectLst/>
                        </a:rPr>
                        <a:t>+ Chan chứa những lời ca êm dịu, không ngớt những tiếng rì rào theo nhiều cung bậc.</a:t>
                      </a:r>
                      <a:endParaRPr lang="en-US" sz="1200">
                        <a:effectLst/>
                        <a:latin typeface="Arial"/>
                        <a:ea typeface="Arial"/>
                      </a:endParaRPr>
                    </a:p>
                  </a:txBody>
                  <a:tcPr marL="40193" marR="40193" marT="0" marB="0"/>
                </a:tc>
                <a:tc>
                  <a:txBody>
                    <a:bodyPr/>
                    <a:lstStyle/>
                    <a:p>
                      <a:pPr marL="0" marR="50800" algn="just">
                        <a:lnSpc>
                          <a:spcPct val="115000"/>
                        </a:lnSpc>
                        <a:spcBef>
                          <a:spcPts val="0"/>
                        </a:spcBef>
                        <a:spcAft>
                          <a:spcPts val="0"/>
                        </a:spcAft>
                      </a:pPr>
                      <a:r>
                        <a:rPr lang="en-US" sz="1400">
                          <a:effectLst/>
                        </a:rPr>
                        <a:t>- Tiếng lá xào xạc dịu hiền.</a:t>
                      </a:r>
                      <a:endParaRPr lang="en-US" sz="1200">
                        <a:effectLst/>
                      </a:endParaRPr>
                    </a:p>
                    <a:p>
                      <a:pPr marL="0" marR="50800" algn="just">
                        <a:lnSpc>
                          <a:spcPct val="115000"/>
                        </a:lnSpc>
                        <a:spcBef>
                          <a:spcPts val="0"/>
                        </a:spcBef>
                        <a:spcAft>
                          <a:spcPts val="0"/>
                        </a:spcAft>
                      </a:pPr>
                      <a:r>
                        <a:rPr lang="en-US" sz="1400">
                          <a:effectLst/>
                        </a:rPr>
                        <a:t> </a:t>
                      </a:r>
                      <a:endParaRPr lang="en-US" sz="1200">
                        <a:effectLst/>
                        <a:latin typeface="Arial"/>
                        <a:ea typeface="Arial"/>
                      </a:endParaRPr>
                    </a:p>
                  </a:txBody>
                  <a:tcPr marL="40193" marR="40193" marT="0" marB="0"/>
                </a:tc>
              </a:tr>
              <a:tr h="555217">
                <a:tc>
                  <a:txBody>
                    <a:bodyPr/>
                    <a:lstStyle/>
                    <a:p>
                      <a:pPr marL="0" marR="0" algn="just">
                        <a:lnSpc>
                          <a:spcPct val="115000"/>
                        </a:lnSpc>
                        <a:spcBef>
                          <a:spcPts val="0"/>
                        </a:spcBef>
                        <a:spcAft>
                          <a:spcPts val="0"/>
                        </a:spcAft>
                      </a:pPr>
                      <a:r>
                        <a:rPr lang="en-US" sz="1400">
                          <a:effectLst/>
                        </a:rPr>
                        <a:t>Hoạt động</a:t>
                      </a:r>
                      <a:endParaRPr lang="en-US" sz="1200">
                        <a:effectLst/>
                        <a:latin typeface="Arial"/>
                        <a:ea typeface="Arial"/>
                      </a:endParaRPr>
                    </a:p>
                  </a:txBody>
                  <a:tcPr marL="40193" marR="40193" marT="0" marB="0"/>
                </a:tc>
                <a:tc>
                  <a:txBody>
                    <a:bodyPr/>
                    <a:lstStyle/>
                    <a:p>
                      <a:pPr marL="0" marR="0" algn="just">
                        <a:lnSpc>
                          <a:spcPct val="115000"/>
                        </a:lnSpc>
                        <a:spcBef>
                          <a:spcPts val="0"/>
                        </a:spcBef>
                        <a:spcAft>
                          <a:spcPts val="0"/>
                        </a:spcAft>
                      </a:pPr>
                      <a:r>
                        <a:rPr lang="en-US" sz="1400">
                          <a:effectLst/>
                        </a:rPr>
                        <a:t>Nghiêng ngả thân cây, lay động lá cành</a:t>
                      </a:r>
                      <a:endParaRPr lang="en-US" sz="1200">
                        <a:effectLst/>
                        <a:latin typeface="Arial"/>
                        <a:ea typeface="Arial"/>
                      </a:endParaRPr>
                    </a:p>
                  </a:txBody>
                  <a:tcPr marL="40193" marR="40193" marT="0" marB="0"/>
                </a:tc>
                <a:tc>
                  <a:txBody>
                    <a:bodyPr/>
                    <a:lstStyle/>
                    <a:p>
                      <a:pPr marL="0" marR="50800" algn="just">
                        <a:lnSpc>
                          <a:spcPct val="115000"/>
                        </a:lnSpc>
                        <a:spcBef>
                          <a:spcPts val="0"/>
                        </a:spcBef>
                        <a:spcAft>
                          <a:spcPts val="0"/>
                        </a:spcAft>
                      </a:pPr>
                      <a:r>
                        <a:rPr lang="en-US" sz="1400">
                          <a:effectLst/>
                        </a:rPr>
                        <a:t>- Nghiêng ngả đung đưa chào mời</a:t>
                      </a:r>
                      <a:endParaRPr lang="en-US" sz="1200">
                        <a:effectLst/>
                      </a:endParaRPr>
                    </a:p>
                    <a:p>
                      <a:pPr marL="0" marR="0" algn="just">
                        <a:lnSpc>
                          <a:spcPct val="115000"/>
                        </a:lnSpc>
                        <a:spcBef>
                          <a:spcPts val="0"/>
                        </a:spcBef>
                        <a:spcAft>
                          <a:spcPts val="0"/>
                        </a:spcAft>
                      </a:pPr>
                      <a:r>
                        <a:rPr lang="en-US" sz="1400">
                          <a:effectLst/>
                        </a:rPr>
                        <a:t> </a:t>
                      </a:r>
                      <a:endParaRPr lang="en-US" sz="1200">
                        <a:effectLst/>
                        <a:latin typeface="Arial"/>
                        <a:ea typeface="Arial"/>
                      </a:endParaRPr>
                    </a:p>
                  </a:txBody>
                  <a:tcPr marL="40193" marR="40193" marT="0" marB="0"/>
                </a:tc>
              </a:tr>
              <a:tr h="555217">
                <a:tc>
                  <a:txBody>
                    <a:bodyPr/>
                    <a:lstStyle/>
                    <a:p>
                      <a:pPr marL="0" marR="0" algn="just">
                        <a:lnSpc>
                          <a:spcPct val="115000"/>
                        </a:lnSpc>
                        <a:spcBef>
                          <a:spcPts val="0"/>
                        </a:spcBef>
                        <a:spcAft>
                          <a:spcPts val="0"/>
                        </a:spcAft>
                      </a:pPr>
                      <a:r>
                        <a:rPr lang="en-US" sz="1400">
                          <a:effectLst/>
                        </a:rPr>
                        <a:t>NT được sử dụng</a:t>
                      </a:r>
                      <a:endParaRPr lang="en-US" sz="1200">
                        <a:effectLst/>
                        <a:latin typeface="Arial"/>
                        <a:ea typeface="Arial"/>
                      </a:endParaRPr>
                    </a:p>
                  </a:txBody>
                  <a:tcPr marL="40193" marR="40193" marT="0" marB="0"/>
                </a:tc>
                <a:tc>
                  <a:txBody>
                    <a:bodyPr/>
                    <a:lstStyle/>
                    <a:p>
                      <a:pPr marL="0" marR="50800" algn="just">
                        <a:lnSpc>
                          <a:spcPct val="115000"/>
                        </a:lnSpc>
                        <a:spcBef>
                          <a:spcPts val="0"/>
                        </a:spcBef>
                        <a:spcAft>
                          <a:spcPts val="0"/>
                        </a:spcAft>
                      </a:pPr>
                      <a:r>
                        <a:rPr lang="en-US" sz="1400">
                          <a:effectLst/>
                        </a:rPr>
                        <a:t>So sánh, nhân hóa, dùng các từ láy tượng hình.</a:t>
                      </a:r>
                      <a:endParaRPr lang="en-US" sz="1200">
                        <a:effectLst/>
                        <a:latin typeface="Arial"/>
                        <a:ea typeface="Arial"/>
                      </a:endParaRPr>
                    </a:p>
                  </a:txBody>
                  <a:tcPr marL="40193" marR="40193" marT="0" marB="0"/>
                </a:tc>
                <a:tc>
                  <a:txBody>
                    <a:bodyPr/>
                    <a:lstStyle/>
                    <a:p>
                      <a:pPr marL="0" marR="0" algn="just">
                        <a:lnSpc>
                          <a:spcPct val="115000"/>
                        </a:lnSpc>
                        <a:spcBef>
                          <a:spcPts val="0"/>
                        </a:spcBef>
                        <a:spcAft>
                          <a:spcPts val="0"/>
                        </a:spcAft>
                      </a:pPr>
                      <a:r>
                        <a:rPr lang="en-US" sz="1400">
                          <a:effectLst/>
                        </a:rPr>
                        <a:t>Dùng nhiều từ láy, phép nhân hoá… , miêu tả sống động.</a:t>
                      </a:r>
                      <a:endParaRPr lang="en-US" sz="1200">
                        <a:effectLst/>
                        <a:latin typeface="Arial"/>
                        <a:ea typeface="Arial"/>
                      </a:endParaRPr>
                    </a:p>
                  </a:txBody>
                  <a:tcPr marL="40193" marR="40193" marT="0" marB="0"/>
                </a:tc>
              </a:tr>
            </a:tbl>
          </a:graphicData>
        </a:graphic>
      </p:graphicFrame>
    </p:spTree>
    <p:extLst>
      <p:ext uri="{BB962C8B-B14F-4D97-AF65-F5344CB8AC3E}">
        <p14:creationId xmlns:p14="http://schemas.microsoft.com/office/powerpoint/2010/main" val="24047967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circle(in)">
                                      <p:cBhvr>
                                        <p:cTn id="7" dur="2000"/>
                                        <p:tgtEl>
                                          <p:spTgt spid="53"/>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4" name="Google Shape;1204;p40"/>
          <p:cNvSpPr txBox="1">
            <a:spLocks noGrp="1"/>
          </p:cNvSpPr>
          <p:nvPr>
            <p:ph type="title"/>
          </p:nvPr>
        </p:nvSpPr>
        <p:spPr>
          <a:xfrm>
            <a:off x="762000" y="249858"/>
            <a:ext cx="7620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mtClean="0">
                <a:latin typeface="Minion Pro SmBd" pitchFamily="18" charset="0"/>
              </a:rPr>
              <a:t>II. TÌM HIỂU CHI TIẾT</a:t>
            </a:r>
            <a:endParaRPr>
              <a:latin typeface="Minion Pro SmBd" pitchFamily="18" charset="0"/>
            </a:endParaRPr>
          </a:p>
        </p:txBody>
      </p:sp>
      <p:sp>
        <p:nvSpPr>
          <p:cNvPr id="1209" name="Google Shape;1209;p40"/>
          <p:cNvSpPr/>
          <p:nvPr/>
        </p:nvSpPr>
        <p:spPr>
          <a:xfrm>
            <a:off x="-688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0" name="Google Shape;1210;p40"/>
          <p:cNvGrpSpPr/>
          <p:nvPr/>
        </p:nvGrpSpPr>
        <p:grpSpPr>
          <a:xfrm>
            <a:off x="153671" y="90047"/>
            <a:ext cx="493797" cy="446228"/>
            <a:chOff x="2679436" y="3270400"/>
            <a:chExt cx="752625" cy="689795"/>
          </a:xfrm>
        </p:grpSpPr>
        <p:sp>
          <p:nvSpPr>
            <p:cNvPr id="1211" name="Google Shape;1211;p40"/>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0"/>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0"/>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0"/>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5" name="Google Shape;1215;p40">
            <a:hlinkClick r:id="rId3" action="ppaction://hlinksldjump"/>
          </p:cNvPr>
          <p:cNvSpPr txBox="1"/>
          <p:nvPr/>
        </p:nvSpPr>
        <p:spPr>
          <a:xfrm>
            <a:off x="-8550" y="-32125"/>
            <a:ext cx="721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914" y="1627822"/>
            <a:ext cx="2251286" cy="32125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762000" y="895350"/>
            <a:ext cx="4572000" cy="369332"/>
          </a:xfrm>
          <a:prstGeom prst="rect">
            <a:avLst/>
          </a:prstGeom>
        </p:spPr>
        <p:txBody>
          <a:bodyPr>
            <a:spAutoFit/>
          </a:bodyPr>
          <a:lstStyle/>
          <a:p>
            <a:r>
              <a:rPr lang="en-US" sz="1800" b="1" u="sng" smtClean="0"/>
              <a:t>3</a:t>
            </a:r>
            <a:r>
              <a:rPr lang="en-US" sz="1800" b="1" u="sng"/>
              <a:t>. Ý nghĩa của hai cây </a:t>
            </a:r>
            <a:r>
              <a:rPr lang="en-US" sz="1800" b="1" u="sng" smtClean="0"/>
              <a:t>phong:</a:t>
            </a:r>
            <a:endParaRPr lang="en-US" sz="1800"/>
          </a:p>
        </p:txBody>
      </p:sp>
      <p:graphicFrame>
        <p:nvGraphicFramePr>
          <p:cNvPr id="3" name="Table 2"/>
          <p:cNvGraphicFramePr>
            <a:graphicFrameLocks noGrp="1"/>
          </p:cNvGraphicFramePr>
          <p:nvPr>
            <p:extLst>
              <p:ext uri="{D42A27DB-BD31-4B8C-83A1-F6EECF244321}">
                <p14:modId xmlns:p14="http://schemas.microsoft.com/office/powerpoint/2010/main" val="2897366270"/>
              </p:ext>
            </p:extLst>
          </p:nvPr>
        </p:nvGraphicFramePr>
        <p:xfrm>
          <a:off x="3733800" y="3360801"/>
          <a:ext cx="4572001" cy="1577340"/>
        </p:xfrm>
        <a:graphic>
          <a:graphicData uri="http://schemas.openxmlformats.org/drawingml/2006/table">
            <a:tbl>
              <a:tblPr firstRow="1" firstCol="1" bandRow="1">
                <a:tableStyleId>{93296810-A885-4BE3-A3E7-6D5BEEA58F35}</a:tableStyleId>
              </a:tblPr>
              <a:tblGrid>
                <a:gridCol w="1465450"/>
                <a:gridCol w="1351074"/>
                <a:gridCol w="1755477"/>
              </a:tblGrid>
              <a:tr h="161469">
                <a:tc gridSpan="3">
                  <a:txBody>
                    <a:bodyPr/>
                    <a:lstStyle/>
                    <a:p>
                      <a:pPr marL="0" marR="0" algn="ctr">
                        <a:lnSpc>
                          <a:spcPct val="115000"/>
                        </a:lnSpc>
                        <a:spcBef>
                          <a:spcPts val="0"/>
                        </a:spcBef>
                        <a:spcAft>
                          <a:spcPts val="0"/>
                        </a:spcAft>
                      </a:pPr>
                      <a:r>
                        <a:rPr lang="en-US" sz="1800">
                          <a:effectLst/>
                        </a:rPr>
                        <a:t>Ý nghĩa của hai cây phong</a:t>
                      </a:r>
                      <a:endParaRPr lang="en-US" sz="1600">
                        <a:effectLst/>
                        <a:latin typeface="Arial"/>
                        <a:ea typeface="Arial"/>
                      </a:endParaRPr>
                    </a:p>
                  </a:txBody>
                  <a:tcPr marL="68580" marR="68580" marT="0" marB="0"/>
                </a:tc>
                <a:tc hMerge="1">
                  <a:txBody>
                    <a:bodyPr/>
                    <a:lstStyle/>
                    <a:p>
                      <a:endParaRPr lang="en-US"/>
                    </a:p>
                  </a:txBody>
                  <a:tcPr/>
                </a:tc>
                <a:tc hMerge="1">
                  <a:txBody>
                    <a:bodyPr/>
                    <a:lstStyle/>
                    <a:p>
                      <a:endParaRPr lang="en-US"/>
                    </a:p>
                  </a:txBody>
                  <a:tcPr/>
                </a:tc>
              </a:tr>
              <a:tr h="0">
                <a:tc>
                  <a:txBody>
                    <a:bodyPr/>
                    <a:lstStyle/>
                    <a:p>
                      <a:pPr marL="0" marR="0" algn="just">
                        <a:lnSpc>
                          <a:spcPct val="115000"/>
                        </a:lnSpc>
                        <a:spcBef>
                          <a:spcPts val="0"/>
                        </a:spcBef>
                        <a:spcAft>
                          <a:spcPts val="0"/>
                        </a:spcAft>
                      </a:pPr>
                      <a:r>
                        <a:rPr lang="en-US" sz="1800">
                          <a:effectLst/>
                        </a:rPr>
                        <a:t>Đối với tác giả</a:t>
                      </a:r>
                      <a:endParaRPr lang="en-US" sz="1600">
                        <a:effectLst/>
                        <a:latin typeface="Arial"/>
                        <a:ea typeface="Arial"/>
                      </a:endParaRPr>
                    </a:p>
                  </a:txBody>
                  <a:tcPr marL="68580" marR="68580" marT="0" marB="0"/>
                </a:tc>
                <a:tc>
                  <a:txBody>
                    <a:bodyPr/>
                    <a:lstStyle/>
                    <a:p>
                      <a:pPr marL="0" marR="0" algn="just">
                        <a:lnSpc>
                          <a:spcPct val="115000"/>
                        </a:lnSpc>
                        <a:spcBef>
                          <a:spcPts val="0"/>
                        </a:spcBef>
                        <a:spcAft>
                          <a:spcPts val="0"/>
                        </a:spcAft>
                      </a:pPr>
                      <a:r>
                        <a:rPr lang="en-US" sz="1800">
                          <a:solidFill>
                            <a:schemeClr val="tx1">
                              <a:lumMod val="75000"/>
                            </a:schemeClr>
                          </a:solidFill>
                          <a:effectLst/>
                        </a:rPr>
                        <a:t>Đối với quê hương</a:t>
                      </a:r>
                      <a:endParaRPr lang="en-US" sz="1600">
                        <a:solidFill>
                          <a:schemeClr val="tx1">
                            <a:lumMod val="75000"/>
                          </a:schemeClr>
                        </a:solidFill>
                        <a:effectLst/>
                        <a:latin typeface="Arial"/>
                        <a:ea typeface="Arial"/>
                      </a:endParaRPr>
                    </a:p>
                  </a:txBody>
                  <a:tcPr marL="68580" marR="68580" marT="0" marB="0"/>
                </a:tc>
                <a:tc>
                  <a:txBody>
                    <a:bodyPr/>
                    <a:lstStyle/>
                    <a:p>
                      <a:pPr marL="0" marR="0" algn="just">
                        <a:lnSpc>
                          <a:spcPct val="115000"/>
                        </a:lnSpc>
                        <a:spcBef>
                          <a:spcPts val="0"/>
                        </a:spcBef>
                        <a:spcAft>
                          <a:spcPts val="0"/>
                        </a:spcAft>
                      </a:pPr>
                      <a:r>
                        <a:rPr lang="en-US" sz="1800">
                          <a:solidFill>
                            <a:schemeClr val="tx1">
                              <a:lumMod val="75000"/>
                            </a:schemeClr>
                          </a:solidFill>
                          <a:effectLst/>
                        </a:rPr>
                        <a:t>Đối với câu chuyện về thầy Đuy-sen</a:t>
                      </a:r>
                      <a:endParaRPr lang="en-US" sz="1600">
                        <a:solidFill>
                          <a:schemeClr val="tx1">
                            <a:lumMod val="75000"/>
                          </a:schemeClr>
                        </a:solidFill>
                        <a:effectLst/>
                        <a:latin typeface="Arial"/>
                        <a:ea typeface="Arial"/>
                      </a:endParaRPr>
                    </a:p>
                  </a:txBody>
                  <a:tcPr marL="68580" marR="68580" marT="0" marB="0"/>
                </a:tc>
              </a:tr>
              <a:tr h="0">
                <a:tc>
                  <a:txBody>
                    <a:bodyPr/>
                    <a:lstStyle/>
                    <a:p>
                      <a:pPr marL="0" marR="0" algn="just">
                        <a:lnSpc>
                          <a:spcPct val="115000"/>
                        </a:lnSpc>
                        <a:spcBef>
                          <a:spcPts val="0"/>
                        </a:spcBef>
                        <a:spcAft>
                          <a:spcPts val="0"/>
                        </a:spcAft>
                      </a:pPr>
                      <a:r>
                        <a:rPr lang="en-US" sz="1800">
                          <a:effectLst/>
                        </a:rPr>
                        <a:t> </a:t>
                      </a:r>
                      <a:endParaRPr lang="en-US" sz="1600">
                        <a:effectLst/>
                        <a:latin typeface="Arial"/>
                        <a:ea typeface="Arial"/>
                      </a:endParaRPr>
                    </a:p>
                  </a:txBody>
                  <a:tcPr marL="68580" marR="68580" marT="0" marB="0"/>
                </a:tc>
                <a:tc>
                  <a:txBody>
                    <a:bodyPr/>
                    <a:lstStyle/>
                    <a:p>
                      <a:pPr marL="0" marR="0" algn="just">
                        <a:lnSpc>
                          <a:spcPct val="115000"/>
                        </a:lnSpc>
                        <a:spcBef>
                          <a:spcPts val="0"/>
                        </a:spcBef>
                        <a:spcAft>
                          <a:spcPts val="0"/>
                        </a:spcAft>
                      </a:pPr>
                      <a:r>
                        <a:rPr lang="en-US" sz="1800">
                          <a:effectLst/>
                        </a:rPr>
                        <a:t> </a:t>
                      </a:r>
                      <a:endParaRPr lang="en-US" sz="1600">
                        <a:effectLst/>
                        <a:latin typeface="Arial"/>
                        <a:ea typeface="Arial"/>
                      </a:endParaRPr>
                    </a:p>
                  </a:txBody>
                  <a:tcPr marL="68580" marR="68580" marT="0" marB="0"/>
                </a:tc>
                <a:tc>
                  <a:txBody>
                    <a:bodyPr/>
                    <a:lstStyle/>
                    <a:p>
                      <a:pPr marL="0" marR="0" algn="just">
                        <a:lnSpc>
                          <a:spcPct val="115000"/>
                        </a:lnSpc>
                        <a:spcBef>
                          <a:spcPts val="0"/>
                        </a:spcBef>
                        <a:spcAft>
                          <a:spcPts val="0"/>
                        </a:spcAft>
                      </a:pPr>
                      <a:r>
                        <a:rPr lang="en-US" sz="1800">
                          <a:effectLst/>
                        </a:rPr>
                        <a:t> </a:t>
                      </a:r>
                      <a:endParaRPr lang="en-US" sz="1600">
                        <a:effectLst/>
                        <a:latin typeface="Arial"/>
                        <a:ea typeface="Arial"/>
                      </a:endParaRPr>
                    </a:p>
                  </a:txBody>
                  <a:tcPr marL="68580" marR="68580" marT="0" marB="0"/>
                </a:tc>
              </a:tr>
            </a:tbl>
          </a:graphicData>
        </a:graphic>
      </p:graphicFrame>
      <p:sp>
        <p:nvSpPr>
          <p:cNvPr id="32" name="Rectangle 31"/>
          <p:cNvSpPr/>
          <p:nvPr/>
        </p:nvSpPr>
        <p:spPr>
          <a:xfrm>
            <a:off x="5334000" y="1080016"/>
            <a:ext cx="1107996" cy="369332"/>
          </a:xfrm>
          <a:prstGeom prst="rect">
            <a:avLst/>
          </a:prstGeom>
        </p:spPr>
        <p:txBody>
          <a:bodyPr wrap="none">
            <a:spAutoFit/>
          </a:bodyPr>
          <a:lstStyle/>
          <a:p>
            <a:r>
              <a:rPr lang="en-US" sz="1800" b="1" u="sng" smtClean="0"/>
              <a:t>Nhóm 3:</a:t>
            </a:r>
            <a:endParaRPr lang="en-US" sz="1800"/>
          </a:p>
        </p:txBody>
      </p:sp>
      <p:sp>
        <p:nvSpPr>
          <p:cNvPr id="33" name="Rectangle 32"/>
          <p:cNvSpPr/>
          <p:nvPr/>
        </p:nvSpPr>
        <p:spPr>
          <a:xfrm>
            <a:off x="3733800" y="1627822"/>
            <a:ext cx="4572000" cy="1477328"/>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p>
            <a:r>
              <a:rPr lang="en-US" sz="1800" smtClean="0">
                <a:solidFill>
                  <a:schemeClr val="tx2">
                    <a:lumMod val="10000"/>
                  </a:schemeClr>
                </a:solidFill>
              </a:rPr>
              <a:t>Hoàn thành phiếu học tập 03:</a:t>
            </a:r>
          </a:p>
          <a:p>
            <a:r>
              <a:rPr lang="en-US" sz="1800" smtClean="0">
                <a:solidFill>
                  <a:schemeClr val="tx2">
                    <a:lumMod val="10000"/>
                  </a:schemeClr>
                </a:solidFill>
              </a:rPr>
              <a:t>1. </a:t>
            </a:r>
            <a:r>
              <a:rPr lang="en-US" sz="1800">
                <a:solidFill>
                  <a:schemeClr val="tx2">
                    <a:lumMod val="10000"/>
                  </a:schemeClr>
                </a:solidFill>
              </a:rPr>
              <a:t>Hai cây phong có ý nghĩa gì đối với nhân vật tôi?</a:t>
            </a:r>
          </a:p>
          <a:p>
            <a:r>
              <a:rPr lang="en-US" sz="1800">
                <a:solidFill>
                  <a:schemeClr val="tx2">
                    <a:lumMod val="10000"/>
                  </a:schemeClr>
                </a:solidFill>
              </a:rPr>
              <a:t>2</a:t>
            </a:r>
            <a:r>
              <a:rPr lang="en-US" sz="1800" smtClean="0">
                <a:solidFill>
                  <a:schemeClr val="tx2">
                    <a:lumMod val="10000"/>
                  </a:schemeClr>
                </a:solidFill>
              </a:rPr>
              <a:t>. </a:t>
            </a:r>
            <a:r>
              <a:rPr lang="en-US" sz="1800">
                <a:solidFill>
                  <a:schemeClr val="tx2">
                    <a:lumMod val="10000"/>
                  </a:schemeClr>
                </a:solidFill>
              </a:rPr>
              <a:t>Theo em, thiên nhiên có vai trò gì đối với cuộc sống mỗi chúng ta</a:t>
            </a:r>
            <a:r>
              <a:rPr lang="en-US" sz="1800" smtClean="0">
                <a:solidFill>
                  <a:schemeClr val="tx2">
                    <a:lumMod val="10000"/>
                  </a:schemeClr>
                </a:solidFill>
              </a:rPr>
              <a:t>.</a:t>
            </a:r>
          </a:p>
        </p:txBody>
      </p:sp>
    </p:spTree>
    <p:extLst>
      <p:ext uri="{BB962C8B-B14F-4D97-AF65-F5344CB8AC3E}">
        <p14:creationId xmlns:p14="http://schemas.microsoft.com/office/powerpoint/2010/main" val="22092932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4" name="Google Shape;1204;p40"/>
          <p:cNvSpPr txBox="1">
            <a:spLocks noGrp="1"/>
          </p:cNvSpPr>
          <p:nvPr>
            <p:ph type="title"/>
          </p:nvPr>
        </p:nvSpPr>
        <p:spPr>
          <a:xfrm>
            <a:off x="762000" y="249858"/>
            <a:ext cx="7620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mtClean="0">
                <a:latin typeface="Minion Pro SmBd" pitchFamily="18" charset="0"/>
              </a:rPr>
              <a:t>II. TÌM HIỂU CHI TIẾT</a:t>
            </a:r>
            <a:endParaRPr>
              <a:latin typeface="Minion Pro SmBd" pitchFamily="18" charset="0"/>
            </a:endParaRPr>
          </a:p>
        </p:txBody>
      </p:sp>
      <p:sp>
        <p:nvSpPr>
          <p:cNvPr id="1209" name="Google Shape;1209;p40"/>
          <p:cNvSpPr/>
          <p:nvPr/>
        </p:nvSpPr>
        <p:spPr>
          <a:xfrm>
            <a:off x="-688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0" name="Google Shape;1210;p40"/>
          <p:cNvGrpSpPr/>
          <p:nvPr/>
        </p:nvGrpSpPr>
        <p:grpSpPr>
          <a:xfrm>
            <a:off x="153671" y="90047"/>
            <a:ext cx="493797" cy="446228"/>
            <a:chOff x="2679436" y="3270400"/>
            <a:chExt cx="752625" cy="689795"/>
          </a:xfrm>
        </p:grpSpPr>
        <p:sp>
          <p:nvSpPr>
            <p:cNvPr id="1211" name="Google Shape;1211;p40"/>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0"/>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0"/>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0"/>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5" name="Google Shape;1215;p40">
            <a:hlinkClick r:id="rId3" action="ppaction://hlinksldjump"/>
          </p:cNvPr>
          <p:cNvSpPr txBox="1"/>
          <p:nvPr/>
        </p:nvSpPr>
        <p:spPr>
          <a:xfrm>
            <a:off x="-8550" y="-32125"/>
            <a:ext cx="721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514" y="1504950"/>
            <a:ext cx="2251286" cy="32125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762000" y="895350"/>
            <a:ext cx="4572000" cy="369332"/>
          </a:xfrm>
          <a:prstGeom prst="rect">
            <a:avLst/>
          </a:prstGeom>
        </p:spPr>
        <p:txBody>
          <a:bodyPr>
            <a:spAutoFit/>
          </a:bodyPr>
          <a:lstStyle/>
          <a:p>
            <a:r>
              <a:rPr lang="en-US" sz="1800" b="1" u="sng" smtClean="0"/>
              <a:t>3</a:t>
            </a:r>
            <a:r>
              <a:rPr lang="en-US" sz="1800" b="1" u="sng"/>
              <a:t>. Ý nghĩa của hai cây </a:t>
            </a:r>
            <a:r>
              <a:rPr lang="en-US" sz="1800" b="1" u="sng" smtClean="0"/>
              <a:t>phong:</a:t>
            </a:r>
            <a:endParaRPr lang="en-US" sz="1800"/>
          </a:p>
        </p:txBody>
      </p:sp>
      <p:sp>
        <p:nvSpPr>
          <p:cNvPr id="32" name="Rectangle 31"/>
          <p:cNvSpPr/>
          <p:nvPr/>
        </p:nvSpPr>
        <p:spPr>
          <a:xfrm>
            <a:off x="5334000" y="1080016"/>
            <a:ext cx="1107996" cy="369332"/>
          </a:xfrm>
          <a:prstGeom prst="rect">
            <a:avLst/>
          </a:prstGeom>
        </p:spPr>
        <p:txBody>
          <a:bodyPr wrap="none">
            <a:spAutoFit/>
          </a:bodyPr>
          <a:lstStyle/>
          <a:p>
            <a:r>
              <a:rPr lang="en-US" sz="1800" b="1" u="sng" smtClean="0"/>
              <a:t>Nhóm 3:</a:t>
            </a:r>
            <a:endParaRPr lang="en-US" sz="1800"/>
          </a:p>
        </p:txBody>
      </p:sp>
      <p:graphicFrame>
        <p:nvGraphicFramePr>
          <p:cNvPr id="5" name="Table 4"/>
          <p:cNvGraphicFramePr>
            <a:graphicFrameLocks noGrp="1"/>
          </p:cNvGraphicFramePr>
          <p:nvPr>
            <p:extLst>
              <p:ext uri="{D42A27DB-BD31-4B8C-83A1-F6EECF244321}">
                <p14:modId xmlns:p14="http://schemas.microsoft.com/office/powerpoint/2010/main" val="3507583367"/>
              </p:ext>
            </p:extLst>
          </p:nvPr>
        </p:nvGraphicFramePr>
        <p:xfrm>
          <a:off x="3419475" y="1504950"/>
          <a:ext cx="5038725" cy="3245960"/>
        </p:xfrm>
        <a:graphic>
          <a:graphicData uri="http://schemas.openxmlformats.org/drawingml/2006/table">
            <a:tbl>
              <a:tblPr firstRow="1" firstCol="1" bandRow="1">
                <a:tableStyleId>{93296810-A885-4BE3-A3E7-6D5BEEA58F35}</a:tableStyleId>
              </a:tblPr>
              <a:tblGrid>
                <a:gridCol w="1756272"/>
                <a:gridCol w="1619197"/>
                <a:gridCol w="1663256"/>
              </a:tblGrid>
              <a:tr h="276004">
                <a:tc gridSpan="3">
                  <a:txBody>
                    <a:bodyPr/>
                    <a:lstStyle/>
                    <a:p>
                      <a:pPr marL="0" marR="0" algn="ctr">
                        <a:lnSpc>
                          <a:spcPct val="115000"/>
                        </a:lnSpc>
                        <a:spcBef>
                          <a:spcPts val="0"/>
                        </a:spcBef>
                        <a:spcAft>
                          <a:spcPts val="0"/>
                        </a:spcAft>
                      </a:pPr>
                      <a:r>
                        <a:rPr lang="en-US" sz="1600">
                          <a:effectLst/>
                        </a:rPr>
                        <a:t>Ý nghĩa của hai cây phong</a:t>
                      </a:r>
                      <a:endParaRPr lang="en-US" sz="1400">
                        <a:effectLst/>
                        <a:latin typeface="Arial"/>
                        <a:ea typeface="Arial"/>
                      </a:endParaRPr>
                    </a:p>
                  </a:txBody>
                  <a:tcPr marL="68580" marR="68580" marT="0" marB="0"/>
                </a:tc>
                <a:tc hMerge="1">
                  <a:txBody>
                    <a:bodyPr/>
                    <a:lstStyle/>
                    <a:p>
                      <a:endParaRPr lang="en-US"/>
                    </a:p>
                  </a:txBody>
                  <a:tcPr/>
                </a:tc>
                <a:tc hMerge="1">
                  <a:txBody>
                    <a:bodyPr/>
                    <a:lstStyle/>
                    <a:p>
                      <a:endParaRPr lang="en-US"/>
                    </a:p>
                  </a:txBody>
                  <a:tcPr/>
                </a:tc>
              </a:tr>
              <a:tr h="879388">
                <a:tc>
                  <a:txBody>
                    <a:bodyPr/>
                    <a:lstStyle/>
                    <a:p>
                      <a:pPr marL="0" marR="0" algn="just">
                        <a:lnSpc>
                          <a:spcPct val="115000"/>
                        </a:lnSpc>
                        <a:spcBef>
                          <a:spcPts val="0"/>
                        </a:spcBef>
                        <a:spcAft>
                          <a:spcPts val="0"/>
                        </a:spcAft>
                      </a:pPr>
                      <a:r>
                        <a:rPr lang="en-US" sz="1600" b="0">
                          <a:effectLst/>
                        </a:rPr>
                        <a:t>Đối với tác giả</a:t>
                      </a:r>
                      <a:endParaRPr lang="en-US" sz="1400" b="0">
                        <a:effectLst/>
                        <a:latin typeface="Arial"/>
                        <a:ea typeface="Arial"/>
                      </a:endParaRPr>
                    </a:p>
                  </a:txBody>
                  <a:tcPr marL="68580" marR="68580" marT="0" marB="0"/>
                </a:tc>
                <a:tc>
                  <a:txBody>
                    <a:bodyPr/>
                    <a:lstStyle/>
                    <a:p>
                      <a:pPr marL="0" marR="0" algn="just">
                        <a:lnSpc>
                          <a:spcPct val="115000"/>
                        </a:lnSpc>
                        <a:spcBef>
                          <a:spcPts val="0"/>
                        </a:spcBef>
                        <a:spcAft>
                          <a:spcPts val="0"/>
                        </a:spcAft>
                      </a:pPr>
                      <a:r>
                        <a:rPr lang="en-US" sz="1600">
                          <a:solidFill>
                            <a:schemeClr val="tx1">
                              <a:lumMod val="75000"/>
                            </a:schemeClr>
                          </a:solidFill>
                          <a:effectLst/>
                        </a:rPr>
                        <a:t>Đối với quê hương</a:t>
                      </a:r>
                      <a:endParaRPr lang="en-US" sz="1400">
                        <a:solidFill>
                          <a:schemeClr val="tx1">
                            <a:lumMod val="75000"/>
                          </a:schemeClr>
                        </a:solidFill>
                        <a:effectLst/>
                        <a:latin typeface="Arial"/>
                        <a:ea typeface="Arial"/>
                      </a:endParaRPr>
                    </a:p>
                  </a:txBody>
                  <a:tcPr marL="68580" marR="68580" marT="0" marB="0"/>
                </a:tc>
                <a:tc>
                  <a:txBody>
                    <a:bodyPr/>
                    <a:lstStyle/>
                    <a:p>
                      <a:pPr marL="0" marR="0" algn="just">
                        <a:lnSpc>
                          <a:spcPct val="115000"/>
                        </a:lnSpc>
                        <a:spcBef>
                          <a:spcPts val="0"/>
                        </a:spcBef>
                        <a:spcAft>
                          <a:spcPts val="0"/>
                        </a:spcAft>
                      </a:pPr>
                      <a:r>
                        <a:rPr lang="en-US" sz="1600">
                          <a:solidFill>
                            <a:schemeClr val="tx1">
                              <a:lumMod val="75000"/>
                            </a:schemeClr>
                          </a:solidFill>
                          <a:effectLst/>
                        </a:rPr>
                        <a:t>Đối với câu chuyện về thầy Đuy-sen</a:t>
                      </a:r>
                      <a:endParaRPr lang="en-US" sz="1400">
                        <a:solidFill>
                          <a:schemeClr val="tx1">
                            <a:lumMod val="75000"/>
                          </a:schemeClr>
                        </a:solidFill>
                        <a:effectLst/>
                        <a:latin typeface="Arial"/>
                        <a:ea typeface="Arial"/>
                      </a:endParaRPr>
                    </a:p>
                  </a:txBody>
                  <a:tcPr marL="68580" marR="68580" marT="0" marB="0"/>
                </a:tc>
              </a:tr>
              <a:tr h="2086156">
                <a:tc>
                  <a:txBody>
                    <a:bodyPr/>
                    <a:lstStyle/>
                    <a:p>
                      <a:pPr marL="0" marR="50800" algn="just">
                        <a:lnSpc>
                          <a:spcPct val="115000"/>
                        </a:lnSpc>
                        <a:spcBef>
                          <a:spcPts val="0"/>
                        </a:spcBef>
                        <a:spcAft>
                          <a:spcPts val="0"/>
                        </a:spcAft>
                      </a:pPr>
                      <a:r>
                        <a:rPr lang="en-US" sz="1600" b="0">
                          <a:effectLst/>
                        </a:rPr>
                        <a:t>- Gắn bó với kỉ niệm tuổi thơ của tuổi học trò. Khơi gợi bao ước mơ khát vọng của tuổi thơ.</a:t>
                      </a:r>
                      <a:endParaRPr lang="en-US" sz="1400" b="0">
                        <a:effectLst/>
                        <a:latin typeface="Arial"/>
                        <a:ea typeface="Arial"/>
                      </a:endParaRPr>
                    </a:p>
                  </a:txBody>
                  <a:tcPr marL="68580" marR="68580" marT="0" marB="0"/>
                </a:tc>
                <a:tc>
                  <a:txBody>
                    <a:bodyPr/>
                    <a:lstStyle/>
                    <a:p>
                      <a:pPr marL="0" marR="50800" algn="just">
                        <a:lnSpc>
                          <a:spcPct val="115000"/>
                        </a:lnSpc>
                        <a:spcBef>
                          <a:spcPts val="0"/>
                        </a:spcBef>
                        <a:spcAft>
                          <a:spcPts val="0"/>
                        </a:spcAft>
                      </a:pPr>
                      <a:r>
                        <a:rPr lang="en-US" sz="1600">
                          <a:solidFill>
                            <a:schemeClr val="tx1">
                              <a:lumMod val="75000"/>
                            </a:schemeClr>
                          </a:solidFill>
                          <a:effectLst/>
                        </a:rPr>
                        <a:t>- Hai cây phong là biểu tượng của quê hương, gắn với tình yêu quê hương da diết.</a:t>
                      </a:r>
                      <a:endParaRPr lang="en-US" sz="1400">
                        <a:solidFill>
                          <a:schemeClr val="tx1">
                            <a:lumMod val="75000"/>
                          </a:schemeClr>
                        </a:solidFill>
                        <a:effectLst/>
                        <a:latin typeface="Arial"/>
                        <a:ea typeface="Arial"/>
                      </a:endParaRPr>
                    </a:p>
                  </a:txBody>
                  <a:tcPr marL="68580" marR="68580" marT="0" marB="0"/>
                </a:tc>
                <a:tc>
                  <a:txBody>
                    <a:bodyPr/>
                    <a:lstStyle/>
                    <a:p>
                      <a:pPr marL="0" marR="50800" algn="just">
                        <a:lnSpc>
                          <a:spcPct val="115000"/>
                        </a:lnSpc>
                        <a:spcBef>
                          <a:spcPts val="0"/>
                        </a:spcBef>
                        <a:spcAft>
                          <a:spcPts val="0"/>
                        </a:spcAft>
                      </a:pPr>
                      <a:r>
                        <a:rPr lang="en-US" sz="1600">
                          <a:solidFill>
                            <a:schemeClr val="tx1">
                              <a:lumMod val="75000"/>
                            </a:schemeClr>
                          </a:solidFill>
                          <a:effectLst/>
                        </a:rPr>
                        <a:t>- Là nhân chứng cho câu chuyện cảm động về thầy Đuy-sen.</a:t>
                      </a:r>
                      <a:endParaRPr lang="en-US" sz="1400">
                        <a:solidFill>
                          <a:schemeClr val="tx1">
                            <a:lumMod val="75000"/>
                          </a:schemeClr>
                        </a:solidFill>
                        <a:effectLst/>
                        <a:latin typeface="Arial"/>
                        <a:ea typeface="Arial"/>
                      </a:endParaRPr>
                    </a:p>
                  </a:txBody>
                  <a:tcPr marL="68580" marR="68580" marT="0" marB="0"/>
                </a:tc>
              </a:tr>
            </a:tbl>
          </a:graphicData>
        </a:graphic>
      </p:graphicFrame>
    </p:spTree>
    <p:extLst>
      <p:ext uri="{BB962C8B-B14F-4D97-AF65-F5344CB8AC3E}">
        <p14:creationId xmlns:p14="http://schemas.microsoft.com/office/powerpoint/2010/main" val="34881585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61"/>
        <p:cNvGrpSpPr/>
        <p:nvPr/>
      </p:nvGrpSpPr>
      <p:grpSpPr>
        <a:xfrm>
          <a:off x="0" y="0"/>
          <a:ext cx="0" cy="0"/>
          <a:chOff x="0" y="0"/>
          <a:chExt cx="0" cy="0"/>
        </a:xfrm>
      </p:grpSpPr>
      <p:sp>
        <p:nvSpPr>
          <p:cNvPr id="2463" name="Google Shape;2463;p67">
            <a:hlinkClick r:id="" action="ppaction://noaction"/>
          </p:cNvPr>
          <p:cNvSpPr txBox="1"/>
          <p:nvPr/>
        </p:nvSpPr>
        <p:spPr>
          <a:xfrm>
            <a:off x="7466788" y="126575"/>
            <a:ext cx="1390800" cy="3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Nunito"/>
                <a:ea typeface="Nunito"/>
                <a:cs typeface="Nunito"/>
                <a:sym typeface="Nunito"/>
              </a:rPr>
              <a:t>Next</a:t>
            </a:r>
            <a:endParaRPr>
              <a:solidFill>
                <a:srgbClr val="FFFFFF"/>
              </a:solidFill>
              <a:latin typeface="Nunito"/>
              <a:ea typeface="Nunito"/>
              <a:cs typeface="Nunito"/>
              <a:sym typeface="Nunito"/>
            </a:endParaRPr>
          </a:p>
        </p:txBody>
      </p:sp>
      <p:sp>
        <p:nvSpPr>
          <p:cNvPr id="2464" name="Google Shape;2464;p67"/>
          <p:cNvSpPr/>
          <p:nvPr/>
        </p:nvSpPr>
        <p:spPr>
          <a:xfrm>
            <a:off x="-688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65" name="Google Shape;2465;p67"/>
          <p:cNvGrpSpPr/>
          <p:nvPr/>
        </p:nvGrpSpPr>
        <p:grpSpPr>
          <a:xfrm>
            <a:off x="153671" y="90047"/>
            <a:ext cx="493797" cy="446228"/>
            <a:chOff x="2679436" y="3270400"/>
            <a:chExt cx="752625" cy="689795"/>
          </a:xfrm>
        </p:grpSpPr>
        <p:sp>
          <p:nvSpPr>
            <p:cNvPr id="2466" name="Google Shape;2466;p67"/>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67"/>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67"/>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67"/>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0" name="Google Shape;2470;p67">
            <a:hlinkClick r:id="rId3" action="ppaction://hlinksldjump"/>
          </p:cNvPr>
          <p:cNvSpPr txBox="1"/>
          <p:nvPr/>
        </p:nvSpPr>
        <p:spPr>
          <a:xfrm>
            <a:off x="-8550" y="-32125"/>
            <a:ext cx="721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18" name="Google Shape;1204;p40"/>
          <p:cNvSpPr txBox="1">
            <a:spLocks noGrp="1"/>
          </p:cNvSpPr>
          <p:nvPr>
            <p:ph type="title"/>
          </p:nvPr>
        </p:nvSpPr>
        <p:spPr>
          <a:xfrm>
            <a:off x="762000" y="398850"/>
            <a:ext cx="7620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5400" smtClean="0">
                <a:latin typeface="Minion Pro SmBd" pitchFamily="18" charset="0"/>
              </a:rPr>
              <a:t>II. TỔNG KẾT</a:t>
            </a:r>
            <a:endParaRPr sz="5400">
              <a:latin typeface="Minion Pro SmBd" pitchFamily="18" charset="0"/>
            </a:endParaRPr>
          </a:p>
        </p:txBody>
      </p:sp>
      <p:sp>
        <p:nvSpPr>
          <p:cNvPr id="3" name="Rectangle 2"/>
          <p:cNvSpPr/>
          <p:nvPr/>
        </p:nvSpPr>
        <p:spPr>
          <a:xfrm>
            <a:off x="1828800" y="1428750"/>
            <a:ext cx="5410200" cy="2862322"/>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US" sz="2000" b="1">
                <a:solidFill>
                  <a:schemeClr val="bg1">
                    <a:lumMod val="50000"/>
                  </a:schemeClr>
                </a:solidFill>
              </a:rPr>
              <a:t>1. Về chủ điểm Mẹ Thiên Nhiên</a:t>
            </a:r>
          </a:p>
          <a:p>
            <a:pPr lvl="0"/>
            <a:r>
              <a:rPr lang="en-US" sz="2000" smtClean="0">
                <a:solidFill>
                  <a:schemeClr val="bg1">
                    <a:lumMod val="50000"/>
                  </a:schemeClr>
                </a:solidFill>
              </a:rPr>
              <a:t>- Yêu </a:t>
            </a:r>
            <a:r>
              <a:rPr lang="en-US" sz="2000">
                <a:solidFill>
                  <a:schemeClr val="bg1">
                    <a:lumMod val="50000"/>
                  </a:schemeClr>
                </a:solidFill>
              </a:rPr>
              <a:t>quý, trân trọng thiên nhiên, tạo vật và sự sống của muôn loài.</a:t>
            </a:r>
          </a:p>
          <a:p>
            <a:pPr lvl="0"/>
            <a:r>
              <a:rPr lang="en-US" sz="2000" smtClean="0">
                <a:solidFill>
                  <a:schemeClr val="bg1">
                    <a:lumMod val="50000"/>
                  </a:schemeClr>
                </a:solidFill>
              </a:rPr>
              <a:t>- Tự </a:t>
            </a:r>
            <a:r>
              <a:rPr lang="en-US" sz="2000">
                <a:solidFill>
                  <a:schemeClr val="bg1">
                    <a:lumMod val="50000"/>
                  </a:schemeClr>
                </a:solidFill>
              </a:rPr>
              <a:t>hào về vẻ đẹp của quê hương, đất nước.</a:t>
            </a:r>
          </a:p>
          <a:p>
            <a:r>
              <a:rPr lang="en-US" sz="2000" b="1">
                <a:solidFill>
                  <a:schemeClr val="bg1">
                    <a:lumMod val="50000"/>
                  </a:schemeClr>
                </a:solidFill>
              </a:rPr>
              <a:t>2. Về cách đọc:</a:t>
            </a:r>
          </a:p>
          <a:p>
            <a:r>
              <a:rPr lang="en-US" sz="2000" smtClean="0">
                <a:solidFill>
                  <a:schemeClr val="bg1">
                    <a:lumMod val="50000"/>
                  </a:schemeClr>
                </a:solidFill>
              </a:rPr>
              <a:t>-    </a:t>
            </a:r>
            <a:r>
              <a:rPr lang="en-US" sz="2000">
                <a:solidFill>
                  <a:schemeClr val="bg1">
                    <a:lumMod val="50000"/>
                  </a:schemeClr>
                </a:solidFill>
              </a:rPr>
              <a:t>Nắm được tiến trình đọc một văn bản tự sự.</a:t>
            </a:r>
          </a:p>
          <a:p>
            <a:r>
              <a:rPr lang="en-US" sz="2000" smtClean="0">
                <a:solidFill>
                  <a:schemeClr val="bg1">
                    <a:lumMod val="50000"/>
                  </a:schemeClr>
                </a:solidFill>
              </a:rPr>
              <a:t>-     </a:t>
            </a:r>
            <a:r>
              <a:rPr lang="en-US" sz="2000">
                <a:solidFill>
                  <a:schemeClr val="bg1">
                    <a:lumMod val="50000"/>
                  </a:schemeClr>
                </a:solidFill>
              </a:rPr>
              <a:t>Khi đọc cần lưu ý đến ngôi kể, mạch kể và các yếu tố biểu cảm, miêu tả có trong bài.</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1"/>
        <p:cNvGrpSpPr/>
        <p:nvPr/>
      </p:nvGrpSpPr>
      <p:grpSpPr>
        <a:xfrm>
          <a:off x="0" y="0"/>
          <a:ext cx="0" cy="0"/>
          <a:chOff x="0" y="0"/>
          <a:chExt cx="0" cy="0"/>
        </a:xfrm>
      </p:grpSpPr>
      <p:sp>
        <p:nvSpPr>
          <p:cNvPr id="2463" name="Google Shape;2463;p67">
            <a:hlinkClick r:id="" action="ppaction://noaction"/>
          </p:cNvPr>
          <p:cNvSpPr txBox="1"/>
          <p:nvPr/>
        </p:nvSpPr>
        <p:spPr>
          <a:xfrm>
            <a:off x="7466788" y="126575"/>
            <a:ext cx="1390800" cy="3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Nunito"/>
                <a:ea typeface="Nunito"/>
                <a:cs typeface="Nunito"/>
                <a:sym typeface="Nunito"/>
              </a:rPr>
              <a:t>Next</a:t>
            </a:r>
            <a:endParaRPr>
              <a:solidFill>
                <a:srgbClr val="FFFFFF"/>
              </a:solidFill>
              <a:latin typeface="Nunito"/>
              <a:ea typeface="Nunito"/>
              <a:cs typeface="Nunito"/>
              <a:sym typeface="Nunito"/>
            </a:endParaRPr>
          </a:p>
        </p:txBody>
      </p:sp>
      <p:sp>
        <p:nvSpPr>
          <p:cNvPr id="2464" name="Google Shape;2464;p67"/>
          <p:cNvSpPr/>
          <p:nvPr/>
        </p:nvSpPr>
        <p:spPr>
          <a:xfrm>
            <a:off x="-688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65" name="Google Shape;2465;p67"/>
          <p:cNvGrpSpPr/>
          <p:nvPr/>
        </p:nvGrpSpPr>
        <p:grpSpPr>
          <a:xfrm>
            <a:off x="153671" y="90047"/>
            <a:ext cx="493797" cy="446228"/>
            <a:chOff x="2679436" y="3270400"/>
            <a:chExt cx="752625" cy="689795"/>
          </a:xfrm>
        </p:grpSpPr>
        <p:sp>
          <p:nvSpPr>
            <p:cNvPr id="2466" name="Google Shape;2466;p67"/>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67"/>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67"/>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67"/>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0" name="Google Shape;2470;p67">
            <a:hlinkClick r:id="rId3" action="ppaction://hlinksldjump"/>
          </p:cNvPr>
          <p:cNvSpPr txBox="1"/>
          <p:nvPr/>
        </p:nvSpPr>
        <p:spPr>
          <a:xfrm>
            <a:off x="-8550" y="-32125"/>
            <a:ext cx="721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18" name="Google Shape;1204;p40"/>
          <p:cNvSpPr txBox="1">
            <a:spLocks noGrp="1"/>
          </p:cNvSpPr>
          <p:nvPr>
            <p:ph type="title"/>
          </p:nvPr>
        </p:nvSpPr>
        <p:spPr>
          <a:xfrm>
            <a:off x="762000" y="398850"/>
            <a:ext cx="7620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5400" smtClean="0">
                <a:latin typeface="Minion Pro SmBd" pitchFamily="18" charset="0"/>
              </a:rPr>
              <a:t>III. LUYỆN TẬP</a:t>
            </a:r>
            <a:endParaRPr sz="5400">
              <a:latin typeface="Minion Pro SmBd" pitchFamily="18" charset="0"/>
            </a:endParaRPr>
          </a:p>
        </p:txBody>
      </p:sp>
      <p:sp>
        <p:nvSpPr>
          <p:cNvPr id="3" name="Rectangle 2"/>
          <p:cNvSpPr/>
          <p:nvPr/>
        </p:nvSpPr>
        <p:spPr>
          <a:xfrm>
            <a:off x="1828800" y="2010311"/>
            <a:ext cx="5410200" cy="1323439"/>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US" sz="2000" b="1">
                <a:solidFill>
                  <a:schemeClr val="bg1">
                    <a:lumMod val="50000"/>
                  </a:schemeClr>
                </a:solidFill>
              </a:rPr>
              <a:t>Bài tập 1</a:t>
            </a:r>
            <a:r>
              <a:rPr lang="en-US" sz="2000">
                <a:solidFill>
                  <a:schemeClr val="bg1">
                    <a:lumMod val="50000"/>
                  </a:schemeClr>
                </a:solidFill>
              </a:rPr>
              <a:t>: Đóng vai nhân vật người họa sĩ, kể lại câu chuyện.</a:t>
            </a:r>
          </a:p>
          <a:p>
            <a:r>
              <a:rPr lang="en-US" sz="2000" b="1">
                <a:solidFill>
                  <a:schemeClr val="bg1">
                    <a:lumMod val="50000"/>
                  </a:schemeClr>
                </a:solidFill>
              </a:rPr>
              <a:t>Bài tập 2:</a:t>
            </a:r>
            <a:r>
              <a:rPr lang="en-US" sz="2000">
                <a:solidFill>
                  <a:schemeClr val="bg1">
                    <a:lumMod val="50000"/>
                  </a:schemeClr>
                </a:solidFill>
              </a:rPr>
              <a:t> Qua lăng kính của người họa sĩ, hãy miêu tả lại hình ảnh hai cây phong.</a:t>
            </a:r>
          </a:p>
        </p:txBody>
      </p:sp>
    </p:spTree>
    <p:extLst>
      <p:ext uri="{BB962C8B-B14F-4D97-AF65-F5344CB8AC3E}">
        <p14:creationId xmlns:p14="http://schemas.microsoft.com/office/powerpoint/2010/main" val="22287939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1"/>
        <p:cNvGrpSpPr/>
        <p:nvPr/>
      </p:nvGrpSpPr>
      <p:grpSpPr>
        <a:xfrm>
          <a:off x="0" y="0"/>
          <a:ext cx="0" cy="0"/>
          <a:chOff x="0" y="0"/>
          <a:chExt cx="0" cy="0"/>
        </a:xfrm>
      </p:grpSpPr>
      <p:sp>
        <p:nvSpPr>
          <p:cNvPr id="2463" name="Google Shape;2463;p67">
            <a:hlinkClick r:id="" action="ppaction://noaction"/>
          </p:cNvPr>
          <p:cNvSpPr txBox="1"/>
          <p:nvPr/>
        </p:nvSpPr>
        <p:spPr>
          <a:xfrm>
            <a:off x="7466788" y="126575"/>
            <a:ext cx="1390800" cy="3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Nunito"/>
                <a:ea typeface="Nunito"/>
                <a:cs typeface="Nunito"/>
                <a:sym typeface="Nunito"/>
              </a:rPr>
              <a:t>Next</a:t>
            </a:r>
            <a:endParaRPr>
              <a:solidFill>
                <a:srgbClr val="FFFFFF"/>
              </a:solidFill>
              <a:latin typeface="Nunito"/>
              <a:ea typeface="Nunito"/>
              <a:cs typeface="Nunito"/>
              <a:sym typeface="Nunito"/>
            </a:endParaRPr>
          </a:p>
        </p:txBody>
      </p:sp>
      <p:sp>
        <p:nvSpPr>
          <p:cNvPr id="2464" name="Google Shape;2464;p67"/>
          <p:cNvSpPr/>
          <p:nvPr/>
        </p:nvSpPr>
        <p:spPr>
          <a:xfrm>
            <a:off x="-688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65" name="Google Shape;2465;p67"/>
          <p:cNvGrpSpPr/>
          <p:nvPr/>
        </p:nvGrpSpPr>
        <p:grpSpPr>
          <a:xfrm>
            <a:off x="153671" y="90047"/>
            <a:ext cx="493797" cy="446228"/>
            <a:chOff x="2679436" y="3270400"/>
            <a:chExt cx="752625" cy="689795"/>
          </a:xfrm>
        </p:grpSpPr>
        <p:sp>
          <p:nvSpPr>
            <p:cNvPr id="2466" name="Google Shape;2466;p67"/>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67"/>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67"/>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67"/>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0" name="Google Shape;2470;p67">
            <a:hlinkClick r:id="rId3" action="ppaction://hlinksldjump"/>
          </p:cNvPr>
          <p:cNvSpPr txBox="1"/>
          <p:nvPr/>
        </p:nvSpPr>
        <p:spPr>
          <a:xfrm>
            <a:off x="-8550" y="-32125"/>
            <a:ext cx="721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18" name="Google Shape;1204;p40"/>
          <p:cNvSpPr txBox="1">
            <a:spLocks noGrp="1"/>
          </p:cNvSpPr>
          <p:nvPr>
            <p:ph type="title"/>
          </p:nvPr>
        </p:nvSpPr>
        <p:spPr>
          <a:xfrm>
            <a:off x="762000" y="398850"/>
            <a:ext cx="7620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5400" smtClean="0">
                <a:latin typeface="Minion Pro SmBd" pitchFamily="18" charset="0"/>
              </a:rPr>
              <a:t>VIẾT NGẮN</a:t>
            </a:r>
            <a:endParaRPr sz="5400">
              <a:latin typeface="Minion Pro SmBd" pitchFamily="18" charset="0"/>
            </a:endParaRPr>
          </a:p>
        </p:txBody>
      </p:sp>
      <p:sp>
        <p:nvSpPr>
          <p:cNvPr id="3" name="Rectangle 2"/>
          <p:cNvSpPr/>
          <p:nvPr/>
        </p:nvSpPr>
        <p:spPr>
          <a:xfrm>
            <a:off x="1828800" y="1428750"/>
            <a:ext cx="5410200" cy="2246769"/>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lvl="0" algn="just"/>
            <a:r>
              <a:rPr lang="en-US" sz="2800">
                <a:solidFill>
                  <a:schemeClr val="bg2"/>
                </a:solidFill>
              </a:rPr>
              <a:t>Viết một đoạn văn (khoảng 150 đến 200 chữ) giới thiệu về một cảnh thiên nhiên mà em yêu thích, trong đó có sử dụng dấu chấm phẩy</a:t>
            </a:r>
          </a:p>
        </p:txBody>
      </p:sp>
    </p:spTree>
    <p:extLst>
      <p:ext uri="{BB962C8B-B14F-4D97-AF65-F5344CB8AC3E}">
        <p14:creationId xmlns:p14="http://schemas.microsoft.com/office/powerpoint/2010/main" val="27820569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61"/>
        <p:cNvGrpSpPr/>
        <p:nvPr/>
      </p:nvGrpSpPr>
      <p:grpSpPr>
        <a:xfrm>
          <a:off x="0" y="0"/>
          <a:ext cx="0" cy="0"/>
          <a:chOff x="0" y="0"/>
          <a:chExt cx="0" cy="0"/>
        </a:xfrm>
      </p:grpSpPr>
      <p:sp>
        <p:nvSpPr>
          <p:cNvPr id="2463" name="Google Shape;2463;p67">
            <a:hlinkClick r:id="" action="ppaction://noaction"/>
          </p:cNvPr>
          <p:cNvSpPr txBox="1"/>
          <p:nvPr/>
        </p:nvSpPr>
        <p:spPr>
          <a:xfrm>
            <a:off x="7466788" y="126575"/>
            <a:ext cx="1390800" cy="3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Nunito"/>
                <a:ea typeface="Nunito"/>
                <a:cs typeface="Nunito"/>
                <a:sym typeface="Nunito"/>
              </a:rPr>
              <a:t>Next</a:t>
            </a:r>
            <a:endParaRPr>
              <a:solidFill>
                <a:srgbClr val="FFFFFF"/>
              </a:solidFill>
              <a:latin typeface="Nunito"/>
              <a:ea typeface="Nunito"/>
              <a:cs typeface="Nunito"/>
              <a:sym typeface="Nunito"/>
            </a:endParaRPr>
          </a:p>
        </p:txBody>
      </p:sp>
      <p:sp>
        <p:nvSpPr>
          <p:cNvPr id="2464" name="Google Shape;2464;p67"/>
          <p:cNvSpPr/>
          <p:nvPr/>
        </p:nvSpPr>
        <p:spPr>
          <a:xfrm>
            <a:off x="-688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65" name="Google Shape;2465;p67"/>
          <p:cNvGrpSpPr/>
          <p:nvPr/>
        </p:nvGrpSpPr>
        <p:grpSpPr>
          <a:xfrm>
            <a:off x="153671" y="90047"/>
            <a:ext cx="493797" cy="446228"/>
            <a:chOff x="2679436" y="3270400"/>
            <a:chExt cx="752625" cy="689795"/>
          </a:xfrm>
        </p:grpSpPr>
        <p:sp>
          <p:nvSpPr>
            <p:cNvPr id="2466" name="Google Shape;2466;p67"/>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67"/>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67"/>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67"/>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0" name="Google Shape;2470;p67">
            <a:hlinkClick r:id="rId3" action="ppaction://hlinksldjump"/>
          </p:cNvPr>
          <p:cNvSpPr txBox="1"/>
          <p:nvPr/>
        </p:nvSpPr>
        <p:spPr>
          <a:xfrm>
            <a:off x="-8550" y="-32125"/>
            <a:ext cx="721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18" name="Google Shape;1204;p40"/>
          <p:cNvSpPr txBox="1">
            <a:spLocks noGrp="1"/>
          </p:cNvSpPr>
          <p:nvPr>
            <p:ph type="title"/>
          </p:nvPr>
        </p:nvSpPr>
        <p:spPr>
          <a:xfrm>
            <a:off x="762000" y="398850"/>
            <a:ext cx="7620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5400" smtClean="0">
                <a:latin typeface="Minion Pro SmBd" pitchFamily="18" charset="0"/>
              </a:rPr>
              <a:t>VIẾT NGẮN</a:t>
            </a:r>
            <a:endParaRPr sz="5400">
              <a:latin typeface="Minion Pro SmBd"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923621805"/>
              </p:ext>
            </p:extLst>
          </p:nvPr>
        </p:nvGraphicFramePr>
        <p:xfrm>
          <a:off x="679304" y="1125538"/>
          <a:ext cx="7626496" cy="3639977"/>
        </p:xfrm>
        <a:graphic>
          <a:graphicData uri="http://schemas.openxmlformats.org/drawingml/2006/table">
            <a:tbl>
              <a:tblPr firstRow="1" firstCol="1" bandRow="1">
                <a:tableStyleId>{93296810-A885-4BE3-A3E7-6D5BEEA58F35}</a:tableStyleId>
              </a:tblPr>
              <a:tblGrid>
                <a:gridCol w="683755"/>
                <a:gridCol w="1599954"/>
                <a:gridCol w="3870084"/>
                <a:gridCol w="683755"/>
                <a:gridCol w="420771"/>
                <a:gridCol w="368177"/>
              </a:tblGrid>
              <a:tr h="172561">
                <a:tc rowSpan="2" gridSpan="3">
                  <a:txBody>
                    <a:bodyPr/>
                    <a:lstStyle/>
                    <a:p>
                      <a:pPr marL="0" marR="0" algn="ctr">
                        <a:lnSpc>
                          <a:spcPct val="115000"/>
                        </a:lnSpc>
                        <a:spcBef>
                          <a:spcPts val="0"/>
                        </a:spcBef>
                        <a:spcAft>
                          <a:spcPts val="0"/>
                        </a:spcAft>
                        <a:tabLst>
                          <a:tab pos="914400" algn="l"/>
                        </a:tabLst>
                      </a:pPr>
                      <a:r>
                        <a:rPr lang="en-US" sz="1200">
                          <a:effectLst/>
                        </a:rPr>
                        <a:t>Tiêu chí đánh giá</a:t>
                      </a:r>
                      <a:endParaRPr lang="en-US" sz="1100">
                        <a:effectLst/>
                        <a:latin typeface="Calibri"/>
                        <a:ea typeface="Calibri"/>
                        <a:cs typeface="Times New Roman"/>
                      </a:endParaRPr>
                    </a:p>
                  </a:txBody>
                  <a:tcPr marL="56270" marR="56270" marT="0" marB="0"/>
                </a:tc>
                <a:tc rowSpan="2" hMerge="1">
                  <a:txBody>
                    <a:bodyPr/>
                    <a:lstStyle/>
                    <a:p>
                      <a:endParaRPr lang="en-US"/>
                    </a:p>
                  </a:txBody>
                  <a:tcPr/>
                </a:tc>
                <a:tc rowSpan="2" hMerge="1">
                  <a:txBody>
                    <a:bodyPr/>
                    <a:lstStyle/>
                    <a:p>
                      <a:endParaRPr lang="en-US"/>
                    </a:p>
                  </a:txBody>
                  <a:tcPr/>
                </a:tc>
                <a:tc gridSpan="3">
                  <a:txBody>
                    <a:bodyPr/>
                    <a:lstStyle/>
                    <a:p>
                      <a:pPr marL="0" marR="0" algn="ctr">
                        <a:lnSpc>
                          <a:spcPct val="115000"/>
                        </a:lnSpc>
                        <a:spcBef>
                          <a:spcPts val="0"/>
                        </a:spcBef>
                        <a:spcAft>
                          <a:spcPts val="0"/>
                        </a:spcAft>
                        <a:tabLst>
                          <a:tab pos="914400" algn="l"/>
                        </a:tabLst>
                      </a:pPr>
                      <a:r>
                        <a:rPr lang="en-US" sz="1200">
                          <a:effectLst/>
                        </a:rPr>
                        <a:t>Phần đánh giá</a:t>
                      </a:r>
                      <a:endParaRPr lang="en-US" sz="1100">
                        <a:effectLst/>
                        <a:latin typeface="Calibri"/>
                        <a:ea typeface="Calibri"/>
                        <a:cs typeface="Times New Roman"/>
                      </a:endParaRPr>
                    </a:p>
                  </a:txBody>
                  <a:tcPr marL="56270" marR="56270" marT="0" marB="0"/>
                </a:tc>
                <a:tc hMerge="1">
                  <a:txBody>
                    <a:bodyPr/>
                    <a:lstStyle/>
                    <a:p>
                      <a:endParaRPr lang="en-US"/>
                    </a:p>
                  </a:txBody>
                  <a:tcPr/>
                </a:tc>
                <a:tc hMerge="1">
                  <a:txBody>
                    <a:bodyPr/>
                    <a:lstStyle/>
                    <a:p>
                      <a:endParaRPr lang="en-US"/>
                    </a:p>
                  </a:txBody>
                  <a:tcPr/>
                </a:tc>
              </a:tr>
              <a:tr h="345122">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algn="ctr">
                        <a:lnSpc>
                          <a:spcPct val="115000"/>
                        </a:lnSpc>
                        <a:spcBef>
                          <a:spcPts val="0"/>
                        </a:spcBef>
                        <a:spcAft>
                          <a:spcPts val="0"/>
                        </a:spcAft>
                        <a:tabLst>
                          <a:tab pos="914400" algn="l"/>
                        </a:tabLst>
                      </a:pPr>
                      <a:r>
                        <a:rPr lang="en-US" sz="1200">
                          <a:effectLst/>
                        </a:rPr>
                        <a:t>Chưa đạt</a:t>
                      </a:r>
                      <a:endParaRPr lang="en-US" sz="1100">
                        <a:effectLst/>
                        <a:latin typeface="Calibri"/>
                        <a:ea typeface="Calibri"/>
                        <a:cs typeface="Times New Roman"/>
                      </a:endParaRPr>
                    </a:p>
                  </a:txBody>
                  <a:tcPr marL="56270" marR="56270" marT="0" marB="0"/>
                </a:tc>
                <a:tc>
                  <a:txBody>
                    <a:bodyPr/>
                    <a:lstStyle/>
                    <a:p>
                      <a:pPr marL="0" marR="0">
                        <a:lnSpc>
                          <a:spcPct val="115000"/>
                        </a:lnSpc>
                        <a:spcBef>
                          <a:spcPts val="0"/>
                        </a:spcBef>
                        <a:spcAft>
                          <a:spcPts val="0"/>
                        </a:spcAft>
                        <a:tabLst>
                          <a:tab pos="914400" algn="l"/>
                        </a:tabLst>
                      </a:pPr>
                      <a:r>
                        <a:rPr lang="en-US" sz="1200">
                          <a:effectLst/>
                        </a:rPr>
                        <a:t>Đạt</a:t>
                      </a:r>
                      <a:endParaRPr lang="en-US" sz="1100">
                        <a:effectLst/>
                        <a:latin typeface="Calibri"/>
                        <a:ea typeface="Calibri"/>
                        <a:cs typeface="Times New Roman"/>
                      </a:endParaRPr>
                    </a:p>
                  </a:txBody>
                  <a:tcPr marL="56270" marR="56270" marT="0" marB="0"/>
                </a:tc>
                <a:tc>
                  <a:txBody>
                    <a:bodyPr/>
                    <a:lstStyle/>
                    <a:p>
                      <a:pPr marL="0" marR="0">
                        <a:lnSpc>
                          <a:spcPct val="115000"/>
                        </a:lnSpc>
                        <a:spcBef>
                          <a:spcPts val="0"/>
                        </a:spcBef>
                        <a:spcAft>
                          <a:spcPts val="0"/>
                        </a:spcAft>
                        <a:tabLst>
                          <a:tab pos="914400" algn="l"/>
                        </a:tabLst>
                      </a:pPr>
                      <a:r>
                        <a:rPr lang="en-US" sz="1200">
                          <a:effectLst/>
                        </a:rPr>
                        <a:t>Tốt</a:t>
                      </a:r>
                      <a:endParaRPr lang="en-US" sz="1100">
                        <a:effectLst/>
                        <a:latin typeface="Calibri"/>
                        <a:ea typeface="Calibri"/>
                        <a:cs typeface="Times New Roman"/>
                      </a:endParaRPr>
                    </a:p>
                  </a:txBody>
                  <a:tcPr marL="56270" marR="56270" marT="0" marB="0"/>
                </a:tc>
              </a:tr>
              <a:tr h="345122">
                <a:tc rowSpan="4">
                  <a:txBody>
                    <a:bodyPr/>
                    <a:lstStyle/>
                    <a:p>
                      <a:pPr marL="0" marR="0" algn="just">
                        <a:lnSpc>
                          <a:spcPct val="115000"/>
                        </a:lnSpc>
                        <a:spcBef>
                          <a:spcPts val="0"/>
                        </a:spcBef>
                        <a:spcAft>
                          <a:spcPts val="0"/>
                        </a:spcAft>
                        <a:tabLst>
                          <a:tab pos="914400" algn="l"/>
                        </a:tabLst>
                      </a:pPr>
                      <a:r>
                        <a:rPr lang="en-US" sz="1200">
                          <a:effectLst/>
                        </a:rPr>
                        <a:t>Nội dung</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Đề tài</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pPr>
                      <a:r>
                        <a:rPr lang="en-US" sz="1200">
                          <a:effectLst/>
                        </a:rPr>
                        <a:t>Giới thiệu về một cảnh thiên nhiên mà em yêu thích, </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 </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 </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 </a:t>
                      </a:r>
                      <a:endParaRPr lang="en-US" sz="1100">
                        <a:effectLst/>
                        <a:latin typeface="Calibri"/>
                        <a:ea typeface="Calibri"/>
                        <a:cs typeface="Times New Roman"/>
                      </a:endParaRPr>
                    </a:p>
                  </a:txBody>
                  <a:tcPr marL="56270" marR="56270" marT="0" marB="0"/>
                </a:tc>
              </a:tr>
              <a:tr h="172561">
                <a:tc vMerge="1">
                  <a:txBody>
                    <a:bodyPr/>
                    <a:lstStyle/>
                    <a:p>
                      <a:endParaRPr lang="en-US"/>
                    </a:p>
                  </a:txBody>
                  <a:tcPr/>
                </a:tc>
                <a:tc>
                  <a:txBody>
                    <a:bodyPr/>
                    <a:lstStyle/>
                    <a:p>
                      <a:pPr marL="0" marR="0" algn="just">
                        <a:lnSpc>
                          <a:spcPct val="115000"/>
                        </a:lnSpc>
                        <a:spcBef>
                          <a:spcPts val="0"/>
                        </a:spcBef>
                        <a:spcAft>
                          <a:spcPts val="0"/>
                        </a:spcAft>
                        <a:tabLst>
                          <a:tab pos="914400" algn="l"/>
                        </a:tabLst>
                      </a:pPr>
                      <a:r>
                        <a:rPr lang="en-US" sz="1200">
                          <a:effectLst/>
                        </a:rPr>
                        <a:t>Phương thức biểu đạt</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Lời văn thuyết minh.</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 </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 </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 </a:t>
                      </a:r>
                      <a:endParaRPr lang="en-US" sz="1100">
                        <a:effectLst/>
                        <a:latin typeface="Calibri"/>
                        <a:ea typeface="Calibri"/>
                        <a:cs typeface="Times New Roman"/>
                      </a:endParaRPr>
                    </a:p>
                  </a:txBody>
                  <a:tcPr marL="56270" marR="56270" marT="0" marB="0"/>
                </a:tc>
              </a:tr>
              <a:tr h="517684">
                <a:tc vMerge="1">
                  <a:txBody>
                    <a:bodyPr/>
                    <a:lstStyle/>
                    <a:p>
                      <a:endParaRPr lang="en-US"/>
                    </a:p>
                  </a:txBody>
                  <a:tcPr/>
                </a:tc>
                <a:tc>
                  <a:txBody>
                    <a:bodyPr/>
                    <a:lstStyle/>
                    <a:p>
                      <a:pPr marL="0" marR="0" algn="just">
                        <a:lnSpc>
                          <a:spcPct val="115000"/>
                        </a:lnSpc>
                        <a:spcBef>
                          <a:spcPts val="0"/>
                        </a:spcBef>
                        <a:spcAft>
                          <a:spcPts val="0"/>
                        </a:spcAft>
                        <a:tabLst>
                          <a:tab pos="914400" algn="l"/>
                        </a:tabLst>
                      </a:pPr>
                      <a:r>
                        <a:rPr lang="en-US" sz="1200">
                          <a:effectLst/>
                        </a:rPr>
                        <a:t>Bố cục</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Đoạn văn trình bày đúng bố cục: mở đoạn, thân đoạn và kết đoạn</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 </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 </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 </a:t>
                      </a:r>
                      <a:endParaRPr lang="en-US" sz="1100">
                        <a:effectLst/>
                        <a:latin typeface="Calibri"/>
                        <a:ea typeface="Calibri"/>
                        <a:cs typeface="Times New Roman"/>
                      </a:endParaRPr>
                    </a:p>
                  </a:txBody>
                  <a:tcPr marL="56270" marR="56270" marT="0" marB="0"/>
                </a:tc>
              </a:tr>
              <a:tr h="690245">
                <a:tc vMerge="1">
                  <a:txBody>
                    <a:bodyPr/>
                    <a:lstStyle/>
                    <a:p>
                      <a:endParaRPr lang="en-US"/>
                    </a:p>
                  </a:txBody>
                  <a:tcPr/>
                </a:tc>
                <a:tc>
                  <a:txBody>
                    <a:bodyPr/>
                    <a:lstStyle/>
                    <a:p>
                      <a:pPr marL="0" marR="0" algn="just">
                        <a:lnSpc>
                          <a:spcPct val="115000"/>
                        </a:lnSpc>
                        <a:spcBef>
                          <a:spcPts val="0"/>
                        </a:spcBef>
                        <a:spcAft>
                          <a:spcPts val="0"/>
                        </a:spcAft>
                        <a:tabLst>
                          <a:tab pos="914400" algn="l"/>
                        </a:tabLst>
                      </a:pPr>
                      <a:r>
                        <a:rPr lang="en-US" sz="1200">
                          <a:effectLst/>
                        </a:rPr>
                        <a:t>Diễn đạt</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Phần diễn đạt trôi chảy, không mắc lỗi dùng từ.</a:t>
                      </a:r>
                      <a:endParaRPr lang="en-US" sz="1100">
                        <a:effectLst/>
                      </a:endParaRPr>
                    </a:p>
                    <a:p>
                      <a:pPr marL="0" marR="0" algn="just">
                        <a:lnSpc>
                          <a:spcPct val="115000"/>
                        </a:lnSpc>
                        <a:spcBef>
                          <a:spcPts val="0"/>
                        </a:spcBef>
                        <a:spcAft>
                          <a:spcPts val="0"/>
                        </a:spcAft>
                        <a:tabLst>
                          <a:tab pos="914400" algn="l"/>
                        </a:tabLst>
                      </a:pPr>
                      <a:r>
                        <a:rPr lang="en-US" sz="1200">
                          <a:effectLst/>
                        </a:rPr>
                        <a:t>Đoạn văn có sử dụng dấu chấm phẩy.</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 </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 </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 </a:t>
                      </a:r>
                      <a:endParaRPr lang="en-US" sz="1100">
                        <a:effectLst/>
                        <a:latin typeface="Calibri"/>
                        <a:ea typeface="Calibri"/>
                        <a:cs typeface="Times New Roman"/>
                      </a:endParaRPr>
                    </a:p>
                  </a:txBody>
                  <a:tcPr marL="56270" marR="56270" marT="0" marB="0"/>
                </a:tc>
              </a:tr>
              <a:tr h="345122">
                <a:tc rowSpan="3">
                  <a:txBody>
                    <a:bodyPr/>
                    <a:lstStyle/>
                    <a:p>
                      <a:pPr marL="0" marR="0" algn="just">
                        <a:lnSpc>
                          <a:spcPct val="115000"/>
                        </a:lnSpc>
                        <a:spcBef>
                          <a:spcPts val="0"/>
                        </a:spcBef>
                        <a:spcAft>
                          <a:spcPts val="0"/>
                        </a:spcAft>
                        <a:tabLst>
                          <a:tab pos="914400" algn="l"/>
                        </a:tabLst>
                      </a:pPr>
                      <a:r>
                        <a:rPr lang="en-US" sz="1200">
                          <a:effectLst/>
                        </a:rPr>
                        <a:t>Hình thức </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Trình bày</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Đúng hình thức một đoạn văn: Đầu đoạn lùi đầu dòng.</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 </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 </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 </a:t>
                      </a:r>
                      <a:endParaRPr lang="en-US" sz="1100">
                        <a:effectLst/>
                        <a:latin typeface="Calibri"/>
                        <a:ea typeface="Calibri"/>
                        <a:cs typeface="Times New Roman"/>
                      </a:endParaRPr>
                    </a:p>
                  </a:txBody>
                  <a:tcPr marL="56270" marR="56270" marT="0" marB="0"/>
                </a:tc>
              </a:tr>
              <a:tr h="345122">
                <a:tc vMerge="1">
                  <a:txBody>
                    <a:bodyPr/>
                    <a:lstStyle/>
                    <a:p>
                      <a:endParaRPr lang="en-US"/>
                    </a:p>
                  </a:txBody>
                  <a:tcPr/>
                </a:tc>
                <a:tc>
                  <a:txBody>
                    <a:bodyPr/>
                    <a:lstStyle/>
                    <a:p>
                      <a:pPr marL="0" marR="0" algn="just">
                        <a:lnSpc>
                          <a:spcPct val="115000"/>
                        </a:lnSpc>
                        <a:spcBef>
                          <a:spcPts val="0"/>
                        </a:spcBef>
                        <a:spcAft>
                          <a:spcPts val="0"/>
                        </a:spcAft>
                        <a:tabLst>
                          <a:tab pos="914400" algn="l"/>
                        </a:tabLst>
                      </a:pPr>
                      <a:r>
                        <a:rPr lang="en-US" sz="1200">
                          <a:effectLst/>
                        </a:rPr>
                        <a:t>Minh họa</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Phần minh họa sinh động, đúng chủ đề.</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 </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 </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 </a:t>
                      </a:r>
                      <a:endParaRPr lang="en-US" sz="1100">
                        <a:effectLst/>
                        <a:latin typeface="Calibri"/>
                        <a:ea typeface="Calibri"/>
                        <a:cs typeface="Times New Roman"/>
                      </a:endParaRPr>
                    </a:p>
                  </a:txBody>
                  <a:tcPr marL="56270" marR="56270" marT="0" marB="0"/>
                </a:tc>
              </a:tr>
              <a:tr h="345122">
                <a:tc vMerge="1">
                  <a:txBody>
                    <a:bodyPr/>
                    <a:lstStyle/>
                    <a:p>
                      <a:endParaRPr lang="en-US"/>
                    </a:p>
                  </a:txBody>
                  <a:tcPr/>
                </a:tc>
                <a:tc>
                  <a:txBody>
                    <a:bodyPr/>
                    <a:lstStyle/>
                    <a:p>
                      <a:pPr marL="457200" marR="0" algn="just">
                        <a:lnSpc>
                          <a:spcPct val="115000"/>
                        </a:lnSpc>
                        <a:spcBef>
                          <a:spcPts val="0"/>
                        </a:spcBef>
                        <a:spcAft>
                          <a:spcPts val="0"/>
                        </a:spcAft>
                        <a:tabLst>
                          <a:tab pos="914400" algn="l"/>
                        </a:tabLst>
                      </a:pPr>
                      <a:r>
                        <a:rPr lang="en-US" sz="1200">
                          <a:effectLst/>
                        </a:rPr>
                        <a:t> Chính tả</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Không mắc lỗi chính tả. Không gạch xóa.</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 </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 </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 </a:t>
                      </a:r>
                      <a:endParaRPr lang="en-US" sz="1100">
                        <a:effectLst/>
                        <a:latin typeface="Calibri"/>
                        <a:ea typeface="Calibri"/>
                        <a:cs typeface="Times New Roman"/>
                      </a:endParaRPr>
                    </a:p>
                  </a:txBody>
                  <a:tcPr marL="56270" marR="56270" marT="0" marB="0"/>
                </a:tc>
              </a:tr>
              <a:tr h="172561">
                <a:tc gridSpan="3">
                  <a:txBody>
                    <a:bodyPr/>
                    <a:lstStyle/>
                    <a:p>
                      <a:pPr marL="0" marR="0" algn="ctr">
                        <a:lnSpc>
                          <a:spcPct val="115000"/>
                        </a:lnSpc>
                        <a:spcBef>
                          <a:spcPts val="0"/>
                        </a:spcBef>
                        <a:spcAft>
                          <a:spcPts val="0"/>
                        </a:spcAft>
                        <a:tabLst>
                          <a:tab pos="914400" algn="l"/>
                        </a:tabLst>
                      </a:pPr>
                      <a:r>
                        <a:rPr lang="en-US" sz="1200">
                          <a:effectLst/>
                        </a:rPr>
                        <a:t>TỔNG</a:t>
                      </a:r>
                      <a:endParaRPr lang="en-US" sz="1100">
                        <a:effectLst/>
                        <a:latin typeface="Calibri"/>
                        <a:ea typeface="Calibri"/>
                        <a:cs typeface="Times New Roman"/>
                      </a:endParaRPr>
                    </a:p>
                  </a:txBody>
                  <a:tcPr marL="56270" marR="56270" marT="0" marB="0"/>
                </a:tc>
                <a:tc hMerge="1">
                  <a:txBody>
                    <a:bodyPr/>
                    <a:lstStyle/>
                    <a:p>
                      <a:endParaRPr lang="en-US"/>
                    </a:p>
                  </a:txBody>
                  <a:tcPr/>
                </a:tc>
                <a:tc hMerge="1">
                  <a:txBody>
                    <a:bodyPr/>
                    <a:lstStyle/>
                    <a:p>
                      <a:endParaRPr lang="en-US"/>
                    </a:p>
                  </a:txBody>
                  <a:tcPr/>
                </a:tc>
                <a:tc>
                  <a:txBody>
                    <a:bodyPr/>
                    <a:lstStyle/>
                    <a:p>
                      <a:pPr marL="0" marR="0" algn="just">
                        <a:lnSpc>
                          <a:spcPct val="115000"/>
                        </a:lnSpc>
                        <a:spcBef>
                          <a:spcPts val="0"/>
                        </a:spcBef>
                        <a:spcAft>
                          <a:spcPts val="0"/>
                        </a:spcAft>
                        <a:tabLst>
                          <a:tab pos="914400" algn="l"/>
                        </a:tabLst>
                      </a:pPr>
                      <a:r>
                        <a:rPr lang="en-US" sz="1200">
                          <a:effectLst/>
                        </a:rPr>
                        <a:t> </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 </a:t>
                      </a:r>
                      <a:endParaRPr lang="en-US" sz="1100">
                        <a:effectLst/>
                        <a:latin typeface="Calibri"/>
                        <a:ea typeface="Calibri"/>
                        <a:cs typeface="Times New Roman"/>
                      </a:endParaRPr>
                    </a:p>
                  </a:txBody>
                  <a:tcPr marL="56270" marR="56270" marT="0" marB="0"/>
                </a:tc>
                <a:tc>
                  <a:txBody>
                    <a:bodyPr/>
                    <a:lstStyle/>
                    <a:p>
                      <a:pPr marL="0" marR="0" algn="just">
                        <a:lnSpc>
                          <a:spcPct val="115000"/>
                        </a:lnSpc>
                        <a:spcBef>
                          <a:spcPts val="0"/>
                        </a:spcBef>
                        <a:spcAft>
                          <a:spcPts val="0"/>
                        </a:spcAft>
                        <a:tabLst>
                          <a:tab pos="914400" algn="l"/>
                        </a:tabLst>
                      </a:pPr>
                      <a:r>
                        <a:rPr lang="en-US" sz="1200">
                          <a:effectLst/>
                        </a:rPr>
                        <a:t> </a:t>
                      </a:r>
                      <a:endParaRPr lang="en-US" sz="1100">
                        <a:effectLst/>
                        <a:latin typeface="Calibri"/>
                        <a:ea typeface="Calibri"/>
                        <a:cs typeface="Times New Roman"/>
                      </a:endParaRPr>
                    </a:p>
                  </a:txBody>
                  <a:tcPr marL="56270" marR="56270" marT="0" marB="0"/>
                </a:tc>
              </a:tr>
            </a:tbl>
          </a:graphicData>
        </a:graphic>
      </p:graphicFrame>
    </p:spTree>
    <p:extLst>
      <p:ext uri="{BB962C8B-B14F-4D97-AF65-F5344CB8AC3E}">
        <p14:creationId xmlns:p14="http://schemas.microsoft.com/office/powerpoint/2010/main" val="1863513939"/>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6" name="Google Shape;896;p36"/>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mtClean="0">
                <a:latin typeface="Minion Pro Cond" pitchFamily="18" charset="0"/>
              </a:rPr>
              <a:t>Mục tiêu cần đạt</a:t>
            </a:r>
            <a:endParaRPr>
              <a:latin typeface="Minion Pro Cond" pitchFamily="18" charset="0"/>
            </a:endParaRPr>
          </a:p>
        </p:txBody>
      </p:sp>
      <p:sp>
        <p:nvSpPr>
          <p:cNvPr id="2" name="Subtitle 1"/>
          <p:cNvSpPr>
            <a:spLocks noGrp="1"/>
          </p:cNvSpPr>
          <p:nvPr>
            <p:ph type="subTitle" idx="1"/>
          </p:nvPr>
        </p:nvSpPr>
        <p:spPr>
          <a:xfrm>
            <a:off x="588300" y="1276350"/>
            <a:ext cx="7717500" cy="3376500"/>
          </a:xfrm>
        </p:spPr>
        <p:txBody>
          <a:bodyPr/>
          <a:lstStyle/>
          <a:p>
            <a:pPr marL="571500" indent="-457200">
              <a:buAutoNum type="arabicPeriod"/>
            </a:pPr>
            <a:r>
              <a:rPr lang="en-US" sz="1600" smtClean="0"/>
              <a:t>Nhận biết được văn bản thuật lại một sự kiện, nêu được mối quan hệ giữa đặc điểm văn bản với mục đích của nó.</a:t>
            </a:r>
          </a:p>
          <a:p>
            <a:pPr marL="571500" indent="-457200">
              <a:buAutoNum type="arabicPeriod"/>
            </a:pPr>
            <a:r>
              <a:rPr lang="en-US" sz="1600" smtClean="0"/>
              <a:t>Nhận biết được tác dụng của một số yếu tố, chi tiết trong văn bản thông tin theo trật tự thời gian và theo quan hệ nhân quả; tóm tắt được các ý chính của mỗi đoạn trong văn bản.</a:t>
            </a:r>
          </a:p>
          <a:p>
            <a:pPr marL="571500" indent="-457200">
              <a:buAutoNum type="arabicPeriod"/>
            </a:pPr>
            <a:r>
              <a:rPr lang="en-US" sz="1600" smtClean="0"/>
              <a:t>Chỉ ra được mối liên hệ giữa các chi tiết, dữ liệu với thông tin cơ bản của văn bản; chỉ ra được những vấn đề đặt ra trong văn bản có liên quan đến suy nghĩ và hành động của bản thân.</a:t>
            </a:r>
          </a:p>
          <a:p>
            <a:pPr marL="571500" indent="-457200">
              <a:buAutoNum type="arabicPeriod"/>
            </a:pPr>
            <a:r>
              <a:rPr lang="en-US" sz="1600" smtClean="0"/>
              <a:t>Nhận biết dấu chấm phẩy; các phương tiện giao tiếp phi ngôn ngữ và công dụng của chúng.</a:t>
            </a:r>
          </a:p>
          <a:p>
            <a:pPr marL="571500" indent="-457200">
              <a:buAutoNum type="arabicPeriod"/>
            </a:pPr>
            <a:r>
              <a:rPr lang="en-US" sz="1600" smtClean="0"/>
              <a:t>Bước đầu biết viết văn bản thuyết minh thuật lại một sự kiện; tóm tắt được nội dung trình bày của người khác.</a:t>
            </a:r>
          </a:p>
          <a:p>
            <a:pPr marL="571500" indent="-457200">
              <a:buAutoNum type="arabicPeriod"/>
            </a:pPr>
            <a:r>
              <a:rPr lang="en-US" sz="1600" smtClean="0"/>
              <a:t>Yêu quý, trân trọng thiên nhiên, tạo vật và sự sống muôn loài.</a:t>
            </a:r>
            <a:endParaRPr lang="en-US" sz="160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773;p27"/>
          <p:cNvGrpSpPr/>
          <p:nvPr/>
        </p:nvGrpSpPr>
        <p:grpSpPr>
          <a:xfrm>
            <a:off x="1888772" y="3119481"/>
            <a:ext cx="1843328" cy="1741831"/>
            <a:chOff x="755856" y="1978199"/>
            <a:chExt cx="3078801" cy="2763652"/>
          </a:xfrm>
        </p:grpSpPr>
        <p:sp>
          <p:nvSpPr>
            <p:cNvPr id="4" name="Google Shape;774;p27"/>
            <p:cNvSpPr/>
            <p:nvPr/>
          </p:nvSpPr>
          <p:spPr>
            <a:xfrm>
              <a:off x="1368680" y="3485360"/>
              <a:ext cx="1335134" cy="1076407"/>
            </a:xfrm>
            <a:custGeom>
              <a:avLst/>
              <a:gdLst/>
              <a:ahLst/>
              <a:cxnLst/>
              <a:rect l="l" t="t" r="r" b="b"/>
              <a:pathLst>
                <a:path w="37965" h="30608" extrusionOk="0">
                  <a:moveTo>
                    <a:pt x="2551" y="0"/>
                  </a:moveTo>
                  <a:cubicBezTo>
                    <a:pt x="0" y="0"/>
                    <a:pt x="1410" y="11200"/>
                    <a:pt x="1190" y="13802"/>
                  </a:cubicBezTo>
                  <a:cubicBezTo>
                    <a:pt x="961" y="16579"/>
                    <a:pt x="5280" y="30454"/>
                    <a:pt x="11444" y="30606"/>
                  </a:cubicBezTo>
                  <a:cubicBezTo>
                    <a:pt x="11492" y="30607"/>
                    <a:pt x="11541" y="30608"/>
                    <a:pt x="11589" y="30608"/>
                  </a:cubicBezTo>
                  <a:cubicBezTo>
                    <a:pt x="17757" y="30608"/>
                    <a:pt x="26883" y="20806"/>
                    <a:pt x="28560" y="19659"/>
                  </a:cubicBezTo>
                  <a:cubicBezTo>
                    <a:pt x="29584" y="18960"/>
                    <a:pt x="30646" y="18372"/>
                    <a:pt x="31218" y="18372"/>
                  </a:cubicBezTo>
                  <a:cubicBezTo>
                    <a:pt x="31465" y="18372"/>
                    <a:pt x="31621" y="18481"/>
                    <a:pt x="31644" y="18736"/>
                  </a:cubicBezTo>
                  <a:cubicBezTo>
                    <a:pt x="31686" y="19221"/>
                    <a:pt x="32104" y="20972"/>
                    <a:pt x="32801" y="20972"/>
                  </a:cubicBezTo>
                  <a:cubicBezTo>
                    <a:pt x="33248" y="20972"/>
                    <a:pt x="33535" y="20230"/>
                    <a:pt x="33683" y="19704"/>
                  </a:cubicBezTo>
                  <a:cubicBezTo>
                    <a:pt x="33702" y="19637"/>
                    <a:pt x="33759" y="19603"/>
                    <a:pt x="33816" y="19603"/>
                  </a:cubicBezTo>
                  <a:cubicBezTo>
                    <a:pt x="33871" y="19603"/>
                    <a:pt x="33925" y="19634"/>
                    <a:pt x="33945" y="19696"/>
                  </a:cubicBezTo>
                  <a:cubicBezTo>
                    <a:pt x="34117" y="20196"/>
                    <a:pt x="34437" y="20894"/>
                    <a:pt x="34880" y="20894"/>
                  </a:cubicBezTo>
                  <a:cubicBezTo>
                    <a:pt x="35368" y="20894"/>
                    <a:pt x="35664" y="20249"/>
                    <a:pt x="35799" y="19865"/>
                  </a:cubicBezTo>
                  <a:cubicBezTo>
                    <a:pt x="35814" y="19818"/>
                    <a:pt x="35854" y="19794"/>
                    <a:pt x="35895" y="19794"/>
                  </a:cubicBezTo>
                  <a:cubicBezTo>
                    <a:pt x="35934" y="19794"/>
                    <a:pt x="35972" y="19814"/>
                    <a:pt x="35992" y="19856"/>
                  </a:cubicBezTo>
                  <a:cubicBezTo>
                    <a:pt x="36152" y="20196"/>
                    <a:pt x="36491" y="20742"/>
                    <a:pt x="37034" y="20742"/>
                  </a:cubicBezTo>
                  <a:cubicBezTo>
                    <a:pt x="37061" y="20742"/>
                    <a:pt x="37088" y="20740"/>
                    <a:pt x="37115" y="20738"/>
                  </a:cubicBezTo>
                  <a:cubicBezTo>
                    <a:pt x="37965" y="20664"/>
                    <a:pt x="37501" y="17966"/>
                    <a:pt x="37501" y="17966"/>
                  </a:cubicBezTo>
                  <a:cubicBezTo>
                    <a:pt x="37261" y="16219"/>
                    <a:pt x="35560" y="15271"/>
                    <a:pt x="32620" y="15271"/>
                  </a:cubicBezTo>
                  <a:cubicBezTo>
                    <a:pt x="31798" y="15271"/>
                    <a:pt x="30879" y="15345"/>
                    <a:pt x="29869" y="15496"/>
                  </a:cubicBezTo>
                  <a:cubicBezTo>
                    <a:pt x="25891" y="16096"/>
                    <a:pt x="15345" y="23714"/>
                    <a:pt x="11547" y="23714"/>
                  </a:cubicBezTo>
                  <a:cubicBezTo>
                    <a:pt x="10931" y="23714"/>
                    <a:pt x="10492" y="23514"/>
                    <a:pt x="10288" y="23051"/>
                  </a:cubicBezTo>
                  <a:cubicBezTo>
                    <a:pt x="8824" y="19738"/>
                    <a:pt x="6432" y="1855"/>
                    <a:pt x="3119" y="157"/>
                  </a:cubicBezTo>
                  <a:cubicBezTo>
                    <a:pt x="2911" y="50"/>
                    <a:pt x="2722" y="0"/>
                    <a:pt x="2551" y="0"/>
                  </a:cubicBez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775;p27"/>
            <p:cNvSpPr/>
            <p:nvPr/>
          </p:nvSpPr>
          <p:spPr>
            <a:xfrm>
              <a:off x="1361928" y="3455046"/>
              <a:ext cx="332649" cy="604424"/>
            </a:xfrm>
            <a:custGeom>
              <a:avLst/>
              <a:gdLst/>
              <a:ahLst/>
              <a:cxnLst/>
              <a:rect l="l" t="t" r="r" b="b"/>
              <a:pathLst>
                <a:path w="9459" h="17187" extrusionOk="0">
                  <a:moveTo>
                    <a:pt x="2918" y="0"/>
                  </a:moveTo>
                  <a:cubicBezTo>
                    <a:pt x="1187" y="0"/>
                    <a:pt x="710" y="3076"/>
                    <a:pt x="369" y="6194"/>
                  </a:cubicBezTo>
                  <a:cubicBezTo>
                    <a:pt x="0" y="9579"/>
                    <a:pt x="1321" y="17187"/>
                    <a:pt x="1321" y="17187"/>
                  </a:cubicBezTo>
                  <a:lnTo>
                    <a:pt x="9459" y="14492"/>
                  </a:lnTo>
                  <a:cubicBezTo>
                    <a:pt x="9459" y="14492"/>
                    <a:pt x="5497" y="649"/>
                    <a:pt x="3380" y="67"/>
                  </a:cubicBezTo>
                  <a:cubicBezTo>
                    <a:pt x="3217" y="22"/>
                    <a:pt x="3063" y="0"/>
                    <a:pt x="2918" y="0"/>
                  </a:cubicBezTo>
                  <a:close/>
                </a:path>
              </a:pathLst>
            </a:custGeom>
            <a:solidFill>
              <a:srgbClr val="2A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76;p27"/>
            <p:cNvSpPr/>
            <p:nvPr/>
          </p:nvSpPr>
          <p:spPr>
            <a:xfrm>
              <a:off x="2948709" y="4237727"/>
              <a:ext cx="76173" cy="45753"/>
            </a:xfrm>
            <a:custGeom>
              <a:avLst/>
              <a:gdLst/>
              <a:ahLst/>
              <a:cxnLst/>
              <a:rect l="l" t="t" r="r" b="b"/>
              <a:pathLst>
                <a:path w="2166" h="1301" extrusionOk="0">
                  <a:moveTo>
                    <a:pt x="8" y="0"/>
                  </a:moveTo>
                  <a:cubicBezTo>
                    <a:pt x="4" y="0"/>
                    <a:pt x="0" y="4"/>
                    <a:pt x="0" y="12"/>
                  </a:cubicBezTo>
                  <a:lnTo>
                    <a:pt x="0" y="1288"/>
                  </a:lnTo>
                  <a:cubicBezTo>
                    <a:pt x="0" y="1297"/>
                    <a:pt x="4" y="1301"/>
                    <a:pt x="8" y="1301"/>
                  </a:cubicBezTo>
                  <a:lnTo>
                    <a:pt x="2153" y="1301"/>
                  </a:lnTo>
                  <a:cubicBezTo>
                    <a:pt x="2157" y="1301"/>
                    <a:pt x="2166" y="1297"/>
                    <a:pt x="2166" y="1288"/>
                  </a:cubicBezTo>
                  <a:lnTo>
                    <a:pt x="2166" y="12"/>
                  </a:lnTo>
                  <a:cubicBezTo>
                    <a:pt x="2166" y="4"/>
                    <a:pt x="2157" y="0"/>
                    <a:pt x="215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77;p27"/>
            <p:cNvSpPr/>
            <p:nvPr/>
          </p:nvSpPr>
          <p:spPr>
            <a:xfrm>
              <a:off x="2840816" y="4237727"/>
              <a:ext cx="76173" cy="45753"/>
            </a:xfrm>
            <a:custGeom>
              <a:avLst/>
              <a:gdLst/>
              <a:ahLst/>
              <a:cxnLst/>
              <a:rect l="l" t="t" r="r" b="b"/>
              <a:pathLst>
                <a:path w="2166" h="1301" extrusionOk="0">
                  <a:moveTo>
                    <a:pt x="13" y="0"/>
                  </a:moveTo>
                  <a:cubicBezTo>
                    <a:pt x="4" y="0"/>
                    <a:pt x="0" y="4"/>
                    <a:pt x="0" y="12"/>
                  </a:cubicBezTo>
                  <a:lnTo>
                    <a:pt x="0" y="1288"/>
                  </a:lnTo>
                  <a:cubicBezTo>
                    <a:pt x="0" y="1297"/>
                    <a:pt x="4" y="1301"/>
                    <a:pt x="13" y="1301"/>
                  </a:cubicBezTo>
                  <a:lnTo>
                    <a:pt x="2154" y="1301"/>
                  </a:lnTo>
                  <a:cubicBezTo>
                    <a:pt x="2158" y="1301"/>
                    <a:pt x="2166" y="1297"/>
                    <a:pt x="2166" y="1288"/>
                  </a:cubicBezTo>
                  <a:lnTo>
                    <a:pt x="2166" y="12"/>
                  </a:lnTo>
                  <a:cubicBezTo>
                    <a:pt x="2166" y="4"/>
                    <a:pt x="2158" y="0"/>
                    <a:pt x="215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78;p27"/>
            <p:cNvSpPr/>
            <p:nvPr/>
          </p:nvSpPr>
          <p:spPr>
            <a:xfrm>
              <a:off x="2699866" y="4237727"/>
              <a:ext cx="76208" cy="45753"/>
            </a:xfrm>
            <a:custGeom>
              <a:avLst/>
              <a:gdLst/>
              <a:ahLst/>
              <a:cxnLst/>
              <a:rect l="l" t="t" r="r" b="b"/>
              <a:pathLst>
                <a:path w="2167" h="1301" extrusionOk="0">
                  <a:moveTo>
                    <a:pt x="14" y="0"/>
                  </a:moveTo>
                  <a:cubicBezTo>
                    <a:pt x="5" y="0"/>
                    <a:pt x="1" y="4"/>
                    <a:pt x="1" y="12"/>
                  </a:cubicBezTo>
                  <a:lnTo>
                    <a:pt x="1" y="1288"/>
                  </a:lnTo>
                  <a:cubicBezTo>
                    <a:pt x="1" y="1297"/>
                    <a:pt x="5" y="1301"/>
                    <a:pt x="14" y="1301"/>
                  </a:cubicBezTo>
                  <a:lnTo>
                    <a:pt x="2155" y="1301"/>
                  </a:lnTo>
                  <a:cubicBezTo>
                    <a:pt x="2162" y="1301"/>
                    <a:pt x="2166" y="1297"/>
                    <a:pt x="2166" y="1288"/>
                  </a:cubicBezTo>
                  <a:lnTo>
                    <a:pt x="2166" y="12"/>
                  </a:lnTo>
                  <a:cubicBezTo>
                    <a:pt x="2166" y="4"/>
                    <a:pt x="2162" y="0"/>
                    <a:pt x="215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79;p27"/>
            <p:cNvSpPr/>
            <p:nvPr/>
          </p:nvSpPr>
          <p:spPr>
            <a:xfrm>
              <a:off x="2595876" y="4237727"/>
              <a:ext cx="76208" cy="45753"/>
            </a:xfrm>
            <a:custGeom>
              <a:avLst/>
              <a:gdLst/>
              <a:ahLst/>
              <a:cxnLst/>
              <a:rect l="l" t="t" r="r" b="b"/>
              <a:pathLst>
                <a:path w="2167" h="1301" extrusionOk="0">
                  <a:moveTo>
                    <a:pt x="9" y="0"/>
                  </a:moveTo>
                  <a:cubicBezTo>
                    <a:pt x="5" y="0"/>
                    <a:pt x="1" y="4"/>
                    <a:pt x="1" y="12"/>
                  </a:cubicBezTo>
                  <a:lnTo>
                    <a:pt x="1" y="1288"/>
                  </a:lnTo>
                  <a:cubicBezTo>
                    <a:pt x="1" y="1297"/>
                    <a:pt x="5" y="1301"/>
                    <a:pt x="9" y="1301"/>
                  </a:cubicBezTo>
                  <a:lnTo>
                    <a:pt x="2155" y="1301"/>
                  </a:lnTo>
                  <a:cubicBezTo>
                    <a:pt x="2158" y="1301"/>
                    <a:pt x="2166" y="1297"/>
                    <a:pt x="2166" y="1288"/>
                  </a:cubicBezTo>
                  <a:lnTo>
                    <a:pt x="2166" y="12"/>
                  </a:lnTo>
                  <a:cubicBezTo>
                    <a:pt x="2166" y="4"/>
                    <a:pt x="2158" y="0"/>
                    <a:pt x="215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80;p27"/>
            <p:cNvSpPr/>
            <p:nvPr/>
          </p:nvSpPr>
          <p:spPr>
            <a:xfrm>
              <a:off x="2491746" y="4237727"/>
              <a:ext cx="76208" cy="45753"/>
            </a:xfrm>
            <a:custGeom>
              <a:avLst/>
              <a:gdLst/>
              <a:ahLst/>
              <a:cxnLst/>
              <a:rect l="l" t="t" r="r" b="b"/>
              <a:pathLst>
                <a:path w="2167" h="1301" extrusionOk="0">
                  <a:moveTo>
                    <a:pt x="13" y="0"/>
                  </a:moveTo>
                  <a:cubicBezTo>
                    <a:pt x="5" y="0"/>
                    <a:pt x="1" y="4"/>
                    <a:pt x="1" y="12"/>
                  </a:cubicBezTo>
                  <a:lnTo>
                    <a:pt x="1" y="1288"/>
                  </a:lnTo>
                  <a:cubicBezTo>
                    <a:pt x="1" y="1297"/>
                    <a:pt x="5" y="1301"/>
                    <a:pt x="13" y="1301"/>
                  </a:cubicBezTo>
                  <a:lnTo>
                    <a:pt x="2154" y="1301"/>
                  </a:lnTo>
                  <a:cubicBezTo>
                    <a:pt x="2162" y="1301"/>
                    <a:pt x="2166" y="1297"/>
                    <a:pt x="2166" y="1288"/>
                  </a:cubicBezTo>
                  <a:lnTo>
                    <a:pt x="2166" y="12"/>
                  </a:lnTo>
                  <a:cubicBezTo>
                    <a:pt x="2166" y="4"/>
                    <a:pt x="2162" y="0"/>
                    <a:pt x="215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81;p27"/>
            <p:cNvSpPr/>
            <p:nvPr/>
          </p:nvSpPr>
          <p:spPr>
            <a:xfrm>
              <a:off x="2339437" y="4237727"/>
              <a:ext cx="125653" cy="45753"/>
            </a:xfrm>
            <a:custGeom>
              <a:avLst/>
              <a:gdLst/>
              <a:ahLst/>
              <a:cxnLst/>
              <a:rect l="l" t="t" r="r" b="b"/>
              <a:pathLst>
                <a:path w="3573" h="1301" extrusionOk="0">
                  <a:moveTo>
                    <a:pt x="12" y="0"/>
                  </a:moveTo>
                  <a:cubicBezTo>
                    <a:pt x="5" y="0"/>
                    <a:pt x="1" y="4"/>
                    <a:pt x="1" y="12"/>
                  </a:cubicBezTo>
                  <a:lnTo>
                    <a:pt x="1" y="1288"/>
                  </a:lnTo>
                  <a:cubicBezTo>
                    <a:pt x="1" y="1297"/>
                    <a:pt x="5" y="1301"/>
                    <a:pt x="12" y="1301"/>
                  </a:cubicBezTo>
                  <a:lnTo>
                    <a:pt x="3565" y="1301"/>
                  </a:lnTo>
                  <a:cubicBezTo>
                    <a:pt x="3569" y="1301"/>
                    <a:pt x="3573" y="1297"/>
                    <a:pt x="3573" y="1288"/>
                  </a:cubicBezTo>
                  <a:lnTo>
                    <a:pt x="3573" y="12"/>
                  </a:lnTo>
                  <a:cubicBezTo>
                    <a:pt x="3573" y="4"/>
                    <a:pt x="3569" y="0"/>
                    <a:pt x="356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82;p27"/>
            <p:cNvSpPr/>
            <p:nvPr/>
          </p:nvSpPr>
          <p:spPr>
            <a:xfrm>
              <a:off x="2322416" y="4281862"/>
              <a:ext cx="741120" cy="130858"/>
            </a:xfrm>
            <a:custGeom>
              <a:avLst/>
              <a:gdLst/>
              <a:ahLst/>
              <a:cxnLst/>
              <a:rect l="l" t="t" r="r" b="b"/>
              <a:pathLst>
                <a:path w="21074" h="3721" extrusionOk="0">
                  <a:moveTo>
                    <a:pt x="13" y="0"/>
                  </a:moveTo>
                  <a:cubicBezTo>
                    <a:pt x="4" y="0"/>
                    <a:pt x="0" y="4"/>
                    <a:pt x="0" y="12"/>
                  </a:cubicBezTo>
                  <a:lnTo>
                    <a:pt x="0" y="3708"/>
                  </a:lnTo>
                  <a:cubicBezTo>
                    <a:pt x="0" y="3712"/>
                    <a:pt x="4" y="3720"/>
                    <a:pt x="13" y="3720"/>
                  </a:cubicBezTo>
                  <a:lnTo>
                    <a:pt x="21062" y="3720"/>
                  </a:lnTo>
                  <a:cubicBezTo>
                    <a:pt x="21070" y="3720"/>
                    <a:pt x="21073" y="3712"/>
                    <a:pt x="21073" y="3708"/>
                  </a:cubicBezTo>
                  <a:lnTo>
                    <a:pt x="21073" y="12"/>
                  </a:lnTo>
                  <a:cubicBezTo>
                    <a:pt x="21073" y="4"/>
                    <a:pt x="21070" y="0"/>
                    <a:pt x="2106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83;p27"/>
            <p:cNvSpPr/>
            <p:nvPr/>
          </p:nvSpPr>
          <p:spPr>
            <a:xfrm>
              <a:off x="763769" y="3400783"/>
              <a:ext cx="993412" cy="1338475"/>
            </a:xfrm>
            <a:custGeom>
              <a:avLst/>
              <a:gdLst/>
              <a:ahLst/>
              <a:cxnLst/>
              <a:rect l="l" t="t" r="r" b="b"/>
              <a:pathLst>
                <a:path w="28248" h="38060" extrusionOk="0">
                  <a:moveTo>
                    <a:pt x="15584" y="0"/>
                  </a:moveTo>
                  <a:cubicBezTo>
                    <a:pt x="14397" y="0"/>
                    <a:pt x="13573" y="309"/>
                    <a:pt x="13573" y="309"/>
                  </a:cubicBezTo>
                  <a:cubicBezTo>
                    <a:pt x="10340" y="494"/>
                    <a:pt x="5172" y="7508"/>
                    <a:pt x="2588" y="16002"/>
                  </a:cubicBezTo>
                  <a:cubicBezTo>
                    <a:pt x="0" y="24492"/>
                    <a:pt x="1297" y="38060"/>
                    <a:pt x="1297" y="38060"/>
                  </a:cubicBezTo>
                  <a:lnTo>
                    <a:pt x="28248" y="38060"/>
                  </a:lnTo>
                  <a:cubicBezTo>
                    <a:pt x="28248" y="38060"/>
                    <a:pt x="22911" y="4375"/>
                    <a:pt x="19954" y="1700"/>
                  </a:cubicBezTo>
                  <a:cubicBezTo>
                    <a:pt x="18449" y="335"/>
                    <a:pt x="16820" y="0"/>
                    <a:pt x="15584" y="0"/>
                  </a:cubicBezTo>
                  <a:close/>
                </a:path>
              </a:pathLst>
            </a:custGeom>
            <a:solidFill>
              <a:srgbClr val="2A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84;p27"/>
            <p:cNvSpPr/>
            <p:nvPr/>
          </p:nvSpPr>
          <p:spPr>
            <a:xfrm>
              <a:off x="821478" y="2419724"/>
              <a:ext cx="1580744" cy="1183035"/>
            </a:xfrm>
            <a:custGeom>
              <a:avLst/>
              <a:gdLst/>
              <a:ahLst/>
              <a:cxnLst/>
              <a:rect l="l" t="t" r="r" b="b"/>
              <a:pathLst>
                <a:path w="44949" h="33640" extrusionOk="0">
                  <a:moveTo>
                    <a:pt x="43609" y="0"/>
                  </a:moveTo>
                  <a:cubicBezTo>
                    <a:pt x="43604" y="0"/>
                    <a:pt x="43600" y="0"/>
                    <a:pt x="43595" y="1"/>
                  </a:cubicBezTo>
                  <a:cubicBezTo>
                    <a:pt x="37127" y="83"/>
                    <a:pt x="9491" y="440"/>
                    <a:pt x="3101" y="521"/>
                  </a:cubicBezTo>
                  <a:cubicBezTo>
                    <a:pt x="2367" y="530"/>
                    <a:pt x="1776" y="1129"/>
                    <a:pt x="1776" y="1859"/>
                  </a:cubicBezTo>
                  <a:lnTo>
                    <a:pt x="1776" y="11945"/>
                  </a:lnTo>
                  <a:cubicBezTo>
                    <a:pt x="1776" y="11945"/>
                    <a:pt x="0" y="14828"/>
                    <a:pt x="1407" y="19426"/>
                  </a:cubicBezTo>
                  <a:cubicBezTo>
                    <a:pt x="2502" y="22989"/>
                    <a:pt x="8125" y="23462"/>
                    <a:pt x="10603" y="23490"/>
                  </a:cubicBezTo>
                  <a:cubicBezTo>
                    <a:pt x="11251" y="23498"/>
                    <a:pt x="11771" y="24036"/>
                    <a:pt x="11771" y="24683"/>
                  </a:cubicBezTo>
                  <a:lnTo>
                    <a:pt x="11771" y="29359"/>
                  </a:lnTo>
                  <a:cubicBezTo>
                    <a:pt x="11771" y="29359"/>
                    <a:pt x="13305" y="31812"/>
                    <a:pt x="15512" y="33223"/>
                  </a:cubicBezTo>
                  <a:cubicBezTo>
                    <a:pt x="15970" y="33515"/>
                    <a:pt x="16399" y="33639"/>
                    <a:pt x="16791" y="33639"/>
                  </a:cubicBezTo>
                  <a:cubicBezTo>
                    <a:pt x="18291" y="33639"/>
                    <a:pt x="19252" y="31827"/>
                    <a:pt x="19252" y="30709"/>
                  </a:cubicBezTo>
                  <a:lnTo>
                    <a:pt x="19252" y="26353"/>
                  </a:lnTo>
                  <a:cubicBezTo>
                    <a:pt x="19252" y="26353"/>
                    <a:pt x="29679" y="25742"/>
                    <a:pt x="36487" y="25188"/>
                  </a:cubicBezTo>
                  <a:cubicBezTo>
                    <a:pt x="43296" y="24638"/>
                    <a:pt x="44948" y="19733"/>
                    <a:pt x="44948" y="17522"/>
                  </a:cubicBezTo>
                  <a:lnTo>
                    <a:pt x="44948" y="1342"/>
                  </a:lnTo>
                  <a:cubicBezTo>
                    <a:pt x="44948" y="600"/>
                    <a:pt x="44350" y="0"/>
                    <a:pt x="43609" y="0"/>
                  </a:cubicBez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85;p27"/>
            <p:cNvSpPr/>
            <p:nvPr/>
          </p:nvSpPr>
          <p:spPr>
            <a:xfrm>
              <a:off x="960353" y="2923986"/>
              <a:ext cx="247122" cy="185966"/>
            </a:xfrm>
            <a:custGeom>
              <a:avLst/>
              <a:gdLst/>
              <a:ahLst/>
              <a:cxnLst/>
              <a:rect l="l" t="t" r="r" b="b"/>
              <a:pathLst>
                <a:path w="7027" h="5288" extrusionOk="0">
                  <a:moveTo>
                    <a:pt x="4091" y="1"/>
                  </a:moveTo>
                  <a:cubicBezTo>
                    <a:pt x="3610" y="1"/>
                    <a:pt x="3088" y="172"/>
                    <a:pt x="2539" y="608"/>
                  </a:cubicBezTo>
                  <a:cubicBezTo>
                    <a:pt x="1" y="2626"/>
                    <a:pt x="2539" y="4836"/>
                    <a:pt x="2539" y="4836"/>
                  </a:cubicBezTo>
                  <a:cubicBezTo>
                    <a:pt x="3152" y="5177"/>
                    <a:pt x="3829" y="5288"/>
                    <a:pt x="4449" y="5288"/>
                  </a:cubicBezTo>
                  <a:cubicBezTo>
                    <a:pt x="5607" y="5288"/>
                    <a:pt x="6571" y="4902"/>
                    <a:pt x="6571" y="4902"/>
                  </a:cubicBezTo>
                  <a:lnTo>
                    <a:pt x="6571" y="4902"/>
                  </a:lnTo>
                  <a:cubicBezTo>
                    <a:pt x="6425" y="4945"/>
                    <a:pt x="6268" y="4965"/>
                    <a:pt x="6106" y="4965"/>
                  </a:cubicBezTo>
                  <a:cubicBezTo>
                    <a:pt x="5047" y="4965"/>
                    <a:pt x="3812" y="4099"/>
                    <a:pt x="4492" y="3081"/>
                  </a:cubicBezTo>
                  <a:cubicBezTo>
                    <a:pt x="4993" y="2329"/>
                    <a:pt x="5899" y="2195"/>
                    <a:pt x="6481" y="2195"/>
                  </a:cubicBezTo>
                  <a:cubicBezTo>
                    <a:pt x="6804" y="2195"/>
                    <a:pt x="7027" y="2236"/>
                    <a:pt x="7027" y="2236"/>
                  </a:cubicBezTo>
                  <a:cubicBezTo>
                    <a:pt x="7027" y="2236"/>
                    <a:pt x="5828" y="1"/>
                    <a:pt x="4091" y="1"/>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86;p27"/>
            <p:cNvSpPr/>
            <p:nvPr/>
          </p:nvSpPr>
          <p:spPr>
            <a:xfrm>
              <a:off x="1998455" y="3157391"/>
              <a:ext cx="66959" cy="32600"/>
            </a:xfrm>
            <a:custGeom>
              <a:avLst/>
              <a:gdLst/>
              <a:ahLst/>
              <a:cxnLst/>
              <a:rect l="l" t="t" r="r" b="b"/>
              <a:pathLst>
                <a:path w="1904" h="927" extrusionOk="0">
                  <a:moveTo>
                    <a:pt x="1" y="0"/>
                  </a:moveTo>
                  <a:lnTo>
                    <a:pt x="771" y="927"/>
                  </a:lnTo>
                  <a:lnTo>
                    <a:pt x="1903" y="0"/>
                  </a:ln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87;p27"/>
            <p:cNvSpPr/>
            <p:nvPr/>
          </p:nvSpPr>
          <p:spPr>
            <a:xfrm>
              <a:off x="1450655" y="2940163"/>
              <a:ext cx="384838" cy="336694"/>
            </a:xfrm>
            <a:custGeom>
              <a:avLst/>
              <a:gdLst/>
              <a:ahLst/>
              <a:cxnLst/>
              <a:rect l="l" t="t" r="r" b="b"/>
              <a:pathLst>
                <a:path w="10943" h="9574" extrusionOk="0">
                  <a:moveTo>
                    <a:pt x="5471" y="0"/>
                  </a:moveTo>
                  <a:cubicBezTo>
                    <a:pt x="2448" y="0"/>
                    <a:pt x="0" y="2141"/>
                    <a:pt x="0" y="4786"/>
                  </a:cubicBezTo>
                  <a:cubicBezTo>
                    <a:pt x="0" y="7427"/>
                    <a:pt x="2448" y="9573"/>
                    <a:pt x="5471" y="9573"/>
                  </a:cubicBezTo>
                  <a:cubicBezTo>
                    <a:pt x="8494" y="9573"/>
                    <a:pt x="10942" y="7427"/>
                    <a:pt x="10942" y="4786"/>
                  </a:cubicBezTo>
                  <a:cubicBezTo>
                    <a:pt x="10942" y="2141"/>
                    <a:pt x="8494" y="0"/>
                    <a:pt x="5471" y="0"/>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88;p27"/>
            <p:cNvSpPr/>
            <p:nvPr/>
          </p:nvSpPr>
          <p:spPr>
            <a:xfrm>
              <a:off x="2189589" y="2945614"/>
              <a:ext cx="214803" cy="258376"/>
            </a:xfrm>
            <a:custGeom>
              <a:avLst/>
              <a:gdLst/>
              <a:ahLst/>
              <a:cxnLst/>
              <a:rect l="l" t="t" r="r" b="b"/>
              <a:pathLst>
                <a:path w="6108" h="7347" extrusionOk="0">
                  <a:moveTo>
                    <a:pt x="4528" y="1"/>
                  </a:moveTo>
                  <a:cubicBezTo>
                    <a:pt x="2026" y="1"/>
                    <a:pt x="0" y="1650"/>
                    <a:pt x="0" y="3679"/>
                  </a:cubicBezTo>
                  <a:cubicBezTo>
                    <a:pt x="0" y="5612"/>
                    <a:pt x="1829" y="7191"/>
                    <a:pt x="4154" y="7346"/>
                  </a:cubicBezTo>
                  <a:cubicBezTo>
                    <a:pt x="5631" y="5702"/>
                    <a:pt x="6107" y="3749"/>
                    <a:pt x="6107" y="2568"/>
                  </a:cubicBezTo>
                  <a:lnTo>
                    <a:pt x="6107" y="234"/>
                  </a:lnTo>
                  <a:cubicBezTo>
                    <a:pt x="5615" y="87"/>
                    <a:pt x="5085" y="1"/>
                    <a:pt x="4528" y="1"/>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89;p27"/>
            <p:cNvSpPr/>
            <p:nvPr/>
          </p:nvSpPr>
          <p:spPr>
            <a:xfrm>
              <a:off x="755856" y="1978199"/>
              <a:ext cx="1943497" cy="926031"/>
            </a:xfrm>
            <a:custGeom>
              <a:avLst/>
              <a:gdLst/>
              <a:ahLst/>
              <a:cxnLst/>
              <a:rect l="l" t="t" r="r" b="b"/>
              <a:pathLst>
                <a:path w="55264" h="26332" extrusionOk="0">
                  <a:moveTo>
                    <a:pt x="15341" y="1"/>
                  </a:moveTo>
                  <a:cubicBezTo>
                    <a:pt x="14337" y="1"/>
                    <a:pt x="12723" y="2528"/>
                    <a:pt x="12723" y="2528"/>
                  </a:cubicBezTo>
                  <a:cubicBezTo>
                    <a:pt x="12723" y="2528"/>
                    <a:pt x="12326" y="696"/>
                    <a:pt x="10697" y="696"/>
                  </a:cubicBezTo>
                  <a:cubicBezTo>
                    <a:pt x="10498" y="696"/>
                    <a:pt x="10281" y="723"/>
                    <a:pt x="10044" y="785"/>
                  </a:cubicBezTo>
                  <a:cubicBezTo>
                    <a:pt x="8592" y="1158"/>
                    <a:pt x="9885" y="2556"/>
                    <a:pt x="10902" y="3446"/>
                  </a:cubicBezTo>
                  <a:cubicBezTo>
                    <a:pt x="4053" y="3491"/>
                    <a:pt x="0" y="10919"/>
                    <a:pt x="0" y="15989"/>
                  </a:cubicBezTo>
                  <a:cubicBezTo>
                    <a:pt x="0" y="21074"/>
                    <a:pt x="2912" y="26160"/>
                    <a:pt x="2912" y="26160"/>
                  </a:cubicBezTo>
                  <a:cubicBezTo>
                    <a:pt x="2912" y="26160"/>
                    <a:pt x="3663" y="23724"/>
                    <a:pt x="5369" y="22547"/>
                  </a:cubicBezTo>
                  <a:cubicBezTo>
                    <a:pt x="6732" y="21606"/>
                    <a:pt x="8352" y="21206"/>
                    <a:pt x="9502" y="21206"/>
                  </a:cubicBezTo>
                  <a:cubicBezTo>
                    <a:pt x="9694" y="21206"/>
                    <a:pt x="9874" y="21217"/>
                    <a:pt x="10037" y="21239"/>
                  </a:cubicBezTo>
                  <a:cubicBezTo>
                    <a:pt x="11685" y="21456"/>
                    <a:pt x="14084" y="24385"/>
                    <a:pt x="15368" y="26103"/>
                  </a:cubicBezTo>
                  <a:cubicBezTo>
                    <a:pt x="15483" y="26260"/>
                    <a:pt x="15649" y="26331"/>
                    <a:pt x="15812" y="26331"/>
                  </a:cubicBezTo>
                  <a:cubicBezTo>
                    <a:pt x="16084" y="26331"/>
                    <a:pt x="16352" y="26135"/>
                    <a:pt x="16377" y="25812"/>
                  </a:cubicBezTo>
                  <a:lnTo>
                    <a:pt x="17029" y="17846"/>
                  </a:lnTo>
                  <a:lnTo>
                    <a:pt x="33120" y="17846"/>
                  </a:lnTo>
                  <a:lnTo>
                    <a:pt x="34604" y="13229"/>
                  </a:lnTo>
                  <a:lnTo>
                    <a:pt x="36015" y="18003"/>
                  </a:lnTo>
                  <a:lnTo>
                    <a:pt x="53541" y="18003"/>
                  </a:lnTo>
                  <a:cubicBezTo>
                    <a:pt x="53541" y="18003"/>
                    <a:pt x="55264" y="3368"/>
                    <a:pt x="38284" y="3368"/>
                  </a:cubicBezTo>
                  <a:cubicBezTo>
                    <a:pt x="24289" y="3368"/>
                    <a:pt x="19482" y="3422"/>
                    <a:pt x="14372" y="3438"/>
                  </a:cubicBezTo>
                  <a:cubicBezTo>
                    <a:pt x="15065" y="2511"/>
                    <a:pt x="16344" y="612"/>
                    <a:pt x="15647" y="99"/>
                  </a:cubicBezTo>
                  <a:cubicBezTo>
                    <a:pt x="15555" y="31"/>
                    <a:pt x="15452" y="1"/>
                    <a:pt x="15341" y="1"/>
                  </a:cubicBezTo>
                  <a:close/>
                </a:path>
              </a:pathLst>
            </a:custGeom>
            <a:solidFill>
              <a:srgbClr val="FF7C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90;p27"/>
            <p:cNvSpPr/>
            <p:nvPr/>
          </p:nvSpPr>
          <p:spPr>
            <a:xfrm>
              <a:off x="887548" y="2723523"/>
              <a:ext cx="399257" cy="173235"/>
            </a:xfrm>
            <a:custGeom>
              <a:avLst/>
              <a:gdLst/>
              <a:ahLst/>
              <a:cxnLst/>
              <a:rect l="l" t="t" r="r" b="b"/>
              <a:pathLst>
                <a:path w="11353" h="4926" extrusionOk="0">
                  <a:moveTo>
                    <a:pt x="5356" y="1"/>
                  </a:moveTo>
                  <a:cubicBezTo>
                    <a:pt x="1674" y="1"/>
                    <a:pt x="0" y="3232"/>
                    <a:pt x="0" y="3232"/>
                  </a:cubicBezTo>
                  <a:cubicBezTo>
                    <a:pt x="0" y="3232"/>
                    <a:pt x="1129" y="1113"/>
                    <a:pt x="4425" y="1113"/>
                  </a:cubicBezTo>
                  <a:cubicBezTo>
                    <a:pt x="4634" y="1113"/>
                    <a:pt x="4851" y="1122"/>
                    <a:pt x="5078" y="1140"/>
                  </a:cubicBezTo>
                  <a:cubicBezTo>
                    <a:pt x="8880" y="1448"/>
                    <a:pt x="11353" y="4926"/>
                    <a:pt x="11353" y="4926"/>
                  </a:cubicBezTo>
                  <a:cubicBezTo>
                    <a:pt x="11353" y="4926"/>
                    <a:pt x="8551" y="144"/>
                    <a:pt x="5652" y="8"/>
                  </a:cubicBezTo>
                  <a:cubicBezTo>
                    <a:pt x="5552" y="3"/>
                    <a:pt x="5453" y="1"/>
                    <a:pt x="5356" y="1"/>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91;p27"/>
            <p:cNvSpPr/>
            <p:nvPr/>
          </p:nvSpPr>
          <p:spPr>
            <a:xfrm>
              <a:off x="1706075" y="2782333"/>
              <a:ext cx="90310" cy="151959"/>
            </a:xfrm>
            <a:custGeom>
              <a:avLst/>
              <a:gdLst/>
              <a:ahLst/>
              <a:cxnLst/>
              <a:rect l="l" t="t" r="r" b="b"/>
              <a:pathLst>
                <a:path w="2568" h="4321" extrusionOk="0">
                  <a:moveTo>
                    <a:pt x="1284" y="1"/>
                  </a:moveTo>
                  <a:cubicBezTo>
                    <a:pt x="575" y="1"/>
                    <a:pt x="1" y="969"/>
                    <a:pt x="1" y="2158"/>
                  </a:cubicBezTo>
                  <a:cubicBezTo>
                    <a:pt x="1" y="3351"/>
                    <a:pt x="575" y="4320"/>
                    <a:pt x="1284" y="4320"/>
                  </a:cubicBezTo>
                  <a:cubicBezTo>
                    <a:pt x="1994" y="4320"/>
                    <a:pt x="2568" y="3351"/>
                    <a:pt x="2568" y="2158"/>
                  </a:cubicBezTo>
                  <a:cubicBezTo>
                    <a:pt x="2568" y="969"/>
                    <a:pt x="1994" y="1"/>
                    <a:pt x="1284"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92;p27"/>
            <p:cNvSpPr/>
            <p:nvPr/>
          </p:nvSpPr>
          <p:spPr>
            <a:xfrm>
              <a:off x="2253629" y="2782333"/>
              <a:ext cx="90451" cy="151959"/>
            </a:xfrm>
            <a:custGeom>
              <a:avLst/>
              <a:gdLst/>
              <a:ahLst/>
              <a:cxnLst/>
              <a:rect l="l" t="t" r="r" b="b"/>
              <a:pathLst>
                <a:path w="2572" h="4321" extrusionOk="0">
                  <a:moveTo>
                    <a:pt x="1288" y="1"/>
                  </a:moveTo>
                  <a:cubicBezTo>
                    <a:pt x="578" y="1"/>
                    <a:pt x="0" y="969"/>
                    <a:pt x="0" y="2158"/>
                  </a:cubicBezTo>
                  <a:cubicBezTo>
                    <a:pt x="0" y="3351"/>
                    <a:pt x="578" y="4320"/>
                    <a:pt x="1288" y="4320"/>
                  </a:cubicBezTo>
                  <a:cubicBezTo>
                    <a:pt x="1998" y="4320"/>
                    <a:pt x="2572" y="3351"/>
                    <a:pt x="2572" y="2158"/>
                  </a:cubicBezTo>
                  <a:cubicBezTo>
                    <a:pt x="2572" y="969"/>
                    <a:pt x="1998" y="1"/>
                    <a:pt x="1288"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93;p27"/>
            <p:cNvSpPr/>
            <p:nvPr/>
          </p:nvSpPr>
          <p:spPr>
            <a:xfrm>
              <a:off x="1628461" y="2624045"/>
              <a:ext cx="196938" cy="96886"/>
            </a:xfrm>
            <a:custGeom>
              <a:avLst/>
              <a:gdLst/>
              <a:ahLst/>
              <a:cxnLst/>
              <a:rect l="l" t="t" r="r" b="b"/>
              <a:pathLst>
                <a:path w="5600" h="2755" extrusionOk="0">
                  <a:moveTo>
                    <a:pt x="3706" y="0"/>
                  </a:moveTo>
                  <a:cubicBezTo>
                    <a:pt x="2062" y="0"/>
                    <a:pt x="1" y="989"/>
                    <a:pt x="99" y="2754"/>
                  </a:cubicBezTo>
                  <a:lnTo>
                    <a:pt x="5600" y="905"/>
                  </a:lnTo>
                  <a:cubicBezTo>
                    <a:pt x="5365" y="291"/>
                    <a:pt x="4597" y="0"/>
                    <a:pt x="3706" y="0"/>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94;p27"/>
            <p:cNvSpPr/>
            <p:nvPr/>
          </p:nvSpPr>
          <p:spPr>
            <a:xfrm>
              <a:off x="2247439" y="2639800"/>
              <a:ext cx="160891" cy="91471"/>
            </a:xfrm>
            <a:custGeom>
              <a:avLst/>
              <a:gdLst/>
              <a:ahLst/>
              <a:cxnLst/>
              <a:rect l="l" t="t" r="r" b="b"/>
              <a:pathLst>
                <a:path w="4575" h="2601" extrusionOk="0">
                  <a:moveTo>
                    <a:pt x="1426" y="1"/>
                  </a:moveTo>
                  <a:cubicBezTo>
                    <a:pt x="1008" y="1"/>
                    <a:pt x="646" y="161"/>
                    <a:pt x="434" y="559"/>
                  </a:cubicBezTo>
                  <a:cubicBezTo>
                    <a:pt x="1" y="1378"/>
                    <a:pt x="2043" y="2600"/>
                    <a:pt x="3277" y="2600"/>
                  </a:cubicBezTo>
                  <a:cubicBezTo>
                    <a:pt x="3607" y="2600"/>
                    <a:pt x="3880" y="2513"/>
                    <a:pt x="4031" y="2306"/>
                  </a:cubicBezTo>
                  <a:cubicBezTo>
                    <a:pt x="4575" y="1567"/>
                    <a:pt x="2731" y="1"/>
                    <a:pt x="1426"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95;p27"/>
            <p:cNvSpPr/>
            <p:nvPr/>
          </p:nvSpPr>
          <p:spPr>
            <a:xfrm>
              <a:off x="1990367" y="3055652"/>
              <a:ext cx="99278" cy="80815"/>
            </a:xfrm>
            <a:custGeom>
              <a:avLst/>
              <a:gdLst/>
              <a:ahLst/>
              <a:cxnLst/>
              <a:rect l="l" t="t" r="r" b="b"/>
              <a:pathLst>
                <a:path w="2823" h="2298" extrusionOk="0">
                  <a:moveTo>
                    <a:pt x="225" y="0"/>
                  </a:moveTo>
                  <a:cubicBezTo>
                    <a:pt x="217" y="0"/>
                    <a:pt x="210" y="0"/>
                    <a:pt x="202" y="1"/>
                  </a:cubicBezTo>
                  <a:cubicBezTo>
                    <a:pt x="87" y="18"/>
                    <a:pt x="0" y="120"/>
                    <a:pt x="17" y="239"/>
                  </a:cubicBezTo>
                  <a:cubicBezTo>
                    <a:pt x="25" y="297"/>
                    <a:pt x="197" y="1663"/>
                    <a:pt x="870" y="2134"/>
                  </a:cubicBezTo>
                  <a:cubicBezTo>
                    <a:pt x="1030" y="2241"/>
                    <a:pt x="1202" y="2298"/>
                    <a:pt x="1383" y="2298"/>
                  </a:cubicBezTo>
                  <a:cubicBezTo>
                    <a:pt x="1457" y="2298"/>
                    <a:pt x="1535" y="2286"/>
                    <a:pt x="1613" y="2269"/>
                  </a:cubicBezTo>
                  <a:cubicBezTo>
                    <a:pt x="2601" y="2036"/>
                    <a:pt x="2822" y="949"/>
                    <a:pt x="2802" y="412"/>
                  </a:cubicBezTo>
                  <a:cubicBezTo>
                    <a:pt x="2798" y="295"/>
                    <a:pt x="2711" y="206"/>
                    <a:pt x="2592" y="206"/>
                  </a:cubicBezTo>
                  <a:cubicBezTo>
                    <a:pt x="2589" y="206"/>
                    <a:pt x="2587" y="206"/>
                    <a:pt x="2584" y="206"/>
                  </a:cubicBezTo>
                  <a:cubicBezTo>
                    <a:pt x="2466" y="211"/>
                    <a:pt x="2376" y="309"/>
                    <a:pt x="2379" y="427"/>
                  </a:cubicBezTo>
                  <a:cubicBezTo>
                    <a:pt x="2379" y="440"/>
                    <a:pt x="2412" y="1642"/>
                    <a:pt x="1514" y="1855"/>
                  </a:cubicBezTo>
                  <a:cubicBezTo>
                    <a:pt x="1469" y="1866"/>
                    <a:pt x="1426" y="1872"/>
                    <a:pt x="1384" y="1872"/>
                  </a:cubicBezTo>
                  <a:cubicBezTo>
                    <a:pt x="1288" y="1872"/>
                    <a:pt x="1199" y="1843"/>
                    <a:pt x="1117" y="1786"/>
                  </a:cubicBezTo>
                  <a:cubicBezTo>
                    <a:pt x="685" y="1486"/>
                    <a:pt x="481" y="531"/>
                    <a:pt x="435" y="186"/>
                  </a:cubicBezTo>
                  <a:cubicBezTo>
                    <a:pt x="424" y="79"/>
                    <a:pt x="333" y="0"/>
                    <a:pt x="225" y="0"/>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96;p27"/>
            <p:cNvSpPr/>
            <p:nvPr/>
          </p:nvSpPr>
          <p:spPr>
            <a:xfrm>
              <a:off x="1292543" y="2484537"/>
              <a:ext cx="1358063" cy="709821"/>
            </a:xfrm>
            <a:custGeom>
              <a:avLst/>
              <a:gdLst/>
              <a:ahLst/>
              <a:cxnLst/>
              <a:rect l="l" t="t" r="r" b="b"/>
              <a:pathLst>
                <a:path w="38617" h="20184" extrusionOk="0">
                  <a:moveTo>
                    <a:pt x="30875" y="1656"/>
                  </a:moveTo>
                  <a:cubicBezTo>
                    <a:pt x="31113" y="1656"/>
                    <a:pt x="31351" y="1675"/>
                    <a:pt x="31591" y="1714"/>
                  </a:cubicBezTo>
                  <a:cubicBezTo>
                    <a:pt x="34999" y="2276"/>
                    <a:pt x="34695" y="6750"/>
                    <a:pt x="34593" y="8531"/>
                  </a:cubicBezTo>
                  <a:cubicBezTo>
                    <a:pt x="34491" y="10310"/>
                    <a:pt x="34186" y="15954"/>
                    <a:pt x="28895" y="16209"/>
                  </a:cubicBezTo>
                  <a:cubicBezTo>
                    <a:pt x="28766" y="16215"/>
                    <a:pt x="28641" y="16218"/>
                    <a:pt x="28518" y="16218"/>
                  </a:cubicBezTo>
                  <a:cubicBezTo>
                    <a:pt x="23604" y="16218"/>
                    <a:pt x="23528" y="11342"/>
                    <a:pt x="24421" y="7817"/>
                  </a:cubicBezTo>
                  <a:cubicBezTo>
                    <a:pt x="25267" y="4480"/>
                    <a:pt x="27973" y="1656"/>
                    <a:pt x="30875" y="1656"/>
                  </a:cubicBezTo>
                  <a:close/>
                  <a:moveTo>
                    <a:pt x="11542" y="1612"/>
                  </a:moveTo>
                  <a:cubicBezTo>
                    <a:pt x="15840" y="1612"/>
                    <a:pt x="19967" y="8208"/>
                    <a:pt x="15881" y="14121"/>
                  </a:cubicBezTo>
                  <a:cubicBezTo>
                    <a:pt x="14224" y="16520"/>
                    <a:pt x="12269" y="17582"/>
                    <a:pt x="10450" y="17582"/>
                  </a:cubicBezTo>
                  <a:cubicBezTo>
                    <a:pt x="7660" y="17582"/>
                    <a:pt x="5190" y="15084"/>
                    <a:pt x="4606" y="11081"/>
                  </a:cubicBezTo>
                  <a:cubicBezTo>
                    <a:pt x="3828" y="5741"/>
                    <a:pt x="6062" y="2079"/>
                    <a:pt x="11181" y="1627"/>
                  </a:cubicBezTo>
                  <a:cubicBezTo>
                    <a:pt x="11301" y="1617"/>
                    <a:pt x="11421" y="1612"/>
                    <a:pt x="11542" y="1612"/>
                  </a:cubicBezTo>
                  <a:close/>
                  <a:moveTo>
                    <a:pt x="10398" y="0"/>
                  </a:moveTo>
                  <a:cubicBezTo>
                    <a:pt x="4018" y="0"/>
                    <a:pt x="1" y="2661"/>
                    <a:pt x="1" y="2661"/>
                  </a:cubicBezTo>
                  <a:lnTo>
                    <a:pt x="112" y="8042"/>
                  </a:lnTo>
                  <a:lnTo>
                    <a:pt x="2039" y="7927"/>
                  </a:lnTo>
                  <a:lnTo>
                    <a:pt x="2039" y="7927"/>
                  </a:lnTo>
                  <a:cubicBezTo>
                    <a:pt x="2039" y="7927"/>
                    <a:pt x="1390" y="20184"/>
                    <a:pt x="9638" y="20184"/>
                  </a:cubicBezTo>
                  <a:cubicBezTo>
                    <a:pt x="9837" y="20184"/>
                    <a:pt x="10041" y="20177"/>
                    <a:pt x="10251" y="20162"/>
                  </a:cubicBezTo>
                  <a:cubicBezTo>
                    <a:pt x="19138" y="19539"/>
                    <a:pt x="19593" y="10479"/>
                    <a:pt x="19593" y="10479"/>
                  </a:cubicBezTo>
                  <a:lnTo>
                    <a:pt x="22018" y="10511"/>
                  </a:lnTo>
                  <a:cubicBezTo>
                    <a:pt x="22018" y="10511"/>
                    <a:pt x="20676" y="18474"/>
                    <a:pt x="28371" y="18474"/>
                  </a:cubicBezTo>
                  <a:cubicBezTo>
                    <a:pt x="28555" y="18474"/>
                    <a:pt x="28743" y="18469"/>
                    <a:pt x="28937" y="18460"/>
                  </a:cubicBezTo>
                  <a:cubicBezTo>
                    <a:pt x="37259" y="18066"/>
                    <a:pt x="36467" y="8497"/>
                    <a:pt x="36467" y="8497"/>
                  </a:cubicBezTo>
                  <a:lnTo>
                    <a:pt x="37940" y="8100"/>
                  </a:lnTo>
                  <a:lnTo>
                    <a:pt x="38616" y="3457"/>
                  </a:lnTo>
                  <a:cubicBezTo>
                    <a:pt x="38616" y="3457"/>
                    <a:pt x="36877" y="487"/>
                    <a:pt x="31063" y="487"/>
                  </a:cubicBezTo>
                  <a:cubicBezTo>
                    <a:pt x="30762" y="487"/>
                    <a:pt x="30449" y="495"/>
                    <a:pt x="30126" y="512"/>
                  </a:cubicBezTo>
                  <a:cubicBezTo>
                    <a:pt x="23555" y="853"/>
                    <a:pt x="22186" y="8018"/>
                    <a:pt x="22186" y="8018"/>
                  </a:cubicBezTo>
                  <a:lnTo>
                    <a:pt x="19646" y="7985"/>
                  </a:lnTo>
                  <a:cubicBezTo>
                    <a:pt x="19646" y="7985"/>
                    <a:pt x="19311" y="569"/>
                    <a:pt x="12006" y="56"/>
                  </a:cubicBezTo>
                  <a:cubicBezTo>
                    <a:pt x="11455" y="18"/>
                    <a:pt x="10918" y="0"/>
                    <a:pt x="10398" y="0"/>
                  </a:cubicBezTo>
                  <a:close/>
                </a:path>
              </a:pathLst>
            </a:custGeom>
            <a:solidFill>
              <a:srgbClr val="9D3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97;p27"/>
            <p:cNvSpPr/>
            <p:nvPr/>
          </p:nvSpPr>
          <p:spPr>
            <a:xfrm>
              <a:off x="1284877" y="2477152"/>
              <a:ext cx="1373502" cy="724697"/>
            </a:xfrm>
            <a:custGeom>
              <a:avLst/>
              <a:gdLst/>
              <a:ahLst/>
              <a:cxnLst/>
              <a:rect l="l" t="t" r="r" b="b"/>
              <a:pathLst>
                <a:path w="39056" h="20607" extrusionOk="0">
                  <a:moveTo>
                    <a:pt x="31080" y="1652"/>
                  </a:moveTo>
                  <a:cubicBezTo>
                    <a:pt x="27945" y="1652"/>
                    <a:pt x="25243" y="4781"/>
                    <a:pt x="24434" y="7978"/>
                  </a:cubicBezTo>
                  <a:cubicBezTo>
                    <a:pt x="24065" y="9434"/>
                    <a:pt x="23392" y="13047"/>
                    <a:pt x="25111" y="15151"/>
                  </a:cubicBezTo>
                  <a:cubicBezTo>
                    <a:pt x="25923" y="16139"/>
                    <a:pt x="27141" y="16640"/>
                    <a:pt x="28736" y="16640"/>
                  </a:cubicBezTo>
                  <a:cubicBezTo>
                    <a:pt x="28863" y="16640"/>
                    <a:pt x="28994" y="16640"/>
                    <a:pt x="29126" y="16631"/>
                  </a:cubicBezTo>
                  <a:cubicBezTo>
                    <a:pt x="34586" y="16370"/>
                    <a:pt x="34913" y="10651"/>
                    <a:pt x="35020" y="8769"/>
                  </a:cubicBezTo>
                  <a:lnTo>
                    <a:pt x="34811" y="8741"/>
                  </a:lnTo>
                  <a:lnTo>
                    <a:pt x="34597" y="8745"/>
                  </a:lnTo>
                  <a:cubicBezTo>
                    <a:pt x="34495" y="10533"/>
                    <a:pt x="34187" y="15963"/>
                    <a:pt x="29106" y="16209"/>
                  </a:cubicBezTo>
                  <a:cubicBezTo>
                    <a:pt x="28983" y="16215"/>
                    <a:pt x="28863" y="16218"/>
                    <a:pt x="28746" y="16218"/>
                  </a:cubicBezTo>
                  <a:cubicBezTo>
                    <a:pt x="27277" y="16218"/>
                    <a:pt x="26168" y="15769"/>
                    <a:pt x="25443" y="14880"/>
                  </a:cubicBezTo>
                  <a:cubicBezTo>
                    <a:pt x="23843" y="12928"/>
                    <a:pt x="24491" y="9475"/>
                    <a:pt x="24844" y="8080"/>
                  </a:cubicBezTo>
                  <a:cubicBezTo>
                    <a:pt x="25615" y="5049"/>
                    <a:pt x="28146" y="2076"/>
                    <a:pt x="31074" y="2076"/>
                  </a:cubicBezTo>
                  <a:cubicBezTo>
                    <a:pt x="31304" y="2076"/>
                    <a:pt x="31542" y="2096"/>
                    <a:pt x="31775" y="2137"/>
                  </a:cubicBezTo>
                  <a:cubicBezTo>
                    <a:pt x="34946" y="2653"/>
                    <a:pt x="34709" y="6858"/>
                    <a:pt x="34601" y="8654"/>
                  </a:cubicBezTo>
                  <a:lnTo>
                    <a:pt x="34597" y="8728"/>
                  </a:lnTo>
                  <a:lnTo>
                    <a:pt x="34811" y="8741"/>
                  </a:lnTo>
                  <a:lnTo>
                    <a:pt x="35024" y="8753"/>
                  </a:lnTo>
                  <a:lnTo>
                    <a:pt x="35029" y="8679"/>
                  </a:lnTo>
                  <a:cubicBezTo>
                    <a:pt x="35135" y="6768"/>
                    <a:pt x="35393" y="2297"/>
                    <a:pt x="31845" y="1714"/>
                  </a:cubicBezTo>
                  <a:cubicBezTo>
                    <a:pt x="31588" y="1672"/>
                    <a:pt x="31332" y="1652"/>
                    <a:pt x="31080" y="1652"/>
                  </a:cubicBezTo>
                  <a:close/>
                  <a:moveTo>
                    <a:pt x="11756" y="2034"/>
                  </a:moveTo>
                  <a:cubicBezTo>
                    <a:pt x="13532" y="2034"/>
                    <a:pt x="15361" y="3236"/>
                    <a:pt x="16489" y="5180"/>
                  </a:cubicBezTo>
                  <a:cubicBezTo>
                    <a:pt x="18113" y="7969"/>
                    <a:pt x="17905" y="11345"/>
                    <a:pt x="15923" y="14208"/>
                  </a:cubicBezTo>
                  <a:cubicBezTo>
                    <a:pt x="14412" y="16396"/>
                    <a:pt x="12542" y="17581"/>
                    <a:pt x="10670" y="17581"/>
                  </a:cubicBezTo>
                  <a:cubicBezTo>
                    <a:pt x="10332" y="17581"/>
                    <a:pt x="9993" y="17543"/>
                    <a:pt x="9657" y="17464"/>
                  </a:cubicBezTo>
                  <a:cubicBezTo>
                    <a:pt x="7281" y="16907"/>
                    <a:pt x="5513" y="14532"/>
                    <a:pt x="5034" y="11259"/>
                  </a:cubicBezTo>
                  <a:cubicBezTo>
                    <a:pt x="4620" y="8433"/>
                    <a:pt x="5074" y="6087"/>
                    <a:pt x="6342" y="4483"/>
                  </a:cubicBezTo>
                  <a:cubicBezTo>
                    <a:pt x="7461" y="3064"/>
                    <a:pt x="9172" y="2248"/>
                    <a:pt x="11420" y="2051"/>
                  </a:cubicBezTo>
                  <a:cubicBezTo>
                    <a:pt x="11531" y="2043"/>
                    <a:pt x="11645" y="2034"/>
                    <a:pt x="11756" y="2034"/>
                  </a:cubicBezTo>
                  <a:close/>
                  <a:moveTo>
                    <a:pt x="11752" y="1613"/>
                  </a:moveTo>
                  <a:cubicBezTo>
                    <a:pt x="11629" y="1613"/>
                    <a:pt x="11506" y="1618"/>
                    <a:pt x="11383" y="1629"/>
                  </a:cubicBezTo>
                  <a:cubicBezTo>
                    <a:pt x="9012" y="1833"/>
                    <a:pt x="7208" y="2708"/>
                    <a:pt x="6010" y="4221"/>
                  </a:cubicBezTo>
                  <a:cubicBezTo>
                    <a:pt x="4665" y="5919"/>
                    <a:pt x="4185" y="8376"/>
                    <a:pt x="4616" y="11321"/>
                  </a:cubicBezTo>
                  <a:cubicBezTo>
                    <a:pt x="5120" y="14770"/>
                    <a:pt x="7015" y="17280"/>
                    <a:pt x="9562" y="17875"/>
                  </a:cubicBezTo>
                  <a:cubicBezTo>
                    <a:pt x="9931" y="17965"/>
                    <a:pt x="10304" y="18006"/>
                    <a:pt x="10677" y="18006"/>
                  </a:cubicBezTo>
                  <a:cubicBezTo>
                    <a:pt x="12687" y="18006"/>
                    <a:pt x="14681" y="16754"/>
                    <a:pt x="16272" y="14450"/>
                  </a:cubicBezTo>
                  <a:cubicBezTo>
                    <a:pt x="18348" y="11448"/>
                    <a:pt x="18565" y="7904"/>
                    <a:pt x="16858" y="4967"/>
                  </a:cubicBezTo>
                  <a:cubicBezTo>
                    <a:pt x="15652" y="2893"/>
                    <a:pt x="13681" y="1613"/>
                    <a:pt x="11752" y="1613"/>
                  </a:cubicBezTo>
                  <a:close/>
                  <a:moveTo>
                    <a:pt x="10625" y="425"/>
                  </a:moveTo>
                  <a:cubicBezTo>
                    <a:pt x="11138" y="425"/>
                    <a:pt x="11665" y="442"/>
                    <a:pt x="12207" y="480"/>
                  </a:cubicBezTo>
                  <a:cubicBezTo>
                    <a:pt x="19233" y="972"/>
                    <a:pt x="19639" y="7912"/>
                    <a:pt x="19656" y="8207"/>
                  </a:cubicBezTo>
                  <a:lnTo>
                    <a:pt x="19664" y="8404"/>
                  </a:lnTo>
                  <a:lnTo>
                    <a:pt x="22576" y="8441"/>
                  </a:lnTo>
                  <a:lnTo>
                    <a:pt x="22609" y="8264"/>
                  </a:lnTo>
                  <a:cubicBezTo>
                    <a:pt x="22626" y="8195"/>
                    <a:pt x="24032" y="1260"/>
                    <a:pt x="30353" y="936"/>
                  </a:cubicBezTo>
                  <a:cubicBezTo>
                    <a:pt x="30673" y="919"/>
                    <a:pt x="30981" y="911"/>
                    <a:pt x="31279" y="911"/>
                  </a:cubicBezTo>
                  <a:cubicBezTo>
                    <a:pt x="36441" y="911"/>
                    <a:pt x="38330" y="3309"/>
                    <a:pt x="38613" y="3717"/>
                  </a:cubicBezTo>
                  <a:lnTo>
                    <a:pt x="37969" y="8141"/>
                  </a:lnTo>
                  <a:lnTo>
                    <a:pt x="36460" y="8548"/>
                  </a:lnTo>
                  <a:lnTo>
                    <a:pt x="36472" y="8724"/>
                  </a:lnTo>
                  <a:cubicBezTo>
                    <a:pt x="36476" y="8769"/>
                    <a:pt x="36820" y="13326"/>
                    <a:pt x="34319" y="16173"/>
                  </a:cubicBezTo>
                  <a:cubicBezTo>
                    <a:pt x="33079" y="17587"/>
                    <a:pt x="31337" y="18354"/>
                    <a:pt x="29142" y="18461"/>
                  </a:cubicBezTo>
                  <a:cubicBezTo>
                    <a:pt x="28957" y="18470"/>
                    <a:pt x="28776" y="18474"/>
                    <a:pt x="28598" y="18474"/>
                  </a:cubicBezTo>
                  <a:cubicBezTo>
                    <a:pt x="26505" y="18474"/>
                    <a:pt x="24910" y="17876"/>
                    <a:pt x="23851" y="16685"/>
                  </a:cubicBezTo>
                  <a:cubicBezTo>
                    <a:pt x="21854" y="14437"/>
                    <a:pt x="22440" y="10795"/>
                    <a:pt x="22444" y="10759"/>
                  </a:cubicBezTo>
                  <a:lnTo>
                    <a:pt x="22486" y="10513"/>
                  </a:lnTo>
                  <a:lnTo>
                    <a:pt x="19607" y="10471"/>
                  </a:lnTo>
                  <a:lnTo>
                    <a:pt x="19599" y="10676"/>
                  </a:lnTo>
                  <a:cubicBezTo>
                    <a:pt x="19594" y="10767"/>
                    <a:pt x="19057" y="19556"/>
                    <a:pt x="10452" y="20159"/>
                  </a:cubicBezTo>
                  <a:cubicBezTo>
                    <a:pt x="10253" y="20173"/>
                    <a:pt x="10058" y="20180"/>
                    <a:pt x="9866" y="20180"/>
                  </a:cubicBezTo>
                  <a:cubicBezTo>
                    <a:pt x="8109" y="20180"/>
                    <a:pt x="6638" y="19608"/>
                    <a:pt x="5481" y="18473"/>
                  </a:cubicBezTo>
                  <a:cubicBezTo>
                    <a:pt x="2138" y="15188"/>
                    <a:pt x="2462" y="8220"/>
                    <a:pt x="2466" y="8150"/>
                  </a:cubicBezTo>
                  <a:lnTo>
                    <a:pt x="2479" y="7912"/>
                  </a:lnTo>
                  <a:lnTo>
                    <a:pt x="538" y="8027"/>
                  </a:lnTo>
                  <a:lnTo>
                    <a:pt x="432" y="2990"/>
                  </a:lnTo>
                  <a:cubicBezTo>
                    <a:pt x="1083" y="2595"/>
                    <a:pt x="4918" y="425"/>
                    <a:pt x="10625" y="425"/>
                  </a:cubicBezTo>
                  <a:close/>
                  <a:moveTo>
                    <a:pt x="10620" y="1"/>
                  </a:moveTo>
                  <a:cubicBezTo>
                    <a:pt x="4243" y="1"/>
                    <a:pt x="145" y="2668"/>
                    <a:pt x="99" y="2695"/>
                  </a:cubicBezTo>
                  <a:lnTo>
                    <a:pt x="1" y="2761"/>
                  </a:lnTo>
                  <a:lnTo>
                    <a:pt x="124" y="8478"/>
                  </a:lnTo>
                  <a:lnTo>
                    <a:pt x="2036" y="8363"/>
                  </a:lnTo>
                  <a:lnTo>
                    <a:pt x="2036" y="8363"/>
                  </a:lnTo>
                  <a:cubicBezTo>
                    <a:pt x="2003" y="9651"/>
                    <a:pt x="2019" y="15668"/>
                    <a:pt x="5186" y="18777"/>
                  </a:cubicBezTo>
                  <a:cubicBezTo>
                    <a:pt x="6420" y="19991"/>
                    <a:pt x="7987" y="20606"/>
                    <a:pt x="9853" y="20606"/>
                  </a:cubicBezTo>
                  <a:cubicBezTo>
                    <a:pt x="10058" y="20606"/>
                    <a:pt x="10267" y="20598"/>
                    <a:pt x="10481" y="20582"/>
                  </a:cubicBezTo>
                  <a:cubicBezTo>
                    <a:pt x="18704" y="20008"/>
                    <a:pt x="19864" y="12268"/>
                    <a:pt x="20004" y="10902"/>
                  </a:cubicBezTo>
                  <a:lnTo>
                    <a:pt x="21994" y="10931"/>
                  </a:lnTo>
                  <a:cubicBezTo>
                    <a:pt x="21891" y="11817"/>
                    <a:pt x="21690" y="14884"/>
                    <a:pt x="23536" y="16964"/>
                  </a:cubicBezTo>
                  <a:cubicBezTo>
                    <a:pt x="24674" y="18250"/>
                    <a:pt x="26370" y="18898"/>
                    <a:pt x="28588" y="18898"/>
                  </a:cubicBezTo>
                  <a:cubicBezTo>
                    <a:pt x="28776" y="18898"/>
                    <a:pt x="28967" y="18893"/>
                    <a:pt x="29163" y="18884"/>
                  </a:cubicBezTo>
                  <a:cubicBezTo>
                    <a:pt x="31476" y="18772"/>
                    <a:pt x="33318" y="17956"/>
                    <a:pt x="34639" y="16451"/>
                  </a:cubicBezTo>
                  <a:cubicBezTo>
                    <a:pt x="37001" y="13757"/>
                    <a:pt x="36952" y="9761"/>
                    <a:pt x="36907" y="8868"/>
                  </a:cubicBezTo>
                  <a:lnTo>
                    <a:pt x="38346" y="8478"/>
                  </a:lnTo>
                  <a:lnTo>
                    <a:pt x="39056" y="3622"/>
                  </a:lnTo>
                  <a:lnTo>
                    <a:pt x="39019" y="3560"/>
                  </a:lnTo>
                  <a:cubicBezTo>
                    <a:pt x="38940" y="3428"/>
                    <a:pt x="37146" y="484"/>
                    <a:pt x="31274" y="484"/>
                  </a:cubicBezTo>
                  <a:cubicBezTo>
                    <a:pt x="30971" y="484"/>
                    <a:pt x="30657" y="492"/>
                    <a:pt x="30332" y="508"/>
                  </a:cubicBezTo>
                  <a:cubicBezTo>
                    <a:pt x="24254" y="824"/>
                    <a:pt x="22503" y="6899"/>
                    <a:pt x="22236" y="8010"/>
                  </a:cubicBezTo>
                  <a:lnTo>
                    <a:pt x="20061" y="7986"/>
                  </a:lnTo>
                  <a:cubicBezTo>
                    <a:pt x="19934" y="6780"/>
                    <a:pt x="18963" y="525"/>
                    <a:pt x="12236" y="58"/>
                  </a:cubicBezTo>
                  <a:cubicBezTo>
                    <a:pt x="11682" y="19"/>
                    <a:pt x="11143" y="1"/>
                    <a:pt x="10620"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98;p27"/>
            <p:cNvSpPr/>
            <p:nvPr/>
          </p:nvSpPr>
          <p:spPr>
            <a:xfrm>
              <a:off x="1337276" y="2469696"/>
              <a:ext cx="1358169" cy="709680"/>
            </a:xfrm>
            <a:custGeom>
              <a:avLst/>
              <a:gdLst/>
              <a:ahLst/>
              <a:cxnLst/>
              <a:rect l="l" t="t" r="r" b="b"/>
              <a:pathLst>
                <a:path w="38620" h="20180" extrusionOk="0">
                  <a:moveTo>
                    <a:pt x="30907" y="2078"/>
                  </a:moveTo>
                  <a:cubicBezTo>
                    <a:pt x="31145" y="2078"/>
                    <a:pt x="31384" y="2097"/>
                    <a:pt x="31623" y="2136"/>
                  </a:cubicBezTo>
                  <a:cubicBezTo>
                    <a:pt x="35027" y="2698"/>
                    <a:pt x="34724" y="7172"/>
                    <a:pt x="34621" y="8953"/>
                  </a:cubicBezTo>
                  <a:cubicBezTo>
                    <a:pt x="34518" y="10732"/>
                    <a:pt x="34215" y="16376"/>
                    <a:pt x="28924" y="16631"/>
                  </a:cubicBezTo>
                  <a:cubicBezTo>
                    <a:pt x="28795" y="16637"/>
                    <a:pt x="28669" y="16640"/>
                    <a:pt x="28546" y="16640"/>
                  </a:cubicBezTo>
                  <a:cubicBezTo>
                    <a:pt x="23632" y="16640"/>
                    <a:pt x="23557" y="11764"/>
                    <a:pt x="24449" y="8239"/>
                  </a:cubicBezTo>
                  <a:cubicBezTo>
                    <a:pt x="25294" y="4902"/>
                    <a:pt x="28004" y="2078"/>
                    <a:pt x="30907" y="2078"/>
                  </a:cubicBezTo>
                  <a:close/>
                  <a:moveTo>
                    <a:pt x="11574" y="2034"/>
                  </a:moveTo>
                  <a:cubicBezTo>
                    <a:pt x="15872" y="2034"/>
                    <a:pt x="19996" y="8630"/>
                    <a:pt x="15910" y="14543"/>
                  </a:cubicBezTo>
                  <a:cubicBezTo>
                    <a:pt x="14252" y="16942"/>
                    <a:pt x="12298" y="18004"/>
                    <a:pt x="10479" y="18004"/>
                  </a:cubicBezTo>
                  <a:cubicBezTo>
                    <a:pt x="7690" y="18004"/>
                    <a:pt x="5220" y="15506"/>
                    <a:pt x="4635" y="11503"/>
                  </a:cubicBezTo>
                  <a:cubicBezTo>
                    <a:pt x="3855" y="6163"/>
                    <a:pt x="6091" y="2501"/>
                    <a:pt x="11213" y="2049"/>
                  </a:cubicBezTo>
                  <a:cubicBezTo>
                    <a:pt x="11333" y="2039"/>
                    <a:pt x="11454" y="2034"/>
                    <a:pt x="11574" y="2034"/>
                  </a:cubicBezTo>
                  <a:close/>
                  <a:moveTo>
                    <a:pt x="10398" y="0"/>
                  </a:moveTo>
                  <a:cubicBezTo>
                    <a:pt x="4018" y="0"/>
                    <a:pt x="0" y="2661"/>
                    <a:pt x="0" y="2661"/>
                  </a:cubicBezTo>
                  <a:lnTo>
                    <a:pt x="115" y="8042"/>
                  </a:lnTo>
                  <a:lnTo>
                    <a:pt x="2039" y="7927"/>
                  </a:lnTo>
                  <a:lnTo>
                    <a:pt x="2039" y="7927"/>
                  </a:lnTo>
                  <a:cubicBezTo>
                    <a:pt x="2039" y="7927"/>
                    <a:pt x="1390" y="20180"/>
                    <a:pt x="9634" y="20180"/>
                  </a:cubicBezTo>
                  <a:cubicBezTo>
                    <a:pt x="9834" y="20180"/>
                    <a:pt x="10039" y="20172"/>
                    <a:pt x="10250" y="20158"/>
                  </a:cubicBezTo>
                  <a:cubicBezTo>
                    <a:pt x="19137" y="19535"/>
                    <a:pt x="19593" y="10475"/>
                    <a:pt x="19593" y="10475"/>
                  </a:cubicBezTo>
                  <a:lnTo>
                    <a:pt x="22017" y="10511"/>
                  </a:lnTo>
                  <a:cubicBezTo>
                    <a:pt x="22017" y="10511"/>
                    <a:pt x="20675" y="18473"/>
                    <a:pt x="28371" y="18473"/>
                  </a:cubicBezTo>
                  <a:cubicBezTo>
                    <a:pt x="28554" y="18473"/>
                    <a:pt x="28743" y="18469"/>
                    <a:pt x="28937" y="18460"/>
                  </a:cubicBezTo>
                  <a:cubicBezTo>
                    <a:pt x="37258" y="18062"/>
                    <a:pt x="36467" y="8493"/>
                    <a:pt x="36467" y="8493"/>
                  </a:cubicBezTo>
                  <a:lnTo>
                    <a:pt x="37939" y="8095"/>
                  </a:lnTo>
                  <a:lnTo>
                    <a:pt x="38620" y="3452"/>
                  </a:lnTo>
                  <a:cubicBezTo>
                    <a:pt x="38620" y="3452"/>
                    <a:pt x="36876" y="484"/>
                    <a:pt x="31054" y="484"/>
                  </a:cubicBezTo>
                  <a:cubicBezTo>
                    <a:pt x="30756" y="484"/>
                    <a:pt x="30446" y="491"/>
                    <a:pt x="30126" y="508"/>
                  </a:cubicBezTo>
                  <a:cubicBezTo>
                    <a:pt x="23555" y="847"/>
                    <a:pt x="22185" y="8014"/>
                    <a:pt x="22185" y="8014"/>
                  </a:cubicBezTo>
                  <a:lnTo>
                    <a:pt x="19650" y="7984"/>
                  </a:lnTo>
                  <a:cubicBezTo>
                    <a:pt x="19650" y="7984"/>
                    <a:pt x="19310" y="565"/>
                    <a:pt x="12006" y="56"/>
                  </a:cubicBezTo>
                  <a:cubicBezTo>
                    <a:pt x="11455" y="18"/>
                    <a:pt x="10918" y="0"/>
                    <a:pt x="10398" y="0"/>
                  </a:cubicBezTo>
                  <a:close/>
                </a:path>
              </a:pathLst>
            </a:custGeom>
            <a:solidFill>
              <a:srgbClr val="D96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99;p27"/>
            <p:cNvSpPr/>
            <p:nvPr/>
          </p:nvSpPr>
          <p:spPr>
            <a:xfrm>
              <a:off x="1034908" y="2579559"/>
              <a:ext cx="261576" cy="195180"/>
            </a:xfrm>
            <a:custGeom>
              <a:avLst/>
              <a:gdLst/>
              <a:ahLst/>
              <a:cxnLst/>
              <a:rect l="l" t="t" r="r" b="b"/>
              <a:pathLst>
                <a:path w="7438" h="5550" extrusionOk="0">
                  <a:moveTo>
                    <a:pt x="7315" y="0"/>
                  </a:moveTo>
                  <a:lnTo>
                    <a:pt x="1" y="4171"/>
                  </a:lnTo>
                  <a:lnTo>
                    <a:pt x="1" y="4171"/>
                  </a:lnTo>
                  <a:lnTo>
                    <a:pt x="604" y="4118"/>
                  </a:lnTo>
                  <a:cubicBezTo>
                    <a:pt x="753" y="4105"/>
                    <a:pt x="901" y="4099"/>
                    <a:pt x="1049" y="4099"/>
                  </a:cubicBezTo>
                  <a:cubicBezTo>
                    <a:pt x="2395" y="4099"/>
                    <a:pt x="3692" y="4614"/>
                    <a:pt x="4652" y="5549"/>
                  </a:cubicBezTo>
                  <a:lnTo>
                    <a:pt x="7438" y="5242"/>
                  </a:lnTo>
                  <a:lnTo>
                    <a:pt x="7315" y="0"/>
                  </a:lnTo>
                  <a:close/>
                </a:path>
              </a:pathLst>
            </a:custGeom>
            <a:solidFill>
              <a:srgbClr val="D96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00;p27"/>
            <p:cNvSpPr/>
            <p:nvPr/>
          </p:nvSpPr>
          <p:spPr>
            <a:xfrm>
              <a:off x="1001886" y="2566969"/>
              <a:ext cx="302229" cy="215401"/>
            </a:xfrm>
            <a:custGeom>
              <a:avLst/>
              <a:gdLst/>
              <a:ahLst/>
              <a:cxnLst/>
              <a:rect l="l" t="t" r="r" b="b"/>
              <a:pathLst>
                <a:path w="8594" h="6125" extrusionOk="0">
                  <a:moveTo>
                    <a:pt x="8052" y="715"/>
                  </a:moveTo>
                  <a:lnTo>
                    <a:pt x="8163" y="5411"/>
                  </a:lnTo>
                  <a:lnTo>
                    <a:pt x="5670" y="5686"/>
                  </a:lnTo>
                  <a:cubicBezTo>
                    <a:pt x="4673" y="4759"/>
                    <a:pt x="3364" y="4247"/>
                    <a:pt x="2003" y="4247"/>
                  </a:cubicBezTo>
                  <a:cubicBezTo>
                    <a:pt x="1954" y="4247"/>
                    <a:pt x="1905" y="4247"/>
                    <a:pt x="1855" y="4250"/>
                  </a:cubicBezTo>
                  <a:lnTo>
                    <a:pt x="8052" y="715"/>
                  </a:lnTo>
                  <a:close/>
                  <a:moveTo>
                    <a:pt x="8458" y="1"/>
                  </a:moveTo>
                  <a:lnTo>
                    <a:pt x="1" y="4824"/>
                  </a:lnTo>
                  <a:lnTo>
                    <a:pt x="1564" y="4686"/>
                  </a:lnTo>
                  <a:cubicBezTo>
                    <a:pt x="1708" y="4673"/>
                    <a:pt x="1851" y="4667"/>
                    <a:pt x="1994" y="4667"/>
                  </a:cubicBezTo>
                  <a:cubicBezTo>
                    <a:pt x="3282" y="4667"/>
                    <a:pt x="4521" y="5162"/>
                    <a:pt x="5448" y="6060"/>
                  </a:cubicBezTo>
                  <a:lnTo>
                    <a:pt x="5517" y="6125"/>
                  </a:lnTo>
                  <a:lnTo>
                    <a:pt x="8593" y="5789"/>
                  </a:lnTo>
                  <a:lnTo>
                    <a:pt x="8458" y="1"/>
                  </a:ln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01;p27"/>
            <p:cNvSpPr/>
            <p:nvPr/>
          </p:nvSpPr>
          <p:spPr>
            <a:xfrm>
              <a:off x="1187252" y="2717555"/>
              <a:ext cx="109230" cy="61684"/>
            </a:xfrm>
            <a:custGeom>
              <a:avLst/>
              <a:gdLst/>
              <a:ahLst/>
              <a:cxnLst/>
              <a:rect l="l" t="t" r="r" b="b"/>
              <a:pathLst>
                <a:path w="3106" h="1754" extrusionOk="0">
                  <a:moveTo>
                    <a:pt x="2921" y="1"/>
                  </a:moveTo>
                  <a:lnTo>
                    <a:pt x="0" y="1187"/>
                  </a:lnTo>
                  <a:lnTo>
                    <a:pt x="542" y="1753"/>
                  </a:lnTo>
                  <a:lnTo>
                    <a:pt x="3106" y="1416"/>
                  </a:lnTo>
                  <a:lnTo>
                    <a:pt x="2921" y="1"/>
                  </a:lnTo>
                  <a:close/>
                </a:path>
              </a:pathLst>
            </a:custGeom>
            <a:solidFill>
              <a:srgbClr val="9D3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02;p27"/>
            <p:cNvSpPr/>
            <p:nvPr/>
          </p:nvSpPr>
          <p:spPr>
            <a:xfrm>
              <a:off x="1174241" y="2707040"/>
              <a:ext cx="130577" cy="79971"/>
            </a:xfrm>
            <a:custGeom>
              <a:avLst/>
              <a:gdLst/>
              <a:ahLst/>
              <a:cxnLst/>
              <a:rect l="l" t="t" r="r" b="b"/>
              <a:pathLst>
                <a:path w="3713" h="2274" extrusionOk="0">
                  <a:moveTo>
                    <a:pt x="3115" y="600"/>
                  </a:moveTo>
                  <a:lnTo>
                    <a:pt x="3238" y="1535"/>
                  </a:lnTo>
                  <a:lnTo>
                    <a:pt x="990" y="1826"/>
                  </a:lnTo>
                  <a:lnTo>
                    <a:pt x="739" y="1564"/>
                  </a:lnTo>
                  <a:lnTo>
                    <a:pt x="3115" y="600"/>
                  </a:lnTo>
                  <a:close/>
                  <a:moveTo>
                    <a:pt x="3463" y="1"/>
                  </a:moveTo>
                  <a:lnTo>
                    <a:pt x="1" y="1407"/>
                  </a:lnTo>
                  <a:lnTo>
                    <a:pt x="834" y="2274"/>
                  </a:lnTo>
                  <a:lnTo>
                    <a:pt x="3713" y="1900"/>
                  </a:lnTo>
                  <a:lnTo>
                    <a:pt x="3463" y="1"/>
                  </a:ln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03;p27"/>
            <p:cNvSpPr/>
            <p:nvPr/>
          </p:nvSpPr>
          <p:spPr>
            <a:xfrm>
              <a:off x="2402175" y="2611279"/>
              <a:ext cx="106909" cy="406642"/>
            </a:xfrm>
            <a:custGeom>
              <a:avLst/>
              <a:gdLst/>
              <a:ahLst/>
              <a:cxnLst/>
              <a:rect l="l" t="t" r="r" b="b"/>
              <a:pathLst>
                <a:path w="3040" h="11563" extrusionOk="0">
                  <a:moveTo>
                    <a:pt x="0" y="1"/>
                  </a:moveTo>
                  <a:lnTo>
                    <a:pt x="0" y="9725"/>
                  </a:lnTo>
                  <a:cubicBezTo>
                    <a:pt x="21" y="9729"/>
                    <a:pt x="42" y="9733"/>
                    <a:pt x="62" y="9741"/>
                  </a:cubicBezTo>
                  <a:lnTo>
                    <a:pt x="62" y="11562"/>
                  </a:lnTo>
                  <a:cubicBezTo>
                    <a:pt x="2544" y="9918"/>
                    <a:pt x="2749" y="6321"/>
                    <a:pt x="2826" y="4931"/>
                  </a:cubicBezTo>
                  <a:lnTo>
                    <a:pt x="3040" y="4927"/>
                  </a:lnTo>
                  <a:lnTo>
                    <a:pt x="2826" y="4914"/>
                  </a:lnTo>
                  <a:lnTo>
                    <a:pt x="2830" y="4840"/>
                  </a:lnTo>
                  <a:cubicBezTo>
                    <a:pt x="2900" y="3683"/>
                    <a:pt x="3023" y="1527"/>
                    <a:pt x="2252" y="1"/>
                  </a:cubicBezTo>
                  <a:close/>
                </a:path>
              </a:pathLst>
            </a:custGeom>
            <a:solidFill>
              <a:srgbClr val="C7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04;p27"/>
            <p:cNvSpPr/>
            <p:nvPr/>
          </p:nvSpPr>
          <p:spPr>
            <a:xfrm>
              <a:off x="2170529" y="2611279"/>
              <a:ext cx="237873" cy="390922"/>
            </a:xfrm>
            <a:custGeom>
              <a:avLst/>
              <a:gdLst/>
              <a:ahLst/>
              <a:cxnLst/>
              <a:rect l="l" t="t" r="r" b="b"/>
              <a:pathLst>
                <a:path w="6764" h="11116" extrusionOk="0">
                  <a:moveTo>
                    <a:pt x="3613" y="813"/>
                  </a:moveTo>
                  <a:cubicBezTo>
                    <a:pt x="4918" y="813"/>
                    <a:pt x="6763" y="2379"/>
                    <a:pt x="6218" y="3117"/>
                  </a:cubicBezTo>
                  <a:cubicBezTo>
                    <a:pt x="6067" y="3323"/>
                    <a:pt x="5796" y="3413"/>
                    <a:pt x="5464" y="3413"/>
                  </a:cubicBezTo>
                  <a:cubicBezTo>
                    <a:pt x="4229" y="3413"/>
                    <a:pt x="2186" y="2186"/>
                    <a:pt x="2621" y="1370"/>
                  </a:cubicBezTo>
                  <a:cubicBezTo>
                    <a:pt x="2835" y="973"/>
                    <a:pt x="3195" y="813"/>
                    <a:pt x="3613" y="813"/>
                  </a:cubicBezTo>
                  <a:close/>
                  <a:moveTo>
                    <a:pt x="3651" y="4865"/>
                  </a:moveTo>
                  <a:cubicBezTo>
                    <a:pt x="4361" y="4865"/>
                    <a:pt x="4935" y="5833"/>
                    <a:pt x="4935" y="7022"/>
                  </a:cubicBezTo>
                  <a:cubicBezTo>
                    <a:pt x="4935" y="8215"/>
                    <a:pt x="4361" y="9184"/>
                    <a:pt x="3651" y="9184"/>
                  </a:cubicBezTo>
                  <a:cubicBezTo>
                    <a:pt x="2941" y="9184"/>
                    <a:pt x="2363" y="8215"/>
                    <a:pt x="2363" y="7022"/>
                  </a:cubicBezTo>
                  <a:cubicBezTo>
                    <a:pt x="2363" y="5833"/>
                    <a:pt x="2941" y="4865"/>
                    <a:pt x="3651" y="4865"/>
                  </a:cubicBezTo>
                  <a:close/>
                  <a:moveTo>
                    <a:pt x="3093" y="1"/>
                  </a:moveTo>
                  <a:cubicBezTo>
                    <a:pt x="2019" y="1100"/>
                    <a:pt x="1186" y="2568"/>
                    <a:pt x="772" y="4155"/>
                  </a:cubicBezTo>
                  <a:cubicBezTo>
                    <a:pt x="768" y="4164"/>
                    <a:pt x="768" y="4172"/>
                    <a:pt x="764" y="4180"/>
                  </a:cubicBezTo>
                  <a:cubicBezTo>
                    <a:pt x="764" y="4188"/>
                    <a:pt x="764" y="4192"/>
                    <a:pt x="759" y="4196"/>
                  </a:cubicBezTo>
                  <a:cubicBezTo>
                    <a:pt x="759" y="4204"/>
                    <a:pt x="755" y="4209"/>
                    <a:pt x="755" y="4213"/>
                  </a:cubicBezTo>
                  <a:cubicBezTo>
                    <a:pt x="173" y="6517"/>
                    <a:pt x="1" y="9397"/>
                    <a:pt x="1325" y="11115"/>
                  </a:cubicBezTo>
                  <a:cubicBezTo>
                    <a:pt x="2142" y="10144"/>
                    <a:pt x="3515" y="9508"/>
                    <a:pt x="5070" y="9508"/>
                  </a:cubicBezTo>
                  <a:cubicBezTo>
                    <a:pt x="5603" y="9508"/>
                    <a:pt x="6112" y="9586"/>
                    <a:pt x="6587" y="9725"/>
                  </a:cubicBezTo>
                  <a:lnTo>
                    <a:pt x="6587" y="1"/>
                  </a:lnTo>
                  <a:close/>
                </a:path>
              </a:pathLst>
            </a:custGeom>
            <a:solidFill>
              <a:srgbClr val="C7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05;p27"/>
            <p:cNvSpPr/>
            <p:nvPr/>
          </p:nvSpPr>
          <p:spPr>
            <a:xfrm>
              <a:off x="2217090" y="2945614"/>
              <a:ext cx="187302" cy="101880"/>
            </a:xfrm>
            <a:custGeom>
              <a:avLst/>
              <a:gdLst/>
              <a:ahLst/>
              <a:cxnLst/>
              <a:rect l="l" t="t" r="r" b="b"/>
              <a:pathLst>
                <a:path w="5326" h="2897" extrusionOk="0">
                  <a:moveTo>
                    <a:pt x="3746" y="1"/>
                  </a:moveTo>
                  <a:cubicBezTo>
                    <a:pt x="2191" y="1"/>
                    <a:pt x="818" y="637"/>
                    <a:pt x="1" y="1608"/>
                  </a:cubicBezTo>
                  <a:cubicBezTo>
                    <a:pt x="449" y="2191"/>
                    <a:pt x="1064" y="2638"/>
                    <a:pt x="1892" y="2888"/>
                  </a:cubicBezTo>
                  <a:cubicBezTo>
                    <a:pt x="2003" y="2892"/>
                    <a:pt x="2117" y="2897"/>
                    <a:pt x="2232" y="2897"/>
                  </a:cubicBezTo>
                  <a:cubicBezTo>
                    <a:pt x="2352" y="2897"/>
                    <a:pt x="2475" y="2892"/>
                    <a:pt x="2598" y="2888"/>
                  </a:cubicBezTo>
                  <a:cubicBezTo>
                    <a:pt x="3726" y="2831"/>
                    <a:pt x="4619" y="2523"/>
                    <a:pt x="5325" y="2055"/>
                  </a:cubicBezTo>
                  <a:lnTo>
                    <a:pt x="5325" y="234"/>
                  </a:lnTo>
                  <a:cubicBezTo>
                    <a:pt x="5305" y="226"/>
                    <a:pt x="5284" y="222"/>
                    <a:pt x="5263" y="218"/>
                  </a:cubicBezTo>
                  <a:cubicBezTo>
                    <a:pt x="4788" y="79"/>
                    <a:pt x="4279" y="1"/>
                    <a:pt x="3746" y="1"/>
                  </a:cubicBezTo>
                  <a:close/>
                </a:path>
              </a:pathLst>
            </a:custGeom>
            <a:solidFill>
              <a:srgbClr val="A1A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06;p27"/>
            <p:cNvSpPr/>
            <p:nvPr/>
          </p:nvSpPr>
          <p:spPr>
            <a:xfrm>
              <a:off x="2279266" y="2550124"/>
              <a:ext cx="202143" cy="61191"/>
            </a:xfrm>
            <a:custGeom>
              <a:avLst/>
              <a:gdLst/>
              <a:ahLst/>
              <a:cxnLst/>
              <a:rect l="l" t="t" r="r" b="b"/>
              <a:pathLst>
                <a:path w="5748" h="1740" extrusionOk="0">
                  <a:moveTo>
                    <a:pt x="2798" y="1"/>
                  </a:moveTo>
                  <a:cubicBezTo>
                    <a:pt x="2778" y="1"/>
                    <a:pt x="2757" y="5"/>
                    <a:pt x="2736" y="5"/>
                  </a:cubicBezTo>
                  <a:cubicBezTo>
                    <a:pt x="1740" y="304"/>
                    <a:pt x="805" y="919"/>
                    <a:pt x="1" y="1740"/>
                  </a:cubicBezTo>
                  <a:lnTo>
                    <a:pt x="5747" y="1740"/>
                  </a:lnTo>
                  <a:cubicBezTo>
                    <a:pt x="5325" y="894"/>
                    <a:pt x="4627" y="247"/>
                    <a:pt x="3499" y="62"/>
                  </a:cubicBezTo>
                  <a:cubicBezTo>
                    <a:pt x="3266" y="21"/>
                    <a:pt x="3028" y="1"/>
                    <a:pt x="2798" y="1"/>
                  </a:cubicBezTo>
                  <a:close/>
                </a:path>
              </a:pathLst>
            </a:custGeom>
            <a:solidFill>
              <a:srgbClr val="9499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07;p27"/>
            <p:cNvSpPr/>
            <p:nvPr/>
          </p:nvSpPr>
          <p:spPr>
            <a:xfrm>
              <a:off x="2253629" y="2782333"/>
              <a:ext cx="90451" cy="151959"/>
            </a:xfrm>
            <a:custGeom>
              <a:avLst/>
              <a:gdLst/>
              <a:ahLst/>
              <a:cxnLst/>
              <a:rect l="l" t="t" r="r" b="b"/>
              <a:pathLst>
                <a:path w="2572" h="4321" extrusionOk="0">
                  <a:moveTo>
                    <a:pt x="1288" y="1"/>
                  </a:moveTo>
                  <a:cubicBezTo>
                    <a:pt x="578" y="1"/>
                    <a:pt x="0" y="969"/>
                    <a:pt x="0" y="2158"/>
                  </a:cubicBezTo>
                  <a:cubicBezTo>
                    <a:pt x="0" y="3351"/>
                    <a:pt x="578" y="4320"/>
                    <a:pt x="1288" y="4320"/>
                  </a:cubicBezTo>
                  <a:cubicBezTo>
                    <a:pt x="1998" y="4320"/>
                    <a:pt x="2572" y="3351"/>
                    <a:pt x="2572" y="2158"/>
                  </a:cubicBezTo>
                  <a:cubicBezTo>
                    <a:pt x="2572" y="969"/>
                    <a:pt x="1998" y="1"/>
                    <a:pt x="1288" y="1"/>
                  </a:cubicBezTo>
                  <a:close/>
                </a:path>
              </a:pathLst>
            </a:custGeom>
            <a:solidFill>
              <a:srgbClr val="66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08;p27"/>
            <p:cNvSpPr/>
            <p:nvPr/>
          </p:nvSpPr>
          <p:spPr>
            <a:xfrm>
              <a:off x="2247404" y="2639870"/>
              <a:ext cx="160997" cy="91435"/>
            </a:xfrm>
            <a:custGeom>
              <a:avLst/>
              <a:gdLst/>
              <a:ahLst/>
              <a:cxnLst/>
              <a:rect l="l" t="t" r="r" b="b"/>
              <a:pathLst>
                <a:path w="4578" h="2600" extrusionOk="0">
                  <a:moveTo>
                    <a:pt x="1427" y="0"/>
                  </a:moveTo>
                  <a:cubicBezTo>
                    <a:pt x="1009" y="0"/>
                    <a:pt x="649" y="160"/>
                    <a:pt x="435" y="557"/>
                  </a:cubicBezTo>
                  <a:cubicBezTo>
                    <a:pt x="0" y="1373"/>
                    <a:pt x="2043" y="2600"/>
                    <a:pt x="3278" y="2600"/>
                  </a:cubicBezTo>
                  <a:cubicBezTo>
                    <a:pt x="3610" y="2600"/>
                    <a:pt x="3881" y="2510"/>
                    <a:pt x="4032" y="2304"/>
                  </a:cubicBezTo>
                  <a:cubicBezTo>
                    <a:pt x="4577" y="1566"/>
                    <a:pt x="2732" y="0"/>
                    <a:pt x="1427" y="0"/>
                  </a:cubicBezTo>
                  <a:close/>
                </a:path>
              </a:pathLst>
            </a:custGeom>
            <a:solidFill>
              <a:srgbClr val="66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09;p27"/>
            <p:cNvSpPr/>
            <p:nvPr/>
          </p:nvSpPr>
          <p:spPr>
            <a:xfrm>
              <a:off x="2359904" y="2542739"/>
              <a:ext cx="209176" cy="511511"/>
            </a:xfrm>
            <a:custGeom>
              <a:avLst/>
              <a:gdLst/>
              <a:ahLst/>
              <a:cxnLst/>
              <a:rect l="l" t="t" r="r" b="b"/>
              <a:pathLst>
                <a:path w="5948" h="14545" extrusionOk="0">
                  <a:moveTo>
                    <a:pt x="1891" y="1"/>
                  </a:moveTo>
                  <a:lnTo>
                    <a:pt x="1891" y="1"/>
                  </a:lnTo>
                  <a:cubicBezTo>
                    <a:pt x="4791" y="977"/>
                    <a:pt x="4562" y="5021"/>
                    <a:pt x="4460" y="6814"/>
                  </a:cubicBezTo>
                  <a:lnTo>
                    <a:pt x="4455" y="6888"/>
                  </a:lnTo>
                  <a:lnTo>
                    <a:pt x="4242" y="6876"/>
                  </a:lnTo>
                  <a:lnTo>
                    <a:pt x="4451" y="6904"/>
                  </a:lnTo>
                  <a:cubicBezTo>
                    <a:pt x="4356" y="8602"/>
                    <a:pt x="4078" y="13434"/>
                    <a:pt x="0" y="14545"/>
                  </a:cubicBezTo>
                  <a:cubicBezTo>
                    <a:pt x="1547" y="14439"/>
                    <a:pt x="2654" y="13861"/>
                    <a:pt x="3451" y="13060"/>
                  </a:cubicBezTo>
                  <a:cubicBezTo>
                    <a:pt x="5226" y="11268"/>
                    <a:pt x="5456" y="8360"/>
                    <a:pt x="5533" y="7035"/>
                  </a:cubicBezTo>
                  <a:cubicBezTo>
                    <a:pt x="5533" y="7011"/>
                    <a:pt x="5533" y="6990"/>
                    <a:pt x="5537" y="6965"/>
                  </a:cubicBezTo>
                  <a:cubicBezTo>
                    <a:pt x="5537" y="6937"/>
                    <a:pt x="5542" y="6904"/>
                    <a:pt x="5542" y="6876"/>
                  </a:cubicBezTo>
                  <a:cubicBezTo>
                    <a:pt x="5645" y="5095"/>
                    <a:pt x="5948" y="621"/>
                    <a:pt x="2544" y="59"/>
                  </a:cubicBezTo>
                  <a:cubicBezTo>
                    <a:pt x="2326" y="26"/>
                    <a:pt x="2109" y="6"/>
                    <a:pt x="1891" y="1"/>
                  </a:cubicBezTo>
                  <a:close/>
                </a:path>
              </a:pathLst>
            </a:custGeom>
            <a:solidFill>
              <a:srgbClr val="5358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10;p27"/>
            <p:cNvSpPr/>
            <p:nvPr/>
          </p:nvSpPr>
          <p:spPr>
            <a:xfrm>
              <a:off x="2283591" y="2542739"/>
              <a:ext cx="244836" cy="512250"/>
            </a:xfrm>
            <a:custGeom>
              <a:avLst/>
              <a:gdLst/>
              <a:ahLst/>
              <a:cxnLst/>
              <a:rect l="l" t="t" r="r" b="b"/>
              <a:pathLst>
                <a:path w="6962" h="14566" extrusionOk="0">
                  <a:moveTo>
                    <a:pt x="3991" y="1"/>
                  </a:moveTo>
                  <a:cubicBezTo>
                    <a:pt x="3524" y="1"/>
                    <a:pt x="3061" y="75"/>
                    <a:pt x="2613" y="215"/>
                  </a:cubicBezTo>
                  <a:cubicBezTo>
                    <a:pt x="2634" y="215"/>
                    <a:pt x="2655" y="211"/>
                    <a:pt x="2675" y="211"/>
                  </a:cubicBezTo>
                  <a:cubicBezTo>
                    <a:pt x="2905" y="211"/>
                    <a:pt x="3143" y="231"/>
                    <a:pt x="3376" y="272"/>
                  </a:cubicBezTo>
                  <a:cubicBezTo>
                    <a:pt x="4504" y="457"/>
                    <a:pt x="5202" y="1104"/>
                    <a:pt x="5624" y="1950"/>
                  </a:cubicBezTo>
                  <a:cubicBezTo>
                    <a:pt x="6395" y="3476"/>
                    <a:pt x="6272" y="5632"/>
                    <a:pt x="6202" y="6789"/>
                  </a:cubicBezTo>
                  <a:lnTo>
                    <a:pt x="6198" y="6863"/>
                  </a:lnTo>
                  <a:lnTo>
                    <a:pt x="6412" y="6876"/>
                  </a:lnTo>
                  <a:lnTo>
                    <a:pt x="6625" y="6888"/>
                  </a:lnTo>
                  <a:lnTo>
                    <a:pt x="6630" y="6814"/>
                  </a:lnTo>
                  <a:cubicBezTo>
                    <a:pt x="6732" y="5021"/>
                    <a:pt x="6961" y="977"/>
                    <a:pt x="4061" y="1"/>
                  </a:cubicBezTo>
                  <a:close/>
                  <a:moveTo>
                    <a:pt x="6412" y="6876"/>
                  </a:moveTo>
                  <a:lnTo>
                    <a:pt x="6198" y="6880"/>
                  </a:lnTo>
                  <a:cubicBezTo>
                    <a:pt x="6121" y="8270"/>
                    <a:pt x="5916" y="11867"/>
                    <a:pt x="3434" y="13511"/>
                  </a:cubicBezTo>
                  <a:cubicBezTo>
                    <a:pt x="2728" y="13979"/>
                    <a:pt x="1835" y="14287"/>
                    <a:pt x="707" y="14344"/>
                  </a:cubicBezTo>
                  <a:cubicBezTo>
                    <a:pt x="584" y="14348"/>
                    <a:pt x="461" y="14353"/>
                    <a:pt x="341" y="14353"/>
                  </a:cubicBezTo>
                  <a:cubicBezTo>
                    <a:pt x="226" y="14353"/>
                    <a:pt x="112" y="14348"/>
                    <a:pt x="1" y="14344"/>
                  </a:cubicBezTo>
                  <a:lnTo>
                    <a:pt x="1" y="14344"/>
                  </a:lnTo>
                  <a:cubicBezTo>
                    <a:pt x="453" y="14480"/>
                    <a:pt x="969" y="14558"/>
                    <a:pt x="1551" y="14562"/>
                  </a:cubicBezTo>
                  <a:cubicBezTo>
                    <a:pt x="1580" y="14566"/>
                    <a:pt x="1609" y="14566"/>
                    <a:pt x="1638" y="14566"/>
                  </a:cubicBezTo>
                  <a:cubicBezTo>
                    <a:pt x="1761" y="14566"/>
                    <a:pt x="1888" y="14562"/>
                    <a:pt x="2015" y="14554"/>
                  </a:cubicBezTo>
                  <a:lnTo>
                    <a:pt x="2032" y="14554"/>
                  </a:lnTo>
                  <a:cubicBezTo>
                    <a:pt x="2081" y="14554"/>
                    <a:pt x="2126" y="14550"/>
                    <a:pt x="2170" y="14545"/>
                  </a:cubicBezTo>
                  <a:cubicBezTo>
                    <a:pt x="6248" y="13434"/>
                    <a:pt x="6526" y="8602"/>
                    <a:pt x="6621" y="6904"/>
                  </a:cubicBezTo>
                  <a:lnTo>
                    <a:pt x="6412" y="6876"/>
                  </a:lnTo>
                  <a:close/>
                </a:path>
              </a:pathLst>
            </a:custGeom>
            <a:solidFill>
              <a:srgbClr val="66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11;p27"/>
            <p:cNvSpPr/>
            <p:nvPr/>
          </p:nvSpPr>
          <p:spPr>
            <a:xfrm>
              <a:off x="2197643" y="2542739"/>
              <a:ext cx="283626" cy="511828"/>
            </a:xfrm>
            <a:custGeom>
              <a:avLst/>
              <a:gdLst/>
              <a:ahLst/>
              <a:cxnLst/>
              <a:rect l="l" t="t" r="r" b="b"/>
              <a:pathLst>
                <a:path w="8065" h="14554" extrusionOk="0">
                  <a:moveTo>
                    <a:pt x="6435" y="1"/>
                  </a:moveTo>
                  <a:cubicBezTo>
                    <a:pt x="3552" y="1"/>
                    <a:pt x="862" y="2795"/>
                    <a:pt x="1" y="6104"/>
                  </a:cubicBezTo>
                  <a:cubicBezTo>
                    <a:pt x="415" y="4517"/>
                    <a:pt x="1248" y="3049"/>
                    <a:pt x="2322" y="1950"/>
                  </a:cubicBezTo>
                  <a:cubicBezTo>
                    <a:pt x="3126" y="1129"/>
                    <a:pt x="4061" y="514"/>
                    <a:pt x="5057" y="215"/>
                  </a:cubicBezTo>
                  <a:cubicBezTo>
                    <a:pt x="5505" y="75"/>
                    <a:pt x="5968" y="1"/>
                    <a:pt x="6435" y="1"/>
                  </a:cubicBezTo>
                  <a:close/>
                  <a:moveTo>
                    <a:pt x="8064" y="13061"/>
                  </a:moveTo>
                  <a:cubicBezTo>
                    <a:pt x="7358" y="13771"/>
                    <a:pt x="6408" y="14304"/>
                    <a:pt x="5124" y="14491"/>
                  </a:cubicBezTo>
                  <a:lnTo>
                    <a:pt x="5124" y="14491"/>
                  </a:lnTo>
                  <a:cubicBezTo>
                    <a:pt x="6408" y="14305"/>
                    <a:pt x="7358" y="13770"/>
                    <a:pt x="8064" y="13061"/>
                  </a:cubicBezTo>
                  <a:close/>
                  <a:moveTo>
                    <a:pt x="5124" y="14491"/>
                  </a:moveTo>
                  <a:lnTo>
                    <a:pt x="5124" y="14491"/>
                  </a:lnTo>
                  <a:cubicBezTo>
                    <a:pt x="4960" y="14515"/>
                    <a:pt x="4790" y="14533"/>
                    <a:pt x="4614" y="14545"/>
                  </a:cubicBezTo>
                  <a:cubicBezTo>
                    <a:pt x="4610" y="14545"/>
                    <a:pt x="4606" y="14546"/>
                    <a:pt x="4602" y="14546"/>
                  </a:cubicBezTo>
                  <a:lnTo>
                    <a:pt x="4602" y="14546"/>
                  </a:lnTo>
                  <a:cubicBezTo>
                    <a:pt x="4782" y="14534"/>
                    <a:pt x="4956" y="14515"/>
                    <a:pt x="5124" y="14491"/>
                  </a:cubicBezTo>
                  <a:close/>
                  <a:moveTo>
                    <a:pt x="4602" y="14546"/>
                  </a:moveTo>
                  <a:cubicBezTo>
                    <a:pt x="4560" y="14549"/>
                    <a:pt x="4518" y="14552"/>
                    <a:pt x="4476" y="14554"/>
                  </a:cubicBezTo>
                  <a:cubicBezTo>
                    <a:pt x="4520" y="14554"/>
                    <a:pt x="4562" y="14550"/>
                    <a:pt x="4602" y="14546"/>
                  </a:cubicBezTo>
                  <a:close/>
                </a:path>
              </a:pathLst>
            </a:custGeom>
            <a:solidFill>
              <a:srgbClr val="888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12;p27"/>
            <p:cNvSpPr/>
            <p:nvPr/>
          </p:nvSpPr>
          <p:spPr>
            <a:xfrm>
              <a:off x="1494931" y="2605793"/>
              <a:ext cx="426969" cy="416454"/>
            </a:xfrm>
            <a:custGeom>
              <a:avLst/>
              <a:gdLst/>
              <a:ahLst/>
              <a:cxnLst/>
              <a:rect l="l" t="t" r="r" b="b"/>
              <a:pathLst>
                <a:path w="12141" h="11842" extrusionOk="0">
                  <a:moveTo>
                    <a:pt x="7502" y="517"/>
                  </a:moveTo>
                  <a:cubicBezTo>
                    <a:pt x="8392" y="517"/>
                    <a:pt x="9163" y="809"/>
                    <a:pt x="9397" y="1424"/>
                  </a:cubicBezTo>
                  <a:lnTo>
                    <a:pt x="3896" y="3273"/>
                  </a:lnTo>
                  <a:cubicBezTo>
                    <a:pt x="3798" y="1506"/>
                    <a:pt x="5857" y="517"/>
                    <a:pt x="7502" y="517"/>
                  </a:cubicBezTo>
                  <a:close/>
                  <a:moveTo>
                    <a:pt x="7288" y="5021"/>
                  </a:moveTo>
                  <a:cubicBezTo>
                    <a:pt x="7998" y="5021"/>
                    <a:pt x="8572" y="5989"/>
                    <a:pt x="8572" y="7178"/>
                  </a:cubicBezTo>
                  <a:cubicBezTo>
                    <a:pt x="8572" y="8371"/>
                    <a:pt x="7998" y="9340"/>
                    <a:pt x="7288" y="9340"/>
                  </a:cubicBezTo>
                  <a:cubicBezTo>
                    <a:pt x="6579" y="9340"/>
                    <a:pt x="6005" y="8371"/>
                    <a:pt x="6005" y="7178"/>
                  </a:cubicBezTo>
                  <a:cubicBezTo>
                    <a:pt x="6005" y="5989"/>
                    <a:pt x="6579" y="5021"/>
                    <a:pt x="7288" y="5021"/>
                  </a:cubicBezTo>
                  <a:close/>
                  <a:moveTo>
                    <a:pt x="2149" y="0"/>
                  </a:moveTo>
                  <a:cubicBezTo>
                    <a:pt x="722" y="1309"/>
                    <a:pt x="0" y="3249"/>
                    <a:pt x="0" y="5640"/>
                  </a:cubicBezTo>
                  <a:cubicBezTo>
                    <a:pt x="0" y="6272"/>
                    <a:pt x="49" y="6940"/>
                    <a:pt x="152" y="7633"/>
                  </a:cubicBezTo>
                  <a:cubicBezTo>
                    <a:pt x="184" y="7855"/>
                    <a:pt x="222" y="8072"/>
                    <a:pt x="267" y="8282"/>
                  </a:cubicBezTo>
                  <a:cubicBezTo>
                    <a:pt x="426" y="9069"/>
                    <a:pt x="665" y="9791"/>
                    <a:pt x="968" y="10439"/>
                  </a:cubicBezTo>
                  <a:cubicBezTo>
                    <a:pt x="1874" y="9853"/>
                    <a:pt x="2998" y="9508"/>
                    <a:pt x="4212" y="9508"/>
                  </a:cubicBezTo>
                  <a:cubicBezTo>
                    <a:pt x="6209" y="9508"/>
                    <a:pt x="7957" y="10444"/>
                    <a:pt x="8913" y="11841"/>
                  </a:cubicBezTo>
                  <a:cubicBezTo>
                    <a:pt x="9274" y="11460"/>
                    <a:pt x="9622" y="11029"/>
                    <a:pt x="9950" y="10550"/>
                  </a:cubicBezTo>
                  <a:cubicBezTo>
                    <a:pt x="11932" y="7687"/>
                    <a:pt x="12140" y="4311"/>
                    <a:pt x="10516" y="1522"/>
                  </a:cubicBezTo>
                  <a:cubicBezTo>
                    <a:pt x="10184" y="944"/>
                    <a:pt x="9787" y="436"/>
                    <a:pt x="9348" y="0"/>
                  </a:cubicBezTo>
                  <a:close/>
                </a:path>
              </a:pathLst>
            </a:custGeom>
            <a:solidFill>
              <a:srgbClr val="C7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13;p27"/>
            <p:cNvSpPr/>
            <p:nvPr/>
          </p:nvSpPr>
          <p:spPr>
            <a:xfrm>
              <a:off x="1528937" y="2940163"/>
              <a:ext cx="279441" cy="155229"/>
            </a:xfrm>
            <a:custGeom>
              <a:avLst/>
              <a:gdLst/>
              <a:ahLst/>
              <a:cxnLst/>
              <a:rect l="l" t="t" r="r" b="b"/>
              <a:pathLst>
                <a:path w="7946" h="4414" extrusionOk="0">
                  <a:moveTo>
                    <a:pt x="3245" y="0"/>
                  </a:moveTo>
                  <a:cubicBezTo>
                    <a:pt x="2031" y="0"/>
                    <a:pt x="907" y="345"/>
                    <a:pt x="1" y="931"/>
                  </a:cubicBezTo>
                  <a:cubicBezTo>
                    <a:pt x="830" y="2723"/>
                    <a:pt x="2142" y="3946"/>
                    <a:pt x="3639" y="4413"/>
                  </a:cubicBezTo>
                  <a:lnTo>
                    <a:pt x="3733" y="4413"/>
                  </a:lnTo>
                  <a:cubicBezTo>
                    <a:pt x="5193" y="4413"/>
                    <a:pt x="6654" y="3692"/>
                    <a:pt x="7946" y="2333"/>
                  </a:cubicBezTo>
                  <a:cubicBezTo>
                    <a:pt x="6990" y="936"/>
                    <a:pt x="5242" y="0"/>
                    <a:pt x="3245" y="0"/>
                  </a:cubicBezTo>
                  <a:close/>
                </a:path>
              </a:pathLst>
            </a:custGeom>
            <a:solidFill>
              <a:srgbClr val="A1A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14;p27"/>
            <p:cNvSpPr/>
            <p:nvPr/>
          </p:nvSpPr>
          <p:spPr>
            <a:xfrm>
              <a:off x="1570470" y="2548682"/>
              <a:ext cx="253206" cy="57147"/>
            </a:xfrm>
            <a:custGeom>
              <a:avLst/>
              <a:gdLst/>
              <a:ahLst/>
              <a:cxnLst/>
              <a:rect l="l" t="t" r="r" b="b"/>
              <a:pathLst>
                <a:path w="7200" h="1625" extrusionOk="0">
                  <a:moveTo>
                    <a:pt x="3635" y="0"/>
                  </a:moveTo>
                  <a:cubicBezTo>
                    <a:pt x="3524" y="0"/>
                    <a:pt x="3410" y="9"/>
                    <a:pt x="3299" y="17"/>
                  </a:cubicBezTo>
                  <a:cubicBezTo>
                    <a:pt x="3249" y="21"/>
                    <a:pt x="3196" y="25"/>
                    <a:pt x="3147" y="29"/>
                  </a:cubicBezTo>
                  <a:cubicBezTo>
                    <a:pt x="1867" y="333"/>
                    <a:pt x="817" y="874"/>
                    <a:pt x="1" y="1624"/>
                  </a:cubicBezTo>
                  <a:lnTo>
                    <a:pt x="7200" y="1624"/>
                  </a:lnTo>
                  <a:cubicBezTo>
                    <a:pt x="6162" y="595"/>
                    <a:pt x="4886" y="0"/>
                    <a:pt x="3635" y="0"/>
                  </a:cubicBezTo>
                  <a:close/>
                </a:path>
              </a:pathLst>
            </a:custGeom>
            <a:solidFill>
              <a:srgbClr val="9499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15;p27"/>
            <p:cNvSpPr/>
            <p:nvPr/>
          </p:nvSpPr>
          <p:spPr>
            <a:xfrm>
              <a:off x="1706075" y="2782333"/>
              <a:ext cx="90310" cy="151959"/>
            </a:xfrm>
            <a:custGeom>
              <a:avLst/>
              <a:gdLst/>
              <a:ahLst/>
              <a:cxnLst/>
              <a:rect l="l" t="t" r="r" b="b"/>
              <a:pathLst>
                <a:path w="2568" h="4321" extrusionOk="0">
                  <a:moveTo>
                    <a:pt x="1284" y="1"/>
                  </a:moveTo>
                  <a:cubicBezTo>
                    <a:pt x="575" y="1"/>
                    <a:pt x="1" y="969"/>
                    <a:pt x="1" y="2158"/>
                  </a:cubicBezTo>
                  <a:cubicBezTo>
                    <a:pt x="1" y="3351"/>
                    <a:pt x="575" y="4320"/>
                    <a:pt x="1284" y="4320"/>
                  </a:cubicBezTo>
                  <a:cubicBezTo>
                    <a:pt x="1994" y="4320"/>
                    <a:pt x="2568" y="3351"/>
                    <a:pt x="2568" y="2158"/>
                  </a:cubicBezTo>
                  <a:cubicBezTo>
                    <a:pt x="2568" y="969"/>
                    <a:pt x="1994" y="1"/>
                    <a:pt x="1284" y="1"/>
                  </a:cubicBezTo>
                  <a:close/>
                </a:path>
              </a:pathLst>
            </a:custGeom>
            <a:solidFill>
              <a:srgbClr val="66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16;p27"/>
            <p:cNvSpPr/>
            <p:nvPr/>
          </p:nvSpPr>
          <p:spPr>
            <a:xfrm>
              <a:off x="1628461" y="2623975"/>
              <a:ext cx="196938" cy="96957"/>
            </a:xfrm>
            <a:custGeom>
              <a:avLst/>
              <a:gdLst/>
              <a:ahLst/>
              <a:cxnLst/>
              <a:rect l="l" t="t" r="r" b="b"/>
              <a:pathLst>
                <a:path w="5600" h="2757" extrusionOk="0">
                  <a:moveTo>
                    <a:pt x="3705" y="0"/>
                  </a:moveTo>
                  <a:cubicBezTo>
                    <a:pt x="2060" y="0"/>
                    <a:pt x="1" y="989"/>
                    <a:pt x="99" y="2756"/>
                  </a:cubicBezTo>
                  <a:lnTo>
                    <a:pt x="5600" y="907"/>
                  </a:lnTo>
                  <a:cubicBezTo>
                    <a:pt x="5366" y="292"/>
                    <a:pt x="4595" y="0"/>
                    <a:pt x="3705" y="0"/>
                  </a:cubicBezTo>
                  <a:close/>
                </a:path>
              </a:pathLst>
            </a:custGeom>
            <a:solidFill>
              <a:srgbClr val="66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17;p27"/>
            <p:cNvSpPr/>
            <p:nvPr/>
          </p:nvSpPr>
          <p:spPr>
            <a:xfrm>
              <a:off x="1711420" y="2541332"/>
              <a:ext cx="299592" cy="561379"/>
            </a:xfrm>
            <a:custGeom>
              <a:avLst/>
              <a:gdLst/>
              <a:ahLst/>
              <a:cxnLst/>
              <a:rect l="l" t="t" r="r" b="b"/>
              <a:pathLst>
                <a:path w="8519" h="15963" extrusionOk="0">
                  <a:moveTo>
                    <a:pt x="997" y="1"/>
                  </a:moveTo>
                  <a:lnTo>
                    <a:pt x="997" y="1"/>
                  </a:lnTo>
                  <a:cubicBezTo>
                    <a:pt x="2449" y="444"/>
                    <a:pt x="3811" y="1563"/>
                    <a:pt x="4729" y="3142"/>
                  </a:cubicBezTo>
                  <a:cubicBezTo>
                    <a:pt x="6436" y="6079"/>
                    <a:pt x="6219" y="9623"/>
                    <a:pt x="4143" y="12625"/>
                  </a:cubicBezTo>
                  <a:cubicBezTo>
                    <a:pt x="2937" y="14372"/>
                    <a:pt x="1501" y="15512"/>
                    <a:pt x="0" y="15963"/>
                  </a:cubicBezTo>
                  <a:cubicBezTo>
                    <a:pt x="1772" y="15902"/>
                    <a:pt x="3663" y="14836"/>
                    <a:pt x="5271" y="12506"/>
                  </a:cubicBezTo>
                  <a:cubicBezTo>
                    <a:pt x="5677" y="11915"/>
                    <a:pt x="6001" y="11321"/>
                    <a:pt x="6255" y="10726"/>
                  </a:cubicBezTo>
                  <a:cubicBezTo>
                    <a:pt x="8519" y="5373"/>
                    <a:pt x="4844" y="58"/>
                    <a:pt x="997" y="1"/>
                  </a:cubicBezTo>
                  <a:close/>
                </a:path>
              </a:pathLst>
            </a:custGeom>
            <a:solidFill>
              <a:srgbClr val="5358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18;p27"/>
            <p:cNvSpPr/>
            <p:nvPr/>
          </p:nvSpPr>
          <p:spPr>
            <a:xfrm>
              <a:off x="1656876" y="2541332"/>
              <a:ext cx="280918" cy="561555"/>
            </a:xfrm>
            <a:custGeom>
              <a:avLst/>
              <a:gdLst/>
              <a:ahLst/>
              <a:cxnLst/>
              <a:rect l="l" t="t" r="r" b="b"/>
              <a:pathLst>
                <a:path w="7988" h="15968" extrusionOk="0">
                  <a:moveTo>
                    <a:pt x="2486" y="1"/>
                  </a:moveTo>
                  <a:cubicBezTo>
                    <a:pt x="2363" y="1"/>
                    <a:pt x="2244" y="5"/>
                    <a:pt x="2125" y="12"/>
                  </a:cubicBezTo>
                  <a:cubicBezTo>
                    <a:pt x="1617" y="58"/>
                    <a:pt x="1141" y="135"/>
                    <a:pt x="690" y="238"/>
                  </a:cubicBezTo>
                  <a:cubicBezTo>
                    <a:pt x="739" y="234"/>
                    <a:pt x="792" y="230"/>
                    <a:pt x="842" y="226"/>
                  </a:cubicBezTo>
                  <a:cubicBezTo>
                    <a:pt x="953" y="218"/>
                    <a:pt x="1067" y="209"/>
                    <a:pt x="1178" y="209"/>
                  </a:cubicBezTo>
                  <a:cubicBezTo>
                    <a:pt x="2429" y="209"/>
                    <a:pt x="3705" y="804"/>
                    <a:pt x="4743" y="1833"/>
                  </a:cubicBezTo>
                  <a:cubicBezTo>
                    <a:pt x="5182" y="2269"/>
                    <a:pt x="5579" y="2777"/>
                    <a:pt x="5911" y="3355"/>
                  </a:cubicBezTo>
                  <a:cubicBezTo>
                    <a:pt x="7535" y="6144"/>
                    <a:pt x="7327" y="9520"/>
                    <a:pt x="5345" y="12383"/>
                  </a:cubicBezTo>
                  <a:cubicBezTo>
                    <a:pt x="5017" y="12862"/>
                    <a:pt x="4669" y="13293"/>
                    <a:pt x="4308" y="13674"/>
                  </a:cubicBezTo>
                  <a:cubicBezTo>
                    <a:pt x="3016" y="15033"/>
                    <a:pt x="1555" y="15754"/>
                    <a:pt x="95" y="15754"/>
                  </a:cubicBezTo>
                  <a:lnTo>
                    <a:pt x="1" y="15754"/>
                  </a:lnTo>
                  <a:cubicBezTo>
                    <a:pt x="391" y="15877"/>
                    <a:pt x="788" y="15947"/>
                    <a:pt x="1199" y="15963"/>
                  </a:cubicBezTo>
                  <a:cubicBezTo>
                    <a:pt x="1260" y="15968"/>
                    <a:pt x="1326" y="15968"/>
                    <a:pt x="1392" y="15968"/>
                  </a:cubicBezTo>
                  <a:cubicBezTo>
                    <a:pt x="1445" y="15968"/>
                    <a:pt x="1498" y="15968"/>
                    <a:pt x="1551" y="15963"/>
                  </a:cubicBezTo>
                  <a:cubicBezTo>
                    <a:pt x="3052" y="15512"/>
                    <a:pt x="4488" y="14372"/>
                    <a:pt x="5694" y="12625"/>
                  </a:cubicBezTo>
                  <a:cubicBezTo>
                    <a:pt x="7770" y="9623"/>
                    <a:pt x="7987" y="6079"/>
                    <a:pt x="6280" y="3142"/>
                  </a:cubicBezTo>
                  <a:cubicBezTo>
                    <a:pt x="5362" y="1563"/>
                    <a:pt x="4000" y="444"/>
                    <a:pt x="2548" y="1"/>
                  </a:cubicBezTo>
                  <a:close/>
                </a:path>
              </a:pathLst>
            </a:custGeom>
            <a:solidFill>
              <a:srgbClr val="66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19;p27"/>
            <p:cNvSpPr/>
            <p:nvPr/>
          </p:nvSpPr>
          <p:spPr>
            <a:xfrm>
              <a:off x="1705793" y="2981098"/>
              <a:ext cx="190995" cy="121785"/>
            </a:xfrm>
            <a:custGeom>
              <a:avLst/>
              <a:gdLst/>
              <a:ahLst/>
              <a:cxnLst/>
              <a:rect l="l" t="t" r="r" b="b"/>
              <a:pathLst>
                <a:path w="5431" h="3463" extrusionOk="0">
                  <a:moveTo>
                    <a:pt x="5431" y="1"/>
                  </a:moveTo>
                  <a:lnTo>
                    <a:pt x="5431" y="1"/>
                  </a:lnTo>
                  <a:cubicBezTo>
                    <a:pt x="4752" y="984"/>
                    <a:pt x="4023" y="1743"/>
                    <a:pt x="3273" y="2296"/>
                  </a:cubicBezTo>
                  <a:lnTo>
                    <a:pt x="3273" y="2296"/>
                  </a:lnTo>
                  <a:cubicBezTo>
                    <a:pt x="4023" y="1743"/>
                    <a:pt x="4752" y="985"/>
                    <a:pt x="5431" y="1"/>
                  </a:cubicBezTo>
                  <a:close/>
                  <a:moveTo>
                    <a:pt x="3273" y="2296"/>
                  </a:moveTo>
                  <a:cubicBezTo>
                    <a:pt x="2248" y="3052"/>
                    <a:pt x="1184" y="3423"/>
                    <a:pt x="160" y="3458"/>
                  </a:cubicBezTo>
                  <a:cubicBezTo>
                    <a:pt x="137" y="3460"/>
                    <a:pt x="113" y="3461"/>
                    <a:pt x="89" y="3462"/>
                  </a:cubicBezTo>
                  <a:lnTo>
                    <a:pt x="89" y="3462"/>
                  </a:lnTo>
                  <a:cubicBezTo>
                    <a:pt x="1134" y="3442"/>
                    <a:pt x="2224" y="3071"/>
                    <a:pt x="3273" y="2296"/>
                  </a:cubicBezTo>
                  <a:close/>
                  <a:moveTo>
                    <a:pt x="89" y="3462"/>
                  </a:moveTo>
                  <a:cubicBezTo>
                    <a:pt x="60" y="3463"/>
                    <a:pt x="30" y="3463"/>
                    <a:pt x="1" y="3463"/>
                  </a:cubicBezTo>
                  <a:cubicBezTo>
                    <a:pt x="30" y="3463"/>
                    <a:pt x="60" y="3463"/>
                    <a:pt x="89" y="3462"/>
                  </a:cubicBezTo>
                  <a:close/>
                </a:path>
              </a:pathLst>
            </a:custGeom>
            <a:solidFill>
              <a:srgbClr val="888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20;p27"/>
            <p:cNvSpPr/>
            <p:nvPr/>
          </p:nvSpPr>
          <p:spPr>
            <a:xfrm>
              <a:off x="2029297" y="2843910"/>
              <a:ext cx="172567" cy="164654"/>
            </a:xfrm>
            <a:custGeom>
              <a:avLst/>
              <a:gdLst/>
              <a:ahLst/>
              <a:cxnLst/>
              <a:rect l="l" t="t" r="r" b="b"/>
              <a:pathLst>
                <a:path w="4907" h="4682" extrusionOk="0">
                  <a:moveTo>
                    <a:pt x="50" y="1"/>
                  </a:moveTo>
                  <a:lnTo>
                    <a:pt x="1" y="4682"/>
                  </a:lnTo>
                  <a:lnTo>
                    <a:pt x="1399" y="4496"/>
                  </a:lnTo>
                  <a:cubicBezTo>
                    <a:pt x="3171" y="4263"/>
                    <a:pt x="4907" y="2221"/>
                    <a:pt x="4484" y="1375"/>
                  </a:cubicBezTo>
                  <a:cubicBezTo>
                    <a:pt x="4321" y="1049"/>
                    <a:pt x="3868" y="951"/>
                    <a:pt x="3353" y="951"/>
                  </a:cubicBezTo>
                  <a:cubicBezTo>
                    <a:pt x="2561" y="951"/>
                    <a:pt x="1622" y="1184"/>
                    <a:pt x="1354" y="1184"/>
                  </a:cubicBezTo>
                  <a:cubicBezTo>
                    <a:pt x="1342" y="1184"/>
                    <a:pt x="1331" y="1183"/>
                    <a:pt x="1322" y="1182"/>
                  </a:cubicBezTo>
                  <a:cubicBezTo>
                    <a:pt x="977" y="1142"/>
                    <a:pt x="1289" y="80"/>
                    <a:pt x="1289" y="80"/>
                  </a:cubicBezTo>
                  <a:lnTo>
                    <a:pt x="50" y="1"/>
                  </a:ln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21;p27"/>
            <p:cNvSpPr/>
            <p:nvPr/>
          </p:nvSpPr>
          <p:spPr>
            <a:xfrm>
              <a:off x="2056903" y="2892265"/>
              <a:ext cx="151291" cy="111868"/>
            </a:xfrm>
            <a:custGeom>
              <a:avLst/>
              <a:gdLst/>
              <a:ahLst/>
              <a:cxnLst/>
              <a:rect l="l" t="t" r="r" b="b"/>
              <a:pathLst>
                <a:path w="4302" h="3181" extrusionOk="0">
                  <a:moveTo>
                    <a:pt x="3699" y="0"/>
                  </a:moveTo>
                  <a:lnTo>
                    <a:pt x="24" y="2317"/>
                  </a:lnTo>
                  <a:cubicBezTo>
                    <a:pt x="24" y="2317"/>
                    <a:pt x="1" y="3181"/>
                    <a:pt x="776" y="3181"/>
                  </a:cubicBezTo>
                  <a:cubicBezTo>
                    <a:pt x="862" y="3181"/>
                    <a:pt x="959" y="3170"/>
                    <a:pt x="1066" y="3146"/>
                  </a:cubicBezTo>
                  <a:cubicBezTo>
                    <a:pt x="2132" y="2904"/>
                    <a:pt x="4302" y="615"/>
                    <a:pt x="3699" y="0"/>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22;p27"/>
            <p:cNvSpPr/>
            <p:nvPr/>
          </p:nvSpPr>
          <p:spPr>
            <a:xfrm>
              <a:off x="2060314" y="2836314"/>
              <a:ext cx="138103" cy="179178"/>
            </a:xfrm>
            <a:custGeom>
              <a:avLst/>
              <a:gdLst/>
              <a:ahLst/>
              <a:cxnLst/>
              <a:rect l="l" t="t" r="r" b="b"/>
              <a:pathLst>
                <a:path w="3927" h="5095" extrusionOk="0">
                  <a:moveTo>
                    <a:pt x="481" y="0"/>
                  </a:moveTo>
                  <a:cubicBezTo>
                    <a:pt x="292" y="410"/>
                    <a:pt x="1" y="1148"/>
                    <a:pt x="173" y="1447"/>
                  </a:cubicBezTo>
                  <a:cubicBezTo>
                    <a:pt x="226" y="1538"/>
                    <a:pt x="313" y="1595"/>
                    <a:pt x="415" y="1608"/>
                  </a:cubicBezTo>
                  <a:cubicBezTo>
                    <a:pt x="432" y="1610"/>
                    <a:pt x="450" y="1610"/>
                    <a:pt x="470" y="1610"/>
                  </a:cubicBezTo>
                  <a:cubicBezTo>
                    <a:pt x="581" y="1610"/>
                    <a:pt x="746" y="1583"/>
                    <a:pt x="1038" y="1538"/>
                  </a:cubicBezTo>
                  <a:cubicBezTo>
                    <a:pt x="1407" y="1476"/>
                    <a:pt x="1989" y="1380"/>
                    <a:pt x="2489" y="1380"/>
                  </a:cubicBezTo>
                  <a:cubicBezTo>
                    <a:pt x="2924" y="1380"/>
                    <a:pt x="3297" y="1453"/>
                    <a:pt x="3413" y="1686"/>
                  </a:cubicBezTo>
                  <a:cubicBezTo>
                    <a:pt x="3483" y="1825"/>
                    <a:pt x="3434" y="2075"/>
                    <a:pt x="3278" y="2371"/>
                  </a:cubicBezTo>
                  <a:cubicBezTo>
                    <a:pt x="2770" y="3326"/>
                    <a:pt x="1297" y="4516"/>
                    <a:pt x="91" y="4671"/>
                  </a:cubicBezTo>
                  <a:lnTo>
                    <a:pt x="144" y="5094"/>
                  </a:lnTo>
                  <a:cubicBezTo>
                    <a:pt x="1515" y="4913"/>
                    <a:pt x="3094" y="3618"/>
                    <a:pt x="3652" y="2568"/>
                  </a:cubicBezTo>
                  <a:cubicBezTo>
                    <a:pt x="3881" y="2141"/>
                    <a:pt x="3926" y="1767"/>
                    <a:pt x="3790" y="1493"/>
                  </a:cubicBezTo>
                  <a:cubicBezTo>
                    <a:pt x="3581" y="1075"/>
                    <a:pt x="3063" y="951"/>
                    <a:pt x="2478" y="951"/>
                  </a:cubicBezTo>
                  <a:cubicBezTo>
                    <a:pt x="1973" y="951"/>
                    <a:pt x="1418" y="1043"/>
                    <a:pt x="969" y="1120"/>
                  </a:cubicBezTo>
                  <a:cubicBezTo>
                    <a:pt x="813" y="1144"/>
                    <a:pt x="641" y="1173"/>
                    <a:pt x="542" y="1182"/>
                  </a:cubicBezTo>
                  <a:cubicBezTo>
                    <a:pt x="546" y="1000"/>
                    <a:pt x="686" y="570"/>
                    <a:pt x="866" y="173"/>
                  </a:cubicBezTo>
                  <a:lnTo>
                    <a:pt x="481" y="0"/>
                  </a:ln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23;p27"/>
            <p:cNvSpPr/>
            <p:nvPr/>
          </p:nvSpPr>
          <p:spPr>
            <a:xfrm>
              <a:off x="1905121" y="4406741"/>
              <a:ext cx="1929535" cy="335111"/>
            </a:xfrm>
            <a:custGeom>
              <a:avLst/>
              <a:gdLst/>
              <a:ahLst/>
              <a:cxnLst/>
              <a:rect l="l" t="t" r="r" b="b"/>
              <a:pathLst>
                <a:path w="54867" h="9529" extrusionOk="0">
                  <a:moveTo>
                    <a:pt x="1" y="1"/>
                  </a:moveTo>
                  <a:lnTo>
                    <a:pt x="1" y="9529"/>
                  </a:lnTo>
                  <a:lnTo>
                    <a:pt x="54866" y="9529"/>
                  </a:lnTo>
                  <a:lnTo>
                    <a:pt x="54866" y="1"/>
                  </a:ln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24;p27"/>
            <p:cNvSpPr/>
            <p:nvPr/>
          </p:nvSpPr>
          <p:spPr>
            <a:xfrm>
              <a:off x="3517740" y="3474529"/>
              <a:ext cx="113415" cy="824959"/>
            </a:xfrm>
            <a:custGeom>
              <a:avLst/>
              <a:gdLst/>
              <a:ahLst/>
              <a:cxnLst/>
              <a:rect l="l" t="t" r="r" b="b"/>
              <a:pathLst>
                <a:path w="3225" h="23458" extrusionOk="0">
                  <a:moveTo>
                    <a:pt x="0" y="1"/>
                  </a:moveTo>
                  <a:lnTo>
                    <a:pt x="0" y="23457"/>
                  </a:lnTo>
                  <a:lnTo>
                    <a:pt x="3224" y="23457"/>
                  </a:lnTo>
                  <a:lnTo>
                    <a:pt x="32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25;p27"/>
            <p:cNvSpPr/>
            <p:nvPr/>
          </p:nvSpPr>
          <p:spPr>
            <a:xfrm>
              <a:off x="3395685" y="3467038"/>
              <a:ext cx="235306" cy="113415"/>
            </a:xfrm>
            <a:custGeom>
              <a:avLst/>
              <a:gdLst/>
              <a:ahLst/>
              <a:cxnLst/>
              <a:rect l="l" t="t" r="r" b="b"/>
              <a:pathLst>
                <a:path w="6691" h="3225" extrusionOk="0">
                  <a:moveTo>
                    <a:pt x="0" y="0"/>
                  </a:moveTo>
                  <a:lnTo>
                    <a:pt x="0" y="3224"/>
                  </a:lnTo>
                  <a:lnTo>
                    <a:pt x="6690" y="3224"/>
                  </a:lnTo>
                  <a:lnTo>
                    <a:pt x="6690"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26;p27"/>
            <p:cNvSpPr/>
            <p:nvPr/>
          </p:nvSpPr>
          <p:spPr>
            <a:xfrm>
              <a:off x="3233986" y="4292220"/>
              <a:ext cx="468818" cy="113275"/>
            </a:xfrm>
            <a:custGeom>
              <a:avLst/>
              <a:gdLst/>
              <a:ahLst/>
              <a:cxnLst/>
              <a:rect l="l" t="t" r="r" b="b"/>
              <a:pathLst>
                <a:path w="13331" h="3221" extrusionOk="0">
                  <a:moveTo>
                    <a:pt x="0" y="0"/>
                  </a:moveTo>
                  <a:lnTo>
                    <a:pt x="0" y="3220"/>
                  </a:lnTo>
                  <a:lnTo>
                    <a:pt x="13331" y="3220"/>
                  </a:lnTo>
                  <a:lnTo>
                    <a:pt x="13331"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27;p27"/>
            <p:cNvSpPr/>
            <p:nvPr/>
          </p:nvSpPr>
          <p:spPr>
            <a:xfrm>
              <a:off x="3150499" y="2644442"/>
              <a:ext cx="366973" cy="1518181"/>
            </a:xfrm>
            <a:custGeom>
              <a:avLst/>
              <a:gdLst/>
              <a:ahLst/>
              <a:cxnLst/>
              <a:rect l="l" t="t" r="r" b="b"/>
              <a:pathLst>
                <a:path w="10435" h="43170" extrusionOk="0">
                  <a:moveTo>
                    <a:pt x="5326" y="0"/>
                  </a:moveTo>
                  <a:cubicBezTo>
                    <a:pt x="5304" y="0"/>
                    <a:pt x="5283" y="20"/>
                    <a:pt x="5278" y="42"/>
                  </a:cubicBezTo>
                  <a:lnTo>
                    <a:pt x="4" y="42484"/>
                  </a:lnTo>
                  <a:cubicBezTo>
                    <a:pt x="0" y="42513"/>
                    <a:pt x="21" y="42537"/>
                    <a:pt x="49" y="42542"/>
                  </a:cubicBezTo>
                  <a:lnTo>
                    <a:pt x="5098" y="43169"/>
                  </a:lnTo>
                  <a:cubicBezTo>
                    <a:pt x="5101" y="43170"/>
                    <a:pt x="5103" y="43170"/>
                    <a:pt x="5105" y="43170"/>
                  </a:cubicBezTo>
                  <a:cubicBezTo>
                    <a:pt x="5131" y="43170"/>
                    <a:pt x="5152" y="43150"/>
                    <a:pt x="5155" y="43124"/>
                  </a:cubicBezTo>
                  <a:lnTo>
                    <a:pt x="10430" y="682"/>
                  </a:lnTo>
                  <a:cubicBezTo>
                    <a:pt x="10434" y="658"/>
                    <a:pt x="10418" y="633"/>
                    <a:pt x="10389" y="628"/>
                  </a:cubicBezTo>
                  <a:lnTo>
                    <a:pt x="5332" y="1"/>
                  </a:lnTo>
                  <a:cubicBezTo>
                    <a:pt x="5330" y="1"/>
                    <a:pt x="5328" y="0"/>
                    <a:pt x="5326"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28;p27"/>
            <p:cNvSpPr/>
            <p:nvPr/>
          </p:nvSpPr>
          <p:spPr>
            <a:xfrm>
              <a:off x="819895" y="3467425"/>
              <a:ext cx="1484983" cy="1115935"/>
            </a:xfrm>
            <a:custGeom>
              <a:avLst/>
              <a:gdLst/>
              <a:ahLst/>
              <a:cxnLst/>
              <a:rect l="l" t="t" r="r" b="b"/>
              <a:pathLst>
                <a:path w="42226" h="31732" extrusionOk="0">
                  <a:moveTo>
                    <a:pt x="12127" y="1"/>
                  </a:moveTo>
                  <a:cubicBezTo>
                    <a:pt x="11850" y="1"/>
                    <a:pt x="11557" y="46"/>
                    <a:pt x="11250" y="142"/>
                  </a:cubicBezTo>
                  <a:cubicBezTo>
                    <a:pt x="6677" y="1569"/>
                    <a:pt x="0" y="29717"/>
                    <a:pt x="14913" y="31592"/>
                  </a:cubicBezTo>
                  <a:cubicBezTo>
                    <a:pt x="15664" y="31687"/>
                    <a:pt x="16386" y="31731"/>
                    <a:pt x="17080" y="31731"/>
                  </a:cubicBezTo>
                  <a:cubicBezTo>
                    <a:pt x="28591" y="31731"/>
                    <a:pt x="32459" y="19474"/>
                    <a:pt x="35031" y="19234"/>
                  </a:cubicBezTo>
                  <a:cubicBezTo>
                    <a:pt x="35227" y="19215"/>
                    <a:pt x="35419" y="19207"/>
                    <a:pt x="35606" y="19207"/>
                  </a:cubicBezTo>
                  <a:cubicBezTo>
                    <a:pt x="37326" y="19207"/>
                    <a:pt x="38629" y="19917"/>
                    <a:pt x="39493" y="19917"/>
                  </a:cubicBezTo>
                  <a:cubicBezTo>
                    <a:pt x="39837" y="19917"/>
                    <a:pt x="40111" y="19804"/>
                    <a:pt x="40314" y="19489"/>
                  </a:cubicBezTo>
                  <a:cubicBezTo>
                    <a:pt x="41042" y="18354"/>
                    <a:pt x="39387" y="17913"/>
                    <a:pt x="39220" y="17872"/>
                  </a:cubicBezTo>
                  <a:lnTo>
                    <a:pt x="39220" y="17872"/>
                  </a:lnTo>
                  <a:cubicBezTo>
                    <a:pt x="39296" y="17889"/>
                    <a:pt x="39683" y="17975"/>
                    <a:pt x="40121" y="17975"/>
                  </a:cubicBezTo>
                  <a:cubicBezTo>
                    <a:pt x="40611" y="17975"/>
                    <a:pt x="41165" y="17868"/>
                    <a:pt x="41421" y="17442"/>
                  </a:cubicBezTo>
                  <a:cubicBezTo>
                    <a:pt x="41934" y="16589"/>
                    <a:pt x="39888" y="15822"/>
                    <a:pt x="39887" y="15822"/>
                  </a:cubicBezTo>
                  <a:lnTo>
                    <a:pt x="39887" y="15822"/>
                  </a:lnTo>
                  <a:cubicBezTo>
                    <a:pt x="39888" y="15822"/>
                    <a:pt x="40561" y="15961"/>
                    <a:pt x="41168" y="15961"/>
                  </a:cubicBezTo>
                  <a:cubicBezTo>
                    <a:pt x="41724" y="15961"/>
                    <a:pt x="42226" y="15844"/>
                    <a:pt x="42102" y="15395"/>
                  </a:cubicBezTo>
                  <a:cubicBezTo>
                    <a:pt x="41912" y="14697"/>
                    <a:pt x="40015" y="14331"/>
                    <a:pt x="38426" y="14331"/>
                  </a:cubicBezTo>
                  <a:cubicBezTo>
                    <a:pt x="37886" y="14331"/>
                    <a:pt x="37381" y="14373"/>
                    <a:pt x="36991" y="14460"/>
                  </a:cubicBezTo>
                  <a:lnTo>
                    <a:pt x="36393" y="13094"/>
                  </a:lnTo>
                  <a:cubicBezTo>
                    <a:pt x="36393" y="13094"/>
                    <a:pt x="24770" y="24238"/>
                    <a:pt x="18109" y="24238"/>
                  </a:cubicBezTo>
                  <a:cubicBezTo>
                    <a:pt x="17170" y="24238"/>
                    <a:pt x="16330" y="24017"/>
                    <a:pt x="15635" y="23512"/>
                  </a:cubicBezTo>
                  <a:cubicBezTo>
                    <a:pt x="10012" y="19419"/>
                    <a:pt x="14064" y="9091"/>
                    <a:pt x="14831" y="5765"/>
                  </a:cubicBezTo>
                  <a:cubicBezTo>
                    <a:pt x="15512" y="2816"/>
                    <a:pt x="14312" y="1"/>
                    <a:pt x="12127" y="1"/>
                  </a:cubicBez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29;p27"/>
            <p:cNvSpPr/>
            <p:nvPr/>
          </p:nvSpPr>
          <p:spPr>
            <a:xfrm>
              <a:off x="971044" y="3444039"/>
              <a:ext cx="472229" cy="602454"/>
            </a:xfrm>
            <a:custGeom>
              <a:avLst/>
              <a:gdLst/>
              <a:ahLst/>
              <a:cxnLst/>
              <a:rect l="l" t="t" r="r" b="b"/>
              <a:pathLst>
                <a:path w="13428" h="17131" extrusionOk="0">
                  <a:moveTo>
                    <a:pt x="8296" y="1"/>
                  </a:moveTo>
                  <a:cubicBezTo>
                    <a:pt x="8264" y="1"/>
                    <a:pt x="8232" y="2"/>
                    <a:pt x="8200" y="3"/>
                  </a:cubicBezTo>
                  <a:cubicBezTo>
                    <a:pt x="5997" y="84"/>
                    <a:pt x="4266" y="1402"/>
                    <a:pt x="2133" y="7200"/>
                  </a:cubicBezTo>
                  <a:cubicBezTo>
                    <a:pt x="1" y="12996"/>
                    <a:pt x="202" y="17131"/>
                    <a:pt x="202" y="17131"/>
                  </a:cubicBezTo>
                  <a:lnTo>
                    <a:pt x="10664" y="15929"/>
                  </a:lnTo>
                  <a:cubicBezTo>
                    <a:pt x="10664" y="15929"/>
                    <a:pt x="13427" y="1"/>
                    <a:pt x="8296" y="1"/>
                  </a:cubicBezTo>
                  <a:close/>
                </a:path>
              </a:pathLst>
            </a:custGeom>
            <a:solidFill>
              <a:srgbClr val="2A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635;p26"/>
          <p:cNvGrpSpPr/>
          <p:nvPr/>
        </p:nvGrpSpPr>
        <p:grpSpPr>
          <a:xfrm>
            <a:off x="4180477" y="895350"/>
            <a:ext cx="4151178" cy="4066813"/>
            <a:chOff x="4559636" y="717339"/>
            <a:chExt cx="4151178" cy="4066813"/>
          </a:xfrm>
        </p:grpSpPr>
        <p:sp>
          <p:nvSpPr>
            <p:cNvPr id="61" name="Google Shape;636;p26"/>
            <p:cNvSpPr/>
            <p:nvPr/>
          </p:nvSpPr>
          <p:spPr>
            <a:xfrm flipH="1">
              <a:off x="6016542" y="717339"/>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37;p26"/>
            <p:cNvSpPr/>
            <p:nvPr/>
          </p:nvSpPr>
          <p:spPr>
            <a:xfrm flipH="1">
              <a:off x="6043441" y="746531"/>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rgbClr val="F4E9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8;p26"/>
            <p:cNvSpPr/>
            <p:nvPr/>
          </p:nvSpPr>
          <p:spPr>
            <a:xfrm flipH="1">
              <a:off x="4559636" y="4611169"/>
              <a:ext cx="4062473" cy="172983"/>
            </a:xfrm>
            <a:custGeom>
              <a:avLst/>
              <a:gdLst/>
              <a:ahLst/>
              <a:cxnLst/>
              <a:rect l="l" t="t" r="r" b="b"/>
              <a:pathLst>
                <a:path w="73786" h="3142" extrusionOk="0">
                  <a:moveTo>
                    <a:pt x="36891" y="1"/>
                  </a:moveTo>
                  <a:cubicBezTo>
                    <a:pt x="16515" y="1"/>
                    <a:pt x="0" y="704"/>
                    <a:pt x="0" y="1570"/>
                  </a:cubicBezTo>
                  <a:cubicBezTo>
                    <a:pt x="0" y="2438"/>
                    <a:pt x="16515" y="3141"/>
                    <a:pt x="36891" y="3141"/>
                  </a:cubicBezTo>
                  <a:cubicBezTo>
                    <a:pt x="57267" y="3141"/>
                    <a:pt x="73786" y="2438"/>
                    <a:pt x="73786" y="1570"/>
                  </a:cubicBezTo>
                  <a:cubicBezTo>
                    <a:pt x="73786" y="704"/>
                    <a:pt x="57267" y="1"/>
                    <a:pt x="36891" y="1"/>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639;p26"/>
            <p:cNvGrpSpPr/>
            <p:nvPr/>
          </p:nvGrpSpPr>
          <p:grpSpPr>
            <a:xfrm>
              <a:off x="6848238" y="1414670"/>
              <a:ext cx="1804167" cy="3285908"/>
              <a:chOff x="6257575" y="810650"/>
              <a:chExt cx="2253237" cy="4103794"/>
            </a:xfrm>
          </p:grpSpPr>
          <p:sp>
            <p:nvSpPr>
              <p:cNvPr id="93" name="Google Shape;640;p26"/>
              <p:cNvSpPr/>
              <p:nvPr/>
            </p:nvSpPr>
            <p:spPr>
              <a:xfrm flipH="1">
                <a:off x="6983264" y="4357505"/>
                <a:ext cx="371544" cy="261628"/>
              </a:xfrm>
              <a:custGeom>
                <a:avLst/>
                <a:gdLst/>
                <a:ahLst/>
                <a:cxnLst/>
                <a:rect l="l" t="t" r="r" b="b"/>
                <a:pathLst>
                  <a:path w="5858" h="4125" extrusionOk="0">
                    <a:moveTo>
                      <a:pt x="5857" y="1"/>
                    </a:moveTo>
                    <a:lnTo>
                      <a:pt x="150" y="311"/>
                    </a:lnTo>
                    <a:cubicBezTo>
                      <a:pt x="150" y="311"/>
                      <a:pt x="0" y="4125"/>
                      <a:pt x="36" y="4125"/>
                    </a:cubicBezTo>
                    <a:cubicBezTo>
                      <a:pt x="36" y="4125"/>
                      <a:pt x="36" y="4125"/>
                      <a:pt x="37" y="4125"/>
                    </a:cubicBezTo>
                    <a:cubicBezTo>
                      <a:pt x="74" y="4114"/>
                      <a:pt x="4519" y="3708"/>
                      <a:pt x="4519" y="3708"/>
                    </a:cubicBezTo>
                    <a:cubicBezTo>
                      <a:pt x="4556" y="3629"/>
                      <a:pt x="5857" y="1"/>
                      <a:pt x="5857"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641;p26"/>
              <p:cNvSpPr/>
              <p:nvPr/>
            </p:nvSpPr>
            <p:spPr>
              <a:xfrm flipH="1">
                <a:off x="6923963" y="4592689"/>
                <a:ext cx="498901" cy="321755"/>
              </a:xfrm>
              <a:custGeom>
                <a:avLst/>
                <a:gdLst/>
                <a:ahLst/>
                <a:cxnLst/>
                <a:rect l="l" t="t" r="r" b="b"/>
                <a:pathLst>
                  <a:path w="7866" h="5073" extrusionOk="0">
                    <a:moveTo>
                      <a:pt x="5311" y="1"/>
                    </a:moveTo>
                    <a:cubicBezTo>
                      <a:pt x="3741" y="1"/>
                      <a:pt x="1059" y="299"/>
                      <a:pt x="864" y="522"/>
                    </a:cubicBezTo>
                    <a:cubicBezTo>
                      <a:pt x="864" y="522"/>
                      <a:pt x="0" y="5073"/>
                      <a:pt x="1110" y="5073"/>
                    </a:cubicBezTo>
                    <a:lnTo>
                      <a:pt x="7466" y="5073"/>
                    </a:lnTo>
                    <a:cubicBezTo>
                      <a:pt x="7865" y="5073"/>
                      <a:pt x="6513" y="3669"/>
                      <a:pt x="5080" y="3546"/>
                    </a:cubicBezTo>
                    <a:cubicBezTo>
                      <a:pt x="5080" y="3546"/>
                      <a:pt x="6316" y="679"/>
                      <a:pt x="6431" y="201"/>
                    </a:cubicBezTo>
                    <a:cubicBezTo>
                      <a:pt x="6468" y="57"/>
                      <a:pt x="5995" y="1"/>
                      <a:pt x="5311"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642;p26"/>
              <p:cNvSpPr/>
              <p:nvPr/>
            </p:nvSpPr>
            <p:spPr>
              <a:xfrm flipH="1">
                <a:off x="7247239" y="4605184"/>
                <a:ext cx="127357" cy="309260"/>
              </a:xfrm>
              <a:custGeom>
                <a:avLst/>
                <a:gdLst/>
                <a:ahLst/>
                <a:cxnLst/>
                <a:rect l="l" t="t" r="r" b="b"/>
                <a:pathLst>
                  <a:path w="2008" h="4876" extrusionOk="0">
                    <a:moveTo>
                      <a:pt x="1629" y="1"/>
                    </a:moveTo>
                    <a:lnTo>
                      <a:pt x="1629" y="1"/>
                    </a:lnTo>
                    <a:cubicBezTo>
                      <a:pt x="824" y="100"/>
                      <a:pt x="195" y="220"/>
                      <a:pt x="103" y="325"/>
                    </a:cubicBezTo>
                    <a:cubicBezTo>
                      <a:pt x="103" y="325"/>
                      <a:pt x="58" y="571"/>
                      <a:pt x="0" y="946"/>
                    </a:cubicBezTo>
                    <a:cubicBezTo>
                      <a:pt x="158" y="1974"/>
                      <a:pt x="397" y="3974"/>
                      <a:pt x="0" y="4650"/>
                    </a:cubicBezTo>
                    <a:cubicBezTo>
                      <a:pt x="82" y="4794"/>
                      <a:pt x="199" y="4876"/>
                      <a:pt x="349" y="4876"/>
                    </a:cubicBezTo>
                    <a:lnTo>
                      <a:pt x="1933" y="4876"/>
                    </a:lnTo>
                    <a:cubicBezTo>
                      <a:pt x="2008" y="4876"/>
                      <a:pt x="988" y="4275"/>
                      <a:pt x="885" y="3616"/>
                    </a:cubicBezTo>
                    <a:cubicBezTo>
                      <a:pt x="799" y="3059"/>
                      <a:pt x="1434" y="704"/>
                      <a:pt x="1629" y="1"/>
                    </a:cubicBezTo>
                    <a:close/>
                  </a:path>
                </a:pathLst>
              </a:custGeom>
              <a:solidFill>
                <a:srgbClr val="BE4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643;p26"/>
              <p:cNvSpPr/>
              <p:nvPr/>
            </p:nvSpPr>
            <p:spPr>
              <a:xfrm flipH="1">
                <a:off x="7015957" y="4816488"/>
                <a:ext cx="235941" cy="33806"/>
              </a:xfrm>
              <a:custGeom>
                <a:avLst/>
                <a:gdLst/>
                <a:ahLst/>
                <a:cxnLst/>
                <a:rect l="l" t="t" r="r" b="b"/>
                <a:pathLst>
                  <a:path w="3720" h="533" extrusionOk="0">
                    <a:moveTo>
                      <a:pt x="2402" y="0"/>
                    </a:moveTo>
                    <a:cubicBezTo>
                      <a:pt x="2402" y="0"/>
                      <a:pt x="1021" y="149"/>
                      <a:pt x="342" y="408"/>
                    </a:cubicBezTo>
                    <a:lnTo>
                      <a:pt x="342" y="408"/>
                    </a:lnTo>
                    <a:cubicBezTo>
                      <a:pt x="588" y="386"/>
                      <a:pt x="1465" y="314"/>
                      <a:pt x="2308" y="314"/>
                    </a:cubicBezTo>
                    <a:cubicBezTo>
                      <a:pt x="2853" y="314"/>
                      <a:pt x="3384" y="345"/>
                      <a:pt x="3720" y="438"/>
                    </a:cubicBezTo>
                    <a:cubicBezTo>
                      <a:pt x="3720" y="438"/>
                      <a:pt x="3153" y="79"/>
                      <a:pt x="2402" y="0"/>
                    </a:cubicBezTo>
                    <a:close/>
                    <a:moveTo>
                      <a:pt x="342" y="408"/>
                    </a:moveTo>
                    <a:lnTo>
                      <a:pt x="342" y="408"/>
                    </a:lnTo>
                    <a:cubicBezTo>
                      <a:pt x="299" y="412"/>
                      <a:pt x="275" y="414"/>
                      <a:pt x="275" y="414"/>
                    </a:cubicBezTo>
                    <a:cubicBezTo>
                      <a:pt x="275" y="414"/>
                      <a:pt x="0" y="532"/>
                      <a:pt x="16" y="532"/>
                    </a:cubicBezTo>
                    <a:cubicBezTo>
                      <a:pt x="23" y="532"/>
                      <a:pt x="103" y="503"/>
                      <a:pt x="326" y="414"/>
                    </a:cubicBezTo>
                    <a:cubicBezTo>
                      <a:pt x="332" y="412"/>
                      <a:pt x="337" y="410"/>
                      <a:pt x="342" y="40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644;p26"/>
              <p:cNvSpPr/>
              <p:nvPr/>
            </p:nvSpPr>
            <p:spPr>
              <a:xfrm flipH="1">
                <a:off x="7394455" y="4357505"/>
                <a:ext cx="371607" cy="261628"/>
              </a:xfrm>
              <a:custGeom>
                <a:avLst/>
                <a:gdLst/>
                <a:ahLst/>
                <a:cxnLst/>
                <a:rect l="l" t="t" r="r" b="b"/>
                <a:pathLst>
                  <a:path w="5859" h="4125" extrusionOk="0">
                    <a:moveTo>
                      <a:pt x="1" y="1"/>
                    </a:moveTo>
                    <a:cubicBezTo>
                      <a:pt x="1" y="1"/>
                      <a:pt x="1302" y="3629"/>
                      <a:pt x="1339" y="3708"/>
                    </a:cubicBezTo>
                    <a:cubicBezTo>
                      <a:pt x="1339" y="3708"/>
                      <a:pt x="5787" y="4114"/>
                      <a:pt x="5824" y="4125"/>
                    </a:cubicBezTo>
                    <a:cubicBezTo>
                      <a:pt x="5824" y="4125"/>
                      <a:pt x="5824" y="4125"/>
                      <a:pt x="5824" y="4125"/>
                    </a:cubicBezTo>
                    <a:cubicBezTo>
                      <a:pt x="5858" y="4125"/>
                      <a:pt x="5709" y="311"/>
                      <a:pt x="5709" y="311"/>
                    </a:cubicBezTo>
                    <a:lnTo>
                      <a:pt x="1" y="1"/>
                    </a:ln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645;p26"/>
              <p:cNvSpPr/>
              <p:nvPr/>
            </p:nvSpPr>
            <p:spPr>
              <a:xfrm flipH="1">
                <a:off x="7326465" y="4592689"/>
                <a:ext cx="498901" cy="321755"/>
              </a:xfrm>
              <a:custGeom>
                <a:avLst/>
                <a:gdLst/>
                <a:ahLst/>
                <a:cxnLst/>
                <a:rect l="l" t="t" r="r" b="b"/>
                <a:pathLst>
                  <a:path w="7866" h="5073" extrusionOk="0">
                    <a:moveTo>
                      <a:pt x="2555" y="1"/>
                    </a:moveTo>
                    <a:cubicBezTo>
                      <a:pt x="1871" y="1"/>
                      <a:pt x="1398" y="57"/>
                      <a:pt x="1434" y="201"/>
                    </a:cubicBezTo>
                    <a:cubicBezTo>
                      <a:pt x="1554" y="679"/>
                      <a:pt x="2786" y="3546"/>
                      <a:pt x="2786" y="3546"/>
                    </a:cubicBezTo>
                    <a:cubicBezTo>
                      <a:pt x="1356" y="3669"/>
                      <a:pt x="0" y="5073"/>
                      <a:pt x="400" y="5073"/>
                    </a:cubicBezTo>
                    <a:lnTo>
                      <a:pt x="6759" y="5073"/>
                    </a:lnTo>
                    <a:cubicBezTo>
                      <a:pt x="7865" y="5073"/>
                      <a:pt x="7002" y="522"/>
                      <a:pt x="7002" y="522"/>
                    </a:cubicBezTo>
                    <a:cubicBezTo>
                      <a:pt x="6809" y="299"/>
                      <a:pt x="4126" y="1"/>
                      <a:pt x="2555"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646;p26"/>
              <p:cNvSpPr/>
              <p:nvPr/>
            </p:nvSpPr>
            <p:spPr>
              <a:xfrm flipH="1">
                <a:off x="7562913" y="4592626"/>
                <a:ext cx="241713" cy="321818"/>
              </a:xfrm>
              <a:custGeom>
                <a:avLst/>
                <a:gdLst/>
                <a:ahLst/>
                <a:cxnLst/>
                <a:rect l="l" t="t" r="r" b="b"/>
                <a:pathLst>
                  <a:path w="3811" h="5074" extrusionOk="0">
                    <a:moveTo>
                      <a:pt x="2230" y="1"/>
                    </a:moveTo>
                    <a:cubicBezTo>
                      <a:pt x="1568" y="1"/>
                      <a:pt x="1104" y="56"/>
                      <a:pt x="1104" y="188"/>
                    </a:cubicBezTo>
                    <a:cubicBezTo>
                      <a:pt x="1104" y="192"/>
                      <a:pt x="1104" y="199"/>
                      <a:pt x="1107" y="202"/>
                    </a:cubicBezTo>
                    <a:cubicBezTo>
                      <a:pt x="1227" y="680"/>
                      <a:pt x="2459" y="3547"/>
                      <a:pt x="2459" y="3547"/>
                    </a:cubicBezTo>
                    <a:cubicBezTo>
                      <a:pt x="1199" y="3657"/>
                      <a:pt x="1" y="4756"/>
                      <a:pt x="1" y="5019"/>
                    </a:cubicBezTo>
                    <a:cubicBezTo>
                      <a:pt x="1" y="5053"/>
                      <a:pt x="25" y="5074"/>
                      <a:pt x="73" y="5074"/>
                    </a:cubicBezTo>
                    <a:lnTo>
                      <a:pt x="1831" y="5074"/>
                    </a:lnTo>
                    <a:cubicBezTo>
                      <a:pt x="2189" y="4367"/>
                      <a:pt x="3810" y="4070"/>
                      <a:pt x="3500" y="3701"/>
                    </a:cubicBezTo>
                    <a:cubicBezTo>
                      <a:pt x="3189" y="3336"/>
                      <a:pt x="3101" y="831"/>
                      <a:pt x="3029" y="21"/>
                    </a:cubicBezTo>
                    <a:cubicBezTo>
                      <a:pt x="2745" y="8"/>
                      <a:pt x="2476" y="1"/>
                      <a:pt x="2230" y="1"/>
                    </a:cubicBezTo>
                    <a:close/>
                  </a:path>
                </a:pathLst>
              </a:custGeom>
              <a:solidFill>
                <a:srgbClr val="BD4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647;p26"/>
              <p:cNvSpPr/>
              <p:nvPr/>
            </p:nvSpPr>
            <p:spPr>
              <a:xfrm flipH="1">
                <a:off x="7497426" y="4816488"/>
                <a:ext cx="235941" cy="33806"/>
              </a:xfrm>
              <a:custGeom>
                <a:avLst/>
                <a:gdLst/>
                <a:ahLst/>
                <a:cxnLst/>
                <a:rect l="l" t="t" r="r" b="b"/>
                <a:pathLst>
                  <a:path w="3720" h="533" extrusionOk="0">
                    <a:moveTo>
                      <a:pt x="1318" y="0"/>
                    </a:moveTo>
                    <a:cubicBezTo>
                      <a:pt x="567" y="79"/>
                      <a:pt x="0" y="438"/>
                      <a:pt x="0" y="438"/>
                    </a:cubicBezTo>
                    <a:cubicBezTo>
                      <a:pt x="336" y="345"/>
                      <a:pt x="866" y="314"/>
                      <a:pt x="1412" y="314"/>
                    </a:cubicBezTo>
                    <a:cubicBezTo>
                      <a:pt x="2255" y="314"/>
                      <a:pt x="3134" y="386"/>
                      <a:pt x="3378" y="408"/>
                    </a:cubicBezTo>
                    <a:lnTo>
                      <a:pt x="3378" y="408"/>
                    </a:lnTo>
                    <a:cubicBezTo>
                      <a:pt x="2703" y="149"/>
                      <a:pt x="1318" y="0"/>
                      <a:pt x="1318" y="0"/>
                    </a:cubicBezTo>
                    <a:close/>
                    <a:moveTo>
                      <a:pt x="3378" y="408"/>
                    </a:moveTo>
                    <a:cubicBezTo>
                      <a:pt x="3383" y="410"/>
                      <a:pt x="3389" y="412"/>
                      <a:pt x="3394" y="414"/>
                    </a:cubicBezTo>
                    <a:cubicBezTo>
                      <a:pt x="3617" y="503"/>
                      <a:pt x="3696" y="532"/>
                      <a:pt x="3704" y="532"/>
                    </a:cubicBezTo>
                    <a:cubicBezTo>
                      <a:pt x="3719" y="532"/>
                      <a:pt x="3445" y="414"/>
                      <a:pt x="3445" y="414"/>
                    </a:cubicBezTo>
                    <a:cubicBezTo>
                      <a:pt x="3445" y="414"/>
                      <a:pt x="3421" y="412"/>
                      <a:pt x="3378" y="40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648;p26"/>
              <p:cNvSpPr/>
              <p:nvPr/>
            </p:nvSpPr>
            <p:spPr>
              <a:xfrm flipH="1">
                <a:off x="7680885" y="2916209"/>
                <a:ext cx="195349" cy="270698"/>
              </a:xfrm>
              <a:custGeom>
                <a:avLst/>
                <a:gdLst/>
                <a:ahLst/>
                <a:cxnLst/>
                <a:rect l="l" t="t" r="r" b="b"/>
                <a:pathLst>
                  <a:path w="3080" h="4268" extrusionOk="0">
                    <a:moveTo>
                      <a:pt x="3080" y="0"/>
                    </a:moveTo>
                    <a:lnTo>
                      <a:pt x="3080" y="0"/>
                    </a:lnTo>
                    <a:cubicBezTo>
                      <a:pt x="1199" y="505"/>
                      <a:pt x="0" y="1891"/>
                      <a:pt x="0" y="1891"/>
                    </a:cubicBezTo>
                    <a:lnTo>
                      <a:pt x="2847" y="4267"/>
                    </a:lnTo>
                    <a:lnTo>
                      <a:pt x="3080" y="0"/>
                    </a:lnTo>
                    <a:close/>
                  </a:path>
                </a:pathLst>
              </a:custGeom>
              <a:solidFill>
                <a:srgbClr val="252A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649;p26"/>
              <p:cNvSpPr/>
              <p:nvPr/>
            </p:nvSpPr>
            <p:spPr>
              <a:xfrm flipH="1">
                <a:off x="7005335" y="2789293"/>
                <a:ext cx="281988" cy="178288"/>
              </a:xfrm>
              <a:custGeom>
                <a:avLst/>
                <a:gdLst/>
                <a:ahLst/>
                <a:cxnLst/>
                <a:rect l="l" t="t" r="r" b="b"/>
                <a:pathLst>
                  <a:path w="4446" h="2811" extrusionOk="0">
                    <a:moveTo>
                      <a:pt x="1" y="1"/>
                    </a:moveTo>
                    <a:cubicBezTo>
                      <a:pt x="1" y="1"/>
                      <a:pt x="1656" y="2725"/>
                      <a:pt x="4445" y="2810"/>
                    </a:cubicBezTo>
                    <a:lnTo>
                      <a:pt x="4277" y="954"/>
                    </a:lnTo>
                    <a:lnTo>
                      <a:pt x="1" y="1"/>
                    </a:ln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650;p26"/>
              <p:cNvSpPr/>
              <p:nvPr/>
            </p:nvSpPr>
            <p:spPr>
              <a:xfrm flipH="1">
                <a:off x="6781695" y="2927435"/>
                <a:ext cx="286554" cy="1430107"/>
              </a:xfrm>
              <a:custGeom>
                <a:avLst/>
                <a:gdLst/>
                <a:ahLst/>
                <a:cxnLst/>
                <a:rect l="l" t="t" r="r" b="b"/>
                <a:pathLst>
                  <a:path w="4518" h="22548" extrusionOk="0">
                    <a:moveTo>
                      <a:pt x="1" y="0"/>
                    </a:moveTo>
                    <a:lnTo>
                      <a:pt x="1520" y="22548"/>
                    </a:lnTo>
                    <a:lnTo>
                      <a:pt x="4517" y="22452"/>
                    </a:lnTo>
                    <a:lnTo>
                      <a:pt x="1946" y="325"/>
                    </a:lnTo>
                    <a:lnTo>
                      <a:pt x="991" y="632"/>
                    </a:lnTo>
                    <a:lnTo>
                      <a:pt x="1" y="0"/>
                    </a:ln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651;p26"/>
              <p:cNvSpPr/>
              <p:nvPr/>
            </p:nvSpPr>
            <p:spPr>
              <a:xfrm flipH="1">
                <a:off x="7206272" y="2736903"/>
                <a:ext cx="474673" cy="179366"/>
              </a:xfrm>
              <a:custGeom>
                <a:avLst/>
                <a:gdLst/>
                <a:ahLst/>
                <a:cxnLst/>
                <a:rect l="l" t="t" r="r" b="b"/>
                <a:pathLst>
                  <a:path w="7484" h="2828" extrusionOk="0">
                    <a:moveTo>
                      <a:pt x="5511" y="1"/>
                    </a:moveTo>
                    <a:cubicBezTo>
                      <a:pt x="3641" y="1"/>
                      <a:pt x="1" y="2827"/>
                      <a:pt x="1" y="2827"/>
                    </a:cubicBezTo>
                    <a:cubicBezTo>
                      <a:pt x="1" y="2827"/>
                      <a:pt x="3560" y="1059"/>
                      <a:pt x="4984" y="1059"/>
                    </a:cubicBezTo>
                    <a:cubicBezTo>
                      <a:pt x="5022" y="1059"/>
                      <a:pt x="5059" y="1060"/>
                      <a:pt x="5093" y="1063"/>
                    </a:cubicBezTo>
                    <a:cubicBezTo>
                      <a:pt x="6439" y="1161"/>
                      <a:pt x="7012" y="1837"/>
                      <a:pt x="7012" y="1837"/>
                    </a:cubicBezTo>
                    <a:cubicBezTo>
                      <a:pt x="7012" y="1837"/>
                      <a:pt x="7483" y="178"/>
                      <a:pt x="5667" y="8"/>
                    </a:cubicBezTo>
                    <a:cubicBezTo>
                      <a:pt x="5616" y="3"/>
                      <a:pt x="5565" y="1"/>
                      <a:pt x="5511"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652;p26"/>
              <p:cNvSpPr/>
              <p:nvPr/>
            </p:nvSpPr>
            <p:spPr>
              <a:xfrm flipH="1">
                <a:off x="7841350" y="3418354"/>
                <a:ext cx="16047" cy="24863"/>
              </a:xfrm>
              <a:custGeom>
                <a:avLst/>
                <a:gdLst/>
                <a:ahLst/>
                <a:cxnLst/>
                <a:rect l="l" t="t" r="r" b="b"/>
                <a:pathLst>
                  <a:path w="253" h="392" extrusionOk="0">
                    <a:moveTo>
                      <a:pt x="146" y="1"/>
                    </a:moveTo>
                    <a:cubicBezTo>
                      <a:pt x="98" y="1"/>
                      <a:pt x="57" y="33"/>
                      <a:pt x="48" y="81"/>
                    </a:cubicBezTo>
                    <a:lnTo>
                      <a:pt x="10" y="273"/>
                    </a:lnTo>
                    <a:cubicBezTo>
                      <a:pt x="1" y="327"/>
                      <a:pt x="34" y="379"/>
                      <a:pt x="86" y="388"/>
                    </a:cubicBezTo>
                    <a:cubicBezTo>
                      <a:pt x="92" y="392"/>
                      <a:pt x="100" y="392"/>
                      <a:pt x="106" y="392"/>
                    </a:cubicBezTo>
                    <a:cubicBezTo>
                      <a:pt x="154" y="392"/>
                      <a:pt x="195" y="358"/>
                      <a:pt x="202" y="314"/>
                    </a:cubicBezTo>
                    <a:lnTo>
                      <a:pt x="243" y="119"/>
                    </a:lnTo>
                    <a:cubicBezTo>
                      <a:pt x="253" y="68"/>
                      <a:pt x="218" y="13"/>
                      <a:pt x="164" y="3"/>
                    </a:cubicBezTo>
                    <a:cubicBezTo>
                      <a:pt x="158" y="1"/>
                      <a:pt x="152" y="1"/>
                      <a:pt x="146" y="1"/>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653;p26"/>
              <p:cNvSpPr/>
              <p:nvPr/>
            </p:nvSpPr>
            <p:spPr>
              <a:xfrm flipH="1">
                <a:off x="7848710" y="3454570"/>
                <a:ext cx="199472" cy="943701"/>
              </a:xfrm>
              <a:custGeom>
                <a:avLst/>
                <a:gdLst/>
                <a:ahLst/>
                <a:cxnLst/>
                <a:rect l="l" t="t" r="r" b="b"/>
                <a:pathLst>
                  <a:path w="3145" h="14879" extrusionOk="0">
                    <a:moveTo>
                      <a:pt x="3041" y="0"/>
                    </a:moveTo>
                    <a:cubicBezTo>
                      <a:pt x="2994" y="0"/>
                      <a:pt x="2952" y="32"/>
                      <a:pt x="2944" y="80"/>
                    </a:cubicBezTo>
                    <a:lnTo>
                      <a:pt x="2868" y="456"/>
                    </a:lnTo>
                    <a:cubicBezTo>
                      <a:pt x="2858" y="510"/>
                      <a:pt x="2892" y="562"/>
                      <a:pt x="2944" y="572"/>
                    </a:cubicBezTo>
                    <a:lnTo>
                      <a:pt x="2964" y="572"/>
                    </a:lnTo>
                    <a:cubicBezTo>
                      <a:pt x="3012" y="572"/>
                      <a:pt x="3053" y="542"/>
                      <a:pt x="3059" y="493"/>
                    </a:cubicBezTo>
                    <a:lnTo>
                      <a:pt x="3135" y="118"/>
                    </a:lnTo>
                    <a:cubicBezTo>
                      <a:pt x="3145" y="63"/>
                      <a:pt x="3111" y="12"/>
                      <a:pt x="3059" y="2"/>
                    </a:cubicBezTo>
                    <a:cubicBezTo>
                      <a:pt x="3053" y="1"/>
                      <a:pt x="3047" y="0"/>
                      <a:pt x="3041" y="0"/>
                    </a:cubicBezTo>
                    <a:close/>
                    <a:moveTo>
                      <a:pt x="2886" y="753"/>
                    </a:moveTo>
                    <a:cubicBezTo>
                      <a:pt x="2841" y="753"/>
                      <a:pt x="2802" y="787"/>
                      <a:pt x="2793" y="832"/>
                    </a:cubicBezTo>
                    <a:lnTo>
                      <a:pt x="2718" y="1210"/>
                    </a:lnTo>
                    <a:cubicBezTo>
                      <a:pt x="2708" y="1262"/>
                      <a:pt x="2742" y="1313"/>
                      <a:pt x="2793" y="1323"/>
                    </a:cubicBezTo>
                    <a:cubicBezTo>
                      <a:pt x="2800" y="1326"/>
                      <a:pt x="2807" y="1326"/>
                      <a:pt x="2814" y="1326"/>
                    </a:cubicBezTo>
                    <a:cubicBezTo>
                      <a:pt x="2858" y="1326"/>
                      <a:pt x="2903" y="1295"/>
                      <a:pt x="2909" y="1248"/>
                    </a:cubicBezTo>
                    <a:lnTo>
                      <a:pt x="2985" y="873"/>
                    </a:lnTo>
                    <a:cubicBezTo>
                      <a:pt x="2995" y="818"/>
                      <a:pt x="2960" y="767"/>
                      <a:pt x="2909" y="756"/>
                    </a:cubicBezTo>
                    <a:cubicBezTo>
                      <a:pt x="2902" y="754"/>
                      <a:pt x="2894" y="753"/>
                      <a:pt x="2886" y="753"/>
                    </a:cubicBezTo>
                    <a:close/>
                    <a:moveTo>
                      <a:pt x="2740" y="1506"/>
                    </a:moveTo>
                    <a:cubicBezTo>
                      <a:pt x="2693" y="1506"/>
                      <a:pt x="2652" y="1538"/>
                      <a:pt x="2643" y="1586"/>
                    </a:cubicBezTo>
                    <a:lnTo>
                      <a:pt x="2568" y="1961"/>
                    </a:lnTo>
                    <a:cubicBezTo>
                      <a:pt x="2558" y="2016"/>
                      <a:pt x="2592" y="2067"/>
                      <a:pt x="2643" y="2078"/>
                    </a:cubicBezTo>
                    <a:cubicBezTo>
                      <a:pt x="2650" y="2078"/>
                      <a:pt x="2657" y="2081"/>
                      <a:pt x="2664" y="2081"/>
                    </a:cubicBezTo>
                    <a:cubicBezTo>
                      <a:pt x="2708" y="2081"/>
                      <a:pt x="2749" y="2047"/>
                      <a:pt x="2759" y="1999"/>
                    </a:cubicBezTo>
                    <a:lnTo>
                      <a:pt x="2834" y="1623"/>
                    </a:lnTo>
                    <a:cubicBezTo>
                      <a:pt x="2845" y="1572"/>
                      <a:pt x="2810" y="1517"/>
                      <a:pt x="2759" y="1508"/>
                    </a:cubicBezTo>
                    <a:cubicBezTo>
                      <a:pt x="2753" y="1506"/>
                      <a:pt x="2746" y="1506"/>
                      <a:pt x="2740" y="1506"/>
                    </a:cubicBezTo>
                    <a:close/>
                    <a:moveTo>
                      <a:pt x="2586" y="2259"/>
                    </a:moveTo>
                    <a:cubicBezTo>
                      <a:pt x="2541" y="2259"/>
                      <a:pt x="2502" y="2293"/>
                      <a:pt x="2493" y="2337"/>
                    </a:cubicBezTo>
                    <a:lnTo>
                      <a:pt x="2418" y="2716"/>
                    </a:lnTo>
                    <a:cubicBezTo>
                      <a:pt x="2407" y="2767"/>
                      <a:pt x="2442" y="2818"/>
                      <a:pt x="2493" y="2831"/>
                    </a:cubicBezTo>
                    <a:lnTo>
                      <a:pt x="2514" y="2831"/>
                    </a:lnTo>
                    <a:cubicBezTo>
                      <a:pt x="2558" y="2831"/>
                      <a:pt x="2599" y="2801"/>
                      <a:pt x="2609" y="2754"/>
                    </a:cubicBezTo>
                    <a:lnTo>
                      <a:pt x="2684" y="2378"/>
                    </a:lnTo>
                    <a:cubicBezTo>
                      <a:pt x="2694" y="2324"/>
                      <a:pt x="2660" y="2272"/>
                      <a:pt x="2609" y="2262"/>
                    </a:cubicBezTo>
                    <a:cubicBezTo>
                      <a:pt x="2601" y="2260"/>
                      <a:pt x="2593" y="2259"/>
                      <a:pt x="2586" y="2259"/>
                    </a:cubicBezTo>
                    <a:close/>
                    <a:moveTo>
                      <a:pt x="2438" y="3011"/>
                    </a:moveTo>
                    <a:cubicBezTo>
                      <a:pt x="2393" y="3011"/>
                      <a:pt x="2352" y="3043"/>
                      <a:pt x="2342" y="3091"/>
                    </a:cubicBezTo>
                    <a:lnTo>
                      <a:pt x="2268" y="3466"/>
                    </a:lnTo>
                    <a:cubicBezTo>
                      <a:pt x="2257" y="3521"/>
                      <a:pt x="2292" y="3573"/>
                      <a:pt x="2342" y="3583"/>
                    </a:cubicBezTo>
                    <a:cubicBezTo>
                      <a:pt x="2350" y="3586"/>
                      <a:pt x="2356" y="3586"/>
                      <a:pt x="2363" y="3586"/>
                    </a:cubicBezTo>
                    <a:cubicBezTo>
                      <a:pt x="2407" y="3586"/>
                      <a:pt x="2448" y="3552"/>
                      <a:pt x="2459" y="3507"/>
                    </a:cubicBezTo>
                    <a:lnTo>
                      <a:pt x="2534" y="3129"/>
                    </a:lnTo>
                    <a:cubicBezTo>
                      <a:pt x="2544" y="3077"/>
                      <a:pt x="2510" y="3026"/>
                      <a:pt x="2456" y="3013"/>
                    </a:cubicBezTo>
                    <a:cubicBezTo>
                      <a:pt x="2449" y="3011"/>
                      <a:pt x="2443" y="3011"/>
                      <a:pt x="2438" y="3011"/>
                    </a:cubicBezTo>
                    <a:close/>
                    <a:moveTo>
                      <a:pt x="2287" y="3765"/>
                    </a:moveTo>
                    <a:cubicBezTo>
                      <a:pt x="2242" y="3765"/>
                      <a:pt x="2201" y="3797"/>
                      <a:pt x="2193" y="3846"/>
                    </a:cubicBezTo>
                    <a:lnTo>
                      <a:pt x="2117" y="4221"/>
                    </a:lnTo>
                    <a:cubicBezTo>
                      <a:pt x="2104" y="4276"/>
                      <a:pt x="2141" y="4327"/>
                      <a:pt x="2193" y="4337"/>
                    </a:cubicBezTo>
                    <a:lnTo>
                      <a:pt x="2213" y="4337"/>
                    </a:lnTo>
                    <a:cubicBezTo>
                      <a:pt x="2257" y="4337"/>
                      <a:pt x="2298" y="4306"/>
                      <a:pt x="2309" y="4259"/>
                    </a:cubicBezTo>
                    <a:lnTo>
                      <a:pt x="2383" y="3883"/>
                    </a:lnTo>
                    <a:cubicBezTo>
                      <a:pt x="2394" y="3829"/>
                      <a:pt x="2360" y="3778"/>
                      <a:pt x="2305" y="3767"/>
                    </a:cubicBezTo>
                    <a:cubicBezTo>
                      <a:pt x="2299" y="3766"/>
                      <a:pt x="2293" y="3765"/>
                      <a:pt x="2287" y="3765"/>
                    </a:cubicBezTo>
                    <a:close/>
                    <a:moveTo>
                      <a:pt x="2133" y="4519"/>
                    </a:moveTo>
                    <a:cubicBezTo>
                      <a:pt x="2090" y="4519"/>
                      <a:pt x="2051" y="4553"/>
                      <a:pt x="2043" y="4597"/>
                    </a:cubicBezTo>
                    <a:lnTo>
                      <a:pt x="1967" y="4972"/>
                    </a:lnTo>
                    <a:cubicBezTo>
                      <a:pt x="1953" y="5027"/>
                      <a:pt x="1991" y="5078"/>
                      <a:pt x="2043" y="5089"/>
                    </a:cubicBezTo>
                    <a:cubicBezTo>
                      <a:pt x="2049" y="5092"/>
                      <a:pt x="2056" y="5092"/>
                      <a:pt x="2063" y="5092"/>
                    </a:cubicBezTo>
                    <a:cubicBezTo>
                      <a:pt x="2107" y="5092"/>
                      <a:pt x="2148" y="5057"/>
                      <a:pt x="2158" y="5013"/>
                    </a:cubicBezTo>
                    <a:lnTo>
                      <a:pt x="2233" y="4634"/>
                    </a:lnTo>
                    <a:cubicBezTo>
                      <a:pt x="2243" y="4583"/>
                      <a:pt x="2210" y="4531"/>
                      <a:pt x="2155" y="4522"/>
                    </a:cubicBezTo>
                    <a:cubicBezTo>
                      <a:pt x="2148" y="4520"/>
                      <a:pt x="2140" y="4519"/>
                      <a:pt x="2133" y="4519"/>
                    </a:cubicBezTo>
                    <a:close/>
                    <a:moveTo>
                      <a:pt x="1986" y="5271"/>
                    </a:moveTo>
                    <a:cubicBezTo>
                      <a:pt x="1941" y="5271"/>
                      <a:pt x="1901" y="5303"/>
                      <a:pt x="1889" y="5351"/>
                    </a:cubicBezTo>
                    <a:lnTo>
                      <a:pt x="1813" y="5727"/>
                    </a:lnTo>
                    <a:cubicBezTo>
                      <a:pt x="1803" y="5781"/>
                      <a:pt x="1838" y="5832"/>
                      <a:pt x="1892" y="5842"/>
                    </a:cubicBezTo>
                    <a:lnTo>
                      <a:pt x="1912" y="5842"/>
                    </a:lnTo>
                    <a:cubicBezTo>
                      <a:pt x="1957" y="5842"/>
                      <a:pt x="1998" y="5812"/>
                      <a:pt x="2008" y="5764"/>
                    </a:cubicBezTo>
                    <a:lnTo>
                      <a:pt x="2084" y="5388"/>
                    </a:lnTo>
                    <a:cubicBezTo>
                      <a:pt x="2093" y="5334"/>
                      <a:pt x="2059" y="5283"/>
                      <a:pt x="2005" y="5273"/>
                    </a:cubicBezTo>
                    <a:cubicBezTo>
                      <a:pt x="1999" y="5272"/>
                      <a:pt x="1992" y="5271"/>
                      <a:pt x="1986" y="5271"/>
                    </a:cubicBezTo>
                    <a:close/>
                    <a:moveTo>
                      <a:pt x="1834" y="6024"/>
                    </a:moveTo>
                    <a:cubicBezTo>
                      <a:pt x="1790" y="6024"/>
                      <a:pt x="1750" y="6058"/>
                      <a:pt x="1739" y="6102"/>
                    </a:cubicBezTo>
                    <a:lnTo>
                      <a:pt x="1663" y="6481"/>
                    </a:lnTo>
                    <a:cubicBezTo>
                      <a:pt x="1653" y="6532"/>
                      <a:pt x="1687" y="6584"/>
                      <a:pt x="1742" y="6594"/>
                    </a:cubicBezTo>
                    <a:cubicBezTo>
                      <a:pt x="1748" y="6597"/>
                      <a:pt x="1756" y="6597"/>
                      <a:pt x="1762" y="6597"/>
                    </a:cubicBezTo>
                    <a:cubicBezTo>
                      <a:pt x="1807" y="6597"/>
                      <a:pt x="1848" y="6567"/>
                      <a:pt x="1858" y="6518"/>
                    </a:cubicBezTo>
                    <a:lnTo>
                      <a:pt x="1933" y="6143"/>
                    </a:lnTo>
                    <a:cubicBezTo>
                      <a:pt x="1943" y="6088"/>
                      <a:pt x="1909" y="6037"/>
                      <a:pt x="1854" y="6027"/>
                    </a:cubicBezTo>
                    <a:cubicBezTo>
                      <a:pt x="1847" y="6025"/>
                      <a:pt x="1840" y="6024"/>
                      <a:pt x="1834" y="6024"/>
                    </a:cubicBezTo>
                    <a:close/>
                    <a:moveTo>
                      <a:pt x="1686" y="6776"/>
                    </a:moveTo>
                    <a:cubicBezTo>
                      <a:pt x="1641" y="6776"/>
                      <a:pt x="1597" y="6808"/>
                      <a:pt x="1588" y="6857"/>
                    </a:cubicBezTo>
                    <a:lnTo>
                      <a:pt x="1513" y="7232"/>
                    </a:lnTo>
                    <a:cubicBezTo>
                      <a:pt x="1503" y="7287"/>
                      <a:pt x="1537" y="7337"/>
                      <a:pt x="1592" y="7348"/>
                    </a:cubicBezTo>
                    <a:cubicBezTo>
                      <a:pt x="1599" y="7348"/>
                      <a:pt x="1605" y="7351"/>
                      <a:pt x="1612" y="7351"/>
                    </a:cubicBezTo>
                    <a:cubicBezTo>
                      <a:pt x="1657" y="7351"/>
                      <a:pt x="1698" y="7317"/>
                      <a:pt x="1708" y="7269"/>
                    </a:cubicBezTo>
                    <a:lnTo>
                      <a:pt x="1783" y="6894"/>
                    </a:lnTo>
                    <a:cubicBezTo>
                      <a:pt x="1793" y="6843"/>
                      <a:pt x="1759" y="6789"/>
                      <a:pt x="1704" y="6778"/>
                    </a:cubicBezTo>
                    <a:cubicBezTo>
                      <a:pt x="1698" y="6777"/>
                      <a:pt x="1692" y="6776"/>
                      <a:pt x="1686" y="6776"/>
                    </a:cubicBezTo>
                    <a:close/>
                    <a:moveTo>
                      <a:pt x="1534" y="7531"/>
                    </a:moveTo>
                    <a:cubicBezTo>
                      <a:pt x="1488" y="7531"/>
                      <a:pt x="1447" y="7563"/>
                      <a:pt x="1438" y="7608"/>
                    </a:cubicBezTo>
                    <a:lnTo>
                      <a:pt x="1363" y="7986"/>
                    </a:lnTo>
                    <a:cubicBezTo>
                      <a:pt x="1353" y="8038"/>
                      <a:pt x="1387" y="8092"/>
                      <a:pt x="1441" y="8103"/>
                    </a:cubicBezTo>
                    <a:lnTo>
                      <a:pt x="1462" y="8103"/>
                    </a:lnTo>
                    <a:cubicBezTo>
                      <a:pt x="1506" y="8103"/>
                      <a:pt x="1547" y="8072"/>
                      <a:pt x="1558" y="8024"/>
                    </a:cubicBezTo>
                    <a:lnTo>
                      <a:pt x="1633" y="7649"/>
                    </a:lnTo>
                    <a:cubicBezTo>
                      <a:pt x="1643" y="7594"/>
                      <a:pt x="1608" y="7542"/>
                      <a:pt x="1554" y="7532"/>
                    </a:cubicBezTo>
                    <a:cubicBezTo>
                      <a:pt x="1548" y="7531"/>
                      <a:pt x="1541" y="7531"/>
                      <a:pt x="1534" y="7531"/>
                    </a:cubicBezTo>
                    <a:close/>
                    <a:moveTo>
                      <a:pt x="1384" y="8282"/>
                    </a:moveTo>
                    <a:cubicBezTo>
                      <a:pt x="1337" y="8282"/>
                      <a:pt x="1297" y="8314"/>
                      <a:pt x="1288" y="8362"/>
                    </a:cubicBezTo>
                    <a:lnTo>
                      <a:pt x="1213" y="8738"/>
                    </a:lnTo>
                    <a:cubicBezTo>
                      <a:pt x="1203" y="8792"/>
                      <a:pt x="1236" y="8843"/>
                      <a:pt x="1291" y="8853"/>
                    </a:cubicBezTo>
                    <a:cubicBezTo>
                      <a:pt x="1298" y="8857"/>
                      <a:pt x="1305" y="8857"/>
                      <a:pt x="1312" y="8857"/>
                    </a:cubicBezTo>
                    <a:cubicBezTo>
                      <a:pt x="1356" y="8857"/>
                      <a:pt x="1397" y="8823"/>
                      <a:pt x="1408" y="8779"/>
                    </a:cubicBezTo>
                    <a:lnTo>
                      <a:pt x="1482" y="8399"/>
                    </a:lnTo>
                    <a:cubicBezTo>
                      <a:pt x="1493" y="8348"/>
                      <a:pt x="1458" y="8297"/>
                      <a:pt x="1404" y="8284"/>
                    </a:cubicBezTo>
                    <a:cubicBezTo>
                      <a:pt x="1397" y="8282"/>
                      <a:pt x="1390" y="8282"/>
                      <a:pt x="1384" y="8282"/>
                    </a:cubicBezTo>
                    <a:close/>
                    <a:moveTo>
                      <a:pt x="1235" y="9036"/>
                    </a:moveTo>
                    <a:cubicBezTo>
                      <a:pt x="1188" y="9036"/>
                      <a:pt x="1147" y="9068"/>
                      <a:pt x="1137" y="9116"/>
                    </a:cubicBezTo>
                    <a:lnTo>
                      <a:pt x="1063" y="9492"/>
                    </a:lnTo>
                    <a:cubicBezTo>
                      <a:pt x="1052" y="9546"/>
                      <a:pt x="1087" y="9598"/>
                      <a:pt x="1141" y="9608"/>
                    </a:cubicBezTo>
                    <a:lnTo>
                      <a:pt x="1158" y="9608"/>
                    </a:lnTo>
                    <a:cubicBezTo>
                      <a:pt x="1206" y="9608"/>
                      <a:pt x="1247" y="9577"/>
                      <a:pt x="1257" y="9529"/>
                    </a:cubicBezTo>
                    <a:lnTo>
                      <a:pt x="1332" y="9154"/>
                    </a:lnTo>
                    <a:cubicBezTo>
                      <a:pt x="1342" y="9099"/>
                      <a:pt x="1309" y="9048"/>
                      <a:pt x="1254" y="9037"/>
                    </a:cubicBezTo>
                    <a:cubicBezTo>
                      <a:pt x="1247" y="9036"/>
                      <a:pt x="1241" y="9036"/>
                      <a:pt x="1235" y="9036"/>
                    </a:cubicBezTo>
                    <a:close/>
                    <a:moveTo>
                      <a:pt x="1081" y="9789"/>
                    </a:moveTo>
                    <a:cubicBezTo>
                      <a:pt x="1036" y="9789"/>
                      <a:pt x="997" y="9823"/>
                      <a:pt x="987" y="9867"/>
                    </a:cubicBezTo>
                    <a:lnTo>
                      <a:pt x="912" y="10246"/>
                    </a:lnTo>
                    <a:cubicBezTo>
                      <a:pt x="902" y="10297"/>
                      <a:pt x="937" y="10348"/>
                      <a:pt x="991" y="10359"/>
                    </a:cubicBezTo>
                    <a:cubicBezTo>
                      <a:pt x="998" y="10362"/>
                      <a:pt x="1005" y="10362"/>
                      <a:pt x="1008" y="10362"/>
                    </a:cubicBezTo>
                    <a:cubicBezTo>
                      <a:pt x="1055" y="10362"/>
                      <a:pt x="1096" y="10332"/>
                      <a:pt x="1107" y="10284"/>
                    </a:cubicBezTo>
                    <a:lnTo>
                      <a:pt x="1182" y="9905"/>
                    </a:lnTo>
                    <a:cubicBezTo>
                      <a:pt x="1192" y="9853"/>
                      <a:pt x="1158" y="9803"/>
                      <a:pt x="1104" y="9792"/>
                    </a:cubicBezTo>
                    <a:cubicBezTo>
                      <a:pt x="1096" y="9790"/>
                      <a:pt x="1089" y="9789"/>
                      <a:pt x="1081" y="9789"/>
                    </a:cubicBezTo>
                    <a:close/>
                    <a:moveTo>
                      <a:pt x="933" y="10541"/>
                    </a:moveTo>
                    <a:cubicBezTo>
                      <a:pt x="887" y="10541"/>
                      <a:pt x="846" y="10574"/>
                      <a:pt x="837" y="10622"/>
                    </a:cubicBezTo>
                    <a:lnTo>
                      <a:pt x="762" y="10997"/>
                    </a:lnTo>
                    <a:cubicBezTo>
                      <a:pt x="752" y="11052"/>
                      <a:pt x="786" y="11103"/>
                      <a:pt x="841" y="11113"/>
                    </a:cubicBezTo>
                    <a:cubicBezTo>
                      <a:pt x="847" y="11113"/>
                      <a:pt x="851" y="11117"/>
                      <a:pt x="858" y="11117"/>
                    </a:cubicBezTo>
                    <a:cubicBezTo>
                      <a:pt x="905" y="11117"/>
                      <a:pt x="946" y="11082"/>
                      <a:pt x="957" y="11035"/>
                    </a:cubicBezTo>
                    <a:lnTo>
                      <a:pt x="1032" y="10660"/>
                    </a:lnTo>
                    <a:cubicBezTo>
                      <a:pt x="1042" y="10608"/>
                      <a:pt x="1008" y="10553"/>
                      <a:pt x="953" y="10543"/>
                    </a:cubicBezTo>
                    <a:cubicBezTo>
                      <a:pt x="946" y="10542"/>
                      <a:pt x="940" y="10541"/>
                      <a:pt x="933" y="10541"/>
                    </a:cubicBezTo>
                    <a:close/>
                    <a:moveTo>
                      <a:pt x="780" y="11295"/>
                    </a:moveTo>
                    <a:cubicBezTo>
                      <a:pt x="734" y="11295"/>
                      <a:pt x="696" y="11329"/>
                      <a:pt x="687" y="11372"/>
                    </a:cubicBezTo>
                    <a:lnTo>
                      <a:pt x="612" y="11752"/>
                    </a:lnTo>
                    <a:cubicBezTo>
                      <a:pt x="602" y="11802"/>
                      <a:pt x="636" y="11854"/>
                      <a:pt x="691" y="11868"/>
                    </a:cubicBezTo>
                    <a:lnTo>
                      <a:pt x="707" y="11868"/>
                    </a:lnTo>
                    <a:cubicBezTo>
                      <a:pt x="756" y="11868"/>
                      <a:pt x="796" y="11837"/>
                      <a:pt x="803" y="11789"/>
                    </a:cubicBezTo>
                    <a:lnTo>
                      <a:pt x="882" y="11413"/>
                    </a:lnTo>
                    <a:cubicBezTo>
                      <a:pt x="892" y="11359"/>
                      <a:pt x="858" y="11308"/>
                      <a:pt x="803" y="11298"/>
                    </a:cubicBezTo>
                    <a:cubicBezTo>
                      <a:pt x="795" y="11296"/>
                      <a:pt x="787" y="11295"/>
                      <a:pt x="780" y="11295"/>
                    </a:cubicBezTo>
                    <a:close/>
                    <a:moveTo>
                      <a:pt x="634" y="12047"/>
                    </a:moveTo>
                    <a:cubicBezTo>
                      <a:pt x="587" y="12047"/>
                      <a:pt x="546" y="12079"/>
                      <a:pt x="537" y="12127"/>
                    </a:cubicBezTo>
                    <a:lnTo>
                      <a:pt x="461" y="12503"/>
                    </a:lnTo>
                    <a:cubicBezTo>
                      <a:pt x="452" y="12557"/>
                      <a:pt x="486" y="12609"/>
                      <a:pt x="540" y="12618"/>
                    </a:cubicBezTo>
                    <a:cubicBezTo>
                      <a:pt x="543" y="12622"/>
                      <a:pt x="551" y="12622"/>
                      <a:pt x="557" y="12622"/>
                    </a:cubicBezTo>
                    <a:cubicBezTo>
                      <a:pt x="605" y="12622"/>
                      <a:pt x="646" y="12588"/>
                      <a:pt x="653" y="12544"/>
                    </a:cubicBezTo>
                    <a:lnTo>
                      <a:pt x="728" y="12165"/>
                    </a:lnTo>
                    <a:cubicBezTo>
                      <a:pt x="742" y="12114"/>
                      <a:pt x="704" y="12059"/>
                      <a:pt x="653" y="12048"/>
                    </a:cubicBezTo>
                    <a:cubicBezTo>
                      <a:pt x="647" y="12047"/>
                      <a:pt x="641" y="12047"/>
                      <a:pt x="634" y="12047"/>
                    </a:cubicBezTo>
                    <a:close/>
                    <a:moveTo>
                      <a:pt x="484" y="12801"/>
                    </a:moveTo>
                    <a:cubicBezTo>
                      <a:pt x="437" y="12801"/>
                      <a:pt x="396" y="12833"/>
                      <a:pt x="387" y="12881"/>
                    </a:cubicBezTo>
                    <a:lnTo>
                      <a:pt x="311" y="13257"/>
                    </a:lnTo>
                    <a:cubicBezTo>
                      <a:pt x="302" y="13308"/>
                      <a:pt x="335" y="13363"/>
                      <a:pt x="387" y="13373"/>
                    </a:cubicBezTo>
                    <a:lnTo>
                      <a:pt x="407" y="13373"/>
                    </a:lnTo>
                    <a:cubicBezTo>
                      <a:pt x="455" y="13373"/>
                      <a:pt x="496" y="13343"/>
                      <a:pt x="502" y="13294"/>
                    </a:cubicBezTo>
                    <a:lnTo>
                      <a:pt x="578" y="12919"/>
                    </a:lnTo>
                    <a:cubicBezTo>
                      <a:pt x="592" y="12864"/>
                      <a:pt x="554" y="12813"/>
                      <a:pt x="502" y="12803"/>
                    </a:cubicBezTo>
                    <a:cubicBezTo>
                      <a:pt x="496" y="12802"/>
                      <a:pt x="490" y="12801"/>
                      <a:pt x="484" y="12801"/>
                    </a:cubicBezTo>
                    <a:close/>
                    <a:moveTo>
                      <a:pt x="329" y="13554"/>
                    </a:moveTo>
                    <a:cubicBezTo>
                      <a:pt x="284" y="13554"/>
                      <a:pt x="245" y="13588"/>
                      <a:pt x="236" y="13633"/>
                    </a:cubicBezTo>
                    <a:lnTo>
                      <a:pt x="162" y="14008"/>
                    </a:lnTo>
                    <a:cubicBezTo>
                      <a:pt x="151" y="14063"/>
                      <a:pt x="185" y="14114"/>
                      <a:pt x="236" y="14124"/>
                    </a:cubicBezTo>
                    <a:cubicBezTo>
                      <a:pt x="243" y="14128"/>
                      <a:pt x="250" y="14128"/>
                      <a:pt x="257" y="14128"/>
                    </a:cubicBezTo>
                    <a:cubicBezTo>
                      <a:pt x="305" y="14128"/>
                      <a:pt x="346" y="14093"/>
                      <a:pt x="352" y="14049"/>
                    </a:cubicBezTo>
                    <a:lnTo>
                      <a:pt x="428" y="13670"/>
                    </a:lnTo>
                    <a:cubicBezTo>
                      <a:pt x="438" y="13619"/>
                      <a:pt x="404" y="13568"/>
                      <a:pt x="352" y="13557"/>
                    </a:cubicBezTo>
                    <a:cubicBezTo>
                      <a:pt x="345" y="13555"/>
                      <a:pt x="337" y="13554"/>
                      <a:pt x="329" y="13554"/>
                    </a:cubicBezTo>
                    <a:close/>
                    <a:moveTo>
                      <a:pt x="183" y="14307"/>
                    </a:moveTo>
                    <a:cubicBezTo>
                      <a:pt x="136" y="14307"/>
                      <a:pt x="96" y="14339"/>
                      <a:pt x="86" y="14387"/>
                    </a:cubicBezTo>
                    <a:lnTo>
                      <a:pt x="11" y="14762"/>
                    </a:lnTo>
                    <a:cubicBezTo>
                      <a:pt x="1" y="14817"/>
                      <a:pt x="35" y="14868"/>
                      <a:pt x="86" y="14879"/>
                    </a:cubicBezTo>
                    <a:lnTo>
                      <a:pt x="107" y="14879"/>
                    </a:lnTo>
                    <a:cubicBezTo>
                      <a:pt x="154" y="14879"/>
                      <a:pt x="195" y="14848"/>
                      <a:pt x="203" y="14800"/>
                    </a:cubicBezTo>
                    <a:lnTo>
                      <a:pt x="277" y="14424"/>
                    </a:lnTo>
                    <a:cubicBezTo>
                      <a:pt x="288" y="14370"/>
                      <a:pt x="253" y="14318"/>
                      <a:pt x="203" y="14309"/>
                    </a:cubicBezTo>
                    <a:cubicBezTo>
                      <a:pt x="196" y="14307"/>
                      <a:pt x="189" y="14307"/>
                      <a:pt x="183" y="14307"/>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654;p26"/>
              <p:cNvSpPr/>
              <p:nvPr/>
            </p:nvSpPr>
            <p:spPr>
              <a:xfrm flipH="1">
                <a:off x="8039429" y="4409768"/>
                <a:ext cx="16110" cy="24672"/>
              </a:xfrm>
              <a:custGeom>
                <a:avLst/>
                <a:gdLst/>
                <a:ahLst/>
                <a:cxnLst/>
                <a:rect l="l" t="t" r="r" b="b"/>
                <a:pathLst>
                  <a:path w="254" h="389" extrusionOk="0">
                    <a:moveTo>
                      <a:pt x="145" y="0"/>
                    </a:moveTo>
                    <a:cubicBezTo>
                      <a:pt x="100" y="0"/>
                      <a:pt x="61" y="34"/>
                      <a:pt x="52" y="78"/>
                    </a:cubicBezTo>
                    <a:lnTo>
                      <a:pt x="15" y="273"/>
                    </a:lnTo>
                    <a:cubicBezTo>
                      <a:pt x="1" y="323"/>
                      <a:pt x="38" y="378"/>
                      <a:pt x="90" y="388"/>
                    </a:cubicBezTo>
                    <a:lnTo>
                      <a:pt x="110" y="388"/>
                    </a:lnTo>
                    <a:cubicBezTo>
                      <a:pt x="155" y="388"/>
                      <a:pt x="196" y="358"/>
                      <a:pt x="205" y="310"/>
                    </a:cubicBezTo>
                    <a:lnTo>
                      <a:pt x="243" y="119"/>
                    </a:lnTo>
                    <a:cubicBezTo>
                      <a:pt x="254" y="65"/>
                      <a:pt x="219" y="13"/>
                      <a:pt x="168" y="3"/>
                    </a:cubicBezTo>
                    <a:cubicBezTo>
                      <a:pt x="160" y="1"/>
                      <a:pt x="152" y="0"/>
                      <a:pt x="145" y="0"/>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655;p26"/>
              <p:cNvSpPr/>
              <p:nvPr/>
            </p:nvSpPr>
            <p:spPr>
              <a:xfrm flipH="1">
                <a:off x="6734966" y="2736908"/>
                <a:ext cx="1466703" cy="1745948"/>
              </a:xfrm>
              <a:custGeom>
                <a:avLst/>
                <a:gdLst/>
                <a:ahLst/>
                <a:cxnLst/>
                <a:rect l="l" t="t" r="r" b="b"/>
                <a:pathLst>
                  <a:path w="23125" h="26673" extrusionOk="0">
                    <a:moveTo>
                      <a:pt x="18017" y="0"/>
                    </a:moveTo>
                    <a:cubicBezTo>
                      <a:pt x="15812" y="0"/>
                      <a:pt x="9147" y="562"/>
                      <a:pt x="5776" y="3740"/>
                    </a:cubicBezTo>
                    <a:cubicBezTo>
                      <a:pt x="5776" y="3740"/>
                      <a:pt x="3018" y="15169"/>
                      <a:pt x="2410" y="17579"/>
                    </a:cubicBezTo>
                    <a:cubicBezTo>
                      <a:pt x="1799" y="19985"/>
                      <a:pt x="0" y="25034"/>
                      <a:pt x="0" y="25034"/>
                    </a:cubicBezTo>
                    <a:cubicBezTo>
                      <a:pt x="0" y="25034"/>
                      <a:pt x="1390" y="26424"/>
                      <a:pt x="2291" y="26673"/>
                    </a:cubicBezTo>
                    <a:lnTo>
                      <a:pt x="6681" y="6086"/>
                    </a:lnTo>
                    <a:lnTo>
                      <a:pt x="6766" y="3420"/>
                    </a:lnTo>
                    <a:lnTo>
                      <a:pt x="9193" y="2361"/>
                    </a:lnTo>
                    <a:lnTo>
                      <a:pt x="7937" y="26652"/>
                    </a:lnTo>
                    <a:cubicBezTo>
                      <a:pt x="10374" y="26571"/>
                      <a:pt x="12675" y="26468"/>
                      <a:pt x="12675" y="26468"/>
                    </a:cubicBezTo>
                    <a:lnTo>
                      <a:pt x="13419" y="26229"/>
                    </a:lnTo>
                    <a:cubicBezTo>
                      <a:pt x="13419" y="26229"/>
                      <a:pt x="21267" y="25556"/>
                      <a:pt x="22195" y="25208"/>
                    </a:cubicBezTo>
                    <a:cubicBezTo>
                      <a:pt x="23124" y="24860"/>
                      <a:pt x="18802" y="228"/>
                      <a:pt x="18744" y="53"/>
                    </a:cubicBezTo>
                    <a:cubicBezTo>
                      <a:pt x="18734" y="24"/>
                      <a:pt x="18470" y="0"/>
                      <a:pt x="18017"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656;p26"/>
              <p:cNvSpPr/>
              <p:nvPr/>
            </p:nvSpPr>
            <p:spPr>
              <a:xfrm flipH="1">
                <a:off x="7605821" y="2878659"/>
                <a:ext cx="462965" cy="1611539"/>
              </a:xfrm>
              <a:custGeom>
                <a:avLst/>
                <a:gdLst/>
                <a:ahLst/>
                <a:cxnLst/>
                <a:rect l="l" t="t" r="r" b="b"/>
                <a:pathLst>
                  <a:path w="6904" h="24384" extrusionOk="0">
                    <a:moveTo>
                      <a:pt x="6903" y="0"/>
                    </a:moveTo>
                    <a:lnTo>
                      <a:pt x="4476" y="1059"/>
                    </a:lnTo>
                    <a:lnTo>
                      <a:pt x="4391" y="3725"/>
                    </a:lnTo>
                    <a:lnTo>
                      <a:pt x="1" y="24312"/>
                    </a:lnTo>
                    <a:cubicBezTo>
                      <a:pt x="21" y="24319"/>
                      <a:pt x="42" y="24322"/>
                      <a:pt x="62" y="24326"/>
                    </a:cubicBezTo>
                    <a:cubicBezTo>
                      <a:pt x="238" y="24367"/>
                      <a:pt x="739" y="24383"/>
                      <a:pt x="1431" y="24383"/>
                    </a:cubicBezTo>
                    <a:cubicBezTo>
                      <a:pt x="2531" y="24383"/>
                      <a:pt x="4115" y="24342"/>
                      <a:pt x="5647" y="24291"/>
                    </a:cubicBezTo>
                    <a:lnTo>
                      <a:pt x="6903" y="0"/>
                    </a:lnTo>
                    <a:close/>
                  </a:path>
                </a:pathLst>
              </a:custGeom>
              <a:solidFill>
                <a:srgbClr val="30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657;p26"/>
              <p:cNvSpPr/>
              <p:nvPr/>
            </p:nvSpPr>
            <p:spPr>
              <a:xfrm flipH="1">
                <a:off x="7036804" y="1968431"/>
                <a:ext cx="882876" cy="460022"/>
              </a:xfrm>
              <a:custGeom>
                <a:avLst/>
                <a:gdLst/>
                <a:ahLst/>
                <a:cxnLst/>
                <a:rect l="l" t="t" r="r" b="b"/>
                <a:pathLst>
                  <a:path w="13920" h="7253" extrusionOk="0">
                    <a:moveTo>
                      <a:pt x="6417" y="0"/>
                    </a:moveTo>
                    <a:cubicBezTo>
                      <a:pt x="6093" y="0"/>
                      <a:pt x="5758" y="16"/>
                      <a:pt x="5410" y="50"/>
                    </a:cubicBezTo>
                    <a:cubicBezTo>
                      <a:pt x="3765" y="214"/>
                      <a:pt x="955" y="3610"/>
                      <a:pt x="450" y="4552"/>
                    </a:cubicBezTo>
                    <a:cubicBezTo>
                      <a:pt x="1" y="5392"/>
                      <a:pt x="6285" y="7253"/>
                      <a:pt x="9304" y="7253"/>
                    </a:cubicBezTo>
                    <a:cubicBezTo>
                      <a:pt x="9660" y="7253"/>
                      <a:pt x="9971" y="7227"/>
                      <a:pt x="10220" y="7170"/>
                    </a:cubicBezTo>
                    <a:cubicBezTo>
                      <a:pt x="12578" y="6631"/>
                      <a:pt x="13920" y="4484"/>
                      <a:pt x="13920" y="4484"/>
                    </a:cubicBezTo>
                    <a:cubicBezTo>
                      <a:pt x="13920" y="4484"/>
                      <a:pt x="11837" y="0"/>
                      <a:pt x="6417" y="0"/>
                    </a:cubicBezTo>
                    <a:close/>
                  </a:path>
                </a:pathLst>
              </a:custGeom>
              <a:solidFill>
                <a:srgbClr val="00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658;p26"/>
              <p:cNvSpPr/>
              <p:nvPr/>
            </p:nvSpPr>
            <p:spPr>
              <a:xfrm flipH="1">
                <a:off x="7539765" y="1960313"/>
                <a:ext cx="374588" cy="285920"/>
              </a:xfrm>
              <a:custGeom>
                <a:avLst/>
                <a:gdLst/>
                <a:ahLst/>
                <a:cxnLst/>
                <a:rect l="l" t="t" r="r" b="b"/>
                <a:pathLst>
                  <a:path w="5906" h="4508" extrusionOk="0">
                    <a:moveTo>
                      <a:pt x="4651" y="1"/>
                    </a:moveTo>
                    <a:cubicBezTo>
                      <a:pt x="4384" y="1"/>
                      <a:pt x="4064" y="55"/>
                      <a:pt x="3681" y="191"/>
                    </a:cubicBezTo>
                    <a:cubicBezTo>
                      <a:pt x="1868" y="837"/>
                      <a:pt x="1" y="4434"/>
                      <a:pt x="1" y="4500"/>
                    </a:cubicBezTo>
                    <a:cubicBezTo>
                      <a:pt x="1" y="4505"/>
                      <a:pt x="24" y="4508"/>
                      <a:pt x="68" y="4508"/>
                    </a:cubicBezTo>
                    <a:cubicBezTo>
                      <a:pt x="506" y="4508"/>
                      <a:pt x="2947" y="4250"/>
                      <a:pt x="2947" y="4250"/>
                    </a:cubicBezTo>
                    <a:cubicBezTo>
                      <a:pt x="3127" y="2177"/>
                      <a:pt x="5860" y="747"/>
                      <a:pt x="5905" y="747"/>
                    </a:cubicBezTo>
                    <a:cubicBezTo>
                      <a:pt x="5906" y="747"/>
                      <a:pt x="5906" y="747"/>
                      <a:pt x="5906" y="747"/>
                    </a:cubicBezTo>
                    <a:cubicBezTo>
                      <a:pt x="5906" y="747"/>
                      <a:pt x="5647" y="1"/>
                      <a:pt x="4651" y="1"/>
                    </a:cubicBezTo>
                    <a:close/>
                  </a:path>
                </a:pathLst>
              </a:custGeom>
              <a:solidFill>
                <a:srgbClr val="80AF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659;p26"/>
              <p:cNvSpPr/>
              <p:nvPr/>
            </p:nvSpPr>
            <p:spPr>
              <a:xfrm flipH="1">
                <a:off x="7041110" y="2164672"/>
                <a:ext cx="423552" cy="165222"/>
              </a:xfrm>
              <a:custGeom>
                <a:avLst/>
                <a:gdLst/>
                <a:ahLst/>
                <a:cxnLst/>
                <a:rect l="l" t="t" r="r" b="b"/>
                <a:pathLst>
                  <a:path w="6678" h="2605" extrusionOk="0">
                    <a:moveTo>
                      <a:pt x="5824" y="0"/>
                    </a:moveTo>
                    <a:cubicBezTo>
                      <a:pt x="4336" y="2130"/>
                      <a:pt x="1" y="2267"/>
                      <a:pt x="1" y="2267"/>
                    </a:cubicBezTo>
                    <a:cubicBezTo>
                      <a:pt x="803" y="2507"/>
                      <a:pt x="1564" y="2605"/>
                      <a:pt x="2264" y="2605"/>
                    </a:cubicBezTo>
                    <a:cubicBezTo>
                      <a:pt x="4360" y="2605"/>
                      <a:pt x="5947" y="1745"/>
                      <a:pt x="6678" y="1257"/>
                    </a:cubicBezTo>
                    <a:cubicBezTo>
                      <a:pt x="6558" y="1032"/>
                      <a:pt x="6282" y="557"/>
                      <a:pt x="5824" y="0"/>
                    </a:cubicBezTo>
                    <a:close/>
                  </a:path>
                </a:pathLst>
              </a:custGeom>
              <a:solidFill>
                <a:srgbClr val="0077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660;p26"/>
              <p:cNvSpPr/>
              <p:nvPr/>
            </p:nvSpPr>
            <p:spPr>
              <a:xfrm flipH="1">
                <a:off x="6912920" y="2270340"/>
                <a:ext cx="119746" cy="502580"/>
              </a:xfrm>
              <a:custGeom>
                <a:avLst/>
                <a:gdLst/>
                <a:ahLst/>
                <a:cxnLst/>
                <a:rect l="l" t="t" r="r" b="b"/>
                <a:pathLst>
                  <a:path w="1888" h="7924" extrusionOk="0">
                    <a:moveTo>
                      <a:pt x="0" y="1"/>
                    </a:moveTo>
                    <a:cubicBezTo>
                      <a:pt x="492" y="2202"/>
                      <a:pt x="1215" y="5609"/>
                      <a:pt x="1536" y="7923"/>
                    </a:cubicBezTo>
                    <a:cubicBezTo>
                      <a:pt x="1888" y="6544"/>
                      <a:pt x="1594" y="4571"/>
                      <a:pt x="1157" y="3048"/>
                    </a:cubicBezTo>
                    <a:cubicBezTo>
                      <a:pt x="785" y="1755"/>
                      <a:pt x="352" y="724"/>
                      <a:pt x="0" y="1"/>
                    </a:cubicBezTo>
                    <a:close/>
                  </a:path>
                </a:pathLst>
              </a:custGeom>
              <a:solidFill>
                <a:srgbClr val="FF7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661;p26"/>
              <p:cNvSpPr/>
              <p:nvPr/>
            </p:nvSpPr>
            <p:spPr>
              <a:xfrm flipH="1">
                <a:off x="7080507" y="2194165"/>
                <a:ext cx="983024" cy="1201206"/>
              </a:xfrm>
              <a:custGeom>
                <a:avLst/>
                <a:gdLst/>
                <a:ahLst/>
                <a:cxnLst/>
                <a:rect l="l" t="t" r="r" b="b"/>
                <a:pathLst>
                  <a:path w="15499" h="18939" extrusionOk="0">
                    <a:moveTo>
                      <a:pt x="4929" y="0"/>
                    </a:moveTo>
                    <a:cubicBezTo>
                      <a:pt x="4622" y="0"/>
                      <a:pt x="4330" y="21"/>
                      <a:pt x="4059" y="55"/>
                    </a:cubicBezTo>
                    <a:cubicBezTo>
                      <a:pt x="3288" y="1645"/>
                      <a:pt x="0" y="8667"/>
                      <a:pt x="581" y="11651"/>
                    </a:cubicBezTo>
                    <a:cubicBezTo>
                      <a:pt x="1113" y="14388"/>
                      <a:pt x="2906" y="17764"/>
                      <a:pt x="3561" y="18939"/>
                    </a:cubicBezTo>
                    <a:cubicBezTo>
                      <a:pt x="3667" y="18864"/>
                      <a:pt x="3772" y="18785"/>
                      <a:pt x="3889" y="18703"/>
                    </a:cubicBezTo>
                    <a:cubicBezTo>
                      <a:pt x="5050" y="17860"/>
                      <a:pt x="5800" y="15651"/>
                      <a:pt x="5800" y="15651"/>
                    </a:cubicBezTo>
                    <a:cubicBezTo>
                      <a:pt x="4752" y="14515"/>
                      <a:pt x="4615" y="12193"/>
                      <a:pt x="4615" y="12193"/>
                    </a:cubicBezTo>
                    <a:cubicBezTo>
                      <a:pt x="4615" y="12193"/>
                      <a:pt x="8576" y="9804"/>
                      <a:pt x="10764" y="9326"/>
                    </a:cubicBezTo>
                    <a:cubicBezTo>
                      <a:pt x="11033" y="9267"/>
                      <a:pt x="11266" y="9240"/>
                      <a:pt x="11474" y="9240"/>
                    </a:cubicBezTo>
                    <a:cubicBezTo>
                      <a:pt x="12921" y="9240"/>
                      <a:pt x="13113" y="10513"/>
                      <a:pt x="15499" y="10770"/>
                    </a:cubicBezTo>
                    <a:cubicBezTo>
                      <a:pt x="15403" y="8643"/>
                      <a:pt x="15335" y="2713"/>
                      <a:pt x="15311" y="269"/>
                    </a:cubicBezTo>
                    <a:cubicBezTo>
                      <a:pt x="14815" y="693"/>
                      <a:pt x="13679" y="1492"/>
                      <a:pt x="11877" y="1837"/>
                    </a:cubicBezTo>
                    <a:cubicBezTo>
                      <a:pt x="11601" y="1889"/>
                      <a:pt x="11337" y="1913"/>
                      <a:pt x="11083" y="1913"/>
                    </a:cubicBezTo>
                    <a:cubicBezTo>
                      <a:pt x="9029" y="1913"/>
                      <a:pt x="7617" y="368"/>
                      <a:pt x="5937" y="82"/>
                    </a:cubicBezTo>
                    <a:cubicBezTo>
                      <a:pt x="5591" y="24"/>
                      <a:pt x="5252" y="0"/>
                      <a:pt x="4929" y="0"/>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662;p26"/>
              <p:cNvSpPr/>
              <p:nvPr/>
            </p:nvSpPr>
            <p:spPr>
              <a:xfrm flipH="1">
                <a:off x="6938515" y="2195212"/>
                <a:ext cx="157294" cy="684546"/>
              </a:xfrm>
              <a:custGeom>
                <a:avLst/>
                <a:gdLst/>
                <a:ahLst/>
                <a:cxnLst/>
                <a:rect l="l" t="t" r="r" b="b"/>
                <a:pathLst>
                  <a:path w="2480" h="10793" extrusionOk="0">
                    <a:moveTo>
                      <a:pt x="288" y="1"/>
                    </a:moveTo>
                    <a:cubicBezTo>
                      <a:pt x="288" y="1"/>
                      <a:pt x="192" y="107"/>
                      <a:pt x="1" y="270"/>
                    </a:cubicBezTo>
                    <a:cubicBezTo>
                      <a:pt x="25" y="2714"/>
                      <a:pt x="93" y="8644"/>
                      <a:pt x="189" y="10771"/>
                    </a:cubicBezTo>
                    <a:cubicBezTo>
                      <a:pt x="233" y="10774"/>
                      <a:pt x="277" y="10778"/>
                      <a:pt x="325" y="10781"/>
                    </a:cubicBezTo>
                    <a:cubicBezTo>
                      <a:pt x="410" y="10788"/>
                      <a:pt x="492" y="10792"/>
                      <a:pt x="572" y="10792"/>
                    </a:cubicBezTo>
                    <a:cubicBezTo>
                      <a:pt x="1654" y="10792"/>
                      <a:pt x="2231" y="10111"/>
                      <a:pt x="2479" y="9125"/>
                    </a:cubicBezTo>
                    <a:cubicBezTo>
                      <a:pt x="2158" y="6811"/>
                      <a:pt x="1435" y="3404"/>
                      <a:pt x="943" y="1203"/>
                    </a:cubicBezTo>
                    <a:cubicBezTo>
                      <a:pt x="567" y="420"/>
                      <a:pt x="288" y="1"/>
                      <a:pt x="288" y="1"/>
                    </a:cubicBezTo>
                    <a:close/>
                  </a:path>
                </a:pathLst>
              </a:custGeom>
              <a:solidFill>
                <a:srgbClr val="FFA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663;p26"/>
              <p:cNvSpPr/>
              <p:nvPr/>
            </p:nvSpPr>
            <p:spPr>
              <a:xfrm flipH="1">
                <a:off x="7794812" y="2197590"/>
                <a:ext cx="373320" cy="1246492"/>
              </a:xfrm>
              <a:custGeom>
                <a:avLst/>
                <a:gdLst/>
                <a:ahLst/>
                <a:cxnLst/>
                <a:rect l="l" t="t" r="r" b="b"/>
                <a:pathLst>
                  <a:path w="5886" h="19653" extrusionOk="0">
                    <a:moveTo>
                      <a:pt x="5885" y="1"/>
                    </a:moveTo>
                    <a:cubicBezTo>
                      <a:pt x="4875" y="124"/>
                      <a:pt x="4165" y="417"/>
                      <a:pt x="4165" y="417"/>
                    </a:cubicBezTo>
                    <a:cubicBezTo>
                      <a:pt x="4165" y="417"/>
                      <a:pt x="2096" y="2782"/>
                      <a:pt x="1048" y="8361"/>
                    </a:cubicBezTo>
                    <a:cubicBezTo>
                      <a:pt x="0" y="13938"/>
                      <a:pt x="3120" y="19287"/>
                      <a:pt x="3550" y="19561"/>
                    </a:cubicBezTo>
                    <a:cubicBezTo>
                      <a:pt x="3649" y="19623"/>
                      <a:pt x="3754" y="19653"/>
                      <a:pt x="3872" y="19653"/>
                    </a:cubicBezTo>
                    <a:cubicBezTo>
                      <a:pt x="4222" y="19653"/>
                      <a:pt x="4679" y="19385"/>
                      <a:pt x="5387" y="18885"/>
                    </a:cubicBezTo>
                    <a:cubicBezTo>
                      <a:pt x="4732" y="17710"/>
                      <a:pt x="2939" y="14334"/>
                      <a:pt x="2407" y="11597"/>
                    </a:cubicBezTo>
                    <a:cubicBezTo>
                      <a:pt x="1826" y="8613"/>
                      <a:pt x="5114" y="1591"/>
                      <a:pt x="5885" y="1"/>
                    </a:cubicBezTo>
                    <a:close/>
                  </a:path>
                </a:pathLst>
              </a:custGeom>
              <a:solidFill>
                <a:srgbClr val="FFA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664;p26"/>
              <p:cNvSpPr/>
              <p:nvPr/>
            </p:nvSpPr>
            <p:spPr>
              <a:xfrm flipH="1">
                <a:off x="7216654" y="3194851"/>
                <a:ext cx="177160" cy="1272747"/>
              </a:xfrm>
              <a:custGeom>
                <a:avLst/>
                <a:gdLst/>
                <a:ahLst/>
                <a:cxnLst/>
                <a:rect l="l" t="t" r="r" b="b"/>
                <a:pathLst>
                  <a:path w="2793" h="17865" extrusionOk="0">
                    <a:moveTo>
                      <a:pt x="2792" y="1"/>
                    </a:moveTo>
                    <a:cubicBezTo>
                      <a:pt x="2792" y="1"/>
                      <a:pt x="1406" y="1120"/>
                      <a:pt x="836" y="1800"/>
                    </a:cubicBezTo>
                    <a:cubicBezTo>
                      <a:pt x="262" y="2479"/>
                      <a:pt x="0" y="17864"/>
                      <a:pt x="0" y="17864"/>
                    </a:cubicBezTo>
                    <a:lnTo>
                      <a:pt x="744" y="17625"/>
                    </a:lnTo>
                    <a:cubicBezTo>
                      <a:pt x="744" y="17625"/>
                      <a:pt x="1191" y="3817"/>
                      <a:pt x="1341" y="2854"/>
                    </a:cubicBezTo>
                    <a:cubicBezTo>
                      <a:pt x="1488" y="1888"/>
                      <a:pt x="2792" y="1"/>
                      <a:pt x="2792" y="1"/>
                    </a:cubicBezTo>
                    <a:close/>
                  </a:path>
                </a:pathLst>
              </a:custGeom>
              <a:solidFill>
                <a:srgbClr val="30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665;p26"/>
              <p:cNvSpPr/>
              <p:nvPr/>
            </p:nvSpPr>
            <p:spPr>
              <a:xfrm flipH="1">
                <a:off x="6632322" y="3508355"/>
                <a:ext cx="44398" cy="34503"/>
              </a:xfrm>
              <a:custGeom>
                <a:avLst/>
                <a:gdLst/>
                <a:ahLst/>
                <a:cxnLst/>
                <a:rect l="l" t="t" r="r" b="b"/>
                <a:pathLst>
                  <a:path w="700" h="544" extrusionOk="0">
                    <a:moveTo>
                      <a:pt x="348" y="1"/>
                    </a:moveTo>
                    <a:cubicBezTo>
                      <a:pt x="0" y="1"/>
                      <a:pt x="0" y="543"/>
                      <a:pt x="348" y="543"/>
                    </a:cubicBezTo>
                    <a:cubicBezTo>
                      <a:pt x="700" y="543"/>
                      <a:pt x="700" y="1"/>
                      <a:pt x="348"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666;p26"/>
              <p:cNvSpPr/>
              <p:nvPr/>
            </p:nvSpPr>
            <p:spPr>
              <a:xfrm flipH="1">
                <a:off x="6547022" y="2021519"/>
                <a:ext cx="532199" cy="434842"/>
              </a:xfrm>
              <a:custGeom>
                <a:avLst/>
                <a:gdLst/>
                <a:ahLst/>
                <a:cxnLst/>
                <a:rect l="l" t="t" r="r" b="b"/>
                <a:pathLst>
                  <a:path w="8391" h="6856" extrusionOk="0">
                    <a:moveTo>
                      <a:pt x="4454" y="0"/>
                    </a:moveTo>
                    <a:cubicBezTo>
                      <a:pt x="4286" y="0"/>
                      <a:pt x="4114" y="9"/>
                      <a:pt x="3936" y="28"/>
                    </a:cubicBezTo>
                    <a:cubicBezTo>
                      <a:pt x="744" y="370"/>
                      <a:pt x="0" y="2125"/>
                      <a:pt x="48" y="2633"/>
                    </a:cubicBezTo>
                    <a:lnTo>
                      <a:pt x="433" y="6856"/>
                    </a:lnTo>
                    <a:lnTo>
                      <a:pt x="8390" y="6436"/>
                    </a:lnTo>
                    <a:lnTo>
                      <a:pt x="7988" y="2032"/>
                    </a:lnTo>
                    <a:cubicBezTo>
                      <a:pt x="7915" y="1515"/>
                      <a:pt x="6635" y="0"/>
                      <a:pt x="4454" y="0"/>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667;p26"/>
              <p:cNvSpPr/>
              <p:nvPr/>
            </p:nvSpPr>
            <p:spPr>
              <a:xfrm flipH="1">
                <a:off x="6520818" y="2868322"/>
                <a:ext cx="11099" cy="52452"/>
              </a:xfrm>
              <a:custGeom>
                <a:avLst/>
                <a:gdLst/>
                <a:ahLst/>
                <a:cxnLst/>
                <a:rect l="l" t="t" r="r" b="b"/>
                <a:pathLst>
                  <a:path w="175" h="827" extrusionOk="0">
                    <a:moveTo>
                      <a:pt x="0" y="1"/>
                    </a:moveTo>
                    <a:lnTo>
                      <a:pt x="65" y="827"/>
                    </a:lnTo>
                    <a:lnTo>
                      <a:pt x="175" y="827"/>
                    </a:lnTo>
                    <a:lnTo>
                      <a:pt x="175" y="4"/>
                    </a:lnTo>
                    <a:lnTo>
                      <a:pt x="0" y="1"/>
                    </a:lnTo>
                    <a:close/>
                  </a:path>
                </a:pathLst>
              </a:custGeom>
              <a:solidFill>
                <a:srgbClr val="4D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668;p26"/>
              <p:cNvSpPr/>
              <p:nvPr/>
            </p:nvSpPr>
            <p:spPr>
              <a:xfrm flipH="1">
                <a:off x="6520818" y="2818596"/>
                <a:ext cx="15032" cy="46554"/>
              </a:xfrm>
              <a:custGeom>
                <a:avLst/>
                <a:gdLst/>
                <a:ahLst/>
                <a:cxnLst/>
                <a:rect l="l" t="t" r="r" b="b"/>
                <a:pathLst>
                  <a:path w="237" h="734" extrusionOk="0">
                    <a:moveTo>
                      <a:pt x="237" y="0"/>
                    </a:moveTo>
                    <a:cubicBezTo>
                      <a:pt x="209" y="7"/>
                      <a:pt x="179" y="7"/>
                      <a:pt x="151" y="7"/>
                    </a:cubicBezTo>
                    <a:lnTo>
                      <a:pt x="1" y="7"/>
                    </a:lnTo>
                    <a:lnTo>
                      <a:pt x="59" y="733"/>
                    </a:lnTo>
                    <a:lnTo>
                      <a:pt x="237" y="733"/>
                    </a:lnTo>
                    <a:lnTo>
                      <a:pt x="237" y="0"/>
                    </a:lnTo>
                    <a:close/>
                  </a:path>
                </a:pathLst>
              </a:custGeom>
              <a:solidFill>
                <a:srgbClr val="4D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669;p26"/>
              <p:cNvSpPr/>
              <p:nvPr/>
            </p:nvSpPr>
            <p:spPr>
              <a:xfrm flipH="1">
                <a:off x="6520818" y="2865087"/>
                <a:ext cx="11290" cy="3552"/>
              </a:xfrm>
              <a:custGeom>
                <a:avLst/>
                <a:gdLst/>
                <a:ahLst/>
                <a:cxnLst/>
                <a:rect l="l" t="t" r="r" b="b"/>
                <a:pathLst>
                  <a:path w="178" h="56" extrusionOk="0">
                    <a:moveTo>
                      <a:pt x="0" y="0"/>
                    </a:moveTo>
                    <a:lnTo>
                      <a:pt x="3" y="52"/>
                    </a:lnTo>
                    <a:lnTo>
                      <a:pt x="178" y="55"/>
                    </a:lnTo>
                    <a:lnTo>
                      <a:pt x="178" y="0"/>
                    </a:lnTo>
                    <a:close/>
                  </a:path>
                </a:pathLst>
              </a:custGeom>
              <a:solidFill>
                <a:srgbClr val="4D2C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670;p26"/>
              <p:cNvSpPr/>
              <p:nvPr/>
            </p:nvSpPr>
            <p:spPr>
              <a:xfrm flipH="1">
                <a:off x="6520819" y="2763351"/>
                <a:ext cx="19345" cy="49598"/>
              </a:xfrm>
              <a:custGeom>
                <a:avLst/>
                <a:gdLst/>
                <a:ahLst/>
                <a:cxnLst/>
                <a:rect l="l" t="t" r="r" b="b"/>
                <a:pathLst>
                  <a:path w="305" h="782" extrusionOk="0">
                    <a:moveTo>
                      <a:pt x="1" y="0"/>
                    </a:moveTo>
                    <a:lnTo>
                      <a:pt x="62" y="778"/>
                    </a:lnTo>
                    <a:lnTo>
                      <a:pt x="305" y="782"/>
                    </a:lnTo>
                    <a:lnTo>
                      <a:pt x="305" y="27"/>
                    </a:lnTo>
                    <a:cubicBezTo>
                      <a:pt x="250" y="11"/>
                      <a:pt x="192" y="3"/>
                      <a:pt x="134" y="0"/>
                    </a:cubicBezTo>
                    <a:close/>
                  </a:path>
                </a:pathLst>
              </a:custGeom>
              <a:solidFill>
                <a:srgbClr val="4D3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671;p26"/>
              <p:cNvSpPr/>
              <p:nvPr/>
            </p:nvSpPr>
            <p:spPr>
              <a:xfrm flipH="1">
                <a:off x="6520818" y="2812697"/>
                <a:ext cx="15412" cy="6342"/>
              </a:xfrm>
              <a:custGeom>
                <a:avLst/>
                <a:gdLst/>
                <a:ahLst/>
                <a:cxnLst/>
                <a:rect l="l" t="t" r="r" b="b"/>
                <a:pathLst>
                  <a:path w="243" h="100" extrusionOk="0">
                    <a:moveTo>
                      <a:pt x="0" y="0"/>
                    </a:moveTo>
                    <a:lnTo>
                      <a:pt x="7" y="100"/>
                    </a:lnTo>
                    <a:lnTo>
                      <a:pt x="157" y="100"/>
                    </a:lnTo>
                    <a:cubicBezTo>
                      <a:pt x="185" y="100"/>
                      <a:pt x="215" y="100"/>
                      <a:pt x="243" y="93"/>
                    </a:cubicBezTo>
                    <a:lnTo>
                      <a:pt x="243" y="4"/>
                    </a:lnTo>
                    <a:lnTo>
                      <a:pt x="0" y="0"/>
                    </a:lnTo>
                    <a:close/>
                  </a:path>
                </a:pathLst>
              </a:custGeom>
              <a:solidFill>
                <a:srgbClr val="4D2C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672;p26"/>
              <p:cNvSpPr/>
              <p:nvPr/>
            </p:nvSpPr>
            <p:spPr>
              <a:xfrm flipH="1">
                <a:off x="6404377" y="2257084"/>
                <a:ext cx="509049" cy="2251588"/>
              </a:xfrm>
              <a:custGeom>
                <a:avLst/>
                <a:gdLst/>
                <a:ahLst/>
                <a:cxnLst/>
                <a:rect l="l" t="t" r="r" b="b"/>
                <a:pathLst>
                  <a:path w="8026" h="35500" extrusionOk="0">
                    <a:moveTo>
                      <a:pt x="2186" y="0"/>
                    </a:moveTo>
                    <a:cubicBezTo>
                      <a:pt x="2017" y="0"/>
                      <a:pt x="1843" y="9"/>
                      <a:pt x="1663" y="29"/>
                    </a:cubicBezTo>
                    <a:cubicBezTo>
                      <a:pt x="1011" y="97"/>
                      <a:pt x="462" y="226"/>
                      <a:pt x="0" y="390"/>
                    </a:cubicBezTo>
                    <a:lnTo>
                      <a:pt x="2773" y="35500"/>
                    </a:lnTo>
                    <a:lnTo>
                      <a:pt x="8026" y="35103"/>
                    </a:lnTo>
                    <a:lnTo>
                      <a:pt x="5366" y="1408"/>
                    </a:lnTo>
                    <a:cubicBezTo>
                      <a:pt x="4843" y="776"/>
                      <a:pt x="3744" y="0"/>
                      <a:pt x="2186" y="0"/>
                    </a:cubicBezTo>
                    <a:close/>
                  </a:path>
                </a:pathLst>
              </a:custGeom>
              <a:solidFill>
                <a:srgbClr val="66B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673;p26"/>
              <p:cNvSpPr/>
              <p:nvPr/>
            </p:nvSpPr>
            <p:spPr>
              <a:xfrm flipH="1">
                <a:off x="6737551" y="2281820"/>
                <a:ext cx="319408" cy="2236365"/>
              </a:xfrm>
              <a:custGeom>
                <a:avLst/>
                <a:gdLst/>
                <a:ahLst/>
                <a:cxnLst/>
                <a:rect l="l" t="t" r="r" b="b"/>
                <a:pathLst>
                  <a:path w="5036" h="35260" extrusionOk="0">
                    <a:moveTo>
                      <a:pt x="2263" y="0"/>
                    </a:moveTo>
                    <a:cubicBezTo>
                      <a:pt x="465" y="642"/>
                      <a:pt x="0" y="1837"/>
                      <a:pt x="38" y="2240"/>
                    </a:cubicBezTo>
                    <a:lnTo>
                      <a:pt x="38" y="2243"/>
                    </a:lnTo>
                    <a:lnTo>
                      <a:pt x="3025" y="35260"/>
                    </a:lnTo>
                    <a:lnTo>
                      <a:pt x="5036" y="35110"/>
                    </a:lnTo>
                    <a:lnTo>
                      <a:pt x="2263" y="0"/>
                    </a:ln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674;p26"/>
              <p:cNvSpPr/>
              <p:nvPr/>
            </p:nvSpPr>
            <p:spPr>
              <a:xfrm flipH="1">
                <a:off x="6361496" y="2346324"/>
                <a:ext cx="211586" cy="2137232"/>
              </a:xfrm>
              <a:custGeom>
                <a:avLst/>
                <a:gdLst/>
                <a:ahLst/>
                <a:cxnLst/>
                <a:rect l="l" t="t" r="r" b="b"/>
                <a:pathLst>
                  <a:path w="3336" h="33697" extrusionOk="0">
                    <a:moveTo>
                      <a:pt x="0" y="1"/>
                    </a:moveTo>
                    <a:lnTo>
                      <a:pt x="2660" y="33696"/>
                    </a:lnTo>
                    <a:lnTo>
                      <a:pt x="3336" y="33645"/>
                    </a:lnTo>
                    <a:lnTo>
                      <a:pt x="349" y="626"/>
                    </a:lnTo>
                    <a:cubicBezTo>
                      <a:pt x="328" y="478"/>
                      <a:pt x="209" y="250"/>
                      <a:pt x="0" y="1"/>
                    </a:cubicBezTo>
                    <a:close/>
                  </a:path>
                </a:pathLst>
              </a:custGeom>
              <a:solidFill>
                <a:srgbClr val="0F9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675;p26"/>
              <p:cNvSpPr/>
              <p:nvPr/>
            </p:nvSpPr>
            <p:spPr>
              <a:xfrm flipH="1">
                <a:off x="6466022" y="4725694"/>
                <a:ext cx="226998" cy="184123"/>
              </a:xfrm>
              <a:custGeom>
                <a:avLst/>
                <a:gdLst/>
                <a:ahLst/>
                <a:cxnLst/>
                <a:rect l="l" t="t" r="r" b="b"/>
                <a:pathLst>
                  <a:path w="3579" h="2903" extrusionOk="0">
                    <a:moveTo>
                      <a:pt x="2101" y="0"/>
                    </a:moveTo>
                    <a:cubicBezTo>
                      <a:pt x="1525" y="0"/>
                      <a:pt x="818" y="184"/>
                      <a:pt x="1" y="743"/>
                    </a:cubicBezTo>
                    <a:cubicBezTo>
                      <a:pt x="924" y="1923"/>
                      <a:pt x="1803" y="2902"/>
                      <a:pt x="2113" y="2902"/>
                    </a:cubicBezTo>
                    <a:cubicBezTo>
                      <a:pt x="2122" y="2902"/>
                      <a:pt x="2130" y="2902"/>
                      <a:pt x="2137" y="2900"/>
                    </a:cubicBezTo>
                    <a:cubicBezTo>
                      <a:pt x="2383" y="2853"/>
                      <a:pt x="2977" y="1761"/>
                      <a:pt x="3578" y="466"/>
                    </a:cubicBezTo>
                    <a:cubicBezTo>
                      <a:pt x="3302" y="268"/>
                      <a:pt x="2797" y="0"/>
                      <a:pt x="2101" y="0"/>
                    </a:cubicBezTo>
                    <a:close/>
                  </a:path>
                </a:pathLst>
              </a:custGeom>
              <a:solidFill>
                <a:srgbClr val="152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676;p26"/>
              <p:cNvSpPr/>
              <p:nvPr/>
            </p:nvSpPr>
            <p:spPr>
              <a:xfrm flipH="1">
                <a:off x="6358393" y="4351416"/>
                <a:ext cx="509556" cy="421459"/>
              </a:xfrm>
              <a:custGeom>
                <a:avLst/>
                <a:gdLst/>
                <a:ahLst/>
                <a:cxnLst/>
                <a:rect l="l" t="t" r="r" b="b"/>
                <a:pathLst>
                  <a:path w="8034" h="6645" extrusionOk="0">
                    <a:moveTo>
                      <a:pt x="4450" y="1"/>
                    </a:moveTo>
                    <a:cubicBezTo>
                      <a:pt x="4283" y="1"/>
                      <a:pt x="4110" y="10"/>
                      <a:pt x="3933" y="29"/>
                    </a:cubicBezTo>
                    <a:cubicBezTo>
                      <a:pt x="742" y="370"/>
                      <a:pt x="0" y="2124"/>
                      <a:pt x="45" y="2630"/>
                    </a:cubicBezTo>
                    <a:cubicBezTo>
                      <a:pt x="72" y="2923"/>
                      <a:pt x="1462" y="4985"/>
                      <a:pt x="2759" y="6644"/>
                    </a:cubicBezTo>
                    <a:cubicBezTo>
                      <a:pt x="3576" y="6085"/>
                      <a:pt x="4283" y="5901"/>
                      <a:pt x="4859" y="5901"/>
                    </a:cubicBezTo>
                    <a:cubicBezTo>
                      <a:pt x="5555" y="5901"/>
                      <a:pt x="6060" y="6169"/>
                      <a:pt x="6336" y="6367"/>
                    </a:cubicBezTo>
                    <a:cubicBezTo>
                      <a:pt x="7176" y="4558"/>
                      <a:pt x="8033" y="2357"/>
                      <a:pt x="7985" y="2032"/>
                    </a:cubicBezTo>
                    <a:cubicBezTo>
                      <a:pt x="7912" y="1516"/>
                      <a:pt x="6632" y="1"/>
                      <a:pt x="4450" y="1"/>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677;p26"/>
              <p:cNvSpPr/>
              <p:nvPr/>
            </p:nvSpPr>
            <p:spPr>
              <a:xfrm flipH="1">
                <a:off x="6652494" y="4385856"/>
                <a:ext cx="212854" cy="387019"/>
              </a:xfrm>
              <a:custGeom>
                <a:avLst/>
                <a:gdLst/>
                <a:ahLst/>
                <a:cxnLst/>
                <a:rect l="l" t="t" r="r" b="b"/>
                <a:pathLst>
                  <a:path w="3356" h="6102" extrusionOk="0">
                    <a:moveTo>
                      <a:pt x="1854" y="1"/>
                    </a:moveTo>
                    <a:lnTo>
                      <a:pt x="1854" y="1"/>
                    </a:lnTo>
                    <a:cubicBezTo>
                      <a:pt x="424" y="636"/>
                      <a:pt x="0" y="1636"/>
                      <a:pt x="0" y="2042"/>
                    </a:cubicBezTo>
                    <a:cubicBezTo>
                      <a:pt x="0" y="2060"/>
                      <a:pt x="4" y="2073"/>
                      <a:pt x="4" y="2087"/>
                    </a:cubicBezTo>
                    <a:cubicBezTo>
                      <a:pt x="31" y="2380"/>
                      <a:pt x="1421" y="4442"/>
                      <a:pt x="2718" y="6101"/>
                    </a:cubicBezTo>
                    <a:cubicBezTo>
                      <a:pt x="2940" y="5951"/>
                      <a:pt x="3154" y="5828"/>
                      <a:pt x="3356" y="5726"/>
                    </a:cubicBezTo>
                    <a:cubicBezTo>
                      <a:pt x="2458" y="3927"/>
                      <a:pt x="1602" y="1704"/>
                      <a:pt x="1854" y="1"/>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678;p26"/>
              <p:cNvSpPr/>
              <p:nvPr/>
            </p:nvSpPr>
            <p:spPr>
              <a:xfrm flipH="1">
                <a:off x="6257575" y="810650"/>
                <a:ext cx="2253237" cy="1137781"/>
              </a:xfrm>
              <a:custGeom>
                <a:avLst/>
                <a:gdLst/>
                <a:ahLst/>
                <a:cxnLst/>
                <a:rect l="l" t="t" r="r" b="b"/>
                <a:pathLst>
                  <a:path w="35526" h="17939" extrusionOk="0">
                    <a:moveTo>
                      <a:pt x="16263" y="0"/>
                    </a:moveTo>
                    <a:cubicBezTo>
                      <a:pt x="15165" y="0"/>
                      <a:pt x="13956" y="211"/>
                      <a:pt x="12723" y="826"/>
                    </a:cubicBezTo>
                    <a:cubicBezTo>
                      <a:pt x="8305" y="3021"/>
                      <a:pt x="9917" y="6851"/>
                      <a:pt x="9364" y="7257"/>
                    </a:cubicBezTo>
                    <a:cubicBezTo>
                      <a:pt x="9278" y="7319"/>
                      <a:pt x="9106" y="7338"/>
                      <a:pt x="8869" y="7338"/>
                    </a:cubicBezTo>
                    <a:cubicBezTo>
                      <a:pt x="8702" y="7338"/>
                      <a:pt x="8503" y="7328"/>
                      <a:pt x="8278" y="7318"/>
                    </a:cubicBezTo>
                    <a:cubicBezTo>
                      <a:pt x="8056" y="7310"/>
                      <a:pt x="7809" y="7301"/>
                      <a:pt x="7546" y="7301"/>
                    </a:cubicBezTo>
                    <a:cubicBezTo>
                      <a:pt x="6476" y="7301"/>
                      <a:pt x="5134" y="7447"/>
                      <a:pt x="4021" y="8343"/>
                    </a:cubicBezTo>
                    <a:cubicBezTo>
                      <a:pt x="1963" y="9998"/>
                      <a:pt x="4352" y="12672"/>
                      <a:pt x="4185" y="12954"/>
                    </a:cubicBezTo>
                    <a:cubicBezTo>
                      <a:pt x="4021" y="13238"/>
                      <a:pt x="1795" y="12815"/>
                      <a:pt x="898" y="14743"/>
                    </a:cubicBezTo>
                    <a:cubicBezTo>
                      <a:pt x="0" y="16675"/>
                      <a:pt x="2034" y="17939"/>
                      <a:pt x="3383" y="17939"/>
                    </a:cubicBezTo>
                    <a:lnTo>
                      <a:pt x="7166" y="17939"/>
                    </a:lnTo>
                    <a:cubicBezTo>
                      <a:pt x="7608" y="17939"/>
                      <a:pt x="7820" y="16691"/>
                      <a:pt x="8005" y="16691"/>
                    </a:cubicBezTo>
                    <a:cubicBezTo>
                      <a:pt x="8008" y="16691"/>
                      <a:pt x="8012" y="16692"/>
                      <a:pt x="8015" y="16692"/>
                    </a:cubicBezTo>
                    <a:cubicBezTo>
                      <a:pt x="8199" y="16737"/>
                      <a:pt x="8251" y="17866"/>
                      <a:pt x="8943" y="17935"/>
                    </a:cubicBezTo>
                    <a:cubicBezTo>
                      <a:pt x="8729" y="17621"/>
                      <a:pt x="8609" y="17187"/>
                      <a:pt x="8684" y="16597"/>
                    </a:cubicBezTo>
                    <a:cubicBezTo>
                      <a:pt x="8956" y="14510"/>
                      <a:pt x="13069" y="13686"/>
                      <a:pt x="13085" y="13678"/>
                    </a:cubicBezTo>
                    <a:lnTo>
                      <a:pt x="13085" y="13678"/>
                    </a:lnTo>
                    <a:lnTo>
                      <a:pt x="15675" y="17939"/>
                    </a:lnTo>
                    <a:lnTo>
                      <a:pt x="29040" y="17939"/>
                    </a:lnTo>
                    <a:cubicBezTo>
                      <a:pt x="29371" y="17939"/>
                      <a:pt x="29108" y="17307"/>
                      <a:pt x="29275" y="17307"/>
                    </a:cubicBezTo>
                    <a:cubicBezTo>
                      <a:pt x="29439" y="17307"/>
                      <a:pt x="29535" y="17939"/>
                      <a:pt x="30033" y="17939"/>
                    </a:cubicBezTo>
                    <a:lnTo>
                      <a:pt x="35188" y="17939"/>
                    </a:lnTo>
                    <a:cubicBezTo>
                      <a:pt x="35188" y="17939"/>
                      <a:pt x="35525" y="17501"/>
                      <a:pt x="35188" y="16385"/>
                    </a:cubicBezTo>
                    <a:cubicBezTo>
                      <a:pt x="34737" y="14893"/>
                      <a:pt x="33767" y="14965"/>
                      <a:pt x="33341" y="14743"/>
                    </a:cubicBezTo>
                    <a:cubicBezTo>
                      <a:pt x="32918" y="14521"/>
                      <a:pt x="33696" y="13261"/>
                      <a:pt x="32845" y="11845"/>
                    </a:cubicBezTo>
                    <a:cubicBezTo>
                      <a:pt x="31996" y="10425"/>
                      <a:pt x="31095" y="10545"/>
                      <a:pt x="30576" y="10237"/>
                    </a:cubicBezTo>
                    <a:cubicBezTo>
                      <a:pt x="30057" y="9930"/>
                      <a:pt x="31191" y="5387"/>
                      <a:pt x="28163" y="2833"/>
                    </a:cubicBezTo>
                    <a:cubicBezTo>
                      <a:pt x="26224" y="1197"/>
                      <a:pt x="24042" y="843"/>
                      <a:pt x="22606" y="843"/>
                    </a:cubicBezTo>
                    <a:cubicBezTo>
                      <a:pt x="21801" y="843"/>
                      <a:pt x="21230" y="954"/>
                      <a:pt x="21068" y="1013"/>
                    </a:cubicBezTo>
                    <a:cubicBezTo>
                      <a:pt x="21053" y="1019"/>
                      <a:pt x="21033" y="1022"/>
                      <a:pt x="21010" y="1022"/>
                    </a:cubicBezTo>
                    <a:cubicBezTo>
                      <a:pt x="20786" y="1022"/>
                      <a:pt x="20204" y="769"/>
                      <a:pt x="19376" y="512"/>
                    </a:cubicBezTo>
                    <a:cubicBezTo>
                      <a:pt x="18548" y="256"/>
                      <a:pt x="17472" y="0"/>
                      <a:pt x="16263"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679;p26"/>
              <p:cNvSpPr/>
              <p:nvPr/>
            </p:nvSpPr>
            <p:spPr>
              <a:xfrm flipH="1">
                <a:off x="7516545" y="1674212"/>
                <a:ext cx="454814" cy="274227"/>
              </a:xfrm>
              <a:custGeom>
                <a:avLst/>
                <a:gdLst/>
                <a:ahLst/>
                <a:cxnLst/>
                <a:rect l="l" t="t" r="r" b="b"/>
                <a:pathLst>
                  <a:path w="7067" h="4261" extrusionOk="0">
                    <a:moveTo>
                      <a:pt x="4476" y="0"/>
                    </a:moveTo>
                    <a:lnTo>
                      <a:pt x="4476" y="0"/>
                    </a:lnTo>
                    <a:lnTo>
                      <a:pt x="4476" y="0"/>
                    </a:lnTo>
                    <a:cubicBezTo>
                      <a:pt x="4476" y="0"/>
                      <a:pt x="4476" y="0"/>
                      <a:pt x="4476" y="0"/>
                    </a:cubicBezTo>
                    <a:close/>
                    <a:moveTo>
                      <a:pt x="4476" y="0"/>
                    </a:moveTo>
                    <a:cubicBezTo>
                      <a:pt x="4460" y="8"/>
                      <a:pt x="347" y="832"/>
                      <a:pt x="75" y="2919"/>
                    </a:cubicBezTo>
                    <a:cubicBezTo>
                      <a:pt x="0" y="3509"/>
                      <a:pt x="120" y="3943"/>
                      <a:pt x="334" y="4257"/>
                    </a:cubicBezTo>
                    <a:cubicBezTo>
                      <a:pt x="355" y="4261"/>
                      <a:pt x="375" y="4261"/>
                      <a:pt x="400" y="4261"/>
                    </a:cubicBezTo>
                    <a:lnTo>
                      <a:pt x="7066" y="4261"/>
                    </a:lnTo>
                    <a:lnTo>
                      <a:pt x="4476" y="0"/>
                    </a:lnTo>
                    <a:close/>
                  </a:path>
                </a:pathLst>
              </a:custGeom>
              <a:solidFill>
                <a:srgbClr val="30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680;p26"/>
              <p:cNvSpPr/>
              <p:nvPr/>
            </p:nvSpPr>
            <p:spPr>
              <a:xfrm flipH="1">
                <a:off x="6576275" y="1013867"/>
                <a:ext cx="1333637" cy="1070995"/>
              </a:xfrm>
              <a:custGeom>
                <a:avLst/>
                <a:gdLst/>
                <a:ahLst/>
                <a:cxnLst/>
                <a:rect l="l" t="t" r="r" b="b"/>
                <a:pathLst>
                  <a:path w="21027" h="16886" extrusionOk="0">
                    <a:moveTo>
                      <a:pt x="12782" y="1"/>
                    </a:moveTo>
                    <a:cubicBezTo>
                      <a:pt x="12782" y="1"/>
                      <a:pt x="12240" y="3579"/>
                      <a:pt x="10066" y="6006"/>
                    </a:cubicBezTo>
                    <a:cubicBezTo>
                      <a:pt x="7055" y="9368"/>
                      <a:pt x="3914" y="10290"/>
                      <a:pt x="3914" y="10290"/>
                    </a:cubicBezTo>
                    <a:cubicBezTo>
                      <a:pt x="3225" y="9790"/>
                      <a:pt x="2513" y="9546"/>
                      <a:pt x="1892" y="9546"/>
                    </a:cubicBezTo>
                    <a:cubicBezTo>
                      <a:pt x="808" y="9546"/>
                      <a:pt x="0" y="10293"/>
                      <a:pt x="81" y="11734"/>
                    </a:cubicBezTo>
                    <a:cubicBezTo>
                      <a:pt x="203" y="14001"/>
                      <a:pt x="4215" y="13751"/>
                      <a:pt x="4737" y="13826"/>
                    </a:cubicBezTo>
                    <a:cubicBezTo>
                      <a:pt x="5262" y="13901"/>
                      <a:pt x="5235" y="15072"/>
                      <a:pt x="5311" y="15745"/>
                    </a:cubicBezTo>
                    <a:cubicBezTo>
                      <a:pt x="5375" y="16325"/>
                      <a:pt x="7073" y="16885"/>
                      <a:pt x="8017" y="16885"/>
                    </a:cubicBezTo>
                    <a:cubicBezTo>
                      <a:pt x="8167" y="16885"/>
                      <a:pt x="8297" y="16871"/>
                      <a:pt x="8399" y="16841"/>
                    </a:cubicBezTo>
                    <a:cubicBezTo>
                      <a:pt x="9147" y="16616"/>
                      <a:pt x="9120" y="16168"/>
                      <a:pt x="9147" y="15642"/>
                    </a:cubicBezTo>
                    <a:cubicBezTo>
                      <a:pt x="9171" y="15120"/>
                      <a:pt x="13008" y="15294"/>
                      <a:pt x="17019" y="14250"/>
                    </a:cubicBezTo>
                    <a:cubicBezTo>
                      <a:pt x="21027" y="13202"/>
                      <a:pt x="20006" y="9866"/>
                      <a:pt x="19757" y="5781"/>
                    </a:cubicBezTo>
                    <a:cubicBezTo>
                      <a:pt x="19508" y="1694"/>
                      <a:pt x="14602" y="1"/>
                      <a:pt x="12782" y="1"/>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681;p26"/>
              <p:cNvSpPr/>
              <p:nvPr/>
            </p:nvSpPr>
            <p:spPr>
              <a:xfrm flipH="1">
                <a:off x="7680440" y="1693415"/>
                <a:ext cx="147971" cy="104778"/>
              </a:xfrm>
              <a:custGeom>
                <a:avLst/>
                <a:gdLst/>
                <a:ahLst/>
                <a:cxnLst/>
                <a:rect l="l" t="t" r="r" b="b"/>
                <a:pathLst>
                  <a:path w="2333" h="1652" extrusionOk="0">
                    <a:moveTo>
                      <a:pt x="934" y="0"/>
                    </a:moveTo>
                    <a:cubicBezTo>
                      <a:pt x="795" y="0"/>
                      <a:pt x="662" y="25"/>
                      <a:pt x="540" y="74"/>
                    </a:cubicBezTo>
                    <a:cubicBezTo>
                      <a:pt x="192" y="218"/>
                      <a:pt x="1" y="545"/>
                      <a:pt x="1" y="1007"/>
                    </a:cubicBezTo>
                    <a:cubicBezTo>
                      <a:pt x="1" y="1061"/>
                      <a:pt x="45" y="1102"/>
                      <a:pt x="97" y="1102"/>
                    </a:cubicBezTo>
                    <a:cubicBezTo>
                      <a:pt x="151" y="1102"/>
                      <a:pt x="196" y="1061"/>
                      <a:pt x="196" y="1007"/>
                    </a:cubicBezTo>
                    <a:cubicBezTo>
                      <a:pt x="196" y="630"/>
                      <a:pt x="346" y="364"/>
                      <a:pt x="615" y="255"/>
                    </a:cubicBezTo>
                    <a:cubicBezTo>
                      <a:pt x="710" y="216"/>
                      <a:pt x="816" y="197"/>
                      <a:pt x="927" y="197"/>
                    </a:cubicBezTo>
                    <a:cubicBezTo>
                      <a:pt x="1210" y="197"/>
                      <a:pt x="1531" y="320"/>
                      <a:pt x="1814" y="539"/>
                    </a:cubicBezTo>
                    <a:cubicBezTo>
                      <a:pt x="1584" y="549"/>
                      <a:pt x="1267" y="600"/>
                      <a:pt x="1080" y="777"/>
                    </a:cubicBezTo>
                    <a:cubicBezTo>
                      <a:pt x="970" y="884"/>
                      <a:pt x="919" y="1016"/>
                      <a:pt x="926" y="1177"/>
                    </a:cubicBezTo>
                    <a:cubicBezTo>
                      <a:pt x="933" y="1371"/>
                      <a:pt x="1001" y="1508"/>
                      <a:pt x="1127" y="1583"/>
                    </a:cubicBezTo>
                    <a:cubicBezTo>
                      <a:pt x="1209" y="1634"/>
                      <a:pt x="1302" y="1651"/>
                      <a:pt x="1393" y="1651"/>
                    </a:cubicBezTo>
                    <a:cubicBezTo>
                      <a:pt x="1592" y="1651"/>
                      <a:pt x="1779" y="1569"/>
                      <a:pt x="1806" y="1555"/>
                    </a:cubicBezTo>
                    <a:cubicBezTo>
                      <a:pt x="1858" y="1535"/>
                      <a:pt x="1878" y="1473"/>
                      <a:pt x="1855" y="1426"/>
                    </a:cubicBezTo>
                    <a:cubicBezTo>
                      <a:pt x="1840" y="1389"/>
                      <a:pt x="1806" y="1369"/>
                      <a:pt x="1768" y="1369"/>
                    </a:cubicBezTo>
                    <a:cubicBezTo>
                      <a:pt x="1754" y="1369"/>
                      <a:pt x="1739" y="1372"/>
                      <a:pt x="1724" y="1378"/>
                    </a:cubicBezTo>
                    <a:cubicBezTo>
                      <a:pt x="1668" y="1404"/>
                      <a:pt x="1523" y="1454"/>
                      <a:pt x="1392" y="1454"/>
                    </a:cubicBezTo>
                    <a:cubicBezTo>
                      <a:pt x="1332" y="1454"/>
                      <a:pt x="1274" y="1444"/>
                      <a:pt x="1230" y="1416"/>
                    </a:cubicBezTo>
                    <a:cubicBezTo>
                      <a:pt x="1162" y="1375"/>
                      <a:pt x="1127" y="1293"/>
                      <a:pt x="1121" y="1170"/>
                    </a:cubicBezTo>
                    <a:cubicBezTo>
                      <a:pt x="1117" y="1068"/>
                      <a:pt x="1148" y="986"/>
                      <a:pt x="1216" y="920"/>
                    </a:cubicBezTo>
                    <a:cubicBezTo>
                      <a:pt x="1373" y="769"/>
                      <a:pt x="1701" y="734"/>
                      <a:pt x="1917" y="734"/>
                    </a:cubicBezTo>
                    <a:cubicBezTo>
                      <a:pt x="1977" y="734"/>
                      <a:pt x="2029" y="736"/>
                      <a:pt x="2066" y="740"/>
                    </a:cubicBezTo>
                    <a:lnTo>
                      <a:pt x="2332" y="761"/>
                    </a:lnTo>
                    <a:lnTo>
                      <a:pt x="2145" y="572"/>
                    </a:lnTo>
                    <a:cubicBezTo>
                      <a:pt x="1784" y="204"/>
                      <a:pt x="1336" y="0"/>
                      <a:pt x="934"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682;p26"/>
              <p:cNvSpPr/>
              <p:nvPr/>
            </p:nvSpPr>
            <p:spPr>
              <a:xfrm flipH="1">
                <a:off x="6685728" y="1408695"/>
                <a:ext cx="123235" cy="65772"/>
              </a:xfrm>
              <a:custGeom>
                <a:avLst/>
                <a:gdLst/>
                <a:ahLst/>
                <a:cxnLst/>
                <a:rect l="l" t="t" r="r" b="b"/>
                <a:pathLst>
                  <a:path w="1943" h="1037" extrusionOk="0">
                    <a:moveTo>
                      <a:pt x="659" y="1"/>
                    </a:moveTo>
                    <a:cubicBezTo>
                      <a:pt x="447" y="1"/>
                      <a:pt x="263" y="60"/>
                      <a:pt x="170" y="201"/>
                    </a:cubicBezTo>
                    <a:cubicBezTo>
                      <a:pt x="1" y="452"/>
                      <a:pt x="943" y="1037"/>
                      <a:pt x="1481" y="1037"/>
                    </a:cubicBezTo>
                    <a:cubicBezTo>
                      <a:pt x="1651" y="1037"/>
                      <a:pt x="1781" y="978"/>
                      <a:pt x="1822" y="832"/>
                    </a:cubicBezTo>
                    <a:cubicBezTo>
                      <a:pt x="1942" y="397"/>
                      <a:pt x="1205" y="1"/>
                      <a:pt x="659" y="1"/>
                    </a:cubicBezTo>
                    <a:close/>
                  </a:path>
                </a:pathLst>
              </a:custGeom>
              <a:solidFill>
                <a:srgbClr val="30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683;p26"/>
              <p:cNvSpPr/>
              <p:nvPr/>
            </p:nvSpPr>
            <p:spPr>
              <a:xfrm flipH="1">
                <a:off x="7197767" y="1434383"/>
                <a:ext cx="145687" cy="58288"/>
              </a:xfrm>
              <a:custGeom>
                <a:avLst/>
                <a:gdLst/>
                <a:ahLst/>
                <a:cxnLst/>
                <a:rect l="l" t="t" r="r" b="b"/>
                <a:pathLst>
                  <a:path w="2297" h="919" extrusionOk="0">
                    <a:moveTo>
                      <a:pt x="1721" y="0"/>
                    </a:moveTo>
                    <a:cubicBezTo>
                      <a:pt x="1105" y="0"/>
                      <a:pt x="1" y="429"/>
                      <a:pt x="240" y="881"/>
                    </a:cubicBezTo>
                    <a:cubicBezTo>
                      <a:pt x="254" y="907"/>
                      <a:pt x="302" y="919"/>
                      <a:pt x="373" y="919"/>
                    </a:cubicBezTo>
                    <a:cubicBezTo>
                      <a:pt x="836" y="919"/>
                      <a:pt x="2297" y="424"/>
                      <a:pt x="2087" y="113"/>
                    </a:cubicBezTo>
                    <a:cubicBezTo>
                      <a:pt x="2032" y="35"/>
                      <a:pt x="1897" y="0"/>
                      <a:pt x="1721" y="0"/>
                    </a:cubicBezTo>
                    <a:close/>
                  </a:path>
                </a:pathLst>
              </a:custGeom>
              <a:solidFill>
                <a:srgbClr val="30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684;p26"/>
              <p:cNvSpPr/>
              <p:nvPr/>
            </p:nvSpPr>
            <p:spPr>
              <a:xfrm flipH="1">
                <a:off x="6729935" y="1577663"/>
                <a:ext cx="71099" cy="35645"/>
              </a:xfrm>
              <a:custGeom>
                <a:avLst/>
                <a:gdLst/>
                <a:ahLst/>
                <a:cxnLst/>
                <a:rect l="l" t="t" r="r" b="b"/>
                <a:pathLst>
                  <a:path w="1121" h="562" extrusionOk="0">
                    <a:moveTo>
                      <a:pt x="0" y="1"/>
                    </a:moveTo>
                    <a:cubicBezTo>
                      <a:pt x="0" y="312"/>
                      <a:pt x="249" y="561"/>
                      <a:pt x="560" y="561"/>
                    </a:cubicBezTo>
                    <a:cubicBezTo>
                      <a:pt x="870" y="561"/>
                      <a:pt x="1120" y="312"/>
                      <a:pt x="1120" y="1"/>
                    </a:cubicBezTo>
                    <a:close/>
                  </a:path>
                </a:pathLst>
              </a:custGeom>
              <a:solidFill>
                <a:srgbClr val="252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685;p26"/>
              <p:cNvSpPr/>
              <p:nvPr/>
            </p:nvSpPr>
            <p:spPr>
              <a:xfrm flipH="1">
                <a:off x="7192692" y="1577663"/>
                <a:ext cx="97674" cy="48837"/>
              </a:xfrm>
              <a:custGeom>
                <a:avLst/>
                <a:gdLst/>
                <a:ahLst/>
                <a:cxnLst/>
                <a:rect l="l" t="t" r="r" b="b"/>
                <a:pathLst>
                  <a:path w="1540" h="770" extrusionOk="0">
                    <a:moveTo>
                      <a:pt x="0" y="1"/>
                    </a:moveTo>
                    <a:cubicBezTo>
                      <a:pt x="0" y="424"/>
                      <a:pt x="345" y="769"/>
                      <a:pt x="772" y="769"/>
                    </a:cubicBezTo>
                    <a:cubicBezTo>
                      <a:pt x="1196" y="769"/>
                      <a:pt x="1540" y="424"/>
                      <a:pt x="1540" y="1"/>
                    </a:cubicBezTo>
                    <a:close/>
                  </a:path>
                </a:pathLst>
              </a:custGeom>
              <a:solidFill>
                <a:srgbClr val="252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686;p26"/>
              <p:cNvSpPr/>
              <p:nvPr/>
            </p:nvSpPr>
            <p:spPr>
              <a:xfrm flipH="1">
                <a:off x="7062099" y="1721703"/>
                <a:ext cx="134968" cy="68880"/>
              </a:xfrm>
              <a:custGeom>
                <a:avLst/>
                <a:gdLst/>
                <a:ahLst/>
                <a:cxnLst/>
                <a:rect l="l" t="t" r="r" b="b"/>
                <a:pathLst>
                  <a:path w="2128" h="1086" extrusionOk="0">
                    <a:moveTo>
                      <a:pt x="134" y="0"/>
                    </a:moveTo>
                    <a:lnTo>
                      <a:pt x="1" y="143"/>
                    </a:lnTo>
                    <a:cubicBezTo>
                      <a:pt x="4" y="151"/>
                      <a:pt x="11" y="161"/>
                      <a:pt x="21" y="175"/>
                    </a:cubicBezTo>
                    <a:cubicBezTo>
                      <a:pt x="486" y="775"/>
                      <a:pt x="1039" y="1086"/>
                      <a:pt x="1622" y="1086"/>
                    </a:cubicBezTo>
                    <a:cubicBezTo>
                      <a:pt x="1789" y="1086"/>
                      <a:pt x="1957" y="1062"/>
                      <a:pt x="2128" y="1007"/>
                    </a:cubicBezTo>
                    <a:lnTo>
                      <a:pt x="2069" y="819"/>
                    </a:lnTo>
                    <a:cubicBezTo>
                      <a:pt x="1915" y="867"/>
                      <a:pt x="1763" y="890"/>
                      <a:pt x="1613" y="890"/>
                    </a:cubicBezTo>
                    <a:cubicBezTo>
                      <a:pt x="1093" y="890"/>
                      <a:pt x="605" y="607"/>
                      <a:pt x="179" y="55"/>
                    </a:cubicBezTo>
                    <a:cubicBezTo>
                      <a:pt x="155" y="24"/>
                      <a:pt x="147" y="11"/>
                      <a:pt x="134"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687;p26"/>
              <p:cNvSpPr/>
              <p:nvPr/>
            </p:nvSpPr>
            <p:spPr>
              <a:xfrm flipH="1">
                <a:off x="7170619" y="1707940"/>
                <a:ext cx="50677" cy="37167"/>
              </a:xfrm>
              <a:custGeom>
                <a:avLst/>
                <a:gdLst/>
                <a:ahLst/>
                <a:cxnLst/>
                <a:rect l="l" t="t" r="r" b="b"/>
                <a:pathLst>
                  <a:path w="799" h="586" extrusionOk="0">
                    <a:moveTo>
                      <a:pt x="691" y="1"/>
                    </a:moveTo>
                    <a:cubicBezTo>
                      <a:pt x="685" y="1"/>
                      <a:pt x="679" y="1"/>
                      <a:pt x="673" y="2"/>
                    </a:cubicBezTo>
                    <a:cubicBezTo>
                      <a:pt x="376" y="61"/>
                      <a:pt x="52" y="405"/>
                      <a:pt x="35" y="419"/>
                    </a:cubicBezTo>
                    <a:cubicBezTo>
                      <a:pt x="0" y="460"/>
                      <a:pt x="0" y="521"/>
                      <a:pt x="41" y="559"/>
                    </a:cubicBezTo>
                    <a:cubicBezTo>
                      <a:pt x="58" y="576"/>
                      <a:pt x="82" y="586"/>
                      <a:pt x="107" y="586"/>
                    </a:cubicBezTo>
                    <a:cubicBezTo>
                      <a:pt x="134" y="586"/>
                      <a:pt x="161" y="576"/>
                      <a:pt x="178" y="555"/>
                    </a:cubicBezTo>
                    <a:cubicBezTo>
                      <a:pt x="260" y="466"/>
                      <a:pt x="516" y="234"/>
                      <a:pt x="710" y="197"/>
                    </a:cubicBezTo>
                    <a:cubicBezTo>
                      <a:pt x="762" y="187"/>
                      <a:pt x="799" y="135"/>
                      <a:pt x="789" y="81"/>
                    </a:cubicBezTo>
                    <a:cubicBezTo>
                      <a:pt x="780" y="35"/>
                      <a:pt x="739" y="1"/>
                      <a:pt x="691"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688;p26"/>
              <p:cNvSpPr/>
              <p:nvPr/>
            </p:nvSpPr>
            <p:spPr>
              <a:xfrm flipH="1">
                <a:off x="7241153" y="1637220"/>
                <a:ext cx="285856" cy="252114"/>
              </a:xfrm>
              <a:custGeom>
                <a:avLst/>
                <a:gdLst/>
                <a:ahLst/>
                <a:cxnLst/>
                <a:rect l="l" t="t" r="r" b="b"/>
                <a:pathLst>
                  <a:path w="4507" h="3975" extrusionOk="0">
                    <a:moveTo>
                      <a:pt x="2253" y="1"/>
                    </a:moveTo>
                    <a:cubicBezTo>
                      <a:pt x="1007" y="1"/>
                      <a:pt x="0" y="892"/>
                      <a:pt x="0" y="1988"/>
                    </a:cubicBezTo>
                    <a:cubicBezTo>
                      <a:pt x="0" y="3087"/>
                      <a:pt x="1007" y="3974"/>
                      <a:pt x="2253" y="3974"/>
                    </a:cubicBezTo>
                    <a:cubicBezTo>
                      <a:pt x="3496" y="3974"/>
                      <a:pt x="4506" y="3087"/>
                      <a:pt x="4506" y="1988"/>
                    </a:cubicBezTo>
                    <a:cubicBezTo>
                      <a:pt x="4506" y="892"/>
                      <a:pt x="3496" y="1"/>
                      <a:pt x="2253"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689;p26"/>
              <p:cNvSpPr/>
              <p:nvPr/>
            </p:nvSpPr>
            <p:spPr>
              <a:xfrm flipH="1">
                <a:off x="6670887" y="1653520"/>
                <a:ext cx="150317" cy="170613"/>
              </a:xfrm>
              <a:custGeom>
                <a:avLst/>
                <a:gdLst/>
                <a:ahLst/>
                <a:cxnLst/>
                <a:rect l="l" t="t" r="r" b="b"/>
                <a:pathLst>
                  <a:path w="2370" h="2690" extrusionOk="0">
                    <a:moveTo>
                      <a:pt x="1185" y="0"/>
                    </a:moveTo>
                    <a:cubicBezTo>
                      <a:pt x="530" y="0"/>
                      <a:pt x="0" y="601"/>
                      <a:pt x="0" y="1345"/>
                    </a:cubicBezTo>
                    <a:cubicBezTo>
                      <a:pt x="0" y="2089"/>
                      <a:pt x="530" y="2690"/>
                      <a:pt x="1185" y="2690"/>
                    </a:cubicBezTo>
                    <a:cubicBezTo>
                      <a:pt x="1837" y="2690"/>
                      <a:pt x="2370" y="2089"/>
                      <a:pt x="2370" y="1345"/>
                    </a:cubicBezTo>
                    <a:cubicBezTo>
                      <a:pt x="2370" y="601"/>
                      <a:pt x="1837" y="0"/>
                      <a:pt x="1185"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690;p26"/>
              <p:cNvSpPr/>
              <p:nvPr/>
            </p:nvSpPr>
            <p:spPr>
              <a:xfrm flipH="1">
                <a:off x="6718964" y="1571447"/>
                <a:ext cx="150508" cy="12622"/>
              </a:xfrm>
              <a:custGeom>
                <a:avLst/>
                <a:gdLst/>
                <a:ahLst/>
                <a:cxnLst/>
                <a:rect l="l" t="t" r="r" b="b"/>
                <a:pathLst>
                  <a:path w="2373" h="199" extrusionOk="0">
                    <a:moveTo>
                      <a:pt x="0" y="1"/>
                    </a:moveTo>
                    <a:lnTo>
                      <a:pt x="0" y="198"/>
                    </a:lnTo>
                    <a:lnTo>
                      <a:pt x="2373" y="198"/>
                    </a:lnTo>
                    <a:lnTo>
                      <a:pt x="2373" y="1"/>
                    </a:ln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691;p26"/>
              <p:cNvSpPr/>
              <p:nvPr/>
            </p:nvSpPr>
            <p:spPr>
              <a:xfrm flipH="1">
                <a:off x="7177535" y="1569037"/>
                <a:ext cx="206575" cy="17188"/>
              </a:xfrm>
              <a:custGeom>
                <a:avLst/>
                <a:gdLst/>
                <a:ahLst/>
                <a:cxnLst/>
                <a:rect l="l" t="t" r="r" b="b"/>
                <a:pathLst>
                  <a:path w="3257" h="271" extrusionOk="0">
                    <a:moveTo>
                      <a:pt x="0" y="1"/>
                    </a:moveTo>
                    <a:lnTo>
                      <a:pt x="0" y="270"/>
                    </a:lnTo>
                    <a:lnTo>
                      <a:pt x="3257" y="270"/>
                    </a:lnTo>
                    <a:lnTo>
                      <a:pt x="3257" y="1"/>
                    </a:ln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692;p26"/>
              <p:cNvSpPr/>
              <p:nvPr/>
            </p:nvSpPr>
            <p:spPr>
              <a:xfrm flipH="1">
                <a:off x="6599214" y="1424425"/>
                <a:ext cx="54419" cy="261818"/>
              </a:xfrm>
              <a:custGeom>
                <a:avLst/>
                <a:gdLst/>
                <a:ahLst/>
                <a:cxnLst/>
                <a:rect l="l" t="t" r="r" b="b"/>
                <a:pathLst>
                  <a:path w="858" h="4128" extrusionOk="0">
                    <a:moveTo>
                      <a:pt x="1" y="0"/>
                    </a:moveTo>
                    <a:cubicBezTo>
                      <a:pt x="8" y="127"/>
                      <a:pt x="18" y="250"/>
                      <a:pt x="32" y="373"/>
                    </a:cubicBezTo>
                    <a:cubicBezTo>
                      <a:pt x="400" y="830"/>
                      <a:pt x="424" y="1503"/>
                      <a:pt x="394" y="2079"/>
                    </a:cubicBezTo>
                    <a:cubicBezTo>
                      <a:pt x="387" y="2219"/>
                      <a:pt x="305" y="2308"/>
                      <a:pt x="202" y="2346"/>
                    </a:cubicBezTo>
                    <a:cubicBezTo>
                      <a:pt x="205" y="2428"/>
                      <a:pt x="213" y="2513"/>
                      <a:pt x="219" y="2595"/>
                    </a:cubicBezTo>
                    <a:cubicBezTo>
                      <a:pt x="500" y="2653"/>
                      <a:pt x="509" y="3083"/>
                      <a:pt x="243" y="3165"/>
                    </a:cubicBezTo>
                    <a:cubicBezTo>
                      <a:pt x="254" y="3499"/>
                      <a:pt x="254" y="3820"/>
                      <a:pt x="233" y="4128"/>
                    </a:cubicBezTo>
                    <a:cubicBezTo>
                      <a:pt x="725" y="3370"/>
                      <a:pt x="749" y="2387"/>
                      <a:pt x="749" y="2212"/>
                    </a:cubicBezTo>
                    <a:cubicBezTo>
                      <a:pt x="749" y="1946"/>
                      <a:pt x="766" y="1659"/>
                      <a:pt x="783" y="1383"/>
                    </a:cubicBezTo>
                    <a:cubicBezTo>
                      <a:pt x="817" y="860"/>
                      <a:pt x="858" y="212"/>
                      <a:pt x="714" y="14"/>
                    </a:cubicBezTo>
                    <a:cubicBezTo>
                      <a:pt x="704" y="14"/>
                      <a:pt x="694" y="11"/>
                      <a:pt x="681" y="11"/>
                    </a:cubicBezTo>
                    <a:cubicBezTo>
                      <a:pt x="547" y="11"/>
                      <a:pt x="305" y="7"/>
                      <a:pt x="1"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693;p26"/>
              <p:cNvSpPr/>
              <p:nvPr/>
            </p:nvSpPr>
            <p:spPr>
              <a:xfrm flipH="1">
                <a:off x="6637527" y="1419478"/>
                <a:ext cx="269620" cy="309451"/>
              </a:xfrm>
              <a:custGeom>
                <a:avLst/>
                <a:gdLst/>
                <a:ahLst/>
                <a:cxnLst/>
                <a:rect l="l" t="t" r="r" b="b"/>
                <a:pathLst>
                  <a:path w="4251" h="4879" extrusionOk="0">
                    <a:moveTo>
                      <a:pt x="2991" y="54"/>
                    </a:moveTo>
                    <a:lnTo>
                      <a:pt x="2991" y="54"/>
                    </a:lnTo>
                    <a:cubicBezTo>
                      <a:pt x="3155" y="153"/>
                      <a:pt x="3288" y="276"/>
                      <a:pt x="3346" y="413"/>
                    </a:cubicBezTo>
                    <a:cubicBezTo>
                      <a:pt x="3373" y="273"/>
                      <a:pt x="3482" y="153"/>
                      <a:pt x="3616" y="153"/>
                    </a:cubicBezTo>
                    <a:cubicBezTo>
                      <a:pt x="3663" y="153"/>
                      <a:pt x="3718" y="171"/>
                      <a:pt x="3769" y="208"/>
                    </a:cubicBezTo>
                    <a:cubicBezTo>
                      <a:pt x="3871" y="280"/>
                      <a:pt x="3953" y="362"/>
                      <a:pt x="4029" y="451"/>
                    </a:cubicBezTo>
                    <a:cubicBezTo>
                      <a:pt x="4015" y="328"/>
                      <a:pt x="4005" y="205"/>
                      <a:pt x="3998" y="78"/>
                    </a:cubicBezTo>
                    <a:cubicBezTo>
                      <a:pt x="3708" y="72"/>
                      <a:pt x="3363" y="65"/>
                      <a:pt x="2991" y="54"/>
                    </a:cubicBezTo>
                    <a:close/>
                    <a:moveTo>
                      <a:pt x="2967" y="2397"/>
                    </a:moveTo>
                    <a:lnTo>
                      <a:pt x="2967" y="2594"/>
                    </a:lnTo>
                    <a:lnTo>
                      <a:pt x="2786" y="2594"/>
                    </a:lnTo>
                    <a:cubicBezTo>
                      <a:pt x="2738" y="2857"/>
                      <a:pt x="2510" y="3055"/>
                      <a:pt x="2233" y="3055"/>
                    </a:cubicBezTo>
                    <a:cubicBezTo>
                      <a:pt x="1957" y="3055"/>
                      <a:pt x="1728" y="2857"/>
                      <a:pt x="1680" y="2594"/>
                    </a:cubicBezTo>
                    <a:lnTo>
                      <a:pt x="594" y="2594"/>
                    </a:lnTo>
                    <a:lnTo>
                      <a:pt x="594" y="2397"/>
                    </a:lnTo>
                    <a:close/>
                    <a:moveTo>
                      <a:pt x="219" y="0"/>
                    </a:moveTo>
                    <a:cubicBezTo>
                      <a:pt x="113" y="167"/>
                      <a:pt x="0" y="1055"/>
                      <a:pt x="131" y="2878"/>
                    </a:cubicBezTo>
                    <a:cubicBezTo>
                      <a:pt x="205" y="3933"/>
                      <a:pt x="598" y="4581"/>
                      <a:pt x="1363" y="4878"/>
                    </a:cubicBezTo>
                    <a:cubicBezTo>
                      <a:pt x="1431" y="4209"/>
                      <a:pt x="1933" y="3690"/>
                      <a:pt x="2540" y="3690"/>
                    </a:cubicBezTo>
                    <a:cubicBezTo>
                      <a:pt x="3114" y="3690"/>
                      <a:pt x="3588" y="4151"/>
                      <a:pt x="3701" y="4765"/>
                    </a:cubicBezTo>
                    <a:cubicBezTo>
                      <a:pt x="3920" y="4612"/>
                      <a:pt x="4093" y="4417"/>
                      <a:pt x="4230" y="4206"/>
                    </a:cubicBezTo>
                    <a:cubicBezTo>
                      <a:pt x="4251" y="3898"/>
                      <a:pt x="4251" y="3577"/>
                      <a:pt x="4240" y="3243"/>
                    </a:cubicBezTo>
                    <a:lnTo>
                      <a:pt x="4240" y="3243"/>
                    </a:lnTo>
                    <a:cubicBezTo>
                      <a:pt x="4213" y="3253"/>
                      <a:pt x="4182" y="3257"/>
                      <a:pt x="4148" y="3257"/>
                    </a:cubicBezTo>
                    <a:cubicBezTo>
                      <a:pt x="3769" y="3257"/>
                      <a:pt x="3769" y="2666"/>
                      <a:pt x="4148" y="2666"/>
                    </a:cubicBezTo>
                    <a:cubicBezTo>
                      <a:pt x="4172" y="2666"/>
                      <a:pt x="4196" y="2669"/>
                      <a:pt x="4216" y="2673"/>
                    </a:cubicBezTo>
                    <a:cubicBezTo>
                      <a:pt x="4210" y="2591"/>
                      <a:pt x="4202" y="2506"/>
                      <a:pt x="4199" y="2424"/>
                    </a:cubicBezTo>
                    <a:cubicBezTo>
                      <a:pt x="4161" y="2438"/>
                      <a:pt x="4121" y="2444"/>
                      <a:pt x="4084" y="2444"/>
                    </a:cubicBezTo>
                    <a:cubicBezTo>
                      <a:pt x="3936" y="2444"/>
                      <a:pt x="3793" y="2348"/>
                      <a:pt x="3803" y="2157"/>
                    </a:cubicBezTo>
                    <a:cubicBezTo>
                      <a:pt x="3824" y="1731"/>
                      <a:pt x="3879" y="1004"/>
                      <a:pt x="3472" y="717"/>
                    </a:cubicBezTo>
                    <a:cubicBezTo>
                      <a:pt x="3432" y="689"/>
                      <a:pt x="3400" y="652"/>
                      <a:pt x="3377" y="615"/>
                    </a:cubicBezTo>
                    <a:cubicBezTo>
                      <a:pt x="3377" y="631"/>
                      <a:pt x="3373" y="648"/>
                      <a:pt x="3370" y="662"/>
                    </a:cubicBezTo>
                    <a:cubicBezTo>
                      <a:pt x="3329" y="809"/>
                      <a:pt x="3199" y="867"/>
                      <a:pt x="3028" y="867"/>
                    </a:cubicBezTo>
                    <a:cubicBezTo>
                      <a:pt x="2493" y="867"/>
                      <a:pt x="1550" y="283"/>
                      <a:pt x="1718" y="31"/>
                    </a:cubicBezTo>
                    <a:cubicBezTo>
                      <a:pt x="1718" y="31"/>
                      <a:pt x="1721" y="27"/>
                      <a:pt x="1721" y="24"/>
                    </a:cubicBezTo>
                    <a:cubicBezTo>
                      <a:pt x="1127" y="10"/>
                      <a:pt x="577" y="0"/>
                      <a:pt x="219"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694;p26"/>
              <p:cNvSpPr/>
              <p:nvPr/>
            </p:nvSpPr>
            <p:spPr>
              <a:xfrm flipH="1">
                <a:off x="6692959" y="1421000"/>
                <a:ext cx="115877" cy="53531"/>
              </a:xfrm>
              <a:custGeom>
                <a:avLst/>
                <a:gdLst/>
                <a:ahLst/>
                <a:cxnLst/>
                <a:rect l="l" t="t" r="r" b="b"/>
                <a:pathLst>
                  <a:path w="1827" h="844" extrusionOk="0">
                    <a:moveTo>
                      <a:pt x="171" y="0"/>
                    </a:moveTo>
                    <a:cubicBezTo>
                      <a:pt x="171" y="3"/>
                      <a:pt x="168" y="7"/>
                      <a:pt x="168" y="7"/>
                    </a:cubicBezTo>
                    <a:cubicBezTo>
                      <a:pt x="0" y="259"/>
                      <a:pt x="943" y="843"/>
                      <a:pt x="1478" y="843"/>
                    </a:cubicBezTo>
                    <a:cubicBezTo>
                      <a:pt x="1649" y="843"/>
                      <a:pt x="1779" y="785"/>
                      <a:pt x="1820" y="638"/>
                    </a:cubicBezTo>
                    <a:cubicBezTo>
                      <a:pt x="1823" y="624"/>
                      <a:pt x="1827" y="607"/>
                      <a:pt x="1827" y="591"/>
                    </a:cubicBezTo>
                    <a:cubicBezTo>
                      <a:pt x="1792" y="529"/>
                      <a:pt x="1786" y="454"/>
                      <a:pt x="1796" y="389"/>
                    </a:cubicBezTo>
                    <a:cubicBezTo>
                      <a:pt x="1738" y="252"/>
                      <a:pt x="1605" y="129"/>
                      <a:pt x="1441" y="30"/>
                    </a:cubicBezTo>
                    <a:lnTo>
                      <a:pt x="1397" y="30"/>
                    </a:lnTo>
                    <a:cubicBezTo>
                      <a:pt x="993" y="21"/>
                      <a:pt x="574" y="10"/>
                      <a:pt x="171" y="0"/>
                    </a:cubicBezTo>
                    <a:close/>
                  </a:path>
                </a:pathLst>
              </a:custGeom>
              <a:solidFill>
                <a:srgbClr val="30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695;p26"/>
              <p:cNvSpPr/>
              <p:nvPr/>
            </p:nvSpPr>
            <p:spPr>
              <a:xfrm flipH="1">
                <a:off x="6730443" y="1584005"/>
                <a:ext cx="70211" cy="29302"/>
              </a:xfrm>
              <a:custGeom>
                <a:avLst/>
                <a:gdLst/>
                <a:ahLst/>
                <a:cxnLst/>
                <a:rect l="l" t="t" r="r" b="b"/>
                <a:pathLst>
                  <a:path w="1107" h="462" extrusionOk="0">
                    <a:moveTo>
                      <a:pt x="1" y="0"/>
                    </a:moveTo>
                    <a:cubicBezTo>
                      <a:pt x="49" y="263"/>
                      <a:pt x="278" y="461"/>
                      <a:pt x="554" y="461"/>
                    </a:cubicBezTo>
                    <a:cubicBezTo>
                      <a:pt x="831" y="461"/>
                      <a:pt x="1059" y="263"/>
                      <a:pt x="1107" y="0"/>
                    </a:cubicBezTo>
                    <a:close/>
                  </a:path>
                </a:pathLst>
              </a:custGeom>
              <a:solidFill>
                <a:srgbClr val="252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696;p26"/>
              <p:cNvSpPr/>
              <p:nvPr/>
            </p:nvSpPr>
            <p:spPr>
              <a:xfrm flipH="1">
                <a:off x="6672346" y="1653520"/>
                <a:ext cx="148415" cy="87526"/>
              </a:xfrm>
              <a:custGeom>
                <a:avLst/>
                <a:gdLst/>
                <a:ahLst/>
                <a:cxnLst/>
                <a:rect l="l" t="t" r="r" b="b"/>
                <a:pathLst>
                  <a:path w="2340" h="1380" extrusionOk="0">
                    <a:moveTo>
                      <a:pt x="1178" y="0"/>
                    </a:moveTo>
                    <a:cubicBezTo>
                      <a:pt x="571" y="0"/>
                      <a:pt x="69" y="519"/>
                      <a:pt x="1" y="1188"/>
                    </a:cubicBezTo>
                    <a:cubicBezTo>
                      <a:pt x="332" y="1318"/>
                      <a:pt x="735" y="1379"/>
                      <a:pt x="1209" y="1379"/>
                    </a:cubicBezTo>
                    <a:lnTo>
                      <a:pt x="1284" y="1379"/>
                    </a:lnTo>
                    <a:cubicBezTo>
                      <a:pt x="1575" y="1376"/>
                      <a:pt x="1827" y="1324"/>
                      <a:pt x="2046" y="1239"/>
                    </a:cubicBezTo>
                    <a:cubicBezTo>
                      <a:pt x="2151" y="1191"/>
                      <a:pt x="2251" y="1137"/>
                      <a:pt x="2339" y="1075"/>
                    </a:cubicBezTo>
                    <a:cubicBezTo>
                      <a:pt x="2226" y="461"/>
                      <a:pt x="1752" y="0"/>
                      <a:pt x="1178"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697;p26"/>
              <p:cNvSpPr/>
              <p:nvPr/>
            </p:nvSpPr>
            <p:spPr>
              <a:xfrm flipH="1">
                <a:off x="6718964" y="1571447"/>
                <a:ext cx="150508" cy="12622"/>
              </a:xfrm>
              <a:custGeom>
                <a:avLst/>
                <a:gdLst/>
                <a:ahLst/>
                <a:cxnLst/>
                <a:rect l="l" t="t" r="r" b="b"/>
                <a:pathLst>
                  <a:path w="2373" h="199" extrusionOk="0">
                    <a:moveTo>
                      <a:pt x="0" y="1"/>
                    </a:moveTo>
                    <a:lnTo>
                      <a:pt x="0" y="198"/>
                    </a:lnTo>
                    <a:lnTo>
                      <a:pt x="2373" y="198"/>
                    </a:lnTo>
                    <a:lnTo>
                      <a:pt x="2373" y="1"/>
                    </a:ln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698;p26"/>
              <p:cNvSpPr/>
              <p:nvPr/>
            </p:nvSpPr>
            <p:spPr>
              <a:xfrm flipH="1">
                <a:off x="7272548" y="1395820"/>
                <a:ext cx="234102" cy="196237"/>
              </a:xfrm>
              <a:custGeom>
                <a:avLst/>
                <a:gdLst/>
                <a:ahLst/>
                <a:cxnLst/>
                <a:rect l="l" t="t" r="r" b="b"/>
                <a:pathLst>
                  <a:path w="3691" h="3094" extrusionOk="0">
                    <a:moveTo>
                      <a:pt x="615" y="0"/>
                    </a:moveTo>
                    <a:cubicBezTo>
                      <a:pt x="376" y="0"/>
                      <a:pt x="1" y="205"/>
                      <a:pt x="1" y="752"/>
                    </a:cubicBezTo>
                    <a:lnTo>
                      <a:pt x="1" y="2906"/>
                    </a:lnTo>
                    <a:cubicBezTo>
                      <a:pt x="1" y="2970"/>
                      <a:pt x="1" y="3032"/>
                      <a:pt x="4" y="3093"/>
                    </a:cubicBezTo>
                    <a:cubicBezTo>
                      <a:pt x="1083" y="2431"/>
                      <a:pt x="2397" y="1442"/>
                      <a:pt x="3691"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699;p26"/>
              <p:cNvSpPr/>
              <p:nvPr/>
            </p:nvSpPr>
            <p:spPr>
              <a:xfrm flipH="1">
                <a:off x="7013838" y="1395820"/>
                <a:ext cx="492622" cy="399578"/>
              </a:xfrm>
              <a:custGeom>
                <a:avLst/>
                <a:gdLst/>
                <a:ahLst/>
                <a:cxnLst/>
                <a:rect l="l" t="t" r="r" b="b"/>
                <a:pathLst>
                  <a:path w="7767" h="6300" extrusionOk="0">
                    <a:moveTo>
                      <a:pt x="4288" y="608"/>
                    </a:moveTo>
                    <a:cubicBezTo>
                      <a:pt x="4466" y="608"/>
                      <a:pt x="4603" y="643"/>
                      <a:pt x="4657" y="721"/>
                    </a:cubicBezTo>
                    <a:cubicBezTo>
                      <a:pt x="4869" y="1032"/>
                      <a:pt x="3407" y="1527"/>
                      <a:pt x="2944" y="1527"/>
                    </a:cubicBezTo>
                    <a:cubicBezTo>
                      <a:pt x="2872" y="1527"/>
                      <a:pt x="2824" y="1513"/>
                      <a:pt x="2810" y="1489"/>
                    </a:cubicBezTo>
                    <a:cubicBezTo>
                      <a:pt x="2571" y="1035"/>
                      <a:pt x="3674" y="608"/>
                      <a:pt x="4288" y="608"/>
                    </a:cubicBezTo>
                    <a:close/>
                    <a:moveTo>
                      <a:pt x="6442" y="82"/>
                    </a:moveTo>
                    <a:cubicBezTo>
                      <a:pt x="6490" y="82"/>
                      <a:pt x="6544" y="100"/>
                      <a:pt x="6596" y="137"/>
                    </a:cubicBezTo>
                    <a:cubicBezTo>
                      <a:pt x="7217" y="571"/>
                      <a:pt x="7255" y="1393"/>
                      <a:pt x="7220" y="2086"/>
                    </a:cubicBezTo>
                    <a:cubicBezTo>
                      <a:pt x="7210" y="2274"/>
                      <a:pt x="7056" y="2370"/>
                      <a:pt x="6910" y="2370"/>
                    </a:cubicBezTo>
                    <a:cubicBezTo>
                      <a:pt x="6763" y="2370"/>
                      <a:pt x="6620" y="2274"/>
                      <a:pt x="6630" y="2086"/>
                    </a:cubicBezTo>
                    <a:cubicBezTo>
                      <a:pt x="6651" y="1656"/>
                      <a:pt x="6708" y="933"/>
                      <a:pt x="6299" y="646"/>
                    </a:cubicBezTo>
                    <a:cubicBezTo>
                      <a:pt x="6043" y="465"/>
                      <a:pt x="6203" y="82"/>
                      <a:pt x="6442" y="82"/>
                    </a:cubicBezTo>
                    <a:close/>
                    <a:moveTo>
                      <a:pt x="6974" y="2595"/>
                    </a:moveTo>
                    <a:cubicBezTo>
                      <a:pt x="7357" y="2595"/>
                      <a:pt x="7357" y="3186"/>
                      <a:pt x="6974" y="3186"/>
                    </a:cubicBezTo>
                    <a:cubicBezTo>
                      <a:pt x="6596" y="3186"/>
                      <a:pt x="6596" y="2595"/>
                      <a:pt x="6974" y="2595"/>
                    </a:cubicBezTo>
                    <a:close/>
                    <a:moveTo>
                      <a:pt x="5186" y="2732"/>
                    </a:moveTo>
                    <a:lnTo>
                      <a:pt x="5186" y="3001"/>
                    </a:lnTo>
                    <a:lnTo>
                      <a:pt x="4937" y="3001"/>
                    </a:lnTo>
                    <a:cubicBezTo>
                      <a:pt x="4872" y="3364"/>
                      <a:pt x="4558" y="3636"/>
                      <a:pt x="4179" y="3636"/>
                    </a:cubicBezTo>
                    <a:cubicBezTo>
                      <a:pt x="3800" y="3636"/>
                      <a:pt x="3483" y="3364"/>
                      <a:pt x="3418" y="3001"/>
                    </a:cubicBezTo>
                    <a:lnTo>
                      <a:pt x="1929" y="3001"/>
                    </a:lnTo>
                    <a:lnTo>
                      <a:pt x="1929" y="2732"/>
                    </a:lnTo>
                    <a:close/>
                    <a:moveTo>
                      <a:pt x="3688" y="0"/>
                    </a:moveTo>
                    <a:cubicBezTo>
                      <a:pt x="2394" y="1442"/>
                      <a:pt x="1080" y="2431"/>
                      <a:pt x="1" y="3093"/>
                    </a:cubicBezTo>
                    <a:cubicBezTo>
                      <a:pt x="11" y="3609"/>
                      <a:pt x="79" y="4076"/>
                      <a:pt x="236" y="4479"/>
                    </a:cubicBezTo>
                    <a:cubicBezTo>
                      <a:pt x="650" y="4067"/>
                      <a:pt x="1257" y="3807"/>
                      <a:pt x="1929" y="3807"/>
                    </a:cubicBezTo>
                    <a:cubicBezTo>
                      <a:pt x="3172" y="3807"/>
                      <a:pt x="4182" y="4698"/>
                      <a:pt x="4182" y="5794"/>
                    </a:cubicBezTo>
                    <a:cubicBezTo>
                      <a:pt x="4182" y="5965"/>
                      <a:pt x="4159" y="6132"/>
                      <a:pt x="4111" y="6288"/>
                    </a:cubicBezTo>
                    <a:cubicBezTo>
                      <a:pt x="4288" y="6296"/>
                      <a:pt x="4476" y="6299"/>
                      <a:pt x="4667" y="6299"/>
                    </a:cubicBezTo>
                    <a:cubicBezTo>
                      <a:pt x="4906" y="6299"/>
                      <a:pt x="5135" y="6275"/>
                      <a:pt x="5347" y="6234"/>
                    </a:cubicBezTo>
                    <a:cubicBezTo>
                      <a:pt x="5504" y="6190"/>
                      <a:pt x="5650" y="6132"/>
                      <a:pt x="5791" y="6063"/>
                    </a:cubicBezTo>
                    <a:cubicBezTo>
                      <a:pt x="5469" y="5913"/>
                      <a:pt x="5169" y="5661"/>
                      <a:pt x="4899" y="5313"/>
                    </a:cubicBezTo>
                    <a:cubicBezTo>
                      <a:pt x="4893" y="5302"/>
                      <a:pt x="4889" y="5295"/>
                      <a:pt x="4882" y="5289"/>
                    </a:cubicBezTo>
                    <a:cubicBezTo>
                      <a:pt x="4794" y="5360"/>
                      <a:pt x="4715" y="5436"/>
                      <a:pt x="4674" y="5476"/>
                    </a:cubicBezTo>
                    <a:cubicBezTo>
                      <a:pt x="4657" y="5497"/>
                      <a:pt x="4630" y="5507"/>
                      <a:pt x="4603" y="5507"/>
                    </a:cubicBezTo>
                    <a:cubicBezTo>
                      <a:pt x="4578" y="5507"/>
                      <a:pt x="4554" y="5497"/>
                      <a:pt x="4537" y="5480"/>
                    </a:cubicBezTo>
                    <a:cubicBezTo>
                      <a:pt x="4496" y="5442"/>
                      <a:pt x="4496" y="5381"/>
                      <a:pt x="4531" y="5340"/>
                    </a:cubicBezTo>
                    <a:cubicBezTo>
                      <a:pt x="4548" y="5326"/>
                      <a:pt x="4872" y="4982"/>
                      <a:pt x="5169" y="4923"/>
                    </a:cubicBezTo>
                    <a:lnTo>
                      <a:pt x="5189" y="4923"/>
                    </a:lnTo>
                    <a:cubicBezTo>
                      <a:pt x="5233" y="4923"/>
                      <a:pt x="5274" y="4954"/>
                      <a:pt x="5285" y="5002"/>
                    </a:cubicBezTo>
                    <a:cubicBezTo>
                      <a:pt x="5295" y="5056"/>
                      <a:pt x="5258" y="5108"/>
                      <a:pt x="5206" y="5118"/>
                    </a:cubicBezTo>
                    <a:cubicBezTo>
                      <a:pt x="5156" y="5128"/>
                      <a:pt x="5101" y="5149"/>
                      <a:pt x="5046" y="5179"/>
                    </a:cubicBezTo>
                    <a:cubicBezTo>
                      <a:pt x="5049" y="5182"/>
                      <a:pt x="5053" y="5186"/>
                      <a:pt x="5057" y="5193"/>
                    </a:cubicBezTo>
                    <a:cubicBezTo>
                      <a:pt x="5347" y="5568"/>
                      <a:pt x="5668" y="5821"/>
                      <a:pt x="6005" y="5940"/>
                    </a:cubicBezTo>
                    <a:cubicBezTo>
                      <a:pt x="6183" y="5831"/>
                      <a:pt x="6347" y="5694"/>
                      <a:pt x="6494" y="5538"/>
                    </a:cubicBezTo>
                    <a:cubicBezTo>
                      <a:pt x="7767" y="4183"/>
                      <a:pt x="7603" y="1541"/>
                      <a:pt x="7548" y="670"/>
                    </a:cubicBezTo>
                    <a:cubicBezTo>
                      <a:pt x="7541" y="553"/>
                      <a:pt x="7535" y="465"/>
                      <a:pt x="7535" y="418"/>
                    </a:cubicBezTo>
                    <a:cubicBezTo>
                      <a:pt x="7535" y="216"/>
                      <a:pt x="7422" y="96"/>
                      <a:pt x="7258" y="28"/>
                    </a:cubicBezTo>
                    <a:cubicBezTo>
                      <a:pt x="7155" y="8"/>
                      <a:pt x="7043" y="0"/>
                      <a:pt x="6941"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700;p26"/>
              <p:cNvSpPr/>
              <p:nvPr/>
            </p:nvSpPr>
            <p:spPr>
              <a:xfrm flipH="1">
                <a:off x="7197640" y="1434383"/>
                <a:ext cx="145814" cy="58288"/>
              </a:xfrm>
              <a:custGeom>
                <a:avLst/>
                <a:gdLst/>
                <a:ahLst/>
                <a:cxnLst/>
                <a:rect l="l" t="t" r="r" b="b"/>
                <a:pathLst>
                  <a:path w="2299" h="919" extrusionOk="0">
                    <a:moveTo>
                      <a:pt x="1718" y="0"/>
                    </a:moveTo>
                    <a:cubicBezTo>
                      <a:pt x="1104" y="0"/>
                      <a:pt x="1" y="427"/>
                      <a:pt x="240" y="881"/>
                    </a:cubicBezTo>
                    <a:cubicBezTo>
                      <a:pt x="254" y="905"/>
                      <a:pt x="302" y="919"/>
                      <a:pt x="374" y="919"/>
                    </a:cubicBezTo>
                    <a:cubicBezTo>
                      <a:pt x="837" y="919"/>
                      <a:pt x="2299" y="424"/>
                      <a:pt x="2087" y="113"/>
                    </a:cubicBezTo>
                    <a:cubicBezTo>
                      <a:pt x="2033" y="35"/>
                      <a:pt x="1896" y="0"/>
                      <a:pt x="1718" y="0"/>
                    </a:cubicBezTo>
                    <a:close/>
                  </a:path>
                </a:pathLst>
              </a:custGeom>
              <a:solidFill>
                <a:srgbClr val="30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701;p26"/>
              <p:cNvSpPr/>
              <p:nvPr/>
            </p:nvSpPr>
            <p:spPr>
              <a:xfrm flipH="1">
                <a:off x="7193327" y="1586162"/>
                <a:ext cx="96406" cy="40338"/>
              </a:xfrm>
              <a:custGeom>
                <a:avLst/>
                <a:gdLst/>
                <a:ahLst/>
                <a:cxnLst/>
                <a:rect l="l" t="t" r="r" b="b"/>
                <a:pathLst>
                  <a:path w="1520" h="636" extrusionOk="0">
                    <a:moveTo>
                      <a:pt x="1" y="0"/>
                    </a:moveTo>
                    <a:cubicBezTo>
                      <a:pt x="66" y="363"/>
                      <a:pt x="383" y="635"/>
                      <a:pt x="762" y="635"/>
                    </a:cubicBezTo>
                    <a:cubicBezTo>
                      <a:pt x="1141" y="635"/>
                      <a:pt x="1455" y="363"/>
                      <a:pt x="1520" y="0"/>
                    </a:cubicBezTo>
                    <a:close/>
                  </a:path>
                </a:pathLst>
              </a:custGeom>
              <a:solidFill>
                <a:srgbClr val="252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702;p26"/>
              <p:cNvSpPr/>
              <p:nvPr/>
            </p:nvSpPr>
            <p:spPr>
              <a:xfrm flipH="1">
                <a:off x="7125524" y="1724304"/>
                <a:ext cx="71290" cy="56131"/>
              </a:xfrm>
              <a:custGeom>
                <a:avLst/>
                <a:gdLst/>
                <a:ahLst/>
                <a:cxnLst/>
                <a:rect l="l" t="t" r="r" b="b"/>
                <a:pathLst>
                  <a:path w="1124" h="885" extrusionOk="0">
                    <a:moveTo>
                      <a:pt x="164" y="0"/>
                    </a:moveTo>
                    <a:cubicBezTo>
                      <a:pt x="110" y="31"/>
                      <a:pt x="55" y="72"/>
                      <a:pt x="0" y="110"/>
                    </a:cubicBezTo>
                    <a:cubicBezTo>
                      <a:pt x="7" y="116"/>
                      <a:pt x="11" y="123"/>
                      <a:pt x="17" y="134"/>
                    </a:cubicBezTo>
                    <a:cubicBezTo>
                      <a:pt x="287" y="482"/>
                      <a:pt x="587" y="734"/>
                      <a:pt x="909" y="884"/>
                    </a:cubicBezTo>
                    <a:cubicBezTo>
                      <a:pt x="980" y="847"/>
                      <a:pt x="1052" y="806"/>
                      <a:pt x="1123" y="761"/>
                    </a:cubicBezTo>
                    <a:cubicBezTo>
                      <a:pt x="786" y="642"/>
                      <a:pt x="465" y="389"/>
                      <a:pt x="175" y="14"/>
                    </a:cubicBezTo>
                    <a:cubicBezTo>
                      <a:pt x="171" y="7"/>
                      <a:pt x="167" y="3"/>
                      <a:pt x="164"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703;p26"/>
              <p:cNvSpPr/>
              <p:nvPr/>
            </p:nvSpPr>
            <p:spPr>
              <a:xfrm flipH="1">
                <a:off x="7170619" y="1708067"/>
                <a:ext cx="50677" cy="37040"/>
              </a:xfrm>
              <a:custGeom>
                <a:avLst/>
                <a:gdLst/>
                <a:ahLst/>
                <a:cxnLst/>
                <a:rect l="l" t="t" r="r" b="b"/>
                <a:pathLst>
                  <a:path w="799" h="584" extrusionOk="0">
                    <a:moveTo>
                      <a:pt x="673" y="0"/>
                    </a:moveTo>
                    <a:cubicBezTo>
                      <a:pt x="376" y="59"/>
                      <a:pt x="52" y="403"/>
                      <a:pt x="35" y="417"/>
                    </a:cubicBezTo>
                    <a:cubicBezTo>
                      <a:pt x="0" y="458"/>
                      <a:pt x="0" y="519"/>
                      <a:pt x="41" y="557"/>
                    </a:cubicBezTo>
                    <a:cubicBezTo>
                      <a:pt x="58" y="574"/>
                      <a:pt x="82" y="584"/>
                      <a:pt x="107" y="584"/>
                    </a:cubicBezTo>
                    <a:cubicBezTo>
                      <a:pt x="134" y="584"/>
                      <a:pt x="161" y="574"/>
                      <a:pt x="178" y="553"/>
                    </a:cubicBezTo>
                    <a:cubicBezTo>
                      <a:pt x="219" y="513"/>
                      <a:pt x="298" y="437"/>
                      <a:pt x="386" y="366"/>
                    </a:cubicBezTo>
                    <a:cubicBezTo>
                      <a:pt x="441" y="328"/>
                      <a:pt x="496" y="287"/>
                      <a:pt x="550" y="256"/>
                    </a:cubicBezTo>
                    <a:cubicBezTo>
                      <a:pt x="605" y="226"/>
                      <a:pt x="660" y="205"/>
                      <a:pt x="710" y="195"/>
                    </a:cubicBezTo>
                    <a:cubicBezTo>
                      <a:pt x="762" y="185"/>
                      <a:pt x="799" y="133"/>
                      <a:pt x="789" y="79"/>
                    </a:cubicBezTo>
                    <a:cubicBezTo>
                      <a:pt x="778" y="31"/>
                      <a:pt x="737" y="0"/>
                      <a:pt x="693"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704;p26"/>
              <p:cNvSpPr/>
              <p:nvPr/>
            </p:nvSpPr>
            <p:spPr>
              <a:xfrm flipH="1">
                <a:off x="7241153" y="1637220"/>
                <a:ext cx="250402" cy="157484"/>
              </a:xfrm>
              <a:custGeom>
                <a:avLst/>
                <a:gdLst/>
                <a:ahLst/>
                <a:cxnLst/>
                <a:rect l="l" t="t" r="r" b="b"/>
                <a:pathLst>
                  <a:path w="3948" h="2483" extrusionOk="0">
                    <a:moveTo>
                      <a:pt x="1694" y="1"/>
                    </a:moveTo>
                    <a:cubicBezTo>
                      <a:pt x="1022" y="1"/>
                      <a:pt x="415" y="261"/>
                      <a:pt x="1" y="673"/>
                    </a:cubicBezTo>
                    <a:cubicBezTo>
                      <a:pt x="421" y="1745"/>
                      <a:pt x="1483" y="2397"/>
                      <a:pt x="3876" y="2482"/>
                    </a:cubicBezTo>
                    <a:cubicBezTo>
                      <a:pt x="3924" y="2326"/>
                      <a:pt x="3947" y="2159"/>
                      <a:pt x="3947" y="1988"/>
                    </a:cubicBezTo>
                    <a:cubicBezTo>
                      <a:pt x="3947" y="892"/>
                      <a:pt x="2937" y="1"/>
                      <a:pt x="169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705;p26"/>
              <p:cNvSpPr/>
              <p:nvPr/>
            </p:nvSpPr>
            <p:spPr>
              <a:xfrm flipH="1">
                <a:off x="7177535" y="1569037"/>
                <a:ext cx="206575" cy="17188"/>
              </a:xfrm>
              <a:custGeom>
                <a:avLst/>
                <a:gdLst/>
                <a:ahLst/>
                <a:cxnLst/>
                <a:rect l="l" t="t" r="r" b="b"/>
                <a:pathLst>
                  <a:path w="3257" h="271" extrusionOk="0">
                    <a:moveTo>
                      <a:pt x="0" y="1"/>
                    </a:moveTo>
                    <a:lnTo>
                      <a:pt x="0" y="270"/>
                    </a:lnTo>
                    <a:lnTo>
                      <a:pt x="3257" y="270"/>
                    </a:lnTo>
                    <a:lnTo>
                      <a:pt x="3257" y="1"/>
                    </a:ln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706;p26"/>
              <p:cNvSpPr/>
              <p:nvPr/>
            </p:nvSpPr>
            <p:spPr>
              <a:xfrm flipH="1">
                <a:off x="6573468" y="1391317"/>
                <a:ext cx="369197" cy="377188"/>
              </a:xfrm>
              <a:custGeom>
                <a:avLst/>
                <a:gdLst/>
                <a:ahLst/>
                <a:cxnLst/>
                <a:rect l="l" t="t" r="r" b="b"/>
                <a:pathLst>
                  <a:path w="5821" h="5947" extrusionOk="0">
                    <a:moveTo>
                      <a:pt x="629" y="393"/>
                    </a:moveTo>
                    <a:cubicBezTo>
                      <a:pt x="1236" y="396"/>
                      <a:pt x="2387" y="424"/>
                      <a:pt x="3404" y="448"/>
                    </a:cubicBezTo>
                    <a:cubicBezTo>
                      <a:pt x="4203" y="468"/>
                      <a:pt x="4896" y="485"/>
                      <a:pt x="5169" y="485"/>
                    </a:cubicBezTo>
                    <a:cubicBezTo>
                      <a:pt x="5217" y="485"/>
                      <a:pt x="5241" y="502"/>
                      <a:pt x="5254" y="519"/>
                    </a:cubicBezTo>
                    <a:cubicBezTo>
                      <a:pt x="5418" y="690"/>
                      <a:pt x="5374" y="1362"/>
                      <a:pt x="5340" y="1905"/>
                    </a:cubicBezTo>
                    <a:cubicBezTo>
                      <a:pt x="5323" y="2181"/>
                      <a:pt x="5306" y="2468"/>
                      <a:pt x="5306" y="2734"/>
                    </a:cubicBezTo>
                    <a:cubicBezTo>
                      <a:pt x="5306" y="3021"/>
                      <a:pt x="5244" y="5530"/>
                      <a:pt x="3097" y="5554"/>
                    </a:cubicBezTo>
                    <a:cubicBezTo>
                      <a:pt x="3073" y="5554"/>
                      <a:pt x="3049" y="5554"/>
                      <a:pt x="3026" y="5554"/>
                    </a:cubicBezTo>
                    <a:cubicBezTo>
                      <a:pt x="1422" y="5554"/>
                      <a:pt x="648" y="4862"/>
                      <a:pt x="540" y="3325"/>
                    </a:cubicBezTo>
                    <a:cubicBezTo>
                      <a:pt x="407" y="1468"/>
                      <a:pt x="519" y="563"/>
                      <a:pt x="629" y="393"/>
                    </a:cubicBezTo>
                    <a:close/>
                    <a:moveTo>
                      <a:pt x="592" y="0"/>
                    </a:moveTo>
                    <a:cubicBezTo>
                      <a:pt x="530" y="0"/>
                      <a:pt x="438" y="21"/>
                      <a:pt x="356" y="109"/>
                    </a:cubicBezTo>
                    <a:cubicBezTo>
                      <a:pt x="1" y="492"/>
                      <a:pt x="72" y="2304"/>
                      <a:pt x="148" y="3353"/>
                    </a:cubicBezTo>
                    <a:cubicBezTo>
                      <a:pt x="270" y="5097"/>
                      <a:pt x="1216" y="5946"/>
                      <a:pt x="3035" y="5946"/>
                    </a:cubicBezTo>
                    <a:lnTo>
                      <a:pt x="3100" y="5946"/>
                    </a:lnTo>
                    <a:cubicBezTo>
                      <a:pt x="5019" y="5926"/>
                      <a:pt x="5698" y="4202"/>
                      <a:pt x="5698" y="2734"/>
                    </a:cubicBezTo>
                    <a:cubicBezTo>
                      <a:pt x="5698" y="2479"/>
                      <a:pt x="5715" y="2202"/>
                      <a:pt x="5732" y="1929"/>
                    </a:cubicBezTo>
                    <a:cubicBezTo>
                      <a:pt x="5780" y="1188"/>
                      <a:pt x="5821" y="547"/>
                      <a:pt x="5541" y="249"/>
                    </a:cubicBezTo>
                    <a:cubicBezTo>
                      <a:pt x="5446" y="147"/>
                      <a:pt x="5315" y="92"/>
                      <a:pt x="5169" y="92"/>
                    </a:cubicBezTo>
                    <a:cubicBezTo>
                      <a:pt x="4899" y="92"/>
                      <a:pt x="4214" y="76"/>
                      <a:pt x="3415" y="55"/>
                    </a:cubicBezTo>
                    <a:cubicBezTo>
                      <a:pt x="2373" y="31"/>
                      <a:pt x="1195" y="0"/>
                      <a:pt x="592" y="0"/>
                    </a:cubicBezTo>
                    <a:close/>
                  </a:path>
                </a:pathLst>
              </a:custGeom>
              <a:solidFill>
                <a:srgbClr val="D6B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707;p26"/>
              <p:cNvSpPr/>
              <p:nvPr/>
            </p:nvSpPr>
            <p:spPr>
              <a:xfrm flipH="1">
                <a:off x="6988278" y="1367215"/>
                <a:ext cx="564039" cy="456533"/>
              </a:xfrm>
              <a:custGeom>
                <a:avLst/>
                <a:gdLst/>
                <a:ahLst/>
                <a:cxnLst/>
                <a:rect l="l" t="t" r="r" b="b"/>
                <a:pathLst>
                  <a:path w="8893" h="7198" extrusionOk="0">
                    <a:moveTo>
                      <a:pt x="7462" y="397"/>
                    </a:moveTo>
                    <a:cubicBezTo>
                      <a:pt x="7824" y="397"/>
                      <a:pt x="8258" y="479"/>
                      <a:pt x="8258" y="869"/>
                    </a:cubicBezTo>
                    <a:cubicBezTo>
                      <a:pt x="8258" y="916"/>
                      <a:pt x="8264" y="1004"/>
                      <a:pt x="8271" y="1121"/>
                    </a:cubicBezTo>
                    <a:cubicBezTo>
                      <a:pt x="8326" y="1992"/>
                      <a:pt x="8490" y="4634"/>
                      <a:pt x="7217" y="5989"/>
                    </a:cubicBezTo>
                    <a:cubicBezTo>
                      <a:pt x="6708" y="6531"/>
                      <a:pt x="6011" y="6805"/>
                      <a:pt x="5148" y="6805"/>
                    </a:cubicBezTo>
                    <a:cubicBezTo>
                      <a:pt x="1188" y="6805"/>
                      <a:pt x="393" y="5483"/>
                      <a:pt x="393" y="3353"/>
                    </a:cubicBezTo>
                    <a:lnTo>
                      <a:pt x="393" y="1159"/>
                    </a:lnTo>
                    <a:cubicBezTo>
                      <a:pt x="393" y="602"/>
                      <a:pt x="779" y="397"/>
                      <a:pt x="1020" y="397"/>
                    </a:cubicBezTo>
                    <a:close/>
                    <a:moveTo>
                      <a:pt x="1020" y="1"/>
                    </a:moveTo>
                    <a:cubicBezTo>
                      <a:pt x="598" y="1"/>
                      <a:pt x="0" y="363"/>
                      <a:pt x="0" y="1159"/>
                    </a:cubicBezTo>
                    <a:lnTo>
                      <a:pt x="0" y="3353"/>
                    </a:lnTo>
                    <a:cubicBezTo>
                      <a:pt x="0" y="6084"/>
                      <a:pt x="1491" y="7197"/>
                      <a:pt x="5148" y="7197"/>
                    </a:cubicBezTo>
                    <a:cubicBezTo>
                      <a:pt x="6124" y="7197"/>
                      <a:pt x="6919" y="6883"/>
                      <a:pt x="7503" y="6258"/>
                    </a:cubicBezTo>
                    <a:cubicBezTo>
                      <a:pt x="8893" y="4781"/>
                      <a:pt x="8722" y="2008"/>
                      <a:pt x="8664" y="1097"/>
                    </a:cubicBezTo>
                    <a:cubicBezTo>
                      <a:pt x="8657" y="991"/>
                      <a:pt x="8650" y="913"/>
                      <a:pt x="8650" y="869"/>
                    </a:cubicBezTo>
                    <a:cubicBezTo>
                      <a:pt x="8650" y="325"/>
                      <a:pt x="8206" y="1"/>
                      <a:pt x="7462" y="1"/>
                    </a:cubicBezTo>
                    <a:close/>
                  </a:path>
                </a:pathLst>
              </a:custGeom>
              <a:solidFill>
                <a:srgbClr val="D6B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708;p26"/>
              <p:cNvSpPr/>
              <p:nvPr/>
            </p:nvSpPr>
            <p:spPr>
              <a:xfrm flipH="1">
                <a:off x="6569726" y="1394995"/>
                <a:ext cx="362728" cy="370465"/>
              </a:xfrm>
              <a:custGeom>
                <a:avLst/>
                <a:gdLst/>
                <a:ahLst/>
                <a:cxnLst/>
                <a:rect l="l" t="t" r="r" b="b"/>
                <a:pathLst>
                  <a:path w="5719" h="5841" extrusionOk="0">
                    <a:moveTo>
                      <a:pt x="618" y="386"/>
                    </a:moveTo>
                    <a:cubicBezTo>
                      <a:pt x="1219" y="386"/>
                      <a:pt x="2345" y="417"/>
                      <a:pt x="3346" y="440"/>
                    </a:cubicBezTo>
                    <a:cubicBezTo>
                      <a:pt x="4130" y="461"/>
                      <a:pt x="4810" y="475"/>
                      <a:pt x="5077" y="475"/>
                    </a:cubicBezTo>
                    <a:cubicBezTo>
                      <a:pt x="5127" y="475"/>
                      <a:pt x="5148" y="492"/>
                      <a:pt x="5162" y="509"/>
                    </a:cubicBezTo>
                    <a:cubicBezTo>
                      <a:pt x="5322" y="676"/>
                      <a:pt x="5281" y="1338"/>
                      <a:pt x="5247" y="1871"/>
                    </a:cubicBezTo>
                    <a:cubicBezTo>
                      <a:pt x="5230" y="2140"/>
                      <a:pt x="5213" y="2424"/>
                      <a:pt x="5213" y="2687"/>
                    </a:cubicBezTo>
                    <a:cubicBezTo>
                      <a:pt x="5213" y="2967"/>
                      <a:pt x="5151" y="5431"/>
                      <a:pt x="3045" y="5455"/>
                    </a:cubicBezTo>
                    <a:cubicBezTo>
                      <a:pt x="3021" y="5455"/>
                      <a:pt x="2998" y="5456"/>
                      <a:pt x="2974" y="5456"/>
                    </a:cubicBezTo>
                    <a:cubicBezTo>
                      <a:pt x="1398" y="5456"/>
                      <a:pt x="637" y="4774"/>
                      <a:pt x="530" y="3264"/>
                    </a:cubicBezTo>
                    <a:cubicBezTo>
                      <a:pt x="399" y="1441"/>
                      <a:pt x="512" y="553"/>
                      <a:pt x="618" y="386"/>
                    </a:cubicBezTo>
                    <a:close/>
                    <a:moveTo>
                      <a:pt x="584" y="0"/>
                    </a:moveTo>
                    <a:cubicBezTo>
                      <a:pt x="522" y="0"/>
                      <a:pt x="431" y="18"/>
                      <a:pt x="349" y="106"/>
                    </a:cubicBezTo>
                    <a:cubicBezTo>
                      <a:pt x="0" y="481"/>
                      <a:pt x="72" y="2263"/>
                      <a:pt x="144" y="3291"/>
                    </a:cubicBezTo>
                    <a:cubicBezTo>
                      <a:pt x="267" y="5004"/>
                      <a:pt x="1195" y="5841"/>
                      <a:pt x="2983" y="5841"/>
                    </a:cubicBezTo>
                    <a:lnTo>
                      <a:pt x="3049" y="5841"/>
                    </a:lnTo>
                    <a:cubicBezTo>
                      <a:pt x="4929" y="5820"/>
                      <a:pt x="5598" y="4127"/>
                      <a:pt x="5598" y="2687"/>
                    </a:cubicBezTo>
                    <a:cubicBezTo>
                      <a:pt x="5598" y="2434"/>
                      <a:pt x="5616" y="2161"/>
                      <a:pt x="5633" y="1895"/>
                    </a:cubicBezTo>
                    <a:cubicBezTo>
                      <a:pt x="5677" y="1165"/>
                      <a:pt x="5718" y="536"/>
                      <a:pt x="5445" y="243"/>
                    </a:cubicBezTo>
                    <a:cubicBezTo>
                      <a:pt x="5349" y="144"/>
                      <a:pt x="5223" y="89"/>
                      <a:pt x="5077" y="89"/>
                    </a:cubicBezTo>
                    <a:cubicBezTo>
                      <a:pt x="4814" y="89"/>
                      <a:pt x="4138" y="72"/>
                      <a:pt x="3356" y="54"/>
                    </a:cubicBezTo>
                    <a:cubicBezTo>
                      <a:pt x="2332" y="27"/>
                      <a:pt x="1174" y="0"/>
                      <a:pt x="584" y="0"/>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709;p26"/>
              <p:cNvSpPr/>
              <p:nvPr/>
            </p:nvSpPr>
            <p:spPr>
              <a:xfrm flipH="1">
                <a:off x="6977051" y="1371401"/>
                <a:ext cx="554081" cy="448415"/>
              </a:xfrm>
              <a:custGeom>
                <a:avLst/>
                <a:gdLst/>
                <a:ahLst/>
                <a:cxnLst/>
                <a:rect l="l" t="t" r="r" b="b"/>
                <a:pathLst>
                  <a:path w="8736" h="7070" extrusionOk="0">
                    <a:moveTo>
                      <a:pt x="7330" y="385"/>
                    </a:moveTo>
                    <a:cubicBezTo>
                      <a:pt x="7685" y="385"/>
                      <a:pt x="8111" y="467"/>
                      <a:pt x="8111" y="850"/>
                    </a:cubicBezTo>
                    <a:cubicBezTo>
                      <a:pt x="8111" y="898"/>
                      <a:pt x="8115" y="984"/>
                      <a:pt x="8125" y="1099"/>
                    </a:cubicBezTo>
                    <a:cubicBezTo>
                      <a:pt x="8176" y="1953"/>
                      <a:pt x="8340" y="4551"/>
                      <a:pt x="7091" y="5882"/>
                    </a:cubicBezTo>
                    <a:cubicBezTo>
                      <a:pt x="6589" y="6411"/>
                      <a:pt x="5906" y="6684"/>
                      <a:pt x="5056" y="6684"/>
                    </a:cubicBezTo>
                    <a:cubicBezTo>
                      <a:pt x="1168" y="6684"/>
                      <a:pt x="387" y="5387"/>
                      <a:pt x="387" y="3291"/>
                    </a:cubicBezTo>
                    <a:lnTo>
                      <a:pt x="387" y="1137"/>
                    </a:lnTo>
                    <a:cubicBezTo>
                      <a:pt x="387" y="590"/>
                      <a:pt x="762" y="385"/>
                      <a:pt x="1001" y="385"/>
                    </a:cubicBezTo>
                    <a:close/>
                    <a:moveTo>
                      <a:pt x="1001" y="0"/>
                    </a:moveTo>
                    <a:cubicBezTo>
                      <a:pt x="584" y="0"/>
                      <a:pt x="1" y="355"/>
                      <a:pt x="1" y="1137"/>
                    </a:cubicBezTo>
                    <a:lnTo>
                      <a:pt x="1" y="3291"/>
                    </a:lnTo>
                    <a:cubicBezTo>
                      <a:pt x="1" y="5974"/>
                      <a:pt x="1465" y="7070"/>
                      <a:pt x="5056" y="7070"/>
                    </a:cubicBezTo>
                    <a:cubicBezTo>
                      <a:pt x="6016" y="7070"/>
                      <a:pt x="6794" y="6759"/>
                      <a:pt x="7371" y="6145"/>
                    </a:cubicBezTo>
                    <a:cubicBezTo>
                      <a:pt x="8736" y="4694"/>
                      <a:pt x="8565" y="1970"/>
                      <a:pt x="8507" y="1075"/>
                    </a:cubicBezTo>
                    <a:cubicBezTo>
                      <a:pt x="8501" y="970"/>
                      <a:pt x="8497" y="894"/>
                      <a:pt x="8497" y="850"/>
                    </a:cubicBezTo>
                    <a:cubicBezTo>
                      <a:pt x="8497" y="317"/>
                      <a:pt x="8060" y="0"/>
                      <a:pt x="7330" y="0"/>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710;p26"/>
              <p:cNvSpPr/>
              <p:nvPr/>
            </p:nvSpPr>
            <p:spPr>
              <a:xfrm flipH="1">
                <a:off x="6846259" y="1579883"/>
                <a:ext cx="117083" cy="166744"/>
              </a:xfrm>
              <a:custGeom>
                <a:avLst/>
                <a:gdLst/>
                <a:ahLst/>
                <a:cxnLst/>
                <a:rect l="l" t="t" r="r" b="b"/>
                <a:pathLst>
                  <a:path w="1846" h="2629" extrusionOk="0">
                    <a:moveTo>
                      <a:pt x="78" y="0"/>
                    </a:moveTo>
                    <a:cubicBezTo>
                      <a:pt x="61" y="92"/>
                      <a:pt x="0" y="1666"/>
                      <a:pt x="76" y="1666"/>
                    </a:cubicBezTo>
                    <a:cubicBezTo>
                      <a:pt x="76" y="1666"/>
                      <a:pt x="77" y="1666"/>
                      <a:pt x="78" y="1666"/>
                    </a:cubicBezTo>
                    <a:cubicBezTo>
                      <a:pt x="102" y="1656"/>
                      <a:pt x="220" y="1581"/>
                      <a:pt x="381" y="1504"/>
                    </a:cubicBezTo>
                    <a:lnTo>
                      <a:pt x="381" y="1504"/>
                    </a:lnTo>
                    <a:lnTo>
                      <a:pt x="78" y="0"/>
                    </a:lnTo>
                    <a:close/>
                    <a:moveTo>
                      <a:pt x="1025" y="1324"/>
                    </a:moveTo>
                    <a:cubicBezTo>
                      <a:pt x="805" y="1324"/>
                      <a:pt x="565" y="1416"/>
                      <a:pt x="381" y="1504"/>
                    </a:cubicBezTo>
                    <a:lnTo>
                      <a:pt x="381" y="1504"/>
                    </a:lnTo>
                    <a:lnTo>
                      <a:pt x="607" y="2629"/>
                    </a:lnTo>
                    <a:cubicBezTo>
                      <a:pt x="607" y="2629"/>
                      <a:pt x="1846" y="2134"/>
                      <a:pt x="1480" y="1560"/>
                    </a:cubicBezTo>
                    <a:cubicBezTo>
                      <a:pt x="1370" y="1386"/>
                      <a:pt x="1204" y="1324"/>
                      <a:pt x="1025" y="1324"/>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711;p26"/>
              <p:cNvSpPr/>
              <p:nvPr/>
            </p:nvSpPr>
            <p:spPr>
              <a:xfrm flipH="1">
                <a:off x="6858564" y="1578995"/>
                <a:ext cx="111565" cy="172389"/>
              </a:xfrm>
              <a:custGeom>
                <a:avLst/>
                <a:gdLst/>
                <a:ahLst/>
                <a:cxnLst/>
                <a:rect l="l" t="t" r="r" b="b"/>
                <a:pathLst>
                  <a:path w="1759" h="2718" extrusionOk="0">
                    <a:moveTo>
                      <a:pt x="103" y="0"/>
                    </a:moveTo>
                    <a:cubicBezTo>
                      <a:pt x="103" y="18"/>
                      <a:pt x="0" y="1643"/>
                      <a:pt x="127" y="1741"/>
                    </a:cubicBezTo>
                    <a:lnTo>
                      <a:pt x="171" y="1772"/>
                    </a:lnTo>
                    <a:lnTo>
                      <a:pt x="212" y="1755"/>
                    </a:lnTo>
                    <a:cubicBezTo>
                      <a:pt x="223" y="1752"/>
                      <a:pt x="246" y="1738"/>
                      <a:pt x="280" y="1718"/>
                    </a:cubicBezTo>
                    <a:cubicBezTo>
                      <a:pt x="632" y="1519"/>
                      <a:pt x="916" y="1419"/>
                      <a:pt x="1131" y="1419"/>
                    </a:cubicBezTo>
                    <a:cubicBezTo>
                      <a:pt x="1307" y="1419"/>
                      <a:pt x="1437" y="1485"/>
                      <a:pt x="1519" y="1618"/>
                    </a:cubicBezTo>
                    <a:cubicBezTo>
                      <a:pt x="1578" y="1708"/>
                      <a:pt x="1591" y="1793"/>
                      <a:pt x="1560" y="1889"/>
                    </a:cubicBezTo>
                    <a:cubicBezTo>
                      <a:pt x="1437" y="2264"/>
                      <a:pt x="694" y="2565"/>
                      <a:pt x="686" y="2568"/>
                    </a:cubicBezTo>
                    <a:lnTo>
                      <a:pt x="744" y="2718"/>
                    </a:lnTo>
                    <a:cubicBezTo>
                      <a:pt x="779" y="2704"/>
                      <a:pt x="1567" y="2387"/>
                      <a:pt x="1714" y="1936"/>
                    </a:cubicBezTo>
                    <a:cubicBezTo>
                      <a:pt x="1759" y="1796"/>
                      <a:pt x="1738" y="1659"/>
                      <a:pt x="1656" y="1530"/>
                    </a:cubicBezTo>
                    <a:cubicBezTo>
                      <a:pt x="1541" y="1349"/>
                      <a:pt x="1369" y="1258"/>
                      <a:pt x="1141" y="1258"/>
                    </a:cubicBezTo>
                    <a:cubicBezTo>
                      <a:pt x="901" y="1258"/>
                      <a:pt x="599" y="1359"/>
                      <a:pt x="236" y="1561"/>
                    </a:cubicBezTo>
                    <a:cubicBezTo>
                      <a:pt x="212" y="1237"/>
                      <a:pt x="246" y="137"/>
                      <a:pt x="263" y="28"/>
                    </a:cubicBezTo>
                    <a:lnTo>
                      <a:pt x="103" y="0"/>
                    </a:ln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712;p26"/>
              <p:cNvSpPr/>
              <p:nvPr/>
            </p:nvSpPr>
            <p:spPr>
              <a:xfrm flipH="1">
                <a:off x="7533482" y="1560601"/>
                <a:ext cx="149810" cy="106808"/>
              </a:xfrm>
              <a:custGeom>
                <a:avLst/>
                <a:gdLst/>
                <a:ahLst/>
                <a:cxnLst/>
                <a:rect l="l" t="t" r="r" b="b"/>
                <a:pathLst>
                  <a:path w="2362" h="1684" extrusionOk="0">
                    <a:moveTo>
                      <a:pt x="2164" y="0"/>
                    </a:moveTo>
                    <a:lnTo>
                      <a:pt x="0" y="1455"/>
                    </a:lnTo>
                    <a:lnTo>
                      <a:pt x="341" y="1683"/>
                    </a:lnTo>
                    <a:lnTo>
                      <a:pt x="2362" y="342"/>
                    </a:lnTo>
                    <a:lnTo>
                      <a:pt x="2164" y="0"/>
                    </a:lnTo>
                    <a:close/>
                  </a:path>
                </a:pathLst>
              </a:custGeom>
              <a:solidFill>
                <a:srgbClr val="D6B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713;p26"/>
              <p:cNvSpPr/>
              <p:nvPr/>
            </p:nvSpPr>
            <p:spPr>
              <a:xfrm flipH="1">
                <a:off x="6925288" y="1558889"/>
                <a:ext cx="78203" cy="25180"/>
              </a:xfrm>
              <a:custGeom>
                <a:avLst/>
                <a:gdLst/>
                <a:ahLst/>
                <a:cxnLst/>
                <a:rect l="l" t="t" r="r" b="b"/>
                <a:pathLst>
                  <a:path w="1233" h="397" extrusionOk="0">
                    <a:moveTo>
                      <a:pt x="1" y="0"/>
                    </a:moveTo>
                    <a:lnTo>
                      <a:pt x="1" y="396"/>
                    </a:lnTo>
                    <a:lnTo>
                      <a:pt x="1233" y="396"/>
                    </a:lnTo>
                    <a:lnTo>
                      <a:pt x="1233" y="0"/>
                    </a:lnTo>
                    <a:close/>
                  </a:path>
                </a:pathLst>
              </a:custGeom>
              <a:solidFill>
                <a:srgbClr val="D6B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714;p26"/>
              <p:cNvSpPr/>
              <p:nvPr/>
            </p:nvSpPr>
            <p:spPr>
              <a:xfrm flipH="1">
                <a:off x="6910319" y="1540305"/>
                <a:ext cx="93362" cy="37421"/>
              </a:xfrm>
              <a:custGeom>
                <a:avLst/>
                <a:gdLst/>
                <a:ahLst/>
                <a:cxnLst/>
                <a:rect l="l" t="t" r="r" b="b"/>
                <a:pathLst>
                  <a:path w="1472" h="590" extrusionOk="0">
                    <a:moveTo>
                      <a:pt x="0" y="0"/>
                    </a:moveTo>
                    <a:lnTo>
                      <a:pt x="0" y="590"/>
                    </a:lnTo>
                    <a:lnTo>
                      <a:pt x="1472" y="590"/>
                    </a:lnTo>
                    <a:lnTo>
                      <a:pt x="1472" y="0"/>
                    </a:ln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715;p26"/>
              <p:cNvSpPr/>
              <p:nvPr/>
            </p:nvSpPr>
            <p:spPr>
              <a:xfrm flipH="1">
                <a:off x="6582342" y="1420429"/>
                <a:ext cx="17822" cy="33044"/>
              </a:xfrm>
              <a:custGeom>
                <a:avLst/>
                <a:gdLst/>
                <a:ahLst/>
                <a:cxnLst/>
                <a:rect l="l" t="t" r="r" b="b"/>
                <a:pathLst>
                  <a:path w="281" h="521" extrusionOk="0">
                    <a:moveTo>
                      <a:pt x="105" y="1"/>
                    </a:moveTo>
                    <a:cubicBezTo>
                      <a:pt x="53" y="1"/>
                      <a:pt x="0" y="53"/>
                      <a:pt x="38" y="108"/>
                    </a:cubicBezTo>
                    <a:cubicBezTo>
                      <a:pt x="104" y="203"/>
                      <a:pt x="134" y="313"/>
                      <a:pt x="117" y="428"/>
                    </a:cubicBezTo>
                    <a:cubicBezTo>
                      <a:pt x="111" y="484"/>
                      <a:pt x="159" y="521"/>
                      <a:pt x="201" y="521"/>
                    </a:cubicBezTo>
                    <a:cubicBezTo>
                      <a:pt x="230" y="521"/>
                      <a:pt x="255" y="505"/>
                      <a:pt x="260" y="466"/>
                    </a:cubicBezTo>
                    <a:cubicBezTo>
                      <a:pt x="281" y="313"/>
                      <a:pt x="254" y="165"/>
                      <a:pt x="165" y="33"/>
                    </a:cubicBezTo>
                    <a:cubicBezTo>
                      <a:pt x="150" y="10"/>
                      <a:pt x="128" y="1"/>
                      <a:pt x="1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716;p26"/>
              <p:cNvSpPr/>
              <p:nvPr/>
            </p:nvSpPr>
            <p:spPr>
              <a:xfrm flipH="1">
                <a:off x="6577331" y="1461212"/>
                <a:ext cx="11987" cy="9387"/>
              </a:xfrm>
              <a:custGeom>
                <a:avLst/>
                <a:gdLst/>
                <a:ahLst/>
                <a:cxnLst/>
                <a:rect l="l" t="t" r="r" b="b"/>
                <a:pathLst>
                  <a:path w="189" h="148" extrusionOk="0">
                    <a:moveTo>
                      <a:pt x="93" y="1"/>
                    </a:moveTo>
                    <a:cubicBezTo>
                      <a:pt x="1" y="1"/>
                      <a:pt x="1" y="148"/>
                      <a:pt x="93" y="148"/>
                    </a:cubicBezTo>
                    <a:cubicBezTo>
                      <a:pt x="188" y="148"/>
                      <a:pt x="188" y="1"/>
                      <a:pt x="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717;p26"/>
              <p:cNvSpPr/>
              <p:nvPr/>
            </p:nvSpPr>
            <p:spPr>
              <a:xfrm flipH="1">
                <a:off x="6927000" y="1547091"/>
                <a:ext cx="53721" cy="9894"/>
              </a:xfrm>
              <a:custGeom>
                <a:avLst/>
                <a:gdLst/>
                <a:ahLst/>
                <a:cxnLst/>
                <a:rect l="l" t="t" r="r" b="b"/>
                <a:pathLst>
                  <a:path w="847" h="156" extrusionOk="0">
                    <a:moveTo>
                      <a:pt x="270" y="1"/>
                    </a:moveTo>
                    <a:cubicBezTo>
                      <a:pt x="211" y="1"/>
                      <a:pt x="152" y="1"/>
                      <a:pt x="92" y="2"/>
                    </a:cubicBezTo>
                    <a:cubicBezTo>
                      <a:pt x="0" y="5"/>
                      <a:pt x="0" y="152"/>
                      <a:pt x="92" y="152"/>
                    </a:cubicBezTo>
                    <a:cubicBezTo>
                      <a:pt x="177" y="149"/>
                      <a:pt x="261" y="148"/>
                      <a:pt x="345" y="148"/>
                    </a:cubicBezTo>
                    <a:cubicBezTo>
                      <a:pt x="481" y="148"/>
                      <a:pt x="616" y="151"/>
                      <a:pt x="751" y="155"/>
                    </a:cubicBezTo>
                    <a:cubicBezTo>
                      <a:pt x="752" y="155"/>
                      <a:pt x="753" y="155"/>
                      <a:pt x="755" y="155"/>
                    </a:cubicBezTo>
                    <a:cubicBezTo>
                      <a:pt x="847" y="155"/>
                      <a:pt x="845" y="12"/>
                      <a:pt x="751" y="9"/>
                    </a:cubicBezTo>
                    <a:cubicBezTo>
                      <a:pt x="591" y="4"/>
                      <a:pt x="431" y="1"/>
                      <a:pt x="2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718;p26"/>
              <p:cNvSpPr/>
              <p:nvPr/>
            </p:nvSpPr>
            <p:spPr>
              <a:xfrm flipH="1">
                <a:off x="6997529" y="1388462"/>
                <a:ext cx="29239" cy="43002"/>
              </a:xfrm>
              <a:custGeom>
                <a:avLst/>
                <a:gdLst/>
                <a:ahLst/>
                <a:cxnLst/>
                <a:rect l="l" t="t" r="r" b="b"/>
                <a:pathLst>
                  <a:path w="461" h="678" extrusionOk="0">
                    <a:moveTo>
                      <a:pt x="103" y="1"/>
                    </a:moveTo>
                    <a:cubicBezTo>
                      <a:pt x="48" y="1"/>
                      <a:pt x="0" y="75"/>
                      <a:pt x="50" y="127"/>
                    </a:cubicBezTo>
                    <a:cubicBezTo>
                      <a:pt x="166" y="250"/>
                      <a:pt x="306" y="397"/>
                      <a:pt x="272" y="584"/>
                    </a:cubicBezTo>
                    <a:cubicBezTo>
                      <a:pt x="262" y="640"/>
                      <a:pt x="310" y="678"/>
                      <a:pt x="354" y="678"/>
                    </a:cubicBezTo>
                    <a:cubicBezTo>
                      <a:pt x="382" y="678"/>
                      <a:pt x="409" y="662"/>
                      <a:pt x="415" y="625"/>
                    </a:cubicBezTo>
                    <a:cubicBezTo>
                      <a:pt x="460" y="376"/>
                      <a:pt x="313" y="192"/>
                      <a:pt x="153" y="25"/>
                    </a:cubicBezTo>
                    <a:cubicBezTo>
                      <a:pt x="137" y="8"/>
                      <a:pt x="120" y="1"/>
                      <a:pt x="1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719;p26"/>
              <p:cNvSpPr/>
              <p:nvPr/>
            </p:nvSpPr>
            <p:spPr>
              <a:xfrm flipH="1">
                <a:off x="6998671" y="1438062"/>
                <a:ext cx="11924" cy="9387"/>
              </a:xfrm>
              <a:custGeom>
                <a:avLst/>
                <a:gdLst/>
                <a:ahLst/>
                <a:cxnLst/>
                <a:rect l="l" t="t" r="r" b="b"/>
                <a:pathLst>
                  <a:path w="188" h="148" extrusionOk="0">
                    <a:moveTo>
                      <a:pt x="95" y="1"/>
                    </a:moveTo>
                    <a:cubicBezTo>
                      <a:pt x="0" y="1"/>
                      <a:pt x="0" y="147"/>
                      <a:pt x="95" y="147"/>
                    </a:cubicBezTo>
                    <a:cubicBezTo>
                      <a:pt x="188" y="147"/>
                      <a:pt x="188" y="1"/>
                      <a:pt x="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720;p26"/>
              <p:cNvSpPr/>
              <p:nvPr/>
            </p:nvSpPr>
            <p:spPr>
              <a:xfrm flipH="1">
                <a:off x="6475344" y="2739630"/>
                <a:ext cx="111121" cy="67801"/>
              </a:xfrm>
              <a:custGeom>
                <a:avLst/>
                <a:gdLst/>
                <a:ahLst/>
                <a:cxnLst/>
                <a:rect l="l" t="t" r="r" b="b"/>
                <a:pathLst>
                  <a:path w="1752" h="1069" extrusionOk="0">
                    <a:moveTo>
                      <a:pt x="1248" y="1"/>
                    </a:moveTo>
                    <a:cubicBezTo>
                      <a:pt x="1221" y="1"/>
                      <a:pt x="1192" y="3"/>
                      <a:pt x="1164" y="9"/>
                    </a:cubicBezTo>
                    <a:lnTo>
                      <a:pt x="420" y="146"/>
                    </a:lnTo>
                    <a:cubicBezTo>
                      <a:pt x="167" y="193"/>
                      <a:pt x="0" y="436"/>
                      <a:pt x="48" y="688"/>
                    </a:cubicBezTo>
                    <a:cubicBezTo>
                      <a:pt x="90" y="912"/>
                      <a:pt x="285" y="1069"/>
                      <a:pt x="505" y="1069"/>
                    </a:cubicBezTo>
                    <a:cubicBezTo>
                      <a:pt x="533" y="1069"/>
                      <a:pt x="562" y="1066"/>
                      <a:pt x="591" y="1061"/>
                    </a:cubicBezTo>
                    <a:lnTo>
                      <a:pt x="1331" y="924"/>
                    </a:lnTo>
                    <a:cubicBezTo>
                      <a:pt x="1584" y="876"/>
                      <a:pt x="1752" y="634"/>
                      <a:pt x="1703" y="381"/>
                    </a:cubicBezTo>
                    <a:cubicBezTo>
                      <a:pt x="1664" y="160"/>
                      <a:pt x="1466" y="1"/>
                      <a:pt x="1248" y="1"/>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721;p26"/>
              <p:cNvSpPr/>
              <p:nvPr/>
            </p:nvSpPr>
            <p:spPr>
              <a:xfrm flipH="1">
                <a:off x="6474519" y="2792528"/>
                <a:ext cx="106744" cy="67040"/>
              </a:xfrm>
              <a:custGeom>
                <a:avLst/>
                <a:gdLst/>
                <a:ahLst/>
                <a:cxnLst/>
                <a:rect l="l" t="t" r="r" b="b"/>
                <a:pathLst>
                  <a:path w="1683" h="1057" extrusionOk="0">
                    <a:moveTo>
                      <a:pt x="1178" y="1"/>
                    </a:moveTo>
                    <a:cubicBezTo>
                      <a:pt x="1151" y="1"/>
                      <a:pt x="1124" y="3"/>
                      <a:pt x="1096" y="8"/>
                    </a:cubicBezTo>
                    <a:lnTo>
                      <a:pt x="420" y="134"/>
                    </a:lnTo>
                    <a:cubicBezTo>
                      <a:pt x="167" y="182"/>
                      <a:pt x="0" y="424"/>
                      <a:pt x="48" y="677"/>
                    </a:cubicBezTo>
                    <a:cubicBezTo>
                      <a:pt x="91" y="899"/>
                      <a:pt x="288" y="1056"/>
                      <a:pt x="509" y="1056"/>
                    </a:cubicBezTo>
                    <a:cubicBezTo>
                      <a:pt x="536" y="1056"/>
                      <a:pt x="563" y="1054"/>
                      <a:pt x="591" y="1049"/>
                    </a:cubicBezTo>
                    <a:lnTo>
                      <a:pt x="1267" y="923"/>
                    </a:lnTo>
                    <a:cubicBezTo>
                      <a:pt x="1516" y="875"/>
                      <a:pt x="1683" y="632"/>
                      <a:pt x="1639" y="380"/>
                    </a:cubicBezTo>
                    <a:cubicBezTo>
                      <a:pt x="1596" y="158"/>
                      <a:pt x="1399" y="1"/>
                      <a:pt x="1178" y="1"/>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722;p26"/>
              <p:cNvSpPr/>
              <p:nvPr/>
            </p:nvSpPr>
            <p:spPr>
              <a:xfrm flipH="1">
                <a:off x="6486379" y="2845742"/>
                <a:ext cx="87336" cy="63235"/>
              </a:xfrm>
              <a:custGeom>
                <a:avLst/>
                <a:gdLst/>
                <a:ahLst/>
                <a:cxnLst/>
                <a:rect l="l" t="t" r="r" b="b"/>
                <a:pathLst>
                  <a:path w="1377" h="997" extrusionOk="0">
                    <a:moveTo>
                      <a:pt x="874" y="1"/>
                    </a:moveTo>
                    <a:cubicBezTo>
                      <a:pt x="846" y="1"/>
                      <a:pt x="817" y="3"/>
                      <a:pt x="789" y="9"/>
                    </a:cubicBezTo>
                    <a:lnTo>
                      <a:pt x="420" y="77"/>
                    </a:lnTo>
                    <a:cubicBezTo>
                      <a:pt x="168" y="121"/>
                      <a:pt x="1" y="367"/>
                      <a:pt x="48" y="617"/>
                    </a:cubicBezTo>
                    <a:cubicBezTo>
                      <a:pt x="87" y="840"/>
                      <a:pt x="284" y="997"/>
                      <a:pt x="503" y="997"/>
                    </a:cubicBezTo>
                    <a:cubicBezTo>
                      <a:pt x="531" y="997"/>
                      <a:pt x="559" y="994"/>
                      <a:pt x="588" y="989"/>
                    </a:cubicBezTo>
                    <a:lnTo>
                      <a:pt x="957" y="920"/>
                    </a:lnTo>
                    <a:cubicBezTo>
                      <a:pt x="1209" y="876"/>
                      <a:pt x="1376" y="630"/>
                      <a:pt x="1329" y="381"/>
                    </a:cubicBezTo>
                    <a:cubicBezTo>
                      <a:pt x="1290" y="157"/>
                      <a:pt x="1092" y="1"/>
                      <a:pt x="874" y="1"/>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723;p26"/>
              <p:cNvSpPr/>
              <p:nvPr/>
            </p:nvSpPr>
            <p:spPr>
              <a:xfrm flipH="1">
                <a:off x="7680883" y="2507237"/>
                <a:ext cx="113975" cy="460339"/>
              </a:xfrm>
              <a:custGeom>
                <a:avLst/>
                <a:gdLst/>
                <a:ahLst/>
                <a:cxnLst/>
                <a:rect l="l" t="t" r="r" b="b"/>
                <a:pathLst>
                  <a:path w="1797" h="7258" extrusionOk="0">
                    <a:moveTo>
                      <a:pt x="1326" y="0"/>
                    </a:moveTo>
                    <a:cubicBezTo>
                      <a:pt x="1" y="2024"/>
                      <a:pt x="379" y="7257"/>
                      <a:pt x="379" y="7257"/>
                    </a:cubicBezTo>
                    <a:lnTo>
                      <a:pt x="1797" y="6448"/>
                    </a:lnTo>
                    <a:lnTo>
                      <a:pt x="1326" y="0"/>
                    </a:lnTo>
                    <a:close/>
                  </a:path>
                </a:pathLst>
              </a:custGeom>
              <a:solidFill>
                <a:srgbClr val="FFA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724;p26"/>
              <p:cNvSpPr/>
              <p:nvPr/>
            </p:nvSpPr>
            <p:spPr>
              <a:xfrm flipH="1">
                <a:off x="7686974" y="3205559"/>
                <a:ext cx="249641" cy="253700"/>
              </a:xfrm>
              <a:custGeom>
                <a:avLst/>
                <a:gdLst/>
                <a:ahLst/>
                <a:cxnLst/>
                <a:rect l="l" t="t" r="r" b="b"/>
                <a:pathLst>
                  <a:path w="3936" h="4000" extrusionOk="0">
                    <a:moveTo>
                      <a:pt x="3823" y="1"/>
                    </a:moveTo>
                    <a:cubicBezTo>
                      <a:pt x="3782" y="1"/>
                      <a:pt x="3745" y="27"/>
                      <a:pt x="3731" y="71"/>
                    </a:cubicBezTo>
                    <a:lnTo>
                      <a:pt x="3720" y="105"/>
                    </a:lnTo>
                    <a:cubicBezTo>
                      <a:pt x="3704" y="156"/>
                      <a:pt x="3731" y="211"/>
                      <a:pt x="3782" y="228"/>
                    </a:cubicBezTo>
                    <a:cubicBezTo>
                      <a:pt x="3793" y="231"/>
                      <a:pt x="3802" y="234"/>
                      <a:pt x="3813" y="234"/>
                    </a:cubicBezTo>
                    <a:cubicBezTo>
                      <a:pt x="3854" y="234"/>
                      <a:pt x="3892" y="207"/>
                      <a:pt x="3905" y="166"/>
                    </a:cubicBezTo>
                    <a:lnTo>
                      <a:pt x="3919" y="129"/>
                    </a:lnTo>
                    <a:cubicBezTo>
                      <a:pt x="3936" y="77"/>
                      <a:pt x="3909" y="23"/>
                      <a:pt x="3854" y="6"/>
                    </a:cubicBezTo>
                    <a:cubicBezTo>
                      <a:pt x="3844" y="2"/>
                      <a:pt x="3833" y="1"/>
                      <a:pt x="3823" y="1"/>
                    </a:cubicBezTo>
                    <a:close/>
                    <a:moveTo>
                      <a:pt x="3682" y="407"/>
                    </a:moveTo>
                    <a:cubicBezTo>
                      <a:pt x="3643" y="407"/>
                      <a:pt x="3604" y="430"/>
                      <a:pt x="3588" y="470"/>
                    </a:cubicBezTo>
                    <a:cubicBezTo>
                      <a:pt x="3540" y="592"/>
                      <a:pt x="3489" y="709"/>
                      <a:pt x="3438" y="825"/>
                    </a:cubicBezTo>
                    <a:cubicBezTo>
                      <a:pt x="3413" y="873"/>
                      <a:pt x="3434" y="931"/>
                      <a:pt x="3485" y="955"/>
                    </a:cubicBezTo>
                    <a:cubicBezTo>
                      <a:pt x="3499" y="961"/>
                      <a:pt x="3512" y="965"/>
                      <a:pt x="3526" y="965"/>
                    </a:cubicBezTo>
                    <a:cubicBezTo>
                      <a:pt x="3564" y="965"/>
                      <a:pt x="3598" y="945"/>
                      <a:pt x="3615" y="907"/>
                    </a:cubicBezTo>
                    <a:cubicBezTo>
                      <a:pt x="3670" y="791"/>
                      <a:pt x="3720" y="668"/>
                      <a:pt x="3772" y="542"/>
                    </a:cubicBezTo>
                    <a:cubicBezTo>
                      <a:pt x="3793" y="490"/>
                      <a:pt x="3765" y="433"/>
                      <a:pt x="3714" y="412"/>
                    </a:cubicBezTo>
                    <a:cubicBezTo>
                      <a:pt x="3704" y="408"/>
                      <a:pt x="3693" y="407"/>
                      <a:pt x="3682" y="407"/>
                    </a:cubicBezTo>
                    <a:close/>
                    <a:moveTo>
                      <a:pt x="3348" y="1119"/>
                    </a:moveTo>
                    <a:cubicBezTo>
                      <a:pt x="3314" y="1119"/>
                      <a:pt x="3282" y="1137"/>
                      <a:pt x="3263" y="1170"/>
                    </a:cubicBezTo>
                    <a:cubicBezTo>
                      <a:pt x="3202" y="1289"/>
                      <a:pt x="3137" y="1399"/>
                      <a:pt x="3072" y="1504"/>
                    </a:cubicBezTo>
                    <a:cubicBezTo>
                      <a:pt x="3041" y="1552"/>
                      <a:pt x="3055" y="1613"/>
                      <a:pt x="3103" y="1641"/>
                    </a:cubicBezTo>
                    <a:cubicBezTo>
                      <a:pt x="3117" y="1651"/>
                      <a:pt x="3137" y="1654"/>
                      <a:pt x="3154" y="1654"/>
                    </a:cubicBezTo>
                    <a:cubicBezTo>
                      <a:pt x="3188" y="1654"/>
                      <a:pt x="3219" y="1641"/>
                      <a:pt x="3236" y="1610"/>
                    </a:cubicBezTo>
                    <a:cubicBezTo>
                      <a:pt x="3304" y="1501"/>
                      <a:pt x="3372" y="1385"/>
                      <a:pt x="3438" y="1265"/>
                    </a:cubicBezTo>
                    <a:cubicBezTo>
                      <a:pt x="3462" y="1218"/>
                      <a:pt x="3444" y="1156"/>
                      <a:pt x="3397" y="1132"/>
                    </a:cubicBezTo>
                    <a:cubicBezTo>
                      <a:pt x="3381" y="1123"/>
                      <a:pt x="3364" y="1119"/>
                      <a:pt x="3348" y="1119"/>
                    </a:cubicBezTo>
                    <a:close/>
                    <a:moveTo>
                      <a:pt x="2935" y="1784"/>
                    </a:moveTo>
                    <a:cubicBezTo>
                      <a:pt x="2905" y="1784"/>
                      <a:pt x="2875" y="1799"/>
                      <a:pt x="2857" y="1825"/>
                    </a:cubicBezTo>
                    <a:cubicBezTo>
                      <a:pt x="2782" y="1931"/>
                      <a:pt x="2700" y="2034"/>
                      <a:pt x="2619" y="2133"/>
                    </a:cubicBezTo>
                    <a:cubicBezTo>
                      <a:pt x="2584" y="2174"/>
                      <a:pt x="2591" y="2235"/>
                      <a:pt x="2632" y="2269"/>
                    </a:cubicBezTo>
                    <a:cubicBezTo>
                      <a:pt x="2649" y="2286"/>
                      <a:pt x="2673" y="2292"/>
                      <a:pt x="2693" y="2292"/>
                    </a:cubicBezTo>
                    <a:cubicBezTo>
                      <a:pt x="2724" y="2292"/>
                      <a:pt x="2751" y="2279"/>
                      <a:pt x="2772" y="2259"/>
                    </a:cubicBezTo>
                    <a:cubicBezTo>
                      <a:pt x="2854" y="2156"/>
                      <a:pt x="2936" y="2051"/>
                      <a:pt x="3014" y="1941"/>
                    </a:cubicBezTo>
                    <a:cubicBezTo>
                      <a:pt x="3049" y="1897"/>
                      <a:pt x="3038" y="1835"/>
                      <a:pt x="2994" y="1805"/>
                    </a:cubicBezTo>
                    <a:cubicBezTo>
                      <a:pt x="2976" y="1791"/>
                      <a:pt x="2955" y="1784"/>
                      <a:pt x="2935" y="1784"/>
                    </a:cubicBezTo>
                    <a:close/>
                    <a:moveTo>
                      <a:pt x="2435" y="2389"/>
                    </a:moveTo>
                    <a:cubicBezTo>
                      <a:pt x="2408" y="2389"/>
                      <a:pt x="2382" y="2400"/>
                      <a:pt x="2362" y="2419"/>
                    </a:cubicBezTo>
                    <a:cubicBezTo>
                      <a:pt x="2274" y="2511"/>
                      <a:pt x="2178" y="2604"/>
                      <a:pt x="2086" y="2689"/>
                    </a:cubicBezTo>
                    <a:cubicBezTo>
                      <a:pt x="2045" y="2723"/>
                      <a:pt x="2041" y="2784"/>
                      <a:pt x="2079" y="2825"/>
                    </a:cubicBezTo>
                    <a:cubicBezTo>
                      <a:pt x="2096" y="2850"/>
                      <a:pt x="2123" y="2859"/>
                      <a:pt x="2151" y="2859"/>
                    </a:cubicBezTo>
                    <a:cubicBezTo>
                      <a:pt x="2174" y="2859"/>
                      <a:pt x="2198" y="2850"/>
                      <a:pt x="2215" y="2832"/>
                    </a:cubicBezTo>
                    <a:cubicBezTo>
                      <a:pt x="2315" y="2747"/>
                      <a:pt x="2410" y="2651"/>
                      <a:pt x="2502" y="2555"/>
                    </a:cubicBezTo>
                    <a:cubicBezTo>
                      <a:pt x="2543" y="2518"/>
                      <a:pt x="2540" y="2453"/>
                      <a:pt x="2502" y="2415"/>
                    </a:cubicBezTo>
                    <a:cubicBezTo>
                      <a:pt x="2483" y="2398"/>
                      <a:pt x="2459" y="2389"/>
                      <a:pt x="2435" y="2389"/>
                    </a:cubicBezTo>
                    <a:close/>
                    <a:moveTo>
                      <a:pt x="1848" y="2914"/>
                    </a:moveTo>
                    <a:cubicBezTo>
                      <a:pt x="1828" y="2914"/>
                      <a:pt x="1807" y="2921"/>
                      <a:pt x="1789" y="2935"/>
                    </a:cubicBezTo>
                    <a:cubicBezTo>
                      <a:pt x="1686" y="3013"/>
                      <a:pt x="1580" y="3088"/>
                      <a:pt x="1475" y="3160"/>
                    </a:cubicBezTo>
                    <a:cubicBezTo>
                      <a:pt x="1431" y="3190"/>
                      <a:pt x="1417" y="3252"/>
                      <a:pt x="1447" y="3296"/>
                    </a:cubicBezTo>
                    <a:cubicBezTo>
                      <a:pt x="1467" y="3324"/>
                      <a:pt x="1499" y="3341"/>
                      <a:pt x="1529" y="3341"/>
                    </a:cubicBezTo>
                    <a:cubicBezTo>
                      <a:pt x="1546" y="3341"/>
                      <a:pt x="1567" y="3334"/>
                      <a:pt x="1584" y="3324"/>
                    </a:cubicBezTo>
                    <a:cubicBezTo>
                      <a:pt x="1693" y="3249"/>
                      <a:pt x="1803" y="3170"/>
                      <a:pt x="1908" y="3091"/>
                    </a:cubicBezTo>
                    <a:cubicBezTo>
                      <a:pt x="1952" y="3058"/>
                      <a:pt x="1959" y="2996"/>
                      <a:pt x="1925" y="2952"/>
                    </a:cubicBezTo>
                    <a:cubicBezTo>
                      <a:pt x="1907" y="2928"/>
                      <a:pt x="1878" y="2914"/>
                      <a:pt x="1848" y="2914"/>
                    </a:cubicBezTo>
                    <a:close/>
                    <a:moveTo>
                      <a:pt x="1194" y="3348"/>
                    </a:moveTo>
                    <a:cubicBezTo>
                      <a:pt x="1178" y="3348"/>
                      <a:pt x="1162" y="3353"/>
                      <a:pt x="1147" y="3362"/>
                    </a:cubicBezTo>
                    <a:cubicBezTo>
                      <a:pt x="1034" y="3423"/>
                      <a:pt x="919" y="3480"/>
                      <a:pt x="802" y="3535"/>
                    </a:cubicBezTo>
                    <a:cubicBezTo>
                      <a:pt x="751" y="3559"/>
                      <a:pt x="730" y="3617"/>
                      <a:pt x="755" y="3665"/>
                    </a:cubicBezTo>
                    <a:cubicBezTo>
                      <a:pt x="771" y="3702"/>
                      <a:pt x="805" y="3723"/>
                      <a:pt x="843" y="3723"/>
                    </a:cubicBezTo>
                    <a:cubicBezTo>
                      <a:pt x="857" y="3723"/>
                      <a:pt x="870" y="3720"/>
                      <a:pt x="884" y="3713"/>
                    </a:cubicBezTo>
                    <a:cubicBezTo>
                      <a:pt x="1004" y="3658"/>
                      <a:pt x="1123" y="3597"/>
                      <a:pt x="1242" y="3532"/>
                    </a:cubicBezTo>
                    <a:cubicBezTo>
                      <a:pt x="1287" y="3505"/>
                      <a:pt x="1304" y="3447"/>
                      <a:pt x="1280" y="3398"/>
                    </a:cubicBezTo>
                    <a:cubicBezTo>
                      <a:pt x="1262" y="3366"/>
                      <a:pt x="1228" y="3348"/>
                      <a:pt x="1194" y="3348"/>
                    </a:cubicBezTo>
                    <a:close/>
                    <a:moveTo>
                      <a:pt x="477" y="3677"/>
                    </a:moveTo>
                    <a:cubicBezTo>
                      <a:pt x="467" y="3677"/>
                      <a:pt x="457" y="3678"/>
                      <a:pt x="447" y="3682"/>
                    </a:cubicBezTo>
                    <a:cubicBezTo>
                      <a:pt x="325" y="3730"/>
                      <a:pt x="229" y="3757"/>
                      <a:pt x="164" y="3778"/>
                    </a:cubicBezTo>
                    <a:cubicBezTo>
                      <a:pt x="79" y="3805"/>
                      <a:pt x="58" y="3812"/>
                      <a:pt x="38" y="3833"/>
                    </a:cubicBezTo>
                    <a:cubicBezTo>
                      <a:pt x="0" y="3874"/>
                      <a:pt x="0" y="3935"/>
                      <a:pt x="38" y="3972"/>
                    </a:cubicBezTo>
                    <a:cubicBezTo>
                      <a:pt x="58" y="3992"/>
                      <a:pt x="82" y="4000"/>
                      <a:pt x="106" y="4000"/>
                    </a:cubicBezTo>
                    <a:cubicBezTo>
                      <a:pt x="123" y="4000"/>
                      <a:pt x="144" y="3997"/>
                      <a:pt x="157" y="3986"/>
                    </a:cubicBezTo>
                    <a:cubicBezTo>
                      <a:pt x="171" y="3983"/>
                      <a:pt x="191" y="3976"/>
                      <a:pt x="222" y="3965"/>
                    </a:cubicBezTo>
                    <a:cubicBezTo>
                      <a:pt x="290" y="3945"/>
                      <a:pt x="389" y="3915"/>
                      <a:pt x="512" y="3866"/>
                    </a:cubicBezTo>
                    <a:cubicBezTo>
                      <a:pt x="563" y="3849"/>
                      <a:pt x="591" y="3792"/>
                      <a:pt x="570" y="3740"/>
                    </a:cubicBezTo>
                    <a:cubicBezTo>
                      <a:pt x="557" y="3702"/>
                      <a:pt x="517" y="3677"/>
                      <a:pt x="477" y="3677"/>
                    </a:cubicBezTo>
                    <a:close/>
                  </a:path>
                </a:pathLst>
              </a:custGeom>
              <a:solidFill>
                <a:srgbClr val="30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725;p26"/>
              <p:cNvSpPr/>
              <p:nvPr/>
            </p:nvSpPr>
            <p:spPr>
              <a:xfrm flipH="1">
                <a:off x="6419402" y="1504025"/>
                <a:ext cx="113340" cy="130021"/>
              </a:xfrm>
              <a:custGeom>
                <a:avLst/>
                <a:gdLst/>
                <a:ahLst/>
                <a:cxnLst/>
                <a:rect l="l" t="t" r="r" b="b"/>
                <a:pathLst>
                  <a:path w="1787" h="2050" extrusionOk="0">
                    <a:moveTo>
                      <a:pt x="411" y="1"/>
                    </a:moveTo>
                    <a:cubicBezTo>
                      <a:pt x="165" y="1"/>
                      <a:pt x="0" y="387"/>
                      <a:pt x="266" y="558"/>
                    </a:cubicBezTo>
                    <a:cubicBezTo>
                      <a:pt x="727" y="859"/>
                      <a:pt x="1034" y="1305"/>
                      <a:pt x="1164" y="1838"/>
                    </a:cubicBezTo>
                    <a:cubicBezTo>
                      <a:pt x="1201" y="1985"/>
                      <a:pt x="1313" y="2049"/>
                      <a:pt x="1429" y="2049"/>
                    </a:cubicBezTo>
                    <a:cubicBezTo>
                      <a:pt x="1604" y="2049"/>
                      <a:pt x="1787" y="1905"/>
                      <a:pt x="1734" y="1681"/>
                    </a:cubicBezTo>
                    <a:cubicBezTo>
                      <a:pt x="1567" y="1002"/>
                      <a:pt x="1150" y="432"/>
                      <a:pt x="563" y="49"/>
                    </a:cubicBezTo>
                    <a:cubicBezTo>
                      <a:pt x="511" y="15"/>
                      <a:pt x="460" y="1"/>
                      <a:pt x="411" y="1"/>
                    </a:cubicBezTo>
                    <a:close/>
                  </a:path>
                </a:pathLst>
              </a:custGeom>
              <a:solidFill>
                <a:srgbClr val="30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726;p26"/>
              <p:cNvSpPr/>
              <p:nvPr/>
            </p:nvSpPr>
            <p:spPr>
              <a:xfrm flipH="1">
                <a:off x="7156921" y="1045327"/>
                <a:ext cx="157104" cy="290423"/>
              </a:xfrm>
              <a:custGeom>
                <a:avLst/>
                <a:gdLst/>
                <a:ahLst/>
                <a:cxnLst/>
                <a:rect l="l" t="t" r="r" b="b"/>
                <a:pathLst>
                  <a:path w="2477" h="4579" extrusionOk="0">
                    <a:moveTo>
                      <a:pt x="2191" y="1"/>
                    </a:moveTo>
                    <a:cubicBezTo>
                      <a:pt x="2043" y="1"/>
                      <a:pt x="1886" y="95"/>
                      <a:pt x="1869" y="283"/>
                    </a:cubicBezTo>
                    <a:cubicBezTo>
                      <a:pt x="1736" y="1714"/>
                      <a:pt x="1077" y="2970"/>
                      <a:pt x="182" y="4062"/>
                    </a:cubicBezTo>
                    <a:cubicBezTo>
                      <a:pt x="1" y="4283"/>
                      <a:pt x="196" y="4579"/>
                      <a:pt x="406" y="4579"/>
                    </a:cubicBezTo>
                    <a:cubicBezTo>
                      <a:pt x="473" y="4579"/>
                      <a:pt x="540" y="4549"/>
                      <a:pt x="599" y="4479"/>
                    </a:cubicBezTo>
                    <a:cubicBezTo>
                      <a:pt x="1602" y="3253"/>
                      <a:pt x="2313" y="1885"/>
                      <a:pt x="2459" y="283"/>
                    </a:cubicBezTo>
                    <a:cubicBezTo>
                      <a:pt x="2476" y="94"/>
                      <a:pt x="2338" y="1"/>
                      <a:pt x="2191" y="1"/>
                    </a:cubicBezTo>
                    <a:close/>
                  </a:path>
                </a:pathLst>
              </a:custGeom>
              <a:solidFill>
                <a:srgbClr val="302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27;p26"/>
              <p:cNvSpPr/>
              <p:nvPr/>
            </p:nvSpPr>
            <p:spPr>
              <a:xfrm flipH="1">
                <a:off x="7046305" y="1401021"/>
                <a:ext cx="76935" cy="145116"/>
              </a:xfrm>
              <a:custGeom>
                <a:avLst/>
                <a:gdLst/>
                <a:ahLst/>
                <a:cxnLst/>
                <a:rect l="l" t="t" r="r" b="b"/>
                <a:pathLst>
                  <a:path w="1213" h="2288" extrusionOk="0">
                    <a:moveTo>
                      <a:pt x="400" y="0"/>
                    </a:moveTo>
                    <a:cubicBezTo>
                      <a:pt x="161" y="0"/>
                      <a:pt x="1" y="383"/>
                      <a:pt x="257" y="564"/>
                    </a:cubicBezTo>
                    <a:cubicBezTo>
                      <a:pt x="666" y="851"/>
                      <a:pt x="609" y="1574"/>
                      <a:pt x="588" y="2004"/>
                    </a:cubicBezTo>
                    <a:cubicBezTo>
                      <a:pt x="578" y="2192"/>
                      <a:pt x="721" y="2288"/>
                      <a:pt x="868" y="2288"/>
                    </a:cubicBezTo>
                    <a:cubicBezTo>
                      <a:pt x="1014" y="2288"/>
                      <a:pt x="1168" y="2192"/>
                      <a:pt x="1178" y="2004"/>
                    </a:cubicBezTo>
                    <a:cubicBezTo>
                      <a:pt x="1213" y="1311"/>
                      <a:pt x="1175" y="489"/>
                      <a:pt x="554" y="55"/>
                    </a:cubicBezTo>
                    <a:cubicBezTo>
                      <a:pt x="502" y="18"/>
                      <a:pt x="448" y="0"/>
                      <a:pt x="400" y="0"/>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28;p26"/>
              <p:cNvSpPr/>
              <p:nvPr/>
            </p:nvSpPr>
            <p:spPr>
              <a:xfrm flipH="1">
                <a:off x="7039771" y="1560411"/>
                <a:ext cx="48393" cy="37484"/>
              </a:xfrm>
              <a:custGeom>
                <a:avLst/>
                <a:gdLst/>
                <a:ahLst/>
                <a:cxnLst/>
                <a:rect l="l" t="t" r="r" b="b"/>
                <a:pathLst>
                  <a:path w="763" h="591" extrusionOk="0">
                    <a:moveTo>
                      <a:pt x="379" y="0"/>
                    </a:moveTo>
                    <a:cubicBezTo>
                      <a:pt x="1" y="0"/>
                      <a:pt x="1" y="591"/>
                      <a:pt x="379" y="591"/>
                    </a:cubicBezTo>
                    <a:cubicBezTo>
                      <a:pt x="762" y="591"/>
                      <a:pt x="762" y="0"/>
                      <a:pt x="379" y="0"/>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29;p26"/>
              <p:cNvSpPr/>
              <p:nvPr/>
            </p:nvSpPr>
            <p:spPr>
              <a:xfrm flipH="1">
                <a:off x="6626677" y="1448020"/>
                <a:ext cx="24989" cy="125201"/>
              </a:xfrm>
              <a:custGeom>
                <a:avLst/>
                <a:gdLst/>
                <a:ahLst/>
                <a:cxnLst/>
                <a:rect l="l" t="t" r="r" b="b"/>
                <a:pathLst>
                  <a:path w="394" h="1974" extrusionOk="0">
                    <a:moveTo>
                      <a:pt x="1" y="1"/>
                    </a:moveTo>
                    <a:lnTo>
                      <a:pt x="1" y="1"/>
                    </a:lnTo>
                    <a:cubicBezTo>
                      <a:pt x="59" y="687"/>
                      <a:pt x="127" y="1345"/>
                      <a:pt x="171" y="1974"/>
                    </a:cubicBezTo>
                    <a:cubicBezTo>
                      <a:pt x="274" y="1936"/>
                      <a:pt x="356" y="1847"/>
                      <a:pt x="363" y="1707"/>
                    </a:cubicBezTo>
                    <a:cubicBezTo>
                      <a:pt x="393" y="1131"/>
                      <a:pt x="369" y="458"/>
                      <a:pt x="1" y="1"/>
                    </a:cubicBezTo>
                    <a:close/>
                  </a:path>
                </a:pathLst>
              </a:custGeom>
              <a:solidFill>
                <a:srgbClr val="B2A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30;p26"/>
              <p:cNvSpPr/>
              <p:nvPr/>
            </p:nvSpPr>
            <p:spPr>
              <a:xfrm flipH="1">
                <a:off x="6640758" y="1429182"/>
                <a:ext cx="54165" cy="145370"/>
              </a:xfrm>
              <a:custGeom>
                <a:avLst/>
                <a:gdLst/>
                <a:ahLst/>
                <a:cxnLst/>
                <a:rect l="l" t="t" r="r" b="b"/>
                <a:pathLst>
                  <a:path w="854" h="2292" extrusionOk="0">
                    <a:moveTo>
                      <a:pt x="270" y="0"/>
                    </a:moveTo>
                    <a:cubicBezTo>
                      <a:pt x="136" y="0"/>
                      <a:pt x="27" y="120"/>
                      <a:pt x="0" y="260"/>
                    </a:cubicBezTo>
                    <a:cubicBezTo>
                      <a:pt x="31" y="325"/>
                      <a:pt x="41" y="393"/>
                      <a:pt x="31" y="462"/>
                    </a:cubicBezTo>
                    <a:cubicBezTo>
                      <a:pt x="54" y="499"/>
                      <a:pt x="86" y="536"/>
                      <a:pt x="126" y="564"/>
                    </a:cubicBezTo>
                    <a:cubicBezTo>
                      <a:pt x="533" y="851"/>
                      <a:pt x="478" y="1578"/>
                      <a:pt x="457" y="2004"/>
                    </a:cubicBezTo>
                    <a:cubicBezTo>
                      <a:pt x="447" y="2195"/>
                      <a:pt x="590" y="2291"/>
                      <a:pt x="738" y="2291"/>
                    </a:cubicBezTo>
                    <a:cubicBezTo>
                      <a:pt x="775" y="2291"/>
                      <a:pt x="815" y="2285"/>
                      <a:pt x="853" y="2271"/>
                    </a:cubicBezTo>
                    <a:cubicBezTo>
                      <a:pt x="809" y="1642"/>
                      <a:pt x="741" y="984"/>
                      <a:pt x="683" y="298"/>
                    </a:cubicBezTo>
                    <a:cubicBezTo>
                      <a:pt x="607" y="209"/>
                      <a:pt x="525" y="127"/>
                      <a:pt x="423" y="55"/>
                    </a:cubicBezTo>
                    <a:cubicBezTo>
                      <a:pt x="372" y="18"/>
                      <a:pt x="317" y="0"/>
                      <a:pt x="270" y="0"/>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31;p26"/>
              <p:cNvSpPr/>
              <p:nvPr/>
            </p:nvSpPr>
            <p:spPr>
              <a:xfrm flipH="1">
                <a:off x="6692259" y="1445673"/>
                <a:ext cx="3362" cy="12812"/>
              </a:xfrm>
              <a:custGeom>
                <a:avLst/>
                <a:gdLst/>
                <a:ahLst/>
                <a:cxnLst/>
                <a:rect l="l" t="t" r="r" b="b"/>
                <a:pathLst>
                  <a:path w="53" h="202" extrusionOk="0">
                    <a:moveTo>
                      <a:pt x="11" y="0"/>
                    </a:moveTo>
                    <a:lnTo>
                      <a:pt x="11" y="0"/>
                    </a:lnTo>
                    <a:cubicBezTo>
                      <a:pt x="1" y="65"/>
                      <a:pt x="7" y="140"/>
                      <a:pt x="42" y="202"/>
                    </a:cubicBezTo>
                    <a:cubicBezTo>
                      <a:pt x="52" y="133"/>
                      <a:pt x="42" y="65"/>
                      <a:pt x="11" y="0"/>
                    </a:cubicBezTo>
                    <a:close/>
                  </a:path>
                </a:pathLst>
              </a:custGeom>
              <a:solidFill>
                <a:srgbClr val="A6A0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32;p26"/>
              <p:cNvSpPr/>
              <p:nvPr/>
            </p:nvSpPr>
            <p:spPr>
              <a:xfrm flipH="1">
                <a:off x="6621285" y="1588953"/>
                <a:ext cx="18457" cy="36216"/>
              </a:xfrm>
              <a:custGeom>
                <a:avLst/>
                <a:gdLst/>
                <a:ahLst/>
                <a:cxnLst/>
                <a:rect l="l" t="t" r="r" b="b"/>
                <a:pathLst>
                  <a:path w="291" h="571" extrusionOk="0">
                    <a:moveTo>
                      <a:pt x="0" y="1"/>
                    </a:moveTo>
                    <a:lnTo>
                      <a:pt x="0" y="1"/>
                    </a:lnTo>
                    <a:cubicBezTo>
                      <a:pt x="11" y="196"/>
                      <a:pt x="21" y="387"/>
                      <a:pt x="24" y="571"/>
                    </a:cubicBezTo>
                    <a:cubicBezTo>
                      <a:pt x="290" y="489"/>
                      <a:pt x="281" y="59"/>
                      <a:pt x="0" y="1"/>
                    </a:cubicBezTo>
                    <a:close/>
                  </a:path>
                </a:pathLst>
              </a:custGeom>
              <a:solidFill>
                <a:srgbClr val="B2A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33;p26"/>
              <p:cNvSpPr/>
              <p:nvPr/>
            </p:nvSpPr>
            <p:spPr>
              <a:xfrm flipH="1">
                <a:off x="6638157" y="1588572"/>
                <a:ext cx="29937" cy="37484"/>
              </a:xfrm>
              <a:custGeom>
                <a:avLst/>
                <a:gdLst/>
                <a:ahLst/>
                <a:cxnLst/>
                <a:rect l="l" t="t" r="r" b="b"/>
                <a:pathLst>
                  <a:path w="472" h="591" extrusionOk="0">
                    <a:moveTo>
                      <a:pt x="379" y="0"/>
                    </a:moveTo>
                    <a:cubicBezTo>
                      <a:pt x="0" y="0"/>
                      <a:pt x="0" y="591"/>
                      <a:pt x="379" y="591"/>
                    </a:cubicBezTo>
                    <a:cubicBezTo>
                      <a:pt x="413" y="591"/>
                      <a:pt x="444" y="587"/>
                      <a:pt x="471" y="577"/>
                    </a:cubicBezTo>
                    <a:cubicBezTo>
                      <a:pt x="468" y="393"/>
                      <a:pt x="458" y="202"/>
                      <a:pt x="447" y="7"/>
                    </a:cubicBezTo>
                    <a:cubicBezTo>
                      <a:pt x="427" y="3"/>
                      <a:pt x="403" y="0"/>
                      <a:pt x="379" y="0"/>
                    </a:cubicBezTo>
                    <a:close/>
                  </a:path>
                </a:pathLst>
              </a:custGeom>
              <a:solidFill>
                <a:srgbClr val="EBDE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734;p26"/>
            <p:cNvGrpSpPr/>
            <p:nvPr/>
          </p:nvGrpSpPr>
          <p:grpSpPr>
            <a:xfrm>
              <a:off x="4792158" y="1351068"/>
              <a:ext cx="2055745" cy="3313254"/>
              <a:chOff x="4319342" y="1130177"/>
              <a:chExt cx="2130085" cy="3433068"/>
            </a:xfrm>
          </p:grpSpPr>
          <p:grpSp>
            <p:nvGrpSpPr>
              <p:cNvPr id="66" name="Google Shape;735;p26"/>
              <p:cNvGrpSpPr/>
              <p:nvPr/>
            </p:nvGrpSpPr>
            <p:grpSpPr>
              <a:xfrm>
                <a:off x="4319342" y="1130177"/>
                <a:ext cx="2130085" cy="3433068"/>
                <a:chOff x="4633351" y="1345102"/>
                <a:chExt cx="2130085" cy="3433068"/>
              </a:xfrm>
            </p:grpSpPr>
            <p:sp>
              <p:nvSpPr>
                <p:cNvPr id="68" name="Google Shape;736;p26"/>
                <p:cNvSpPr/>
                <p:nvPr/>
              </p:nvSpPr>
              <p:spPr>
                <a:xfrm>
                  <a:off x="4633351" y="1608896"/>
                  <a:ext cx="2130085" cy="3169274"/>
                </a:xfrm>
                <a:custGeom>
                  <a:avLst/>
                  <a:gdLst/>
                  <a:ahLst/>
                  <a:cxnLst/>
                  <a:rect l="l" t="t" r="r" b="b"/>
                  <a:pathLst>
                    <a:path w="53513" h="79620" extrusionOk="0">
                      <a:moveTo>
                        <a:pt x="2909" y="0"/>
                      </a:moveTo>
                      <a:cubicBezTo>
                        <a:pt x="1308" y="0"/>
                        <a:pt x="1" y="1308"/>
                        <a:pt x="1" y="2905"/>
                      </a:cubicBezTo>
                      <a:lnTo>
                        <a:pt x="1" y="76714"/>
                      </a:lnTo>
                      <a:cubicBezTo>
                        <a:pt x="1" y="78312"/>
                        <a:pt x="1308" y="79619"/>
                        <a:pt x="2909" y="79619"/>
                      </a:cubicBezTo>
                      <a:lnTo>
                        <a:pt x="50604" y="79619"/>
                      </a:lnTo>
                      <a:cubicBezTo>
                        <a:pt x="52202" y="79619"/>
                        <a:pt x="53513" y="78312"/>
                        <a:pt x="53513" y="76714"/>
                      </a:cubicBezTo>
                      <a:lnTo>
                        <a:pt x="53513" y="2905"/>
                      </a:lnTo>
                      <a:cubicBezTo>
                        <a:pt x="53513" y="1308"/>
                        <a:pt x="52202" y="0"/>
                        <a:pt x="50604"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37;p26"/>
                <p:cNvSpPr/>
                <p:nvPr/>
              </p:nvSpPr>
              <p:spPr>
                <a:xfrm>
                  <a:off x="4740707" y="1768557"/>
                  <a:ext cx="1915257" cy="2900113"/>
                </a:xfrm>
                <a:custGeom>
                  <a:avLst/>
                  <a:gdLst/>
                  <a:ahLst/>
                  <a:cxnLst/>
                  <a:rect l="l" t="t" r="r" b="b"/>
                  <a:pathLst>
                    <a:path w="48116" h="72858" extrusionOk="0">
                      <a:moveTo>
                        <a:pt x="2708" y="0"/>
                      </a:moveTo>
                      <a:cubicBezTo>
                        <a:pt x="1219" y="0"/>
                        <a:pt x="1" y="1219"/>
                        <a:pt x="1" y="2707"/>
                      </a:cubicBezTo>
                      <a:lnTo>
                        <a:pt x="1" y="70153"/>
                      </a:lnTo>
                      <a:cubicBezTo>
                        <a:pt x="1" y="71641"/>
                        <a:pt x="1219" y="72857"/>
                        <a:pt x="2708" y="72857"/>
                      </a:cubicBezTo>
                      <a:lnTo>
                        <a:pt x="45412" y="72857"/>
                      </a:lnTo>
                      <a:cubicBezTo>
                        <a:pt x="46900" y="72857"/>
                        <a:pt x="48115" y="71641"/>
                        <a:pt x="48115" y="70153"/>
                      </a:cubicBezTo>
                      <a:lnTo>
                        <a:pt x="48115" y="2707"/>
                      </a:lnTo>
                      <a:cubicBezTo>
                        <a:pt x="48115" y="1219"/>
                        <a:pt x="46900" y="0"/>
                        <a:pt x="45412" y="0"/>
                      </a:cubicBezTo>
                      <a:close/>
                    </a:path>
                  </a:pathLst>
                </a:custGeom>
                <a:solidFill>
                  <a:srgbClr val="93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38;p26"/>
                <p:cNvSpPr/>
                <p:nvPr/>
              </p:nvSpPr>
              <p:spPr>
                <a:xfrm>
                  <a:off x="4799421" y="1783484"/>
                  <a:ext cx="1797833" cy="2820065"/>
                </a:xfrm>
                <a:custGeom>
                  <a:avLst/>
                  <a:gdLst/>
                  <a:ahLst/>
                  <a:cxnLst/>
                  <a:rect l="l" t="t" r="r" b="b"/>
                  <a:pathLst>
                    <a:path w="45166" h="70847" extrusionOk="0">
                      <a:moveTo>
                        <a:pt x="2970" y="1"/>
                      </a:moveTo>
                      <a:cubicBezTo>
                        <a:pt x="1338" y="1"/>
                        <a:pt x="0" y="1335"/>
                        <a:pt x="0" y="2967"/>
                      </a:cubicBezTo>
                      <a:lnTo>
                        <a:pt x="0" y="67880"/>
                      </a:lnTo>
                      <a:cubicBezTo>
                        <a:pt x="0" y="69512"/>
                        <a:pt x="1338" y="70847"/>
                        <a:pt x="2970" y="70847"/>
                      </a:cubicBezTo>
                      <a:lnTo>
                        <a:pt x="42199" y="70847"/>
                      </a:lnTo>
                      <a:cubicBezTo>
                        <a:pt x="43831" y="70847"/>
                        <a:pt x="45166" y="69512"/>
                        <a:pt x="45166" y="67880"/>
                      </a:cubicBezTo>
                      <a:lnTo>
                        <a:pt x="45166" y="2967"/>
                      </a:lnTo>
                      <a:cubicBezTo>
                        <a:pt x="45166" y="1335"/>
                        <a:pt x="43831" y="1"/>
                        <a:pt x="42199"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39;p26"/>
                <p:cNvSpPr/>
                <p:nvPr/>
              </p:nvSpPr>
              <p:spPr>
                <a:xfrm>
                  <a:off x="5025120" y="2109575"/>
                  <a:ext cx="958783" cy="17833"/>
                </a:xfrm>
                <a:custGeom>
                  <a:avLst/>
                  <a:gdLst/>
                  <a:ahLst/>
                  <a:cxnLst/>
                  <a:rect l="l" t="t" r="r" b="b"/>
                  <a:pathLst>
                    <a:path w="24087" h="448" extrusionOk="0">
                      <a:moveTo>
                        <a:pt x="229" y="0"/>
                      </a:moveTo>
                      <a:cubicBezTo>
                        <a:pt x="103" y="0"/>
                        <a:pt x="1" y="99"/>
                        <a:pt x="1" y="222"/>
                      </a:cubicBezTo>
                      <a:cubicBezTo>
                        <a:pt x="1" y="345"/>
                        <a:pt x="103" y="447"/>
                        <a:pt x="229" y="447"/>
                      </a:cubicBezTo>
                      <a:lnTo>
                        <a:pt x="23858" y="447"/>
                      </a:lnTo>
                      <a:cubicBezTo>
                        <a:pt x="23985" y="447"/>
                        <a:pt x="24087" y="345"/>
                        <a:pt x="24087" y="222"/>
                      </a:cubicBezTo>
                      <a:cubicBezTo>
                        <a:pt x="24087" y="99"/>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40;p26"/>
                <p:cNvSpPr/>
                <p:nvPr/>
              </p:nvSpPr>
              <p:spPr>
                <a:xfrm>
                  <a:off x="6087975" y="2036173"/>
                  <a:ext cx="303314" cy="296109"/>
                </a:xfrm>
                <a:custGeom>
                  <a:avLst/>
                  <a:gdLst/>
                  <a:ahLst/>
                  <a:cxnLst/>
                  <a:rect l="l" t="t" r="r" b="b"/>
                  <a:pathLst>
                    <a:path w="7620" h="7439" extrusionOk="0">
                      <a:moveTo>
                        <a:pt x="4646" y="448"/>
                      </a:moveTo>
                      <a:cubicBezTo>
                        <a:pt x="6032" y="448"/>
                        <a:pt x="7162" y="1551"/>
                        <a:pt x="7162" y="2903"/>
                      </a:cubicBezTo>
                      <a:lnTo>
                        <a:pt x="7162" y="4537"/>
                      </a:lnTo>
                      <a:cubicBezTo>
                        <a:pt x="7162" y="5893"/>
                        <a:pt x="6032" y="6992"/>
                        <a:pt x="4646" y="6992"/>
                      </a:cubicBezTo>
                      <a:lnTo>
                        <a:pt x="2973" y="6992"/>
                      </a:lnTo>
                      <a:cubicBezTo>
                        <a:pt x="1585" y="6992"/>
                        <a:pt x="458" y="5893"/>
                        <a:pt x="458" y="4537"/>
                      </a:cubicBezTo>
                      <a:lnTo>
                        <a:pt x="458" y="2903"/>
                      </a:lnTo>
                      <a:cubicBezTo>
                        <a:pt x="458" y="1551"/>
                        <a:pt x="1585" y="448"/>
                        <a:pt x="2973" y="448"/>
                      </a:cubicBezTo>
                      <a:close/>
                      <a:moveTo>
                        <a:pt x="2973" y="1"/>
                      </a:moveTo>
                      <a:cubicBezTo>
                        <a:pt x="1335" y="1"/>
                        <a:pt x="0" y="1301"/>
                        <a:pt x="0" y="2903"/>
                      </a:cubicBezTo>
                      <a:lnTo>
                        <a:pt x="0" y="4537"/>
                      </a:lnTo>
                      <a:cubicBezTo>
                        <a:pt x="0" y="6139"/>
                        <a:pt x="1335" y="7439"/>
                        <a:pt x="2973" y="7439"/>
                      </a:cubicBezTo>
                      <a:lnTo>
                        <a:pt x="4646" y="7439"/>
                      </a:lnTo>
                      <a:cubicBezTo>
                        <a:pt x="6285" y="7439"/>
                        <a:pt x="7619" y="6139"/>
                        <a:pt x="7619" y="4537"/>
                      </a:cubicBezTo>
                      <a:lnTo>
                        <a:pt x="7619" y="2903"/>
                      </a:lnTo>
                      <a:cubicBezTo>
                        <a:pt x="7619" y="1301"/>
                        <a:pt x="6285" y="1"/>
                        <a:pt x="4646"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41;p26"/>
                <p:cNvSpPr/>
                <p:nvPr/>
              </p:nvSpPr>
              <p:spPr>
                <a:xfrm>
                  <a:off x="5025120" y="2591906"/>
                  <a:ext cx="958783" cy="17872"/>
                </a:xfrm>
                <a:custGeom>
                  <a:avLst/>
                  <a:gdLst/>
                  <a:ahLst/>
                  <a:cxnLst/>
                  <a:rect l="l" t="t" r="r" b="b"/>
                  <a:pathLst>
                    <a:path w="24087" h="449" extrusionOk="0">
                      <a:moveTo>
                        <a:pt x="229" y="1"/>
                      </a:moveTo>
                      <a:cubicBezTo>
                        <a:pt x="103" y="1"/>
                        <a:pt x="1" y="103"/>
                        <a:pt x="1" y="226"/>
                      </a:cubicBezTo>
                      <a:cubicBezTo>
                        <a:pt x="1" y="349"/>
                        <a:pt x="103" y="448"/>
                        <a:pt x="229" y="448"/>
                      </a:cubicBezTo>
                      <a:lnTo>
                        <a:pt x="23858" y="448"/>
                      </a:lnTo>
                      <a:cubicBezTo>
                        <a:pt x="23985" y="448"/>
                        <a:pt x="24087" y="349"/>
                        <a:pt x="24087" y="226"/>
                      </a:cubicBezTo>
                      <a:cubicBezTo>
                        <a:pt x="24087" y="103"/>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2;p26"/>
                <p:cNvSpPr/>
                <p:nvPr/>
              </p:nvSpPr>
              <p:spPr>
                <a:xfrm>
                  <a:off x="6087975" y="2518703"/>
                  <a:ext cx="303314" cy="296109"/>
                </a:xfrm>
                <a:custGeom>
                  <a:avLst/>
                  <a:gdLst/>
                  <a:ahLst/>
                  <a:cxnLst/>
                  <a:rect l="l" t="t" r="r" b="b"/>
                  <a:pathLst>
                    <a:path w="7620" h="7439" extrusionOk="0">
                      <a:moveTo>
                        <a:pt x="4646" y="444"/>
                      </a:moveTo>
                      <a:cubicBezTo>
                        <a:pt x="6032" y="444"/>
                        <a:pt x="7162" y="1546"/>
                        <a:pt x="7162" y="2902"/>
                      </a:cubicBezTo>
                      <a:lnTo>
                        <a:pt x="7162" y="4537"/>
                      </a:lnTo>
                      <a:cubicBezTo>
                        <a:pt x="7162" y="5889"/>
                        <a:pt x="6032" y="6991"/>
                        <a:pt x="4646" y="6991"/>
                      </a:cubicBezTo>
                      <a:lnTo>
                        <a:pt x="2973" y="6991"/>
                      </a:lnTo>
                      <a:cubicBezTo>
                        <a:pt x="1585" y="6991"/>
                        <a:pt x="458" y="5889"/>
                        <a:pt x="458" y="4537"/>
                      </a:cubicBezTo>
                      <a:lnTo>
                        <a:pt x="458" y="2902"/>
                      </a:lnTo>
                      <a:cubicBezTo>
                        <a:pt x="458" y="1546"/>
                        <a:pt x="1585" y="444"/>
                        <a:pt x="2973" y="444"/>
                      </a:cubicBezTo>
                      <a:close/>
                      <a:moveTo>
                        <a:pt x="2973" y="1"/>
                      </a:moveTo>
                      <a:cubicBezTo>
                        <a:pt x="1335" y="1"/>
                        <a:pt x="0" y="1301"/>
                        <a:pt x="0" y="2902"/>
                      </a:cubicBezTo>
                      <a:lnTo>
                        <a:pt x="0" y="4537"/>
                      </a:lnTo>
                      <a:cubicBezTo>
                        <a:pt x="0" y="6134"/>
                        <a:pt x="1335" y="7439"/>
                        <a:pt x="2973" y="7439"/>
                      </a:cubicBezTo>
                      <a:lnTo>
                        <a:pt x="4646" y="7439"/>
                      </a:lnTo>
                      <a:cubicBezTo>
                        <a:pt x="6285" y="7439"/>
                        <a:pt x="7619" y="6134"/>
                        <a:pt x="7619" y="4537"/>
                      </a:cubicBezTo>
                      <a:lnTo>
                        <a:pt x="7619" y="2902"/>
                      </a:lnTo>
                      <a:cubicBezTo>
                        <a:pt x="7619" y="1301"/>
                        <a:pt x="6285" y="1"/>
                        <a:pt x="4646"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43;p26"/>
                <p:cNvSpPr/>
                <p:nvPr/>
              </p:nvSpPr>
              <p:spPr>
                <a:xfrm>
                  <a:off x="5025120" y="3079437"/>
                  <a:ext cx="958783" cy="17833"/>
                </a:xfrm>
                <a:custGeom>
                  <a:avLst/>
                  <a:gdLst/>
                  <a:ahLst/>
                  <a:cxnLst/>
                  <a:rect l="l" t="t" r="r" b="b"/>
                  <a:pathLst>
                    <a:path w="24087" h="448" extrusionOk="0">
                      <a:moveTo>
                        <a:pt x="229" y="1"/>
                      </a:moveTo>
                      <a:cubicBezTo>
                        <a:pt x="103" y="1"/>
                        <a:pt x="1" y="100"/>
                        <a:pt x="1" y="223"/>
                      </a:cubicBezTo>
                      <a:cubicBezTo>
                        <a:pt x="1" y="346"/>
                        <a:pt x="103" y="448"/>
                        <a:pt x="229" y="448"/>
                      </a:cubicBezTo>
                      <a:lnTo>
                        <a:pt x="23858" y="448"/>
                      </a:lnTo>
                      <a:cubicBezTo>
                        <a:pt x="23985" y="448"/>
                        <a:pt x="24087" y="346"/>
                        <a:pt x="24087" y="223"/>
                      </a:cubicBezTo>
                      <a:cubicBezTo>
                        <a:pt x="24087" y="100"/>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44;p26"/>
                <p:cNvSpPr/>
                <p:nvPr/>
              </p:nvSpPr>
              <p:spPr>
                <a:xfrm>
                  <a:off x="6087975" y="3006074"/>
                  <a:ext cx="303314" cy="296109"/>
                </a:xfrm>
                <a:custGeom>
                  <a:avLst/>
                  <a:gdLst/>
                  <a:ahLst/>
                  <a:cxnLst/>
                  <a:rect l="l" t="t" r="r" b="b"/>
                  <a:pathLst>
                    <a:path w="7620" h="7439" extrusionOk="0">
                      <a:moveTo>
                        <a:pt x="4646" y="448"/>
                      </a:moveTo>
                      <a:cubicBezTo>
                        <a:pt x="6032" y="448"/>
                        <a:pt x="7162" y="1550"/>
                        <a:pt x="7162" y="2902"/>
                      </a:cubicBezTo>
                      <a:lnTo>
                        <a:pt x="7162" y="4537"/>
                      </a:lnTo>
                      <a:cubicBezTo>
                        <a:pt x="7162" y="5892"/>
                        <a:pt x="6032" y="6991"/>
                        <a:pt x="4646" y="6991"/>
                      </a:cubicBezTo>
                      <a:lnTo>
                        <a:pt x="2973" y="6991"/>
                      </a:lnTo>
                      <a:cubicBezTo>
                        <a:pt x="1585" y="6991"/>
                        <a:pt x="458" y="5892"/>
                        <a:pt x="458" y="4537"/>
                      </a:cubicBezTo>
                      <a:lnTo>
                        <a:pt x="458" y="2902"/>
                      </a:lnTo>
                      <a:cubicBezTo>
                        <a:pt x="458" y="1550"/>
                        <a:pt x="1585" y="448"/>
                        <a:pt x="2973" y="448"/>
                      </a:cubicBezTo>
                      <a:close/>
                      <a:moveTo>
                        <a:pt x="2973" y="0"/>
                      </a:moveTo>
                      <a:cubicBezTo>
                        <a:pt x="1335" y="0"/>
                        <a:pt x="0" y="1301"/>
                        <a:pt x="0" y="2902"/>
                      </a:cubicBezTo>
                      <a:lnTo>
                        <a:pt x="0" y="4537"/>
                      </a:lnTo>
                      <a:cubicBezTo>
                        <a:pt x="0" y="6138"/>
                        <a:pt x="1335" y="7438"/>
                        <a:pt x="2973" y="7438"/>
                      </a:cubicBezTo>
                      <a:lnTo>
                        <a:pt x="4646" y="7438"/>
                      </a:lnTo>
                      <a:cubicBezTo>
                        <a:pt x="6285" y="7438"/>
                        <a:pt x="7619" y="6138"/>
                        <a:pt x="7619" y="4537"/>
                      </a:cubicBezTo>
                      <a:lnTo>
                        <a:pt x="7619" y="2902"/>
                      </a:lnTo>
                      <a:cubicBezTo>
                        <a:pt x="7619" y="1301"/>
                        <a:pt x="6285" y="0"/>
                        <a:pt x="4646"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45;p26"/>
                <p:cNvSpPr/>
                <p:nvPr/>
              </p:nvSpPr>
              <p:spPr>
                <a:xfrm>
                  <a:off x="5021420" y="4094835"/>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46;p26"/>
                <p:cNvSpPr/>
                <p:nvPr/>
              </p:nvSpPr>
              <p:spPr>
                <a:xfrm>
                  <a:off x="5025120" y="2218125"/>
                  <a:ext cx="958783" cy="17833"/>
                </a:xfrm>
                <a:custGeom>
                  <a:avLst/>
                  <a:gdLst/>
                  <a:ahLst/>
                  <a:cxnLst/>
                  <a:rect l="l" t="t" r="r" b="b"/>
                  <a:pathLst>
                    <a:path w="24087" h="448" extrusionOk="0">
                      <a:moveTo>
                        <a:pt x="229" y="0"/>
                      </a:moveTo>
                      <a:cubicBezTo>
                        <a:pt x="103" y="0"/>
                        <a:pt x="1" y="100"/>
                        <a:pt x="1" y="222"/>
                      </a:cubicBezTo>
                      <a:cubicBezTo>
                        <a:pt x="1" y="349"/>
                        <a:pt x="103" y="448"/>
                        <a:pt x="229" y="448"/>
                      </a:cubicBezTo>
                      <a:lnTo>
                        <a:pt x="23858" y="448"/>
                      </a:lnTo>
                      <a:cubicBezTo>
                        <a:pt x="23985" y="448"/>
                        <a:pt x="24087" y="349"/>
                        <a:pt x="24087" y="222"/>
                      </a:cubicBezTo>
                      <a:cubicBezTo>
                        <a:pt x="24087" y="100"/>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47;p26"/>
                <p:cNvSpPr/>
                <p:nvPr/>
              </p:nvSpPr>
              <p:spPr>
                <a:xfrm>
                  <a:off x="5025120" y="2700656"/>
                  <a:ext cx="958783" cy="17673"/>
                </a:xfrm>
                <a:custGeom>
                  <a:avLst/>
                  <a:gdLst/>
                  <a:ahLst/>
                  <a:cxnLst/>
                  <a:rect l="l" t="t" r="r" b="b"/>
                  <a:pathLst>
                    <a:path w="24087" h="444" extrusionOk="0">
                      <a:moveTo>
                        <a:pt x="229" y="0"/>
                      </a:moveTo>
                      <a:cubicBezTo>
                        <a:pt x="103" y="0"/>
                        <a:pt x="1" y="99"/>
                        <a:pt x="1" y="222"/>
                      </a:cubicBezTo>
                      <a:cubicBezTo>
                        <a:pt x="1" y="345"/>
                        <a:pt x="103" y="443"/>
                        <a:pt x="229" y="443"/>
                      </a:cubicBezTo>
                      <a:lnTo>
                        <a:pt x="23858" y="443"/>
                      </a:lnTo>
                      <a:cubicBezTo>
                        <a:pt x="23985" y="443"/>
                        <a:pt x="24087" y="345"/>
                        <a:pt x="24087" y="222"/>
                      </a:cubicBezTo>
                      <a:cubicBezTo>
                        <a:pt x="24087" y="99"/>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48;p26"/>
                <p:cNvSpPr/>
                <p:nvPr/>
              </p:nvSpPr>
              <p:spPr>
                <a:xfrm>
                  <a:off x="5025120" y="3187987"/>
                  <a:ext cx="958783" cy="17872"/>
                </a:xfrm>
                <a:custGeom>
                  <a:avLst/>
                  <a:gdLst/>
                  <a:ahLst/>
                  <a:cxnLst/>
                  <a:rect l="l" t="t" r="r" b="b"/>
                  <a:pathLst>
                    <a:path w="24087" h="449" extrusionOk="0">
                      <a:moveTo>
                        <a:pt x="229" y="1"/>
                      </a:moveTo>
                      <a:cubicBezTo>
                        <a:pt x="103" y="1"/>
                        <a:pt x="1" y="100"/>
                        <a:pt x="1" y="226"/>
                      </a:cubicBezTo>
                      <a:cubicBezTo>
                        <a:pt x="1" y="349"/>
                        <a:pt x="103" y="448"/>
                        <a:pt x="229" y="448"/>
                      </a:cubicBezTo>
                      <a:lnTo>
                        <a:pt x="23858" y="448"/>
                      </a:lnTo>
                      <a:cubicBezTo>
                        <a:pt x="23985" y="448"/>
                        <a:pt x="24087" y="349"/>
                        <a:pt x="24087" y="226"/>
                      </a:cubicBezTo>
                      <a:cubicBezTo>
                        <a:pt x="24087" y="100"/>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49;p26"/>
                <p:cNvSpPr/>
                <p:nvPr/>
              </p:nvSpPr>
              <p:spPr>
                <a:xfrm>
                  <a:off x="5021420" y="4203505"/>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50;p26"/>
                <p:cNvSpPr/>
                <p:nvPr/>
              </p:nvSpPr>
              <p:spPr>
                <a:xfrm>
                  <a:off x="6084275" y="4021592"/>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51;p26"/>
                <p:cNvSpPr/>
                <p:nvPr/>
              </p:nvSpPr>
              <p:spPr>
                <a:xfrm>
                  <a:off x="6103659" y="2002457"/>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52;p26"/>
                <p:cNvSpPr/>
                <p:nvPr/>
              </p:nvSpPr>
              <p:spPr>
                <a:xfrm>
                  <a:off x="5282465" y="1608896"/>
                  <a:ext cx="831885" cy="159698"/>
                </a:xfrm>
                <a:custGeom>
                  <a:avLst/>
                  <a:gdLst/>
                  <a:ahLst/>
                  <a:cxnLst/>
                  <a:rect l="l" t="t" r="r" b="b"/>
                  <a:pathLst>
                    <a:path w="20899" h="4012" extrusionOk="0">
                      <a:moveTo>
                        <a:pt x="18" y="0"/>
                      </a:moveTo>
                      <a:cubicBezTo>
                        <a:pt x="8" y="103"/>
                        <a:pt x="0" y="208"/>
                        <a:pt x="0" y="314"/>
                      </a:cubicBezTo>
                      <a:lnTo>
                        <a:pt x="0" y="4011"/>
                      </a:lnTo>
                      <a:lnTo>
                        <a:pt x="20899" y="4011"/>
                      </a:lnTo>
                      <a:lnTo>
                        <a:pt x="20899" y="314"/>
                      </a:lnTo>
                      <a:cubicBezTo>
                        <a:pt x="20899" y="208"/>
                        <a:pt x="20892" y="103"/>
                        <a:pt x="20879" y="0"/>
                      </a:cubicBezTo>
                      <a:close/>
                    </a:path>
                  </a:pathLst>
                </a:custGeom>
                <a:solidFill>
                  <a:srgbClr val="291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53;p26"/>
                <p:cNvSpPr/>
                <p:nvPr/>
              </p:nvSpPr>
              <p:spPr>
                <a:xfrm>
                  <a:off x="5282465" y="1768557"/>
                  <a:ext cx="831885" cy="14967"/>
                </a:xfrm>
                <a:custGeom>
                  <a:avLst/>
                  <a:gdLst/>
                  <a:ahLst/>
                  <a:cxnLst/>
                  <a:rect l="l" t="t" r="r" b="b"/>
                  <a:pathLst>
                    <a:path w="20899" h="376" extrusionOk="0">
                      <a:moveTo>
                        <a:pt x="0" y="0"/>
                      </a:moveTo>
                      <a:lnTo>
                        <a:pt x="0" y="317"/>
                      </a:lnTo>
                      <a:lnTo>
                        <a:pt x="0" y="376"/>
                      </a:lnTo>
                      <a:lnTo>
                        <a:pt x="20899" y="376"/>
                      </a:lnTo>
                      <a:lnTo>
                        <a:pt x="20899" y="317"/>
                      </a:lnTo>
                      <a:lnTo>
                        <a:pt x="20899" y="0"/>
                      </a:lnTo>
                      <a:close/>
                    </a:path>
                  </a:pathLst>
                </a:custGeom>
                <a:solidFill>
                  <a:srgbClr val="4E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54;p26"/>
                <p:cNvSpPr/>
                <p:nvPr/>
              </p:nvSpPr>
              <p:spPr>
                <a:xfrm>
                  <a:off x="5282465" y="1783484"/>
                  <a:ext cx="831885" cy="104409"/>
                </a:xfrm>
                <a:custGeom>
                  <a:avLst/>
                  <a:gdLst/>
                  <a:ahLst/>
                  <a:cxnLst/>
                  <a:rect l="l" t="t" r="r" b="b"/>
                  <a:pathLst>
                    <a:path w="20899" h="2623" extrusionOk="0">
                      <a:moveTo>
                        <a:pt x="0" y="1"/>
                      </a:moveTo>
                      <a:cubicBezTo>
                        <a:pt x="31" y="1448"/>
                        <a:pt x="1253" y="2622"/>
                        <a:pt x="2742" y="2622"/>
                      </a:cubicBezTo>
                      <a:lnTo>
                        <a:pt x="18154" y="2622"/>
                      </a:lnTo>
                      <a:cubicBezTo>
                        <a:pt x="19642" y="2622"/>
                        <a:pt x="20865" y="1448"/>
                        <a:pt x="20899" y="1"/>
                      </a:cubicBezTo>
                      <a:close/>
                    </a:path>
                  </a:pathLst>
                </a:custGeom>
                <a:solidFill>
                  <a:srgbClr val="827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55;p26"/>
                <p:cNvSpPr/>
                <p:nvPr/>
              </p:nvSpPr>
              <p:spPr>
                <a:xfrm>
                  <a:off x="5282465" y="1345102"/>
                  <a:ext cx="831885" cy="515992"/>
                </a:xfrm>
                <a:custGeom>
                  <a:avLst/>
                  <a:gdLst/>
                  <a:ahLst/>
                  <a:cxnLst/>
                  <a:rect l="l" t="t" r="r" b="b"/>
                  <a:pathLst>
                    <a:path w="20899" h="12963" extrusionOk="0">
                      <a:moveTo>
                        <a:pt x="12098" y="1599"/>
                      </a:moveTo>
                      <a:cubicBezTo>
                        <a:pt x="12505" y="1599"/>
                        <a:pt x="12836" y="1923"/>
                        <a:pt x="12836" y="2319"/>
                      </a:cubicBezTo>
                      <a:cubicBezTo>
                        <a:pt x="12836" y="2715"/>
                        <a:pt x="12505" y="3036"/>
                        <a:pt x="12098" y="3036"/>
                      </a:cubicBezTo>
                      <a:lnTo>
                        <a:pt x="8798" y="3036"/>
                      </a:lnTo>
                      <a:cubicBezTo>
                        <a:pt x="8391" y="3036"/>
                        <a:pt x="8060" y="2715"/>
                        <a:pt x="8060" y="2319"/>
                      </a:cubicBezTo>
                      <a:cubicBezTo>
                        <a:pt x="8060" y="1923"/>
                        <a:pt x="8391" y="1599"/>
                        <a:pt x="8798" y="1599"/>
                      </a:cubicBezTo>
                      <a:close/>
                      <a:moveTo>
                        <a:pt x="7930" y="1"/>
                      </a:moveTo>
                      <a:cubicBezTo>
                        <a:pt x="6422" y="1"/>
                        <a:pt x="5185" y="1206"/>
                        <a:pt x="5185" y="2681"/>
                      </a:cubicBezTo>
                      <a:lnTo>
                        <a:pt x="5185" y="3593"/>
                      </a:lnTo>
                      <a:lnTo>
                        <a:pt x="2742" y="3593"/>
                      </a:lnTo>
                      <a:cubicBezTo>
                        <a:pt x="1233" y="3593"/>
                        <a:pt x="0" y="4797"/>
                        <a:pt x="0" y="6272"/>
                      </a:cubicBezTo>
                      <a:lnTo>
                        <a:pt x="0" y="10286"/>
                      </a:lnTo>
                      <a:cubicBezTo>
                        <a:pt x="0" y="11757"/>
                        <a:pt x="1233" y="12963"/>
                        <a:pt x="2742" y="12963"/>
                      </a:cubicBezTo>
                      <a:lnTo>
                        <a:pt x="18154" y="12963"/>
                      </a:lnTo>
                      <a:cubicBezTo>
                        <a:pt x="19663" y="12963"/>
                        <a:pt x="20899" y="11757"/>
                        <a:pt x="20899" y="10286"/>
                      </a:cubicBezTo>
                      <a:lnTo>
                        <a:pt x="20899" y="6272"/>
                      </a:lnTo>
                      <a:cubicBezTo>
                        <a:pt x="20899" y="4797"/>
                        <a:pt x="19663" y="3593"/>
                        <a:pt x="18154" y="3593"/>
                      </a:cubicBezTo>
                      <a:lnTo>
                        <a:pt x="15710" y="3593"/>
                      </a:lnTo>
                      <a:lnTo>
                        <a:pt x="15710" y="2681"/>
                      </a:lnTo>
                      <a:cubicBezTo>
                        <a:pt x="15710" y="1206"/>
                        <a:pt x="14478" y="1"/>
                        <a:pt x="12968" y="1"/>
                      </a:cubicBezTo>
                      <a:close/>
                    </a:path>
                  </a:pathLst>
                </a:custGeom>
                <a:solidFill>
                  <a:srgbClr val="E8E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56;p26"/>
                <p:cNvSpPr/>
                <p:nvPr/>
              </p:nvSpPr>
              <p:spPr>
                <a:xfrm>
                  <a:off x="5336282" y="1680745"/>
                  <a:ext cx="35227" cy="26709"/>
                </a:xfrm>
                <a:custGeom>
                  <a:avLst/>
                  <a:gdLst/>
                  <a:ahLst/>
                  <a:cxnLst/>
                  <a:rect l="l" t="t" r="r" b="b"/>
                  <a:pathLst>
                    <a:path w="885" h="671" extrusionOk="0">
                      <a:moveTo>
                        <a:pt x="444" y="1"/>
                      </a:moveTo>
                      <a:cubicBezTo>
                        <a:pt x="3" y="1"/>
                        <a:pt x="0" y="670"/>
                        <a:pt x="444" y="670"/>
                      </a:cubicBezTo>
                      <a:cubicBezTo>
                        <a:pt x="884" y="670"/>
                        <a:pt x="884" y="1"/>
                        <a:pt x="4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57;p26"/>
                <p:cNvSpPr/>
                <p:nvPr/>
              </p:nvSpPr>
              <p:spPr>
                <a:xfrm>
                  <a:off x="5338471" y="1726363"/>
                  <a:ext cx="126381" cy="98876"/>
                </a:xfrm>
                <a:custGeom>
                  <a:avLst/>
                  <a:gdLst/>
                  <a:ahLst/>
                  <a:cxnLst/>
                  <a:rect l="l" t="t" r="r" b="b"/>
                  <a:pathLst>
                    <a:path w="3175" h="2484" extrusionOk="0">
                      <a:moveTo>
                        <a:pt x="457" y="1"/>
                      </a:moveTo>
                      <a:cubicBezTo>
                        <a:pt x="286" y="1"/>
                        <a:pt x="101" y="107"/>
                        <a:pt x="75" y="319"/>
                      </a:cubicBezTo>
                      <a:cubicBezTo>
                        <a:pt x="0" y="927"/>
                        <a:pt x="102" y="1538"/>
                        <a:pt x="608" y="1944"/>
                      </a:cubicBezTo>
                      <a:cubicBezTo>
                        <a:pt x="1195" y="2419"/>
                        <a:pt x="2004" y="2460"/>
                        <a:pt x="2731" y="2483"/>
                      </a:cubicBezTo>
                      <a:cubicBezTo>
                        <a:pt x="2735" y="2484"/>
                        <a:pt x="2740" y="2484"/>
                        <a:pt x="2744" y="2484"/>
                      </a:cubicBezTo>
                      <a:cubicBezTo>
                        <a:pt x="3175" y="2484"/>
                        <a:pt x="3167" y="1828"/>
                        <a:pt x="2731" y="1814"/>
                      </a:cubicBezTo>
                      <a:cubicBezTo>
                        <a:pt x="2195" y="1798"/>
                        <a:pt x="1563" y="1798"/>
                        <a:pt x="1106" y="1477"/>
                      </a:cubicBezTo>
                      <a:cubicBezTo>
                        <a:pt x="710" y="1200"/>
                        <a:pt x="706" y="756"/>
                        <a:pt x="758" y="319"/>
                      </a:cubicBezTo>
                      <a:cubicBezTo>
                        <a:pt x="785" y="106"/>
                        <a:pt x="628" y="1"/>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58;p26"/>
                <p:cNvSpPr/>
                <p:nvPr/>
              </p:nvSpPr>
              <p:spPr>
                <a:xfrm>
                  <a:off x="5021420" y="3604223"/>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59;p26"/>
                <p:cNvSpPr/>
                <p:nvPr/>
              </p:nvSpPr>
              <p:spPr>
                <a:xfrm>
                  <a:off x="5021420" y="3712893"/>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60;p26"/>
                <p:cNvSpPr/>
                <p:nvPr/>
              </p:nvSpPr>
              <p:spPr>
                <a:xfrm>
                  <a:off x="6084275" y="3530980"/>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rgbClr val="0095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761;p26"/>
              <p:cNvSpPr/>
              <p:nvPr/>
            </p:nvSpPr>
            <p:spPr>
              <a:xfrm>
                <a:off x="5789650" y="2289345"/>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rgbClr val="FF9F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7" name="Google Shape;1204;p40"/>
          <p:cNvSpPr txBox="1">
            <a:spLocks noGrp="1"/>
          </p:cNvSpPr>
          <p:nvPr>
            <p:ph type="title"/>
          </p:nvPr>
        </p:nvSpPr>
        <p:spPr>
          <a:xfrm>
            <a:off x="762000" y="398850"/>
            <a:ext cx="7620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5400" smtClean="0">
                <a:latin typeface="Minion Pro SmBd" pitchFamily="18" charset="0"/>
              </a:rPr>
              <a:t>Nhận xét – đánh giá</a:t>
            </a:r>
            <a:endParaRPr sz="5400">
              <a:latin typeface="Minion Pro SmBd" pitchFamily="18" charset="0"/>
            </a:endParaRPr>
          </a:p>
        </p:txBody>
      </p:sp>
    </p:spTree>
    <p:extLst>
      <p:ext uri="{BB962C8B-B14F-4D97-AF65-F5344CB8AC3E}">
        <p14:creationId xmlns:p14="http://schemas.microsoft.com/office/powerpoint/2010/main" val="3716572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6"/>
        <p:cNvGrpSpPr/>
        <p:nvPr/>
      </p:nvGrpSpPr>
      <p:grpSpPr>
        <a:xfrm>
          <a:off x="0" y="0"/>
          <a:ext cx="0" cy="0"/>
          <a:chOff x="0" y="0"/>
          <a:chExt cx="0" cy="0"/>
        </a:xfrm>
      </p:grpSpPr>
      <p:sp>
        <p:nvSpPr>
          <p:cNvPr id="1147" name="Google Shape;1147;p39">
            <a:hlinkClick r:id="rId3" action="ppaction://hlinksldjump"/>
          </p:cNvPr>
          <p:cNvSpPr txBox="1"/>
          <p:nvPr/>
        </p:nvSpPr>
        <p:spPr>
          <a:xfrm>
            <a:off x="3753745" y="1342864"/>
            <a:ext cx="2424900" cy="156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unito"/>
              <a:ea typeface="Nunito"/>
              <a:cs typeface="Nunito"/>
              <a:sym typeface="Nunito"/>
            </a:endParaRPr>
          </a:p>
        </p:txBody>
      </p:sp>
      <p:grpSp>
        <p:nvGrpSpPr>
          <p:cNvPr id="1148" name="Google Shape;1148;p39"/>
          <p:cNvGrpSpPr/>
          <p:nvPr/>
        </p:nvGrpSpPr>
        <p:grpSpPr>
          <a:xfrm>
            <a:off x="4519061" y="1945728"/>
            <a:ext cx="1863860" cy="917434"/>
            <a:chOff x="3392112" y="3039390"/>
            <a:chExt cx="2347148" cy="999995"/>
          </a:xfrm>
        </p:grpSpPr>
        <p:sp>
          <p:nvSpPr>
            <p:cNvPr id="1149" name="Google Shape;1149;p39"/>
            <p:cNvSpPr/>
            <p:nvPr/>
          </p:nvSpPr>
          <p:spPr>
            <a:xfrm>
              <a:off x="3392112" y="3851252"/>
              <a:ext cx="2347148" cy="188133"/>
            </a:xfrm>
            <a:custGeom>
              <a:avLst/>
              <a:gdLst/>
              <a:ahLst/>
              <a:cxnLst/>
              <a:rect l="l" t="t" r="r" b="b"/>
              <a:pathLst>
                <a:path w="136363" h="10930" extrusionOk="0">
                  <a:moveTo>
                    <a:pt x="68181" y="1"/>
                  </a:moveTo>
                  <a:cubicBezTo>
                    <a:pt x="30512" y="1"/>
                    <a:pt x="0" y="2456"/>
                    <a:pt x="0" y="5480"/>
                  </a:cubicBezTo>
                  <a:cubicBezTo>
                    <a:pt x="0" y="8475"/>
                    <a:pt x="30512" y="10930"/>
                    <a:pt x="68181" y="10930"/>
                  </a:cubicBezTo>
                  <a:cubicBezTo>
                    <a:pt x="105850" y="10930"/>
                    <a:pt x="136362" y="8475"/>
                    <a:pt x="136362" y="5480"/>
                  </a:cubicBezTo>
                  <a:cubicBezTo>
                    <a:pt x="136362" y="2456"/>
                    <a:pt x="105850" y="1"/>
                    <a:pt x="68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9"/>
            <p:cNvSpPr/>
            <p:nvPr/>
          </p:nvSpPr>
          <p:spPr>
            <a:xfrm>
              <a:off x="3778653" y="3518827"/>
              <a:ext cx="550473" cy="368003"/>
            </a:xfrm>
            <a:custGeom>
              <a:avLst/>
              <a:gdLst/>
              <a:ahLst/>
              <a:cxnLst/>
              <a:rect l="l" t="t" r="r" b="b"/>
              <a:pathLst>
                <a:path w="31981" h="21380" extrusionOk="0">
                  <a:moveTo>
                    <a:pt x="12966" y="0"/>
                  </a:moveTo>
                  <a:lnTo>
                    <a:pt x="7187" y="2515"/>
                  </a:lnTo>
                  <a:cubicBezTo>
                    <a:pt x="5390" y="3294"/>
                    <a:pt x="3534" y="4072"/>
                    <a:pt x="2037" y="5330"/>
                  </a:cubicBezTo>
                  <a:cubicBezTo>
                    <a:pt x="1198" y="5989"/>
                    <a:pt x="510" y="6797"/>
                    <a:pt x="1" y="7726"/>
                  </a:cubicBezTo>
                  <a:cubicBezTo>
                    <a:pt x="1618" y="8654"/>
                    <a:pt x="3384" y="9313"/>
                    <a:pt x="5091" y="10061"/>
                  </a:cubicBezTo>
                  <a:cubicBezTo>
                    <a:pt x="10541" y="12546"/>
                    <a:pt x="15451" y="16110"/>
                    <a:pt x="19464" y="20541"/>
                  </a:cubicBezTo>
                  <a:cubicBezTo>
                    <a:pt x="21560" y="21110"/>
                    <a:pt x="23716" y="21380"/>
                    <a:pt x="25872" y="21380"/>
                  </a:cubicBezTo>
                  <a:cubicBezTo>
                    <a:pt x="27998" y="21350"/>
                    <a:pt x="30094" y="20841"/>
                    <a:pt x="31980" y="19883"/>
                  </a:cubicBezTo>
                  <a:cubicBezTo>
                    <a:pt x="31291" y="19074"/>
                    <a:pt x="30513" y="18325"/>
                    <a:pt x="29674" y="17667"/>
                  </a:cubicBezTo>
                  <a:cubicBezTo>
                    <a:pt x="27129" y="15690"/>
                    <a:pt x="24135" y="14343"/>
                    <a:pt x="21200" y="13025"/>
                  </a:cubicBezTo>
                  <a:cubicBezTo>
                    <a:pt x="18146" y="11678"/>
                    <a:pt x="15032" y="10301"/>
                    <a:pt x="11798" y="9432"/>
                  </a:cubicBezTo>
                  <a:cubicBezTo>
                    <a:pt x="13385" y="8953"/>
                    <a:pt x="14942" y="8414"/>
                    <a:pt x="16439" y="7785"/>
                  </a:cubicBezTo>
                  <a:cubicBezTo>
                    <a:pt x="18176" y="7067"/>
                    <a:pt x="19883" y="6228"/>
                    <a:pt x="21171" y="4881"/>
                  </a:cubicBezTo>
                  <a:cubicBezTo>
                    <a:pt x="20272" y="4222"/>
                    <a:pt x="19314" y="3623"/>
                    <a:pt x="18356" y="3054"/>
                  </a:cubicBezTo>
                  <a:cubicBezTo>
                    <a:pt x="16589" y="1976"/>
                    <a:pt x="14793" y="898"/>
                    <a:pt x="129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9"/>
            <p:cNvSpPr/>
            <p:nvPr/>
          </p:nvSpPr>
          <p:spPr>
            <a:xfrm>
              <a:off x="5008916" y="3450269"/>
              <a:ext cx="489644" cy="413651"/>
            </a:xfrm>
            <a:custGeom>
              <a:avLst/>
              <a:gdLst/>
              <a:ahLst/>
              <a:cxnLst/>
              <a:rect l="l" t="t" r="r" b="b"/>
              <a:pathLst>
                <a:path w="28447" h="24032" extrusionOk="0">
                  <a:moveTo>
                    <a:pt x="14343" y="1"/>
                  </a:moveTo>
                  <a:lnTo>
                    <a:pt x="8145" y="1139"/>
                  </a:lnTo>
                  <a:cubicBezTo>
                    <a:pt x="6229" y="1528"/>
                    <a:pt x="4252" y="1887"/>
                    <a:pt x="2486" y="2755"/>
                  </a:cubicBezTo>
                  <a:cubicBezTo>
                    <a:pt x="1558" y="3235"/>
                    <a:pt x="689" y="3863"/>
                    <a:pt x="0" y="4642"/>
                  </a:cubicBezTo>
                  <a:cubicBezTo>
                    <a:pt x="1348" y="5900"/>
                    <a:pt x="2935" y="6948"/>
                    <a:pt x="4432" y="8055"/>
                  </a:cubicBezTo>
                  <a:cubicBezTo>
                    <a:pt x="9193" y="11679"/>
                    <a:pt x="13176" y="16260"/>
                    <a:pt x="16080" y="21500"/>
                  </a:cubicBezTo>
                  <a:cubicBezTo>
                    <a:pt x="17996" y="22518"/>
                    <a:pt x="20033" y="23267"/>
                    <a:pt x="22159" y="23716"/>
                  </a:cubicBezTo>
                  <a:cubicBezTo>
                    <a:pt x="23127" y="23926"/>
                    <a:pt x="24115" y="24032"/>
                    <a:pt x="25105" y="24032"/>
                  </a:cubicBezTo>
                  <a:cubicBezTo>
                    <a:pt x="26226" y="24032"/>
                    <a:pt x="27349" y="23896"/>
                    <a:pt x="28447" y="23626"/>
                  </a:cubicBezTo>
                  <a:cubicBezTo>
                    <a:pt x="27968" y="22668"/>
                    <a:pt x="27369" y="21799"/>
                    <a:pt x="26680" y="20961"/>
                  </a:cubicBezTo>
                  <a:cubicBezTo>
                    <a:pt x="24644" y="18446"/>
                    <a:pt x="22039" y="16499"/>
                    <a:pt x="19464" y="14553"/>
                  </a:cubicBezTo>
                  <a:cubicBezTo>
                    <a:pt x="16769" y="12547"/>
                    <a:pt x="14074" y="10511"/>
                    <a:pt x="11110" y="8924"/>
                  </a:cubicBezTo>
                  <a:cubicBezTo>
                    <a:pt x="12756" y="8834"/>
                    <a:pt x="14373" y="8624"/>
                    <a:pt x="15990" y="8355"/>
                  </a:cubicBezTo>
                  <a:cubicBezTo>
                    <a:pt x="17847" y="8055"/>
                    <a:pt x="19703" y="7606"/>
                    <a:pt x="21260" y="6588"/>
                  </a:cubicBezTo>
                  <a:cubicBezTo>
                    <a:pt x="20512" y="5750"/>
                    <a:pt x="19703" y="4941"/>
                    <a:pt x="18895" y="4163"/>
                  </a:cubicBezTo>
                  <a:cubicBezTo>
                    <a:pt x="17398" y="2726"/>
                    <a:pt x="15930" y="1288"/>
                    <a:pt x="143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9"/>
            <p:cNvSpPr/>
            <p:nvPr/>
          </p:nvSpPr>
          <p:spPr>
            <a:xfrm>
              <a:off x="3450342" y="3521753"/>
              <a:ext cx="380895" cy="178511"/>
            </a:xfrm>
            <a:custGeom>
              <a:avLst/>
              <a:gdLst/>
              <a:ahLst/>
              <a:cxnLst/>
              <a:rect l="l" t="t" r="r" b="b"/>
              <a:pathLst>
                <a:path w="22129" h="10371" extrusionOk="0">
                  <a:moveTo>
                    <a:pt x="19732" y="1"/>
                  </a:moveTo>
                  <a:cubicBezTo>
                    <a:pt x="19464" y="1"/>
                    <a:pt x="19191" y="52"/>
                    <a:pt x="18925" y="160"/>
                  </a:cubicBezTo>
                  <a:cubicBezTo>
                    <a:pt x="15781" y="1417"/>
                    <a:pt x="12128" y="2226"/>
                    <a:pt x="8624" y="3603"/>
                  </a:cubicBezTo>
                  <a:cubicBezTo>
                    <a:pt x="6888" y="4292"/>
                    <a:pt x="5211" y="5190"/>
                    <a:pt x="3684" y="6298"/>
                  </a:cubicBezTo>
                  <a:cubicBezTo>
                    <a:pt x="2186" y="7376"/>
                    <a:pt x="929" y="8753"/>
                    <a:pt x="1" y="10370"/>
                  </a:cubicBezTo>
                  <a:cubicBezTo>
                    <a:pt x="1168" y="9023"/>
                    <a:pt x="2606" y="7945"/>
                    <a:pt x="4253" y="7196"/>
                  </a:cubicBezTo>
                  <a:cubicBezTo>
                    <a:pt x="5840" y="6478"/>
                    <a:pt x="7516" y="5939"/>
                    <a:pt x="9253" y="5639"/>
                  </a:cubicBezTo>
                  <a:cubicBezTo>
                    <a:pt x="12697" y="4980"/>
                    <a:pt x="16320" y="4921"/>
                    <a:pt x="20093" y="4232"/>
                  </a:cubicBezTo>
                  <a:lnTo>
                    <a:pt x="20123" y="4202"/>
                  </a:lnTo>
                  <a:cubicBezTo>
                    <a:pt x="20272" y="4202"/>
                    <a:pt x="20392" y="4142"/>
                    <a:pt x="20512" y="4112"/>
                  </a:cubicBezTo>
                  <a:cubicBezTo>
                    <a:pt x="21620" y="3663"/>
                    <a:pt x="22129" y="2405"/>
                    <a:pt x="21710" y="1327"/>
                  </a:cubicBezTo>
                  <a:cubicBezTo>
                    <a:pt x="21368" y="509"/>
                    <a:pt x="20578" y="1"/>
                    <a:pt x="197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9"/>
            <p:cNvSpPr/>
            <p:nvPr/>
          </p:nvSpPr>
          <p:spPr>
            <a:xfrm>
              <a:off x="3764745" y="3319368"/>
              <a:ext cx="1628681" cy="520764"/>
            </a:xfrm>
            <a:custGeom>
              <a:avLst/>
              <a:gdLst/>
              <a:ahLst/>
              <a:cxnLst/>
              <a:rect l="l" t="t" r="r" b="b"/>
              <a:pathLst>
                <a:path w="94622" h="30255" extrusionOk="0">
                  <a:moveTo>
                    <a:pt x="84860" y="0"/>
                  </a:moveTo>
                  <a:lnTo>
                    <a:pt x="0" y="9073"/>
                  </a:lnTo>
                  <a:cubicBezTo>
                    <a:pt x="1616" y="14605"/>
                    <a:pt x="12147" y="30254"/>
                    <a:pt x="41673" y="30254"/>
                  </a:cubicBezTo>
                  <a:cubicBezTo>
                    <a:pt x="44432" y="30254"/>
                    <a:pt x="47356" y="30118"/>
                    <a:pt x="50455" y="29824"/>
                  </a:cubicBezTo>
                  <a:cubicBezTo>
                    <a:pt x="56174" y="29255"/>
                    <a:pt x="77224" y="26141"/>
                    <a:pt x="85938" y="17996"/>
                  </a:cubicBezTo>
                  <a:cubicBezTo>
                    <a:pt x="94621" y="9881"/>
                    <a:pt x="84860" y="0"/>
                    <a:pt x="848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9"/>
            <p:cNvSpPr/>
            <p:nvPr/>
          </p:nvSpPr>
          <p:spPr>
            <a:xfrm>
              <a:off x="3564771" y="3657904"/>
              <a:ext cx="507166" cy="319120"/>
            </a:xfrm>
            <a:custGeom>
              <a:avLst/>
              <a:gdLst/>
              <a:ahLst/>
              <a:cxnLst/>
              <a:rect l="l" t="t" r="r" b="b"/>
              <a:pathLst>
                <a:path w="29465" h="18540" extrusionOk="0">
                  <a:moveTo>
                    <a:pt x="20496" y="0"/>
                  </a:moveTo>
                  <a:cubicBezTo>
                    <a:pt x="20381" y="0"/>
                    <a:pt x="20266" y="2"/>
                    <a:pt x="20152" y="5"/>
                  </a:cubicBezTo>
                  <a:cubicBezTo>
                    <a:pt x="18715" y="1113"/>
                    <a:pt x="16858" y="1742"/>
                    <a:pt x="15092" y="2370"/>
                  </a:cubicBezTo>
                  <a:cubicBezTo>
                    <a:pt x="10570" y="3987"/>
                    <a:pt x="6228" y="5994"/>
                    <a:pt x="2066" y="8329"/>
                  </a:cubicBezTo>
                  <a:cubicBezTo>
                    <a:pt x="1288" y="8778"/>
                    <a:pt x="449" y="9317"/>
                    <a:pt x="150" y="10156"/>
                  </a:cubicBezTo>
                  <a:cubicBezTo>
                    <a:pt x="0" y="10725"/>
                    <a:pt x="30" y="11323"/>
                    <a:pt x="240" y="11892"/>
                  </a:cubicBezTo>
                  <a:cubicBezTo>
                    <a:pt x="898" y="14228"/>
                    <a:pt x="2725" y="16114"/>
                    <a:pt x="4791" y="17402"/>
                  </a:cubicBezTo>
                  <a:cubicBezTo>
                    <a:pt x="5510" y="17821"/>
                    <a:pt x="6228" y="18210"/>
                    <a:pt x="7007" y="18540"/>
                  </a:cubicBezTo>
                  <a:cubicBezTo>
                    <a:pt x="9253" y="18480"/>
                    <a:pt x="11498" y="18121"/>
                    <a:pt x="13654" y="17462"/>
                  </a:cubicBezTo>
                  <a:cubicBezTo>
                    <a:pt x="16259" y="16623"/>
                    <a:pt x="18535" y="15096"/>
                    <a:pt x="20302" y="13000"/>
                  </a:cubicBezTo>
                  <a:cubicBezTo>
                    <a:pt x="18745" y="11713"/>
                    <a:pt x="16469" y="11593"/>
                    <a:pt x="14463" y="11024"/>
                  </a:cubicBezTo>
                  <a:cubicBezTo>
                    <a:pt x="13834" y="10844"/>
                    <a:pt x="13205" y="10605"/>
                    <a:pt x="12576" y="10365"/>
                  </a:cubicBezTo>
                  <a:lnTo>
                    <a:pt x="12576" y="10365"/>
                  </a:lnTo>
                  <a:cubicBezTo>
                    <a:pt x="13654" y="10473"/>
                    <a:pt x="14743" y="10527"/>
                    <a:pt x="15836" y="10527"/>
                  </a:cubicBezTo>
                  <a:cubicBezTo>
                    <a:pt x="16565" y="10527"/>
                    <a:pt x="17295" y="10503"/>
                    <a:pt x="18026" y="10455"/>
                  </a:cubicBezTo>
                  <a:cubicBezTo>
                    <a:pt x="19373" y="10365"/>
                    <a:pt x="20721" y="10156"/>
                    <a:pt x="22008" y="9826"/>
                  </a:cubicBezTo>
                  <a:cubicBezTo>
                    <a:pt x="24194" y="9317"/>
                    <a:pt x="26260" y="8449"/>
                    <a:pt x="28117" y="7221"/>
                  </a:cubicBezTo>
                  <a:cubicBezTo>
                    <a:pt x="28506" y="6982"/>
                    <a:pt x="28806" y="6682"/>
                    <a:pt x="29045" y="6323"/>
                  </a:cubicBezTo>
                  <a:cubicBezTo>
                    <a:pt x="29464" y="5544"/>
                    <a:pt x="29105" y="4586"/>
                    <a:pt x="28626" y="3838"/>
                  </a:cubicBezTo>
                  <a:cubicBezTo>
                    <a:pt x="26921" y="1207"/>
                    <a:pt x="23681" y="0"/>
                    <a:pt x="204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9"/>
            <p:cNvSpPr/>
            <p:nvPr/>
          </p:nvSpPr>
          <p:spPr>
            <a:xfrm>
              <a:off x="4780593" y="3600259"/>
              <a:ext cx="548924" cy="379209"/>
            </a:xfrm>
            <a:custGeom>
              <a:avLst/>
              <a:gdLst/>
              <a:ahLst/>
              <a:cxnLst/>
              <a:rect l="l" t="t" r="r" b="b"/>
              <a:pathLst>
                <a:path w="31891" h="22031" extrusionOk="0">
                  <a:moveTo>
                    <a:pt x="9822" y="0"/>
                  </a:moveTo>
                  <a:cubicBezTo>
                    <a:pt x="6768" y="30"/>
                    <a:pt x="3833" y="1258"/>
                    <a:pt x="1677" y="3474"/>
                  </a:cubicBezTo>
                  <a:cubicBezTo>
                    <a:pt x="749" y="4462"/>
                    <a:pt x="1" y="5719"/>
                    <a:pt x="120" y="7067"/>
                  </a:cubicBezTo>
                  <a:cubicBezTo>
                    <a:pt x="270" y="8055"/>
                    <a:pt x="749" y="8953"/>
                    <a:pt x="1468" y="9612"/>
                  </a:cubicBezTo>
                  <a:cubicBezTo>
                    <a:pt x="3175" y="11409"/>
                    <a:pt x="5570" y="12067"/>
                    <a:pt x="7995" y="12606"/>
                  </a:cubicBezTo>
                  <a:cubicBezTo>
                    <a:pt x="10002" y="13055"/>
                    <a:pt x="12667" y="13085"/>
                    <a:pt x="14254" y="13205"/>
                  </a:cubicBezTo>
                  <a:cubicBezTo>
                    <a:pt x="14553" y="13205"/>
                    <a:pt x="14882" y="13235"/>
                    <a:pt x="15242" y="13235"/>
                  </a:cubicBezTo>
                  <a:lnTo>
                    <a:pt x="15721" y="15271"/>
                  </a:lnTo>
                  <a:cubicBezTo>
                    <a:pt x="16110" y="17008"/>
                    <a:pt x="16559" y="18835"/>
                    <a:pt x="17817" y="20092"/>
                  </a:cubicBezTo>
                  <a:cubicBezTo>
                    <a:pt x="18775" y="21020"/>
                    <a:pt x="20123" y="21499"/>
                    <a:pt x="21440" y="21769"/>
                  </a:cubicBezTo>
                  <a:cubicBezTo>
                    <a:pt x="22325" y="21944"/>
                    <a:pt x="23177" y="22031"/>
                    <a:pt x="24008" y="22031"/>
                  </a:cubicBezTo>
                  <a:cubicBezTo>
                    <a:pt x="26298" y="22031"/>
                    <a:pt x="28419" y="21375"/>
                    <a:pt x="30573" y="20122"/>
                  </a:cubicBezTo>
                  <a:cubicBezTo>
                    <a:pt x="31172" y="19763"/>
                    <a:pt x="31800" y="19284"/>
                    <a:pt x="31860" y="18625"/>
                  </a:cubicBezTo>
                  <a:cubicBezTo>
                    <a:pt x="31890" y="18086"/>
                    <a:pt x="31441" y="17487"/>
                    <a:pt x="31202" y="17158"/>
                  </a:cubicBezTo>
                  <a:cubicBezTo>
                    <a:pt x="30004" y="15421"/>
                    <a:pt x="28776" y="12996"/>
                    <a:pt x="26261" y="10211"/>
                  </a:cubicBezTo>
                  <a:cubicBezTo>
                    <a:pt x="24554" y="8324"/>
                    <a:pt x="22518" y="6707"/>
                    <a:pt x="20632" y="4971"/>
                  </a:cubicBezTo>
                  <a:cubicBezTo>
                    <a:pt x="19883" y="4252"/>
                    <a:pt x="19104" y="3563"/>
                    <a:pt x="18296" y="2935"/>
                  </a:cubicBezTo>
                  <a:cubicBezTo>
                    <a:pt x="15871" y="1048"/>
                    <a:pt x="12906" y="30"/>
                    <a:pt x="98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9"/>
            <p:cNvSpPr/>
            <p:nvPr/>
          </p:nvSpPr>
          <p:spPr>
            <a:xfrm>
              <a:off x="5035217" y="3303464"/>
              <a:ext cx="589614" cy="322080"/>
            </a:xfrm>
            <a:custGeom>
              <a:avLst/>
              <a:gdLst/>
              <a:ahLst/>
              <a:cxnLst/>
              <a:rect l="l" t="t" r="r" b="b"/>
              <a:pathLst>
                <a:path w="34255" h="18712" extrusionOk="0">
                  <a:moveTo>
                    <a:pt x="33484" y="1"/>
                  </a:moveTo>
                  <a:cubicBezTo>
                    <a:pt x="32765" y="1"/>
                    <a:pt x="32073" y="159"/>
                    <a:pt x="31440" y="475"/>
                  </a:cubicBezTo>
                  <a:cubicBezTo>
                    <a:pt x="30153" y="1104"/>
                    <a:pt x="29194" y="2152"/>
                    <a:pt x="28266" y="3230"/>
                  </a:cubicBezTo>
                  <a:cubicBezTo>
                    <a:pt x="27368" y="4308"/>
                    <a:pt x="26500" y="5446"/>
                    <a:pt x="25392" y="6314"/>
                  </a:cubicBezTo>
                  <a:cubicBezTo>
                    <a:pt x="23655" y="7631"/>
                    <a:pt x="21469" y="8200"/>
                    <a:pt x="19283" y="8350"/>
                  </a:cubicBezTo>
                  <a:cubicBezTo>
                    <a:pt x="18115" y="8410"/>
                    <a:pt x="13474" y="8170"/>
                    <a:pt x="10390" y="10326"/>
                  </a:cubicBezTo>
                  <a:cubicBezTo>
                    <a:pt x="9851" y="10716"/>
                    <a:pt x="9372" y="11045"/>
                    <a:pt x="8953" y="11344"/>
                  </a:cubicBezTo>
                  <a:cubicBezTo>
                    <a:pt x="7066" y="12722"/>
                    <a:pt x="6258" y="13231"/>
                    <a:pt x="3593" y="13890"/>
                  </a:cubicBezTo>
                  <a:cubicBezTo>
                    <a:pt x="2455" y="14189"/>
                    <a:pt x="1257" y="14399"/>
                    <a:pt x="89" y="14548"/>
                  </a:cubicBezTo>
                  <a:cubicBezTo>
                    <a:pt x="1" y="16790"/>
                    <a:pt x="2469" y="18712"/>
                    <a:pt x="5633" y="18712"/>
                  </a:cubicBezTo>
                  <a:cubicBezTo>
                    <a:pt x="5682" y="18712"/>
                    <a:pt x="5730" y="18711"/>
                    <a:pt x="5779" y="18710"/>
                  </a:cubicBezTo>
                  <a:cubicBezTo>
                    <a:pt x="6467" y="18651"/>
                    <a:pt x="7126" y="18561"/>
                    <a:pt x="7785" y="18471"/>
                  </a:cubicBezTo>
                  <a:cubicBezTo>
                    <a:pt x="9492" y="18231"/>
                    <a:pt x="11079" y="17992"/>
                    <a:pt x="12276" y="17722"/>
                  </a:cubicBezTo>
                  <a:cubicBezTo>
                    <a:pt x="16409" y="16824"/>
                    <a:pt x="20391" y="15327"/>
                    <a:pt x="24104" y="13231"/>
                  </a:cubicBezTo>
                  <a:cubicBezTo>
                    <a:pt x="27757" y="11165"/>
                    <a:pt x="31051" y="8230"/>
                    <a:pt x="33027" y="4487"/>
                  </a:cubicBezTo>
                  <a:cubicBezTo>
                    <a:pt x="33746" y="3140"/>
                    <a:pt x="34255" y="1493"/>
                    <a:pt x="33985" y="26"/>
                  </a:cubicBezTo>
                  <a:cubicBezTo>
                    <a:pt x="33817" y="9"/>
                    <a:pt x="33650" y="1"/>
                    <a:pt x="334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9"/>
            <p:cNvSpPr/>
            <p:nvPr/>
          </p:nvSpPr>
          <p:spPr>
            <a:xfrm>
              <a:off x="5036749" y="3210293"/>
              <a:ext cx="609219" cy="343080"/>
            </a:xfrm>
            <a:custGeom>
              <a:avLst/>
              <a:gdLst/>
              <a:ahLst/>
              <a:cxnLst/>
              <a:rect l="l" t="t" r="r" b="b"/>
              <a:pathLst>
                <a:path w="35394" h="19932" extrusionOk="0">
                  <a:moveTo>
                    <a:pt x="28766" y="0"/>
                  </a:moveTo>
                  <a:cubicBezTo>
                    <a:pt x="25997" y="0"/>
                    <a:pt x="23258" y="748"/>
                    <a:pt x="20871" y="2175"/>
                  </a:cubicBezTo>
                  <a:cubicBezTo>
                    <a:pt x="18326" y="3642"/>
                    <a:pt x="16050" y="5529"/>
                    <a:pt x="14194" y="7804"/>
                  </a:cubicBezTo>
                  <a:cubicBezTo>
                    <a:pt x="12068" y="10350"/>
                    <a:pt x="11080" y="12356"/>
                    <a:pt x="7426" y="14302"/>
                  </a:cubicBezTo>
                  <a:cubicBezTo>
                    <a:pt x="6468" y="14811"/>
                    <a:pt x="5450" y="15290"/>
                    <a:pt x="4432" y="15679"/>
                  </a:cubicBezTo>
                  <a:cubicBezTo>
                    <a:pt x="3654" y="15979"/>
                    <a:pt x="2905" y="16248"/>
                    <a:pt x="2156" y="16488"/>
                  </a:cubicBezTo>
                  <a:cubicBezTo>
                    <a:pt x="1378" y="16997"/>
                    <a:pt x="779" y="17686"/>
                    <a:pt x="390" y="18524"/>
                  </a:cubicBezTo>
                  <a:cubicBezTo>
                    <a:pt x="150" y="18973"/>
                    <a:pt x="30" y="19452"/>
                    <a:pt x="0" y="19931"/>
                  </a:cubicBezTo>
                  <a:cubicBezTo>
                    <a:pt x="1198" y="19812"/>
                    <a:pt x="2366" y="19572"/>
                    <a:pt x="3534" y="19303"/>
                  </a:cubicBezTo>
                  <a:cubicBezTo>
                    <a:pt x="6199" y="18614"/>
                    <a:pt x="6977" y="18105"/>
                    <a:pt x="8894" y="16757"/>
                  </a:cubicBezTo>
                  <a:cubicBezTo>
                    <a:pt x="9313" y="16458"/>
                    <a:pt x="9792" y="16129"/>
                    <a:pt x="10331" y="15739"/>
                  </a:cubicBezTo>
                  <a:cubicBezTo>
                    <a:pt x="13415" y="13553"/>
                    <a:pt x="18026" y="13823"/>
                    <a:pt x="19224" y="13733"/>
                  </a:cubicBezTo>
                  <a:cubicBezTo>
                    <a:pt x="21380" y="13583"/>
                    <a:pt x="23596" y="13014"/>
                    <a:pt x="25333" y="11697"/>
                  </a:cubicBezTo>
                  <a:cubicBezTo>
                    <a:pt x="26440" y="10859"/>
                    <a:pt x="27309" y="9721"/>
                    <a:pt x="28207" y="8643"/>
                  </a:cubicBezTo>
                  <a:cubicBezTo>
                    <a:pt x="29105" y="7565"/>
                    <a:pt x="30094" y="6487"/>
                    <a:pt x="31351" y="5888"/>
                  </a:cubicBezTo>
                  <a:cubicBezTo>
                    <a:pt x="31993" y="5579"/>
                    <a:pt x="32672" y="5402"/>
                    <a:pt x="33359" y="5402"/>
                  </a:cubicBezTo>
                  <a:cubicBezTo>
                    <a:pt x="33538" y="5402"/>
                    <a:pt x="33717" y="5414"/>
                    <a:pt x="33896" y="5439"/>
                  </a:cubicBezTo>
                  <a:cubicBezTo>
                    <a:pt x="34435" y="5499"/>
                    <a:pt x="34944" y="5678"/>
                    <a:pt x="35394" y="6008"/>
                  </a:cubicBezTo>
                  <a:cubicBezTo>
                    <a:pt x="35004" y="4031"/>
                    <a:pt x="34346" y="2085"/>
                    <a:pt x="32639" y="917"/>
                  </a:cubicBezTo>
                  <a:cubicBezTo>
                    <a:pt x="31711" y="348"/>
                    <a:pt x="30633" y="19"/>
                    <a:pt x="29525" y="19"/>
                  </a:cubicBezTo>
                  <a:cubicBezTo>
                    <a:pt x="29272" y="7"/>
                    <a:pt x="29018" y="0"/>
                    <a:pt x="28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9"/>
            <p:cNvSpPr/>
            <p:nvPr/>
          </p:nvSpPr>
          <p:spPr>
            <a:xfrm>
              <a:off x="3764745" y="3039390"/>
              <a:ext cx="1482306" cy="642319"/>
            </a:xfrm>
            <a:custGeom>
              <a:avLst/>
              <a:gdLst/>
              <a:ahLst/>
              <a:cxnLst/>
              <a:rect l="l" t="t" r="r" b="b"/>
              <a:pathLst>
                <a:path w="86118" h="37317" extrusionOk="0">
                  <a:moveTo>
                    <a:pt x="42994" y="1"/>
                  </a:moveTo>
                  <a:cubicBezTo>
                    <a:pt x="41567" y="1"/>
                    <a:pt x="40130" y="61"/>
                    <a:pt x="38687" y="187"/>
                  </a:cubicBezTo>
                  <a:cubicBezTo>
                    <a:pt x="18445" y="1953"/>
                    <a:pt x="5809" y="16655"/>
                    <a:pt x="0" y="25339"/>
                  </a:cubicBezTo>
                  <a:cubicBezTo>
                    <a:pt x="11977" y="33483"/>
                    <a:pt x="20062" y="37256"/>
                    <a:pt x="40993" y="37316"/>
                  </a:cubicBezTo>
                  <a:cubicBezTo>
                    <a:pt x="41037" y="37316"/>
                    <a:pt x="41081" y="37316"/>
                    <a:pt x="41125" y="37316"/>
                  </a:cubicBezTo>
                  <a:cubicBezTo>
                    <a:pt x="61284" y="37316"/>
                    <a:pt x="79514" y="23706"/>
                    <a:pt x="86117" y="16506"/>
                  </a:cubicBezTo>
                  <a:cubicBezTo>
                    <a:pt x="75541" y="8470"/>
                    <a:pt x="59921" y="1"/>
                    <a:pt x="429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9"/>
            <p:cNvSpPr/>
            <p:nvPr/>
          </p:nvSpPr>
          <p:spPr>
            <a:xfrm>
              <a:off x="4484761" y="3172856"/>
              <a:ext cx="384493" cy="321237"/>
            </a:xfrm>
            <a:custGeom>
              <a:avLst/>
              <a:gdLst/>
              <a:ahLst/>
              <a:cxnLst/>
              <a:rect l="l" t="t" r="r" b="b"/>
              <a:pathLst>
                <a:path w="22338" h="18663" extrusionOk="0">
                  <a:moveTo>
                    <a:pt x="11486" y="0"/>
                  </a:moveTo>
                  <a:cubicBezTo>
                    <a:pt x="11291" y="0"/>
                    <a:pt x="11095" y="49"/>
                    <a:pt x="10899" y="98"/>
                  </a:cubicBezTo>
                  <a:cubicBezTo>
                    <a:pt x="8145" y="757"/>
                    <a:pt x="5390" y="1266"/>
                    <a:pt x="2575" y="1595"/>
                  </a:cubicBezTo>
                  <a:cubicBezTo>
                    <a:pt x="1078" y="1775"/>
                    <a:pt x="0" y="3122"/>
                    <a:pt x="150" y="4619"/>
                  </a:cubicBezTo>
                  <a:cubicBezTo>
                    <a:pt x="479" y="8392"/>
                    <a:pt x="779" y="12225"/>
                    <a:pt x="1018" y="16058"/>
                  </a:cubicBezTo>
                  <a:cubicBezTo>
                    <a:pt x="1138" y="17525"/>
                    <a:pt x="2366" y="18663"/>
                    <a:pt x="3833" y="18663"/>
                  </a:cubicBezTo>
                  <a:lnTo>
                    <a:pt x="4132" y="18663"/>
                  </a:lnTo>
                  <a:cubicBezTo>
                    <a:pt x="9762" y="18034"/>
                    <a:pt x="15301" y="16567"/>
                    <a:pt x="20511" y="14321"/>
                  </a:cubicBezTo>
                  <a:cubicBezTo>
                    <a:pt x="21230" y="13992"/>
                    <a:pt x="21799" y="13393"/>
                    <a:pt x="22068" y="12644"/>
                  </a:cubicBezTo>
                  <a:cubicBezTo>
                    <a:pt x="22338" y="11926"/>
                    <a:pt x="22278" y="11117"/>
                    <a:pt x="21919" y="10458"/>
                  </a:cubicBezTo>
                  <a:cubicBezTo>
                    <a:pt x="19853" y="6476"/>
                    <a:pt x="16888" y="3092"/>
                    <a:pt x="13265" y="487"/>
                  </a:cubicBezTo>
                  <a:cubicBezTo>
                    <a:pt x="12820" y="182"/>
                    <a:pt x="12299" y="5"/>
                    <a:pt x="11747" y="5"/>
                  </a:cubicBezTo>
                  <a:cubicBezTo>
                    <a:pt x="11704" y="5"/>
                    <a:pt x="11661" y="6"/>
                    <a:pt x="11618" y="8"/>
                  </a:cubicBezTo>
                  <a:cubicBezTo>
                    <a:pt x="11574" y="3"/>
                    <a:pt x="11530" y="0"/>
                    <a:pt x="1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9"/>
            <p:cNvSpPr/>
            <p:nvPr/>
          </p:nvSpPr>
          <p:spPr>
            <a:xfrm>
              <a:off x="4733689" y="3107018"/>
              <a:ext cx="371618" cy="274729"/>
            </a:xfrm>
            <a:custGeom>
              <a:avLst/>
              <a:gdLst/>
              <a:ahLst/>
              <a:cxnLst/>
              <a:rect l="l" t="t" r="r" b="b"/>
              <a:pathLst>
                <a:path w="21590" h="15961" extrusionOk="0">
                  <a:moveTo>
                    <a:pt x="5780" y="0"/>
                  </a:moveTo>
                  <a:cubicBezTo>
                    <a:pt x="5510" y="0"/>
                    <a:pt x="5241" y="60"/>
                    <a:pt x="5001" y="210"/>
                  </a:cubicBezTo>
                  <a:cubicBezTo>
                    <a:pt x="3774" y="899"/>
                    <a:pt x="2516" y="1528"/>
                    <a:pt x="1288" y="2067"/>
                  </a:cubicBezTo>
                  <a:cubicBezTo>
                    <a:pt x="210" y="2576"/>
                    <a:pt x="1" y="4043"/>
                    <a:pt x="929" y="4791"/>
                  </a:cubicBezTo>
                  <a:cubicBezTo>
                    <a:pt x="4283" y="7576"/>
                    <a:pt x="6978" y="11050"/>
                    <a:pt x="8834" y="15002"/>
                  </a:cubicBezTo>
                  <a:cubicBezTo>
                    <a:pt x="9104" y="15601"/>
                    <a:pt x="9672" y="15960"/>
                    <a:pt x="10331" y="15960"/>
                  </a:cubicBezTo>
                  <a:cubicBezTo>
                    <a:pt x="10571" y="15960"/>
                    <a:pt x="10840" y="15900"/>
                    <a:pt x="11080" y="15751"/>
                  </a:cubicBezTo>
                  <a:cubicBezTo>
                    <a:pt x="14493" y="13984"/>
                    <a:pt x="17787" y="11948"/>
                    <a:pt x="20901" y="9702"/>
                  </a:cubicBezTo>
                  <a:cubicBezTo>
                    <a:pt x="21350" y="9373"/>
                    <a:pt x="21590" y="8864"/>
                    <a:pt x="21560" y="8295"/>
                  </a:cubicBezTo>
                  <a:cubicBezTo>
                    <a:pt x="21530" y="7756"/>
                    <a:pt x="21231" y="7247"/>
                    <a:pt x="20781" y="6977"/>
                  </a:cubicBezTo>
                  <a:cubicBezTo>
                    <a:pt x="16200" y="4222"/>
                    <a:pt x="11379" y="1917"/>
                    <a:pt x="6349" y="90"/>
                  </a:cubicBezTo>
                  <a:cubicBezTo>
                    <a:pt x="6169" y="30"/>
                    <a:pt x="5989" y="0"/>
                    <a:pt x="57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9"/>
            <p:cNvSpPr/>
            <p:nvPr/>
          </p:nvSpPr>
          <p:spPr>
            <a:xfrm>
              <a:off x="4109030" y="3193907"/>
              <a:ext cx="377281" cy="300186"/>
            </a:xfrm>
            <a:custGeom>
              <a:avLst/>
              <a:gdLst/>
              <a:ahLst/>
              <a:cxnLst/>
              <a:rect l="l" t="t" r="r" b="b"/>
              <a:pathLst>
                <a:path w="21919" h="17440" extrusionOk="0">
                  <a:moveTo>
                    <a:pt x="10153" y="0"/>
                  </a:moveTo>
                  <a:cubicBezTo>
                    <a:pt x="10104" y="0"/>
                    <a:pt x="10054" y="4"/>
                    <a:pt x="10001" y="13"/>
                  </a:cubicBezTo>
                  <a:cubicBezTo>
                    <a:pt x="8983" y="13"/>
                    <a:pt x="7995" y="462"/>
                    <a:pt x="7336" y="1241"/>
                  </a:cubicBezTo>
                  <a:cubicBezTo>
                    <a:pt x="4761" y="4235"/>
                    <a:pt x="2635" y="7559"/>
                    <a:pt x="988" y="11152"/>
                  </a:cubicBezTo>
                  <a:cubicBezTo>
                    <a:pt x="0" y="13278"/>
                    <a:pt x="1348" y="15763"/>
                    <a:pt x="3683" y="16092"/>
                  </a:cubicBezTo>
                  <a:cubicBezTo>
                    <a:pt x="8534" y="16781"/>
                    <a:pt x="14822" y="17230"/>
                    <a:pt x="18146" y="17440"/>
                  </a:cubicBezTo>
                  <a:lnTo>
                    <a:pt x="18356" y="17440"/>
                  </a:lnTo>
                  <a:cubicBezTo>
                    <a:pt x="19344" y="17410"/>
                    <a:pt x="20272" y="16991"/>
                    <a:pt x="20931" y="16272"/>
                  </a:cubicBezTo>
                  <a:cubicBezTo>
                    <a:pt x="21589" y="15583"/>
                    <a:pt x="21919" y="14625"/>
                    <a:pt x="21859" y="13667"/>
                  </a:cubicBezTo>
                  <a:cubicBezTo>
                    <a:pt x="21619" y="10403"/>
                    <a:pt x="21380" y="7079"/>
                    <a:pt x="21080" y="3846"/>
                  </a:cubicBezTo>
                  <a:cubicBezTo>
                    <a:pt x="20931" y="2079"/>
                    <a:pt x="19493" y="702"/>
                    <a:pt x="17727" y="642"/>
                  </a:cubicBezTo>
                  <a:cubicBezTo>
                    <a:pt x="15301" y="552"/>
                    <a:pt x="12906" y="372"/>
                    <a:pt x="10510" y="43"/>
                  </a:cubicBezTo>
                  <a:cubicBezTo>
                    <a:pt x="10383" y="22"/>
                    <a:pt x="10271" y="0"/>
                    <a:pt x="101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9"/>
            <p:cNvSpPr/>
            <p:nvPr/>
          </p:nvSpPr>
          <p:spPr>
            <a:xfrm>
              <a:off x="4161080" y="3047239"/>
              <a:ext cx="621079" cy="143397"/>
            </a:xfrm>
            <a:custGeom>
              <a:avLst/>
              <a:gdLst/>
              <a:ahLst/>
              <a:cxnLst/>
              <a:rect l="l" t="t" r="r" b="b"/>
              <a:pathLst>
                <a:path w="36083" h="8331" extrusionOk="0">
                  <a:moveTo>
                    <a:pt x="19973" y="0"/>
                  </a:moveTo>
                  <a:cubicBezTo>
                    <a:pt x="18536" y="0"/>
                    <a:pt x="17098" y="60"/>
                    <a:pt x="15691" y="180"/>
                  </a:cubicBezTo>
                  <a:cubicBezTo>
                    <a:pt x="10481" y="659"/>
                    <a:pt x="5360" y="2036"/>
                    <a:pt x="629" y="4252"/>
                  </a:cubicBezTo>
                  <a:cubicBezTo>
                    <a:pt x="240" y="4432"/>
                    <a:pt x="1" y="4821"/>
                    <a:pt x="31" y="5240"/>
                  </a:cubicBezTo>
                  <a:cubicBezTo>
                    <a:pt x="60" y="5659"/>
                    <a:pt x="330" y="6019"/>
                    <a:pt x="749" y="6138"/>
                  </a:cubicBezTo>
                  <a:cubicBezTo>
                    <a:pt x="2306" y="6647"/>
                    <a:pt x="3923" y="7037"/>
                    <a:pt x="5540" y="7336"/>
                  </a:cubicBezTo>
                  <a:cubicBezTo>
                    <a:pt x="9430" y="7975"/>
                    <a:pt x="13347" y="8331"/>
                    <a:pt x="17288" y="8331"/>
                  </a:cubicBezTo>
                  <a:cubicBezTo>
                    <a:pt x="17594" y="8331"/>
                    <a:pt x="17900" y="8329"/>
                    <a:pt x="18206" y="8324"/>
                  </a:cubicBezTo>
                  <a:lnTo>
                    <a:pt x="18655" y="8324"/>
                  </a:lnTo>
                  <a:cubicBezTo>
                    <a:pt x="22788" y="8294"/>
                    <a:pt x="26890" y="7516"/>
                    <a:pt x="30782" y="6079"/>
                  </a:cubicBezTo>
                  <a:cubicBezTo>
                    <a:pt x="32399" y="5510"/>
                    <a:pt x="33956" y="4851"/>
                    <a:pt x="35484" y="4102"/>
                  </a:cubicBezTo>
                  <a:cubicBezTo>
                    <a:pt x="35873" y="3923"/>
                    <a:pt x="36082" y="3533"/>
                    <a:pt x="36052" y="3114"/>
                  </a:cubicBezTo>
                  <a:cubicBezTo>
                    <a:pt x="36023" y="2695"/>
                    <a:pt x="35693" y="2336"/>
                    <a:pt x="35304" y="2216"/>
                  </a:cubicBezTo>
                  <a:cubicBezTo>
                    <a:pt x="30303" y="779"/>
                    <a:pt x="25153" y="30"/>
                    <a:pt x="199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9"/>
            <p:cNvSpPr/>
            <p:nvPr/>
          </p:nvSpPr>
          <p:spPr>
            <a:xfrm>
              <a:off x="3888951" y="3152889"/>
              <a:ext cx="322149" cy="290702"/>
            </a:xfrm>
            <a:custGeom>
              <a:avLst/>
              <a:gdLst/>
              <a:ahLst/>
              <a:cxnLst/>
              <a:rect l="l" t="t" r="r" b="b"/>
              <a:pathLst>
                <a:path w="18716" h="16889" extrusionOk="0">
                  <a:moveTo>
                    <a:pt x="13445" y="0"/>
                  </a:moveTo>
                  <a:cubicBezTo>
                    <a:pt x="13026" y="30"/>
                    <a:pt x="12637" y="120"/>
                    <a:pt x="12307" y="330"/>
                  </a:cubicBezTo>
                  <a:cubicBezTo>
                    <a:pt x="8055" y="2905"/>
                    <a:pt x="4133" y="6019"/>
                    <a:pt x="719" y="9642"/>
                  </a:cubicBezTo>
                  <a:cubicBezTo>
                    <a:pt x="210" y="10121"/>
                    <a:pt x="0" y="10840"/>
                    <a:pt x="90" y="11529"/>
                  </a:cubicBezTo>
                  <a:cubicBezTo>
                    <a:pt x="180" y="12217"/>
                    <a:pt x="629" y="12846"/>
                    <a:pt x="1258" y="13175"/>
                  </a:cubicBezTo>
                  <a:cubicBezTo>
                    <a:pt x="3743" y="14583"/>
                    <a:pt x="6378" y="15781"/>
                    <a:pt x="9103" y="16739"/>
                  </a:cubicBezTo>
                  <a:cubicBezTo>
                    <a:pt x="9343" y="16829"/>
                    <a:pt x="9582" y="16858"/>
                    <a:pt x="9852" y="16858"/>
                  </a:cubicBezTo>
                  <a:lnTo>
                    <a:pt x="9852" y="16888"/>
                  </a:lnTo>
                  <a:cubicBezTo>
                    <a:pt x="10780" y="16888"/>
                    <a:pt x="11618" y="16320"/>
                    <a:pt x="11948" y="15421"/>
                  </a:cubicBezTo>
                  <a:cubicBezTo>
                    <a:pt x="13475" y="11559"/>
                    <a:pt x="15541" y="7905"/>
                    <a:pt x="18086" y="4642"/>
                  </a:cubicBezTo>
                  <a:cubicBezTo>
                    <a:pt x="18565" y="4043"/>
                    <a:pt x="18715" y="3294"/>
                    <a:pt x="18476" y="2576"/>
                  </a:cubicBezTo>
                  <a:cubicBezTo>
                    <a:pt x="18236" y="1857"/>
                    <a:pt x="17667" y="1288"/>
                    <a:pt x="16948" y="1078"/>
                  </a:cubicBezTo>
                  <a:cubicBezTo>
                    <a:pt x="16020" y="809"/>
                    <a:pt x="15122" y="509"/>
                    <a:pt x="14224" y="150"/>
                  </a:cubicBezTo>
                  <a:cubicBezTo>
                    <a:pt x="13984" y="60"/>
                    <a:pt x="13715" y="0"/>
                    <a:pt x="134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9"/>
            <p:cNvSpPr/>
            <p:nvPr/>
          </p:nvSpPr>
          <p:spPr>
            <a:xfrm>
              <a:off x="3789480" y="3269366"/>
              <a:ext cx="1425608" cy="404098"/>
            </a:xfrm>
            <a:custGeom>
              <a:avLst/>
              <a:gdLst/>
              <a:ahLst/>
              <a:cxnLst/>
              <a:rect l="l" t="t" r="r" b="b"/>
              <a:pathLst>
                <a:path w="82824" h="23477" extrusionOk="0">
                  <a:moveTo>
                    <a:pt x="78602" y="1"/>
                  </a:moveTo>
                  <a:cubicBezTo>
                    <a:pt x="77973" y="1"/>
                    <a:pt x="77374" y="210"/>
                    <a:pt x="76865" y="599"/>
                  </a:cubicBezTo>
                  <a:cubicBezTo>
                    <a:pt x="72913" y="3504"/>
                    <a:pt x="68721" y="6049"/>
                    <a:pt x="64319" y="8175"/>
                  </a:cubicBezTo>
                  <a:cubicBezTo>
                    <a:pt x="56474" y="11948"/>
                    <a:pt x="48688" y="13984"/>
                    <a:pt x="41203" y="14194"/>
                  </a:cubicBezTo>
                  <a:lnTo>
                    <a:pt x="39765" y="14194"/>
                  </a:lnTo>
                  <a:cubicBezTo>
                    <a:pt x="30183" y="14164"/>
                    <a:pt x="23236" y="13385"/>
                    <a:pt x="17188" y="11649"/>
                  </a:cubicBezTo>
                  <a:cubicBezTo>
                    <a:pt x="13295" y="10511"/>
                    <a:pt x="9552" y="8924"/>
                    <a:pt x="6049" y="6888"/>
                  </a:cubicBezTo>
                  <a:cubicBezTo>
                    <a:pt x="5600" y="6648"/>
                    <a:pt x="5121" y="6528"/>
                    <a:pt x="4612" y="6528"/>
                  </a:cubicBezTo>
                  <a:cubicBezTo>
                    <a:pt x="3713" y="6528"/>
                    <a:pt x="2875" y="6947"/>
                    <a:pt x="2306" y="7636"/>
                  </a:cubicBezTo>
                  <a:cubicBezTo>
                    <a:pt x="1857" y="8205"/>
                    <a:pt x="1438" y="8774"/>
                    <a:pt x="1018" y="9313"/>
                  </a:cubicBezTo>
                  <a:cubicBezTo>
                    <a:pt x="0" y="10660"/>
                    <a:pt x="360" y="12607"/>
                    <a:pt x="1767" y="13535"/>
                  </a:cubicBezTo>
                  <a:cubicBezTo>
                    <a:pt x="12068" y="20242"/>
                    <a:pt x="20362" y="23446"/>
                    <a:pt x="39586" y="23476"/>
                  </a:cubicBezTo>
                  <a:lnTo>
                    <a:pt x="39705" y="23476"/>
                  </a:lnTo>
                  <a:cubicBezTo>
                    <a:pt x="56084" y="23476"/>
                    <a:pt x="71984" y="14313"/>
                    <a:pt x="81446" y="5720"/>
                  </a:cubicBezTo>
                  <a:cubicBezTo>
                    <a:pt x="82824" y="4432"/>
                    <a:pt x="82674" y="2216"/>
                    <a:pt x="81147" y="1138"/>
                  </a:cubicBezTo>
                  <a:lnTo>
                    <a:pt x="80249" y="510"/>
                  </a:lnTo>
                  <a:cubicBezTo>
                    <a:pt x="79770" y="180"/>
                    <a:pt x="79201" y="1"/>
                    <a:pt x="786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9"/>
            <p:cNvSpPr/>
            <p:nvPr/>
          </p:nvSpPr>
          <p:spPr>
            <a:xfrm>
              <a:off x="5457319" y="3246112"/>
              <a:ext cx="24752" cy="58850"/>
            </a:xfrm>
            <a:custGeom>
              <a:avLst/>
              <a:gdLst/>
              <a:ahLst/>
              <a:cxnLst/>
              <a:rect l="l" t="t" r="r" b="b"/>
              <a:pathLst>
                <a:path w="1438" h="3419" extrusionOk="0">
                  <a:moveTo>
                    <a:pt x="921" y="1"/>
                  </a:moveTo>
                  <a:cubicBezTo>
                    <a:pt x="602" y="1"/>
                    <a:pt x="264" y="728"/>
                    <a:pt x="120" y="1621"/>
                  </a:cubicBezTo>
                  <a:cubicBezTo>
                    <a:pt x="0" y="2579"/>
                    <a:pt x="150" y="3358"/>
                    <a:pt x="479" y="3418"/>
                  </a:cubicBezTo>
                  <a:cubicBezTo>
                    <a:pt x="486" y="3418"/>
                    <a:pt x="493" y="3419"/>
                    <a:pt x="499" y="3419"/>
                  </a:cubicBezTo>
                  <a:cubicBezTo>
                    <a:pt x="823" y="3419"/>
                    <a:pt x="1170" y="2710"/>
                    <a:pt x="1288" y="1771"/>
                  </a:cubicBezTo>
                  <a:cubicBezTo>
                    <a:pt x="1438" y="843"/>
                    <a:pt x="1258" y="34"/>
                    <a:pt x="958" y="4"/>
                  </a:cubicBezTo>
                  <a:cubicBezTo>
                    <a:pt x="946" y="2"/>
                    <a:pt x="934" y="1"/>
                    <a:pt x="9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6" name="Google Shape;1166;p39"/>
          <p:cNvSpPr/>
          <p:nvPr/>
        </p:nvSpPr>
        <p:spPr>
          <a:xfrm>
            <a:off x="-688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7" name="Google Shape;1167;p39"/>
          <p:cNvGrpSpPr/>
          <p:nvPr/>
        </p:nvGrpSpPr>
        <p:grpSpPr>
          <a:xfrm>
            <a:off x="153671" y="90047"/>
            <a:ext cx="493797" cy="446228"/>
            <a:chOff x="2679436" y="3270400"/>
            <a:chExt cx="752625" cy="689795"/>
          </a:xfrm>
        </p:grpSpPr>
        <p:sp>
          <p:nvSpPr>
            <p:cNvPr id="1168" name="Google Shape;1168;p39"/>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9"/>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9"/>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9"/>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2" name="Google Shape;1172;p39">
            <a:hlinkClick r:id="rId4" action="ppaction://hlinksldjump"/>
          </p:cNvPr>
          <p:cNvSpPr txBox="1"/>
          <p:nvPr/>
        </p:nvSpPr>
        <p:spPr>
          <a:xfrm>
            <a:off x="-8550" y="-32125"/>
            <a:ext cx="721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1173" name="Google Shape;1173;p39">
            <a:hlinkClick r:id="rId5" action="ppaction://hlinksldjump"/>
          </p:cNvPr>
          <p:cNvSpPr txBox="1"/>
          <p:nvPr/>
        </p:nvSpPr>
        <p:spPr>
          <a:xfrm>
            <a:off x="5134725" y="2764419"/>
            <a:ext cx="2424900" cy="156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unito"/>
              <a:ea typeface="Nunito"/>
              <a:cs typeface="Nunito"/>
              <a:sym typeface="Nunito"/>
            </a:endParaRPr>
          </a:p>
        </p:txBody>
      </p:sp>
      <p:sp>
        <p:nvSpPr>
          <p:cNvPr id="1176" name="Google Shape;1176;p39"/>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mtClean="0">
                <a:latin typeface="Minion Pro Cond" pitchFamily="18" charset="0"/>
              </a:rPr>
              <a:t>Hoạt động học tập</a:t>
            </a:r>
            <a:endParaRPr>
              <a:latin typeface="Minion Pro Cond" pitchFamily="18" charset="0"/>
            </a:endParaRPr>
          </a:p>
        </p:txBody>
      </p:sp>
      <p:sp>
        <p:nvSpPr>
          <p:cNvPr id="1177" name="Google Shape;1177;p39">
            <a:hlinkClick r:id="rId3" action="ppaction://hlinksldjump"/>
          </p:cNvPr>
          <p:cNvSpPr txBox="1"/>
          <p:nvPr/>
        </p:nvSpPr>
        <p:spPr>
          <a:xfrm>
            <a:off x="1780243" y="2136489"/>
            <a:ext cx="2076300" cy="40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smtClean="0">
                <a:latin typeface="Franklin Gothic Medium" panose="020B0603020102020204" pitchFamily="34" charset="0"/>
                <a:ea typeface="Nunito"/>
                <a:cs typeface="Nunito"/>
                <a:sym typeface="Nunito"/>
              </a:rPr>
              <a:t>1. Đọc</a:t>
            </a:r>
            <a:endParaRPr sz="2800">
              <a:latin typeface="Franklin Gothic Medium" panose="020B0603020102020204" pitchFamily="34" charset="0"/>
              <a:ea typeface="Nunito"/>
              <a:cs typeface="Nunito"/>
              <a:sym typeface="Nunito"/>
            </a:endParaRPr>
          </a:p>
        </p:txBody>
      </p:sp>
      <p:sp>
        <p:nvSpPr>
          <p:cNvPr id="1178" name="Google Shape;1178;p39">
            <a:hlinkClick r:id="rId5" action="ppaction://hlinksldjump"/>
          </p:cNvPr>
          <p:cNvSpPr txBox="1"/>
          <p:nvPr/>
        </p:nvSpPr>
        <p:spPr>
          <a:xfrm>
            <a:off x="6629400" y="4089291"/>
            <a:ext cx="2076300" cy="40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smtClean="0">
                <a:latin typeface="Franklin Gothic Medium" panose="020B0603020102020204" pitchFamily="34" charset="0"/>
                <a:ea typeface="Nunito"/>
                <a:cs typeface="Nunito"/>
                <a:sym typeface="Nunito"/>
              </a:rPr>
              <a:t>4. Ôn tập</a:t>
            </a:r>
            <a:endParaRPr sz="2800">
              <a:latin typeface="Franklin Gothic Medium" panose="020B0603020102020204" pitchFamily="34" charset="0"/>
              <a:ea typeface="Nunito"/>
              <a:cs typeface="Nunito"/>
              <a:sym typeface="Nunito"/>
            </a:endParaRPr>
          </a:p>
        </p:txBody>
      </p:sp>
      <p:grpSp>
        <p:nvGrpSpPr>
          <p:cNvPr id="1179" name="Google Shape;1179;p39"/>
          <p:cNvGrpSpPr/>
          <p:nvPr/>
        </p:nvGrpSpPr>
        <p:grpSpPr>
          <a:xfrm>
            <a:off x="346639" y="3001061"/>
            <a:ext cx="1906932" cy="1415814"/>
            <a:chOff x="5940250" y="2620489"/>
            <a:chExt cx="2369318" cy="1415814"/>
          </a:xfrm>
        </p:grpSpPr>
        <p:sp>
          <p:nvSpPr>
            <p:cNvPr id="1180" name="Google Shape;1180;p39"/>
            <p:cNvSpPr/>
            <p:nvPr/>
          </p:nvSpPr>
          <p:spPr>
            <a:xfrm>
              <a:off x="5940250" y="3848154"/>
              <a:ext cx="2347148" cy="188150"/>
            </a:xfrm>
            <a:custGeom>
              <a:avLst/>
              <a:gdLst/>
              <a:ahLst/>
              <a:cxnLst/>
              <a:rect l="l" t="t" r="r" b="b"/>
              <a:pathLst>
                <a:path w="136363" h="10931" extrusionOk="0">
                  <a:moveTo>
                    <a:pt x="68181" y="1"/>
                  </a:moveTo>
                  <a:cubicBezTo>
                    <a:pt x="30513" y="1"/>
                    <a:pt x="0" y="2456"/>
                    <a:pt x="0" y="5451"/>
                  </a:cubicBezTo>
                  <a:cubicBezTo>
                    <a:pt x="0" y="8475"/>
                    <a:pt x="30513" y="10930"/>
                    <a:pt x="68181" y="10930"/>
                  </a:cubicBezTo>
                  <a:cubicBezTo>
                    <a:pt x="105820" y="10930"/>
                    <a:pt x="136363" y="8475"/>
                    <a:pt x="136363" y="5451"/>
                  </a:cubicBezTo>
                  <a:cubicBezTo>
                    <a:pt x="136363" y="2456"/>
                    <a:pt x="105820" y="1"/>
                    <a:pt x="68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9"/>
            <p:cNvSpPr/>
            <p:nvPr/>
          </p:nvSpPr>
          <p:spPr>
            <a:xfrm>
              <a:off x="7096810" y="3245665"/>
              <a:ext cx="415424" cy="696659"/>
            </a:xfrm>
            <a:custGeom>
              <a:avLst/>
              <a:gdLst/>
              <a:ahLst/>
              <a:cxnLst/>
              <a:rect l="l" t="t" r="r" b="b"/>
              <a:pathLst>
                <a:path w="24135" h="40474" extrusionOk="0">
                  <a:moveTo>
                    <a:pt x="24135" y="0"/>
                  </a:moveTo>
                  <a:lnTo>
                    <a:pt x="0" y="13055"/>
                  </a:lnTo>
                  <a:lnTo>
                    <a:pt x="4492" y="34375"/>
                  </a:lnTo>
                  <a:cubicBezTo>
                    <a:pt x="4162" y="36950"/>
                    <a:pt x="6258" y="39585"/>
                    <a:pt x="8983" y="40004"/>
                  </a:cubicBezTo>
                  <a:lnTo>
                    <a:pt x="11738" y="40394"/>
                  </a:lnTo>
                  <a:cubicBezTo>
                    <a:pt x="11738" y="40394"/>
                    <a:pt x="14120" y="40474"/>
                    <a:pt x="16445" y="40474"/>
                  </a:cubicBezTo>
                  <a:cubicBezTo>
                    <a:pt x="17607" y="40474"/>
                    <a:pt x="18755" y="40454"/>
                    <a:pt x="19583" y="40394"/>
                  </a:cubicBezTo>
                  <a:cubicBezTo>
                    <a:pt x="22069" y="40244"/>
                    <a:pt x="23386" y="39705"/>
                    <a:pt x="22368" y="37130"/>
                  </a:cubicBezTo>
                  <a:cubicBezTo>
                    <a:pt x="21350" y="34525"/>
                    <a:pt x="20302" y="35393"/>
                    <a:pt x="17128" y="33507"/>
                  </a:cubicBezTo>
                  <a:cubicBezTo>
                    <a:pt x="13984" y="31650"/>
                    <a:pt x="14403" y="27189"/>
                    <a:pt x="14822" y="23655"/>
                  </a:cubicBezTo>
                  <a:cubicBezTo>
                    <a:pt x="15241" y="20122"/>
                    <a:pt x="16319" y="16469"/>
                    <a:pt x="18535" y="13774"/>
                  </a:cubicBezTo>
                  <a:cubicBezTo>
                    <a:pt x="20751" y="11049"/>
                    <a:pt x="24135" y="1"/>
                    <a:pt x="24135"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9"/>
            <p:cNvSpPr/>
            <p:nvPr/>
          </p:nvSpPr>
          <p:spPr>
            <a:xfrm>
              <a:off x="6419051" y="3382745"/>
              <a:ext cx="330394" cy="565689"/>
            </a:xfrm>
            <a:custGeom>
              <a:avLst/>
              <a:gdLst/>
              <a:ahLst/>
              <a:cxnLst/>
              <a:rect l="l" t="t" r="r" b="b"/>
              <a:pathLst>
                <a:path w="19195" h="32865" extrusionOk="0">
                  <a:moveTo>
                    <a:pt x="9519" y="0"/>
                  </a:moveTo>
                  <a:cubicBezTo>
                    <a:pt x="7091" y="0"/>
                    <a:pt x="4846" y="831"/>
                    <a:pt x="3684" y="3385"/>
                  </a:cubicBezTo>
                  <a:cubicBezTo>
                    <a:pt x="360" y="10691"/>
                    <a:pt x="150" y="20063"/>
                    <a:pt x="809" y="22578"/>
                  </a:cubicBezTo>
                  <a:cubicBezTo>
                    <a:pt x="1827" y="26681"/>
                    <a:pt x="1" y="30962"/>
                    <a:pt x="1" y="30962"/>
                  </a:cubicBezTo>
                  <a:cubicBezTo>
                    <a:pt x="1" y="30962"/>
                    <a:pt x="1049" y="31861"/>
                    <a:pt x="4732" y="32490"/>
                  </a:cubicBezTo>
                  <a:cubicBezTo>
                    <a:pt x="6046" y="32716"/>
                    <a:pt x="7873" y="32865"/>
                    <a:pt x="9689" y="32865"/>
                  </a:cubicBezTo>
                  <a:cubicBezTo>
                    <a:pt x="12921" y="32865"/>
                    <a:pt x="16120" y="32394"/>
                    <a:pt x="16350" y="31052"/>
                  </a:cubicBezTo>
                  <a:cubicBezTo>
                    <a:pt x="16709" y="28956"/>
                    <a:pt x="13775" y="28118"/>
                    <a:pt x="11619" y="26471"/>
                  </a:cubicBezTo>
                  <a:cubicBezTo>
                    <a:pt x="8894" y="24375"/>
                    <a:pt x="10481" y="18237"/>
                    <a:pt x="13325" y="14374"/>
                  </a:cubicBezTo>
                  <a:cubicBezTo>
                    <a:pt x="16170" y="10511"/>
                    <a:pt x="19194" y="7876"/>
                    <a:pt x="19194" y="2876"/>
                  </a:cubicBezTo>
                  <a:cubicBezTo>
                    <a:pt x="19194" y="2876"/>
                    <a:pt x="14039" y="0"/>
                    <a:pt x="9519"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9"/>
            <p:cNvSpPr/>
            <p:nvPr/>
          </p:nvSpPr>
          <p:spPr>
            <a:xfrm>
              <a:off x="6052596" y="2620489"/>
              <a:ext cx="2256972" cy="1347205"/>
            </a:xfrm>
            <a:custGeom>
              <a:avLst/>
              <a:gdLst/>
              <a:ahLst/>
              <a:cxnLst/>
              <a:rect l="l" t="t" r="r" b="b"/>
              <a:pathLst>
                <a:path w="131124" h="78269" extrusionOk="0">
                  <a:moveTo>
                    <a:pt x="75698" y="0"/>
                  </a:moveTo>
                  <a:cubicBezTo>
                    <a:pt x="62553" y="0"/>
                    <a:pt x="60756" y="2336"/>
                    <a:pt x="52222" y="2336"/>
                  </a:cubicBezTo>
                  <a:cubicBezTo>
                    <a:pt x="49112" y="2336"/>
                    <a:pt x="43885" y="1715"/>
                    <a:pt x="38032" y="1715"/>
                  </a:cubicBezTo>
                  <a:cubicBezTo>
                    <a:pt x="27828" y="1715"/>
                    <a:pt x="15721" y="3602"/>
                    <a:pt x="9613" y="13954"/>
                  </a:cubicBezTo>
                  <a:cubicBezTo>
                    <a:pt x="1" y="30243"/>
                    <a:pt x="5960" y="40064"/>
                    <a:pt x="6079" y="47460"/>
                  </a:cubicBezTo>
                  <a:cubicBezTo>
                    <a:pt x="6169" y="54886"/>
                    <a:pt x="7636" y="68241"/>
                    <a:pt x="6379" y="71684"/>
                  </a:cubicBezTo>
                  <a:cubicBezTo>
                    <a:pt x="5121" y="75128"/>
                    <a:pt x="7217" y="78242"/>
                    <a:pt x="12008" y="78242"/>
                  </a:cubicBezTo>
                  <a:cubicBezTo>
                    <a:pt x="13217" y="78242"/>
                    <a:pt x="14793" y="78268"/>
                    <a:pt x="16475" y="78268"/>
                  </a:cubicBezTo>
                  <a:cubicBezTo>
                    <a:pt x="21459" y="78268"/>
                    <a:pt x="27369" y="78034"/>
                    <a:pt x="27369" y="76176"/>
                  </a:cubicBezTo>
                  <a:cubicBezTo>
                    <a:pt x="27369" y="73660"/>
                    <a:pt x="24375" y="72493"/>
                    <a:pt x="21860" y="71714"/>
                  </a:cubicBezTo>
                  <a:cubicBezTo>
                    <a:pt x="19344" y="70936"/>
                    <a:pt x="19823" y="67552"/>
                    <a:pt x="20362" y="64977"/>
                  </a:cubicBezTo>
                  <a:cubicBezTo>
                    <a:pt x="20901" y="62372"/>
                    <a:pt x="27639" y="54796"/>
                    <a:pt x="28896" y="49466"/>
                  </a:cubicBezTo>
                  <a:cubicBezTo>
                    <a:pt x="28896" y="49466"/>
                    <a:pt x="31169" y="48776"/>
                    <a:pt x="33690" y="48776"/>
                  </a:cubicBezTo>
                  <a:cubicBezTo>
                    <a:pt x="35167" y="48776"/>
                    <a:pt x="36730" y="49013"/>
                    <a:pt x="37969" y="49766"/>
                  </a:cubicBezTo>
                  <a:cubicBezTo>
                    <a:pt x="40424" y="51256"/>
                    <a:pt x="50515" y="53581"/>
                    <a:pt x="57674" y="53581"/>
                  </a:cubicBezTo>
                  <a:cubicBezTo>
                    <a:pt x="60296" y="53581"/>
                    <a:pt x="62524" y="53269"/>
                    <a:pt x="63840" y="52491"/>
                  </a:cubicBezTo>
                  <a:cubicBezTo>
                    <a:pt x="63840" y="52491"/>
                    <a:pt x="67424" y="52935"/>
                    <a:pt x="71294" y="52935"/>
                  </a:cubicBezTo>
                  <a:cubicBezTo>
                    <a:pt x="75521" y="52935"/>
                    <a:pt x="80089" y="52405"/>
                    <a:pt x="80698" y="50185"/>
                  </a:cubicBezTo>
                  <a:cubicBezTo>
                    <a:pt x="81836" y="45903"/>
                    <a:pt x="89562" y="43058"/>
                    <a:pt x="93634" y="41382"/>
                  </a:cubicBezTo>
                  <a:cubicBezTo>
                    <a:pt x="95221" y="40740"/>
                    <a:pt x="96416" y="40485"/>
                    <a:pt x="97474" y="40485"/>
                  </a:cubicBezTo>
                  <a:cubicBezTo>
                    <a:pt x="99132" y="40485"/>
                    <a:pt x="100452" y="41111"/>
                    <a:pt x="102407" y="41861"/>
                  </a:cubicBezTo>
                  <a:cubicBezTo>
                    <a:pt x="103342" y="42228"/>
                    <a:pt x="104610" y="42375"/>
                    <a:pt x="106014" y="42375"/>
                  </a:cubicBezTo>
                  <a:cubicBezTo>
                    <a:pt x="109422" y="42375"/>
                    <a:pt x="113629" y="41504"/>
                    <a:pt x="115792" y="40783"/>
                  </a:cubicBezTo>
                  <a:cubicBezTo>
                    <a:pt x="116403" y="40579"/>
                    <a:pt x="117035" y="40500"/>
                    <a:pt x="117669" y="40500"/>
                  </a:cubicBezTo>
                  <a:cubicBezTo>
                    <a:pt x="119872" y="40500"/>
                    <a:pt x="122095" y="41454"/>
                    <a:pt x="123505" y="41454"/>
                  </a:cubicBezTo>
                  <a:cubicBezTo>
                    <a:pt x="123718" y="41454"/>
                    <a:pt x="123913" y="41432"/>
                    <a:pt x="124086" y="41382"/>
                  </a:cubicBezTo>
                  <a:cubicBezTo>
                    <a:pt x="125733" y="40932"/>
                    <a:pt x="125254" y="39675"/>
                    <a:pt x="125254" y="39675"/>
                  </a:cubicBezTo>
                  <a:cubicBezTo>
                    <a:pt x="125254" y="39675"/>
                    <a:pt x="128458" y="38747"/>
                    <a:pt x="130285" y="33596"/>
                  </a:cubicBezTo>
                  <a:cubicBezTo>
                    <a:pt x="131123" y="31171"/>
                    <a:pt x="124416" y="28177"/>
                    <a:pt x="122529" y="26530"/>
                  </a:cubicBezTo>
                  <a:cubicBezTo>
                    <a:pt x="120643" y="24883"/>
                    <a:pt x="125344" y="19733"/>
                    <a:pt x="117499" y="15271"/>
                  </a:cubicBezTo>
                  <a:cubicBezTo>
                    <a:pt x="109684" y="10810"/>
                    <a:pt x="101868" y="8294"/>
                    <a:pt x="97347" y="5629"/>
                  </a:cubicBezTo>
                  <a:cubicBezTo>
                    <a:pt x="92825" y="2964"/>
                    <a:pt x="88873" y="0"/>
                    <a:pt x="756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9"/>
            <p:cNvSpPr/>
            <p:nvPr/>
          </p:nvSpPr>
          <p:spPr>
            <a:xfrm>
              <a:off x="6153100" y="3798169"/>
              <a:ext cx="19089" cy="124739"/>
            </a:xfrm>
            <a:custGeom>
              <a:avLst/>
              <a:gdLst/>
              <a:ahLst/>
              <a:cxnLst/>
              <a:rect l="l" t="t" r="r" b="b"/>
              <a:pathLst>
                <a:path w="1109" h="7247" extrusionOk="0">
                  <a:moveTo>
                    <a:pt x="989" y="0"/>
                  </a:moveTo>
                  <a:cubicBezTo>
                    <a:pt x="989" y="1108"/>
                    <a:pt x="839" y="2186"/>
                    <a:pt x="540" y="3264"/>
                  </a:cubicBezTo>
                  <a:cubicBezTo>
                    <a:pt x="1" y="4552"/>
                    <a:pt x="61" y="5989"/>
                    <a:pt x="690" y="7247"/>
                  </a:cubicBezTo>
                  <a:cubicBezTo>
                    <a:pt x="1049" y="5720"/>
                    <a:pt x="1109" y="3085"/>
                    <a:pt x="989"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9"/>
            <p:cNvSpPr/>
            <p:nvPr/>
          </p:nvSpPr>
          <p:spPr>
            <a:xfrm>
              <a:off x="7721469" y="2789241"/>
              <a:ext cx="148251" cy="157339"/>
            </a:xfrm>
            <a:custGeom>
              <a:avLst/>
              <a:gdLst/>
              <a:ahLst/>
              <a:cxnLst/>
              <a:rect l="l" t="t" r="r" b="b"/>
              <a:pathLst>
                <a:path w="8613" h="9141" extrusionOk="0">
                  <a:moveTo>
                    <a:pt x="4646" y="1"/>
                  </a:moveTo>
                  <a:cubicBezTo>
                    <a:pt x="2475" y="1"/>
                    <a:pt x="612" y="1300"/>
                    <a:pt x="300" y="3641"/>
                  </a:cubicBezTo>
                  <a:cubicBezTo>
                    <a:pt x="1" y="6036"/>
                    <a:pt x="1198" y="7922"/>
                    <a:pt x="2306" y="9030"/>
                  </a:cubicBezTo>
                  <a:cubicBezTo>
                    <a:pt x="2375" y="9108"/>
                    <a:pt x="2458" y="9141"/>
                    <a:pt x="2539" y="9141"/>
                  </a:cubicBezTo>
                  <a:cubicBezTo>
                    <a:pt x="2739" y="9141"/>
                    <a:pt x="2922" y="8936"/>
                    <a:pt x="2815" y="8701"/>
                  </a:cubicBezTo>
                  <a:cubicBezTo>
                    <a:pt x="1588" y="5946"/>
                    <a:pt x="1947" y="2473"/>
                    <a:pt x="4462" y="1964"/>
                  </a:cubicBezTo>
                  <a:cubicBezTo>
                    <a:pt x="4982" y="1851"/>
                    <a:pt x="5514" y="1798"/>
                    <a:pt x="6048" y="1798"/>
                  </a:cubicBezTo>
                  <a:cubicBezTo>
                    <a:pt x="6652" y="1798"/>
                    <a:pt x="7257" y="1866"/>
                    <a:pt x="7846" y="1994"/>
                  </a:cubicBezTo>
                  <a:cubicBezTo>
                    <a:pt x="7893" y="2008"/>
                    <a:pt x="7938" y="2014"/>
                    <a:pt x="7982" y="2014"/>
                  </a:cubicBezTo>
                  <a:cubicBezTo>
                    <a:pt x="8404" y="2014"/>
                    <a:pt x="8613" y="1400"/>
                    <a:pt x="8205" y="1155"/>
                  </a:cubicBezTo>
                  <a:cubicBezTo>
                    <a:pt x="7057" y="373"/>
                    <a:pt x="5807" y="1"/>
                    <a:pt x="4646"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9"/>
            <p:cNvSpPr/>
            <p:nvPr/>
          </p:nvSpPr>
          <p:spPr>
            <a:xfrm>
              <a:off x="8097717" y="3012676"/>
              <a:ext cx="23719" cy="58850"/>
            </a:xfrm>
            <a:custGeom>
              <a:avLst/>
              <a:gdLst/>
              <a:ahLst/>
              <a:cxnLst/>
              <a:rect l="l" t="t" r="r" b="b"/>
              <a:pathLst>
                <a:path w="1378" h="3419" extrusionOk="0">
                  <a:moveTo>
                    <a:pt x="879" y="1"/>
                  </a:moveTo>
                  <a:cubicBezTo>
                    <a:pt x="555" y="1"/>
                    <a:pt x="208" y="710"/>
                    <a:pt x="120" y="1649"/>
                  </a:cubicBezTo>
                  <a:cubicBezTo>
                    <a:pt x="0" y="2607"/>
                    <a:pt x="150" y="3385"/>
                    <a:pt x="479" y="3415"/>
                  </a:cubicBezTo>
                  <a:cubicBezTo>
                    <a:pt x="492" y="3418"/>
                    <a:pt x="504" y="3419"/>
                    <a:pt x="517" y="3419"/>
                  </a:cubicBezTo>
                  <a:cubicBezTo>
                    <a:pt x="835" y="3419"/>
                    <a:pt x="1172" y="2692"/>
                    <a:pt x="1258" y="1798"/>
                  </a:cubicBezTo>
                  <a:cubicBezTo>
                    <a:pt x="1378" y="840"/>
                    <a:pt x="1228" y="32"/>
                    <a:pt x="899" y="2"/>
                  </a:cubicBezTo>
                  <a:cubicBezTo>
                    <a:pt x="892" y="1"/>
                    <a:pt x="885" y="1"/>
                    <a:pt x="8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9"/>
            <p:cNvSpPr/>
            <p:nvPr/>
          </p:nvSpPr>
          <p:spPr>
            <a:xfrm>
              <a:off x="7668902" y="3100839"/>
              <a:ext cx="146392" cy="240700"/>
            </a:xfrm>
            <a:custGeom>
              <a:avLst/>
              <a:gdLst/>
              <a:ahLst/>
              <a:cxnLst/>
              <a:rect l="l" t="t" r="r" b="b"/>
              <a:pathLst>
                <a:path w="8505" h="13984" extrusionOk="0">
                  <a:moveTo>
                    <a:pt x="2306" y="0"/>
                  </a:moveTo>
                  <a:lnTo>
                    <a:pt x="2306" y="0"/>
                  </a:lnTo>
                  <a:cubicBezTo>
                    <a:pt x="0" y="4611"/>
                    <a:pt x="1258" y="9672"/>
                    <a:pt x="2426" y="12696"/>
                  </a:cubicBezTo>
                  <a:cubicBezTo>
                    <a:pt x="2843" y="12624"/>
                    <a:pt x="3231" y="12591"/>
                    <a:pt x="3604" y="12591"/>
                  </a:cubicBezTo>
                  <a:cubicBezTo>
                    <a:pt x="5238" y="12591"/>
                    <a:pt x="6553" y="13228"/>
                    <a:pt x="8504" y="13984"/>
                  </a:cubicBezTo>
                  <a:cubicBezTo>
                    <a:pt x="540" y="8983"/>
                    <a:pt x="2306" y="1"/>
                    <a:pt x="2306"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9"/>
            <p:cNvSpPr/>
            <p:nvPr/>
          </p:nvSpPr>
          <p:spPr>
            <a:xfrm>
              <a:off x="7540049" y="3256990"/>
              <a:ext cx="76303" cy="123723"/>
            </a:xfrm>
            <a:custGeom>
              <a:avLst/>
              <a:gdLst/>
              <a:ahLst/>
              <a:cxnLst/>
              <a:rect l="l" t="t" r="r" b="b"/>
              <a:pathLst>
                <a:path w="4433" h="7188" extrusionOk="0">
                  <a:moveTo>
                    <a:pt x="4432" y="1"/>
                  </a:moveTo>
                  <a:lnTo>
                    <a:pt x="1" y="5990"/>
                  </a:lnTo>
                  <a:cubicBezTo>
                    <a:pt x="1" y="5990"/>
                    <a:pt x="360" y="6559"/>
                    <a:pt x="839" y="7187"/>
                  </a:cubicBezTo>
                  <a:cubicBezTo>
                    <a:pt x="1647" y="6798"/>
                    <a:pt x="3624" y="5930"/>
                    <a:pt x="4432" y="5570"/>
                  </a:cubicBezTo>
                  <a:cubicBezTo>
                    <a:pt x="3504" y="4193"/>
                    <a:pt x="4432" y="1"/>
                    <a:pt x="4432"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9"/>
            <p:cNvSpPr/>
            <p:nvPr/>
          </p:nvSpPr>
          <p:spPr>
            <a:xfrm>
              <a:off x="7132371" y="3257507"/>
              <a:ext cx="569871" cy="673164"/>
            </a:xfrm>
            <a:custGeom>
              <a:avLst/>
              <a:gdLst/>
              <a:ahLst/>
              <a:cxnLst/>
              <a:rect l="l" t="t" r="r" b="b"/>
              <a:pathLst>
                <a:path w="33108" h="39109" extrusionOk="0">
                  <a:moveTo>
                    <a:pt x="28117" y="1"/>
                  </a:moveTo>
                  <a:cubicBezTo>
                    <a:pt x="28116" y="1"/>
                    <a:pt x="0" y="8894"/>
                    <a:pt x="300" y="15871"/>
                  </a:cubicBezTo>
                  <a:cubicBezTo>
                    <a:pt x="2396" y="20692"/>
                    <a:pt x="16349" y="32400"/>
                    <a:pt x="22069" y="33148"/>
                  </a:cubicBezTo>
                  <a:cubicBezTo>
                    <a:pt x="26590" y="33747"/>
                    <a:pt x="24853" y="38628"/>
                    <a:pt x="25752" y="38987"/>
                  </a:cubicBezTo>
                  <a:cubicBezTo>
                    <a:pt x="25942" y="39070"/>
                    <a:pt x="26143" y="39108"/>
                    <a:pt x="26351" y="39108"/>
                  </a:cubicBezTo>
                  <a:cubicBezTo>
                    <a:pt x="29086" y="39108"/>
                    <a:pt x="33108" y="32408"/>
                    <a:pt x="32190" y="30543"/>
                  </a:cubicBezTo>
                  <a:cubicBezTo>
                    <a:pt x="31201" y="28567"/>
                    <a:pt x="24853" y="24165"/>
                    <a:pt x="23177" y="21261"/>
                  </a:cubicBezTo>
                  <a:cubicBezTo>
                    <a:pt x="21470" y="18386"/>
                    <a:pt x="24764" y="14703"/>
                    <a:pt x="24943" y="10810"/>
                  </a:cubicBezTo>
                  <a:cubicBezTo>
                    <a:pt x="25153" y="6948"/>
                    <a:pt x="28117" y="1"/>
                    <a:pt x="281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9"/>
            <p:cNvSpPr/>
            <p:nvPr/>
          </p:nvSpPr>
          <p:spPr>
            <a:xfrm>
              <a:off x="7080320" y="3355446"/>
              <a:ext cx="57214" cy="185034"/>
            </a:xfrm>
            <a:custGeom>
              <a:avLst/>
              <a:gdLst/>
              <a:ahLst/>
              <a:cxnLst/>
              <a:rect l="l" t="t" r="r" b="b"/>
              <a:pathLst>
                <a:path w="3324" h="10750" extrusionOk="0">
                  <a:moveTo>
                    <a:pt x="3054" y="0"/>
                  </a:moveTo>
                  <a:lnTo>
                    <a:pt x="3054" y="0"/>
                  </a:lnTo>
                  <a:cubicBezTo>
                    <a:pt x="3054" y="1"/>
                    <a:pt x="0" y="5810"/>
                    <a:pt x="659" y="10750"/>
                  </a:cubicBezTo>
                  <a:cubicBezTo>
                    <a:pt x="1557" y="10660"/>
                    <a:pt x="2455" y="10450"/>
                    <a:pt x="3324" y="10151"/>
                  </a:cubicBezTo>
                  <a:cubicBezTo>
                    <a:pt x="2066" y="6917"/>
                    <a:pt x="1976" y="3324"/>
                    <a:pt x="3054"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9"/>
            <p:cNvSpPr/>
            <p:nvPr/>
          </p:nvSpPr>
          <p:spPr>
            <a:xfrm>
              <a:off x="6549969" y="3271432"/>
              <a:ext cx="52068" cy="200508"/>
            </a:xfrm>
            <a:custGeom>
              <a:avLst/>
              <a:gdLst/>
              <a:ahLst/>
              <a:cxnLst/>
              <a:rect l="l" t="t" r="r" b="b"/>
              <a:pathLst>
                <a:path w="3025" h="11649" extrusionOk="0">
                  <a:moveTo>
                    <a:pt x="2007" y="0"/>
                  </a:moveTo>
                  <a:cubicBezTo>
                    <a:pt x="2665" y="4612"/>
                    <a:pt x="0" y="11648"/>
                    <a:pt x="0" y="11648"/>
                  </a:cubicBezTo>
                  <a:cubicBezTo>
                    <a:pt x="899" y="11409"/>
                    <a:pt x="1827" y="11229"/>
                    <a:pt x="2785" y="11109"/>
                  </a:cubicBezTo>
                  <a:cubicBezTo>
                    <a:pt x="3025" y="7396"/>
                    <a:pt x="2755" y="3653"/>
                    <a:pt x="2007"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9"/>
            <p:cNvSpPr/>
            <p:nvPr/>
          </p:nvSpPr>
          <p:spPr>
            <a:xfrm>
              <a:off x="8232749" y="3149619"/>
              <a:ext cx="66509" cy="88851"/>
            </a:xfrm>
            <a:custGeom>
              <a:avLst/>
              <a:gdLst/>
              <a:ahLst/>
              <a:cxnLst/>
              <a:rect l="l" t="t" r="r" b="b"/>
              <a:pathLst>
                <a:path w="3864" h="5162" extrusionOk="0">
                  <a:moveTo>
                    <a:pt x="1492" y="1"/>
                  </a:moveTo>
                  <a:cubicBezTo>
                    <a:pt x="758" y="1"/>
                    <a:pt x="51" y="554"/>
                    <a:pt x="31" y="1418"/>
                  </a:cubicBezTo>
                  <a:cubicBezTo>
                    <a:pt x="1" y="1538"/>
                    <a:pt x="31" y="1658"/>
                    <a:pt x="60" y="1777"/>
                  </a:cubicBezTo>
                  <a:cubicBezTo>
                    <a:pt x="390" y="3574"/>
                    <a:pt x="1797" y="2766"/>
                    <a:pt x="1707" y="4143"/>
                  </a:cubicBezTo>
                  <a:cubicBezTo>
                    <a:pt x="1677" y="4353"/>
                    <a:pt x="1707" y="4562"/>
                    <a:pt x="1737" y="4772"/>
                  </a:cubicBezTo>
                  <a:cubicBezTo>
                    <a:pt x="1804" y="5023"/>
                    <a:pt x="2031" y="5162"/>
                    <a:pt x="2259" y="5162"/>
                  </a:cubicBezTo>
                  <a:cubicBezTo>
                    <a:pt x="2439" y="5162"/>
                    <a:pt x="2620" y="5076"/>
                    <a:pt x="2725" y="4892"/>
                  </a:cubicBezTo>
                  <a:cubicBezTo>
                    <a:pt x="3055" y="4233"/>
                    <a:pt x="3354" y="3544"/>
                    <a:pt x="3624" y="2855"/>
                  </a:cubicBezTo>
                  <a:cubicBezTo>
                    <a:pt x="3863" y="2077"/>
                    <a:pt x="3384" y="1238"/>
                    <a:pt x="2516" y="430"/>
                  </a:cubicBezTo>
                  <a:cubicBezTo>
                    <a:pt x="2220" y="134"/>
                    <a:pt x="1853" y="1"/>
                    <a:pt x="14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6" name="Google Shape;1196;p39">
            <a:hlinkClick r:id="rId5" action="ppaction://hlinksldjump"/>
          </p:cNvPr>
          <p:cNvSpPr txBox="1"/>
          <p:nvPr/>
        </p:nvSpPr>
        <p:spPr>
          <a:xfrm flipH="1">
            <a:off x="142822" y="2784179"/>
            <a:ext cx="2133225" cy="170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effectLst>
                <a:outerShdw blurRad="38100" dist="38100" dir="2700000" algn="tl">
                  <a:srgbClr val="000000">
                    <a:alpha val="43137"/>
                  </a:srgbClr>
                </a:outerShdw>
              </a:effectLst>
              <a:latin typeface="Nunito"/>
              <a:ea typeface="Nunito"/>
              <a:cs typeface="Nunito"/>
              <a:sym typeface="Nunito"/>
            </a:endParaRPr>
          </a:p>
        </p:txBody>
      </p:sp>
      <p:sp>
        <p:nvSpPr>
          <p:cNvPr id="56" name="Google Shape;1332;p42">
            <a:hlinkClick r:id="" action="ppaction://noaction"/>
          </p:cNvPr>
          <p:cNvSpPr txBox="1"/>
          <p:nvPr/>
        </p:nvSpPr>
        <p:spPr>
          <a:xfrm>
            <a:off x="4363494" y="1272957"/>
            <a:ext cx="1681800" cy="177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Nunito"/>
              <a:ea typeface="Nunito"/>
              <a:cs typeface="Nunito"/>
              <a:sym typeface="Nunito"/>
            </a:endParaRPr>
          </a:p>
        </p:txBody>
      </p:sp>
      <p:sp>
        <p:nvSpPr>
          <p:cNvPr id="57" name="Google Shape;1287;p42"/>
          <p:cNvSpPr/>
          <p:nvPr/>
        </p:nvSpPr>
        <p:spPr>
          <a:xfrm flipH="1">
            <a:off x="181991" y="2576837"/>
            <a:ext cx="1739636" cy="236643"/>
          </a:xfrm>
          <a:custGeom>
            <a:avLst/>
            <a:gdLst/>
            <a:ahLst/>
            <a:cxnLst/>
            <a:rect l="l" t="t" r="r" b="b"/>
            <a:pathLst>
              <a:path w="136363" h="10931" extrusionOk="0">
                <a:moveTo>
                  <a:pt x="68181" y="1"/>
                </a:moveTo>
                <a:cubicBezTo>
                  <a:pt x="30513" y="1"/>
                  <a:pt x="0" y="2456"/>
                  <a:pt x="0" y="5451"/>
                </a:cubicBezTo>
                <a:cubicBezTo>
                  <a:pt x="0" y="8475"/>
                  <a:pt x="30513" y="10930"/>
                  <a:pt x="68181" y="10930"/>
                </a:cubicBezTo>
                <a:cubicBezTo>
                  <a:pt x="105820" y="10930"/>
                  <a:pt x="136363" y="8475"/>
                  <a:pt x="136363" y="5451"/>
                </a:cubicBezTo>
                <a:cubicBezTo>
                  <a:pt x="136363" y="2456"/>
                  <a:pt x="105820" y="1"/>
                  <a:pt x="68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 name="Google Shape;1288;p42"/>
          <p:cNvGrpSpPr/>
          <p:nvPr/>
        </p:nvGrpSpPr>
        <p:grpSpPr>
          <a:xfrm>
            <a:off x="609322" y="1170393"/>
            <a:ext cx="914678" cy="1559722"/>
            <a:chOff x="5483925" y="1401125"/>
            <a:chExt cx="2466768" cy="4206371"/>
          </a:xfrm>
        </p:grpSpPr>
        <p:sp>
          <p:nvSpPr>
            <p:cNvPr id="59" name="Google Shape;1289;p42"/>
            <p:cNvSpPr/>
            <p:nvPr/>
          </p:nvSpPr>
          <p:spPr>
            <a:xfrm>
              <a:off x="7581889" y="1660727"/>
              <a:ext cx="311355" cy="364251"/>
            </a:xfrm>
            <a:custGeom>
              <a:avLst/>
              <a:gdLst/>
              <a:ahLst/>
              <a:cxnLst/>
              <a:rect l="l" t="t" r="r" b="b"/>
              <a:pathLst>
                <a:path w="7658" h="8959" extrusionOk="0">
                  <a:moveTo>
                    <a:pt x="1131" y="1"/>
                  </a:moveTo>
                  <a:lnTo>
                    <a:pt x="0" y="1301"/>
                  </a:lnTo>
                  <a:cubicBezTo>
                    <a:pt x="5115" y="1301"/>
                    <a:pt x="7347" y="8958"/>
                    <a:pt x="7347" y="8958"/>
                  </a:cubicBezTo>
                  <a:cubicBezTo>
                    <a:pt x="7347" y="8958"/>
                    <a:pt x="7658" y="764"/>
                    <a:pt x="1131" y="1"/>
                  </a:cubicBezTo>
                  <a:close/>
                </a:path>
              </a:pathLst>
            </a:custGeom>
            <a:solidFill>
              <a:srgbClr val="E3E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290;p42"/>
            <p:cNvSpPr/>
            <p:nvPr/>
          </p:nvSpPr>
          <p:spPr>
            <a:xfrm>
              <a:off x="7581889" y="1564245"/>
              <a:ext cx="368804" cy="460731"/>
            </a:xfrm>
            <a:custGeom>
              <a:avLst/>
              <a:gdLst/>
              <a:ahLst/>
              <a:cxnLst/>
              <a:rect l="l" t="t" r="r" b="b"/>
              <a:pathLst>
                <a:path w="9071" h="11332" extrusionOk="0">
                  <a:moveTo>
                    <a:pt x="3222" y="0"/>
                  </a:moveTo>
                  <a:lnTo>
                    <a:pt x="0" y="3674"/>
                  </a:lnTo>
                  <a:cubicBezTo>
                    <a:pt x="5143" y="3674"/>
                    <a:pt x="7375" y="11331"/>
                    <a:pt x="7375" y="11331"/>
                  </a:cubicBezTo>
                  <a:cubicBezTo>
                    <a:pt x="7375" y="11331"/>
                    <a:pt x="9071" y="6697"/>
                    <a:pt x="7714" y="4352"/>
                  </a:cubicBezTo>
                  <a:cubicBezTo>
                    <a:pt x="6358" y="1978"/>
                    <a:pt x="3222" y="0"/>
                    <a:pt x="32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291;p42"/>
            <p:cNvSpPr/>
            <p:nvPr/>
          </p:nvSpPr>
          <p:spPr>
            <a:xfrm>
              <a:off x="7810510" y="1789409"/>
              <a:ext cx="120671" cy="235570"/>
            </a:xfrm>
            <a:custGeom>
              <a:avLst/>
              <a:gdLst/>
              <a:ahLst/>
              <a:cxnLst/>
              <a:rect l="l" t="t" r="r" b="b"/>
              <a:pathLst>
                <a:path w="2968" h="5794" extrusionOk="0">
                  <a:moveTo>
                    <a:pt x="2515" y="1"/>
                  </a:moveTo>
                  <a:lnTo>
                    <a:pt x="2515" y="1"/>
                  </a:lnTo>
                  <a:cubicBezTo>
                    <a:pt x="1526" y="481"/>
                    <a:pt x="679" y="1187"/>
                    <a:pt x="0" y="2007"/>
                  </a:cubicBezTo>
                  <a:cubicBezTo>
                    <a:pt x="735" y="3194"/>
                    <a:pt x="1329" y="4465"/>
                    <a:pt x="1752" y="5793"/>
                  </a:cubicBezTo>
                  <a:cubicBezTo>
                    <a:pt x="1752" y="5793"/>
                    <a:pt x="2967" y="2459"/>
                    <a:pt x="2515" y="1"/>
                  </a:cubicBezTo>
                  <a:close/>
                </a:path>
              </a:pathLst>
            </a:custGeom>
            <a:solidFill>
              <a:srgbClr val="18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292;p42"/>
            <p:cNvSpPr/>
            <p:nvPr/>
          </p:nvSpPr>
          <p:spPr>
            <a:xfrm>
              <a:off x="7190147" y="1401125"/>
              <a:ext cx="572132" cy="2004740"/>
            </a:xfrm>
            <a:custGeom>
              <a:avLst/>
              <a:gdLst/>
              <a:ahLst/>
              <a:cxnLst/>
              <a:rect l="l" t="t" r="r" b="b"/>
              <a:pathLst>
                <a:path w="14072" h="49308" extrusionOk="0">
                  <a:moveTo>
                    <a:pt x="8901" y="0"/>
                  </a:moveTo>
                  <a:cubicBezTo>
                    <a:pt x="6753" y="0"/>
                    <a:pt x="4945" y="1130"/>
                    <a:pt x="4154" y="2741"/>
                  </a:cubicBezTo>
                  <a:cubicBezTo>
                    <a:pt x="3928" y="3193"/>
                    <a:pt x="3645" y="3589"/>
                    <a:pt x="3306" y="3956"/>
                  </a:cubicBezTo>
                  <a:cubicBezTo>
                    <a:pt x="2402" y="4775"/>
                    <a:pt x="1724" y="5821"/>
                    <a:pt x="1300" y="6979"/>
                  </a:cubicBezTo>
                  <a:cubicBezTo>
                    <a:pt x="0" y="10653"/>
                    <a:pt x="1130" y="15795"/>
                    <a:pt x="5114" y="24159"/>
                  </a:cubicBezTo>
                  <a:cubicBezTo>
                    <a:pt x="9579" y="33569"/>
                    <a:pt x="10144" y="38768"/>
                    <a:pt x="8053" y="42074"/>
                  </a:cubicBezTo>
                  <a:cubicBezTo>
                    <a:pt x="6838" y="43995"/>
                    <a:pt x="4945" y="44221"/>
                    <a:pt x="1187" y="44221"/>
                  </a:cubicBezTo>
                  <a:lnTo>
                    <a:pt x="1187" y="49308"/>
                  </a:lnTo>
                  <a:cubicBezTo>
                    <a:pt x="6075" y="49308"/>
                    <a:pt x="9466" y="47838"/>
                    <a:pt x="11274" y="44984"/>
                  </a:cubicBezTo>
                  <a:cubicBezTo>
                    <a:pt x="14015" y="40661"/>
                    <a:pt x="12913" y="33427"/>
                    <a:pt x="7884" y="22831"/>
                  </a:cubicBezTo>
                  <a:cubicBezTo>
                    <a:pt x="4352" y="15372"/>
                    <a:pt x="3193" y="10794"/>
                    <a:pt x="4210" y="7997"/>
                  </a:cubicBezTo>
                  <a:cubicBezTo>
                    <a:pt x="4323" y="7686"/>
                    <a:pt x="4493" y="7375"/>
                    <a:pt x="4775" y="7149"/>
                  </a:cubicBezTo>
                  <a:cubicBezTo>
                    <a:pt x="5708" y="8307"/>
                    <a:pt x="7149" y="8957"/>
                    <a:pt x="8901" y="8957"/>
                  </a:cubicBezTo>
                  <a:cubicBezTo>
                    <a:pt x="11755" y="8957"/>
                    <a:pt x="14072" y="6951"/>
                    <a:pt x="14072" y="4493"/>
                  </a:cubicBezTo>
                  <a:cubicBezTo>
                    <a:pt x="14072" y="2006"/>
                    <a:pt x="11755" y="0"/>
                    <a:pt x="89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293;p42"/>
            <p:cNvSpPr/>
            <p:nvPr/>
          </p:nvSpPr>
          <p:spPr>
            <a:xfrm>
              <a:off x="6616866" y="3450656"/>
              <a:ext cx="474473" cy="2156840"/>
            </a:xfrm>
            <a:custGeom>
              <a:avLst/>
              <a:gdLst/>
              <a:ahLst/>
              <a:cxnLst/>
              <a:rect l="l" t="t" r="r" b="b"/>
              <a:pathLst>
                <a:path w="11670" h="53049" extrusionOk="0">
                  <a:moveTo>
                    <a:pt x="1130" y="1"/>
                  </a:moveTo>
                  <a:lnTo>
                    <a:pt x="0" y="20317"/>
                  </a:lnTo>
                  <a:lnTo>
                    <a:pt x="0" y="20345"/>
                  </a:lnTo>
                  <a:lnTo>
                    <a:pt x="1950" y="51258"/>
                  </a:lnTo>
                  <a:cubicBezTo>
                    <a:pt x="2034" y="52614"/>
                    <a:pt x="2826" y="52784"/>
                    <a:pt x="3702" y="52981"/>
                  </a:cubicBezTo>
                  <a:cubicBezTo>
                    <a:pt x="3918" y="53029"/>
                    <a:pt x="4073" y="53049"/>
                    <a:pt x="4198" y="53049"/>
                  </a:cubicBezTo>
                  <a:cubicBezTo>
                    <a:pt x="4593" y="53049"/>
                    <a:pt x="4680" y="52849"/>
                    <a:pt x="5454" y="52699"/>
                  </a:cubicBezTo>
                  <a:cubicBezTo>
                    <a:pt x="5603" y="52669"/>
                    <a:pt x="5736" y="52656"/>
                    <a:pt x="5857" y="52656"/>
                  </a:cubicBezTo>
                  <a:cubicBezTo>
                    <a:pt x="6462" y="52656"/>
                    <a:pt x="6756" y="52968"/>
                    <a:pt x="7203" y="52968"/>
                  </a:cubicBezTo>
                  <a:cubicBezTo>
                    <a:pt x="7258" y="52968"/>
                    <a:pt x="7315" y="52964"/>
                    <a:pt x="7375" y="52953"/>
                  </a:cubicBezTo>
                  <a:cubicBezTo>
                    <a:pt x="7907" y="52884"/>
                    <a:pt x="8004" y="52663"/>
                    <a:pt x="8627" y="52663"/>
                  </a:cubicBezTo>
                  <a:cubicBezTo>
                    <a:pt x="8764" y="52663"/>
                    <a:pt x="8928" y="52673"/>
                    <a:pt x="9127" y="52699"/>
                  </a:cubicBezTo>
                  <a:cubicBezTo>
                    <a:pt x="9750" y="52792"/>
                    <a:pt x="10459" y="52972"/>
                    <a:pt x="10970" y="52972"/>
                  </a:cubicBezTo>
                  <a:cubicBezTo>
                    <a:pt x="11386" y="52972"/>
                    <a:pt x="11670" y="52853"/>
                    <a:pt x="11670" y="52473"/>
                  </a:cubicBezTo>
                  <a:cubicBezTo>
                    <a:pt x="11670" y="51625"/>
                    <a:pt x="8081" y="51540"/>
                    <a:pt x="6019" y="51258"/>
                  </a:cubicBezTo>
                  <a:cubicBezTo>
                    <a:pt x="4973" y="51088"/>
                    <a:pt x="3956" y="50693"/>
                    <a:pt x="3108" y="50071"/>
                  </a:cubicBezTo>
                  <a:lnTo>
                    <a:pt x="1243" y="20345"/>
                  </a:lnTo>
                  <a:lnTo>
                    <a:pt x="2345" y="57"/>
                  </a:lnTo>
                  <a:lnTo>
                    <a:pt x="11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294;p42"/>
            <p:cNvSpPr/>
            <p:nvPr/>
          </p:nvSpPr>
          <p:spPr>
            <a:xfrm>
              <a:off x="5841351" y="3449518"/>
              <a:ext cx="1034002" cy="675118"/>
            </a:xfrm>
            <a:custGeom>
              <a:avLst/>
              <a:gdLst/>
              <a:ahLst/>
              <a:cxnLst/>
              <a:rect l="l" t="t" r="r" b="b"/>
              <a:pathLst>
                <a:path w="25432" h="16605" extrusionOk="0">
                  <a:moveTo>
                    <a:pt x="623" y="0"/>
                  </a:moveTo>
                  <a:lnTo>
                    <a:pt x="1" y="1046"/>
                  </a:lnTo>
                  <a:lnTo>
                    <a:pt x="15344" y="10031"/>
                  </a:lnTo>
                  <a:cubicBezTo>
                    <a:pt x="16559" y="10738"/>
                    <a:pt x="16700" y="12292"/>
                    <a:pt x="17492" y="12461"/>
                  </a:cubicBezTo>
                  <a:cubicBezTo>
                    <a:pt x="18255" y="12603"/>
                    <a:pt x="18368" y="12716"/>
                    <a:pt x="19074" y="13479"/>
                  </a:cubicBezTo>
                  <a:cubicBezTo>
                    <a:pt x="19775" y="14206"/>
                    <a:pt x="22840" y="16604"/>
                    <a:pt x="23392" y="16604"/>
                  </a:cubicBezTo>
                  <a:cubicBezTo>
                    <a:pt x="23419" y="16604"/>
                    <a:pt x="23439" y="16599"/>
                    <a:pt x="23454" y="16587"/>
                  </a:cubicBezTo>
                  <a:cubicBezTo>
                    <a:pt x="23736" y="16333"/>
                    <a:pt x="23284" y="15909"/>
                    <a:pt x="23284" y="15909"/>
                  </a:cubicBezTo>
                  <a:lnTo>
                    <a:pt x="23284" y="15909"/>
                  </a:lnTo>
                  <a:cubicBezTo>
                    <a:pt x="23285" y="15909"/>
                    <a:pt x="24561" y="16582"/>
                    <a:pt x="25010" y="16582"/>
                  </a:cubicBezTo>
                  <a:cubicBezTo>
                    <a:pt x="25057" y="16582"/>
                    <a:pt x="25094" y="16574"/>
                    <a:pt x="25121" y="16559"/>
                  </a:cubicBezTo>
                  <a:cubicBezTo>
                    <a:pt x="25432" y="16417"/>
                    <a:pt x="25432" y="16135"/>
                    <a:pt x="23934" y="14920"/>
                  </a:cubicBezTo>
                  <a:cubicBezTo>
                    <a:pt x="22437" y="13676"/>
                    <a:pt x="21193" y="12009"/>
                    <a:pt x="20402" y="11105"/>
                  </a:cubicBezTo>
                  <a:cubicBezTo>
                    <a:pt x="19611" y="10173"/>
                    <a:pt x="17209" y="9692"/>
                    <a:pt x="17209" y="9692"/>
                  </a:cubicBezTo>
                  <a:lnTo>
                    <a:pt x="6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295;p42"/>
            <p:cNvSpPr/>
            <p:nvPr/>
          </p:nvSpPr>
          <p:spPr>
            <a:xfrm>
              <a:off x="5483925" y="2770529"/>
              <a:ext cx="564285" cy="858239"/>
            </a:xfrm>
            <a:custGeom>
              <a:avLst/>
              <a:gdLst/>
              <a:ahLst/>
              <a:cxnLst/>
              <a:rect l="l" t="t" r="r" b="b"/>
              <a:pathLst>
                <a:path w="13879" h="21109" extrusionOk="0">
                  <a:moveTo>
                    <a:pt x="13878" y="1"/>
                  </a:moveTo>
                  <a:lnTo>
                    <a:pt x="13878" y="1"/>
                  </a:lnTo>
                  <a:cubicBezTo>
                    <a:pt x="8933" y="3052"/>
                    <a:pt x="3847" y="8252"/>
                    <a:pt x="117" y="12942"/>
                  </a:cubicBezTo>
                  <a:cubicBezTo>
                    <a:pt x="0" y="13106"/>
                    <a:pt x="116" y="13309"/>
                    <a:pt x="288" y="13309"/>
                  </a:cubicBezTo>
                  <a:cubicBezTo>
                    <a:pt x="323" y="13309"/>
                    <a:pt x="361" y="13301"/>
                    <a:pt x="400" y="13281"/>
                  </a:cubicBezTo>
                  <a:cubicBezTo>
                    <a:pt x="1276" y="12857"/>
                    <a:pt x="2491" y="12292"/>
                    <a:pt x="2745" y="12151"/>
                  </a:cubicBezTo>
                  <a:lnTo>
                    <a:pt x="2745" y="12151"/>
                  </a:lnTo>
                  <a:cubicBezTo>
                    <a:pt x="2745" y="12151"/>
                    <a:pt x="1502" y="14892"/>
                    <a:pt x="824" y="16813"/>
                  </a:cubicBezTo>
                  <a:cubicBezTo>
                    <a:pt x="757" y="16990"/>
                    <a:pt x="898" y="17132"/>
                    <a:pt x="1043" y="17132"/>
                  </a:cubicBezTo>
                  <a:cubicBezTo>
                    <a:pt x="1084" y="17132"/>
                    <a:pt x="1126" y="17121"/>
                    <a:pt x="1163" y="17096"/>
                  </a:cubicBezTo>
                  <a:cubicBezTo>
                    <a:pt x="1671" y="16729"/>
                    <a:pt x="2349" y="16248"/>
                    <a:pt x="2519" y="16135"/>
                  </a:cubicBezTo>
                  <a:cubicBezTo>
                    <a:pt x="2525" y="16131"/>
                    <a:pt x="2530" y="16130"/>
                    <a:pt x="2536" y="16130"/>
                  </a:cubicBezTo>
                  <a:cubicBezTo>
                    <a:pt x="2809" y="16130"/>
                    <a:pt x="2265" y="21108"/>
                    <a:pt x="2265" y="21108"/>
                  </a:cubicBezTo>
                  <a:lnTo>
                    <a:pt x="1387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296;p42"/>
            <p:cNvSpPr/>
            <p:nvPr/>
          </p:nvSpPr>
          <p:spPr>
            <a:xfrm>
              <a:off x="5555646" y="2567198"/>
              <a:ext cx="2041169" cy="1216350"/>
            </a:xfrm>
            <a:custGeom>
              <a:avLst/>
              <a:gdLst/>
              <a:ahLst/>
              <a:cxnLst/>
              <a:rect l="l" t="t" r="r" b="b"/>
              <a:pathLst>
                <a:path w="50204" h="29917" extrusionOk="0">
                  <a:moveTo>
                    <a:pt x="28672" y="0"/>
                  </a:moveTo>
                  <a:cubicBezTo>
                    <a:pt x="4457" y="0"/>
                    <a:pt x="670" y="23058"/>
                    <a:pt x="105" y="29444"/>
                  </a:cubicBezTo>
                  <a:cubicBezTo>
                    <a:pt x="0" y="29723"/>
                    <a:pt x="230" y="29916"/>
                    <a:pt x="454" y="29916"/>
                  </a:cubicBezTo>
                  <a:cubicBezTo>
                    <a:pt x="593" y="29916"/>
                    <a:pt x="729" y="29842"/>
                    <a:pt x="783" y="29670"/>
                  </a:cubicBezTo>
                  <a:cubicBezTo>
                    <a:pt x="2111" y="27663"/>
                    <a:pt x="3665" y="25770"/>
                    <a:pt x="5389" y="24075"/>
                  </a:cubicBezTo>
                  <a:cubicBezTo>
                    <a:pt x="5496" y="24397"/>
                    <a:pt x="5796" y="24583"/>
                    <a:pt x="6102" y="24583"/>
                  </a:cubicBezTo>
                  <a:cubicBezTo>
                    <a:pt x="6280" y="24583"/>
                    <a:pt x="6459" y="24520"/>
                    <a:pt x="6604" y="24386"/>
                  </a:cubicBezTo>
                  <a:cubicBezTo>
                    <a:pt x="9084" y="22091"/>
                    <a:pt x="11467" y="21324"/>
                    <a:pt x="13944" y="21324"/>
                  </a:cubicBezTo>
                  <a:cubicBezTo>
                    <a:pt x="18954" y="21324"/>
                    <a:pt x="24347" y="24464"/>
                    <a:pt x="31698" y="24464"/>
                  </a:cubicBezTo>
                  <a:cubicBezTo>
                    <a:pt x="32350" y="24464"/>
                    <a:pt x="33018" y="24440"/>
                    <a:pt x="33702" y="24386"/>
                  </a:cubicBezTo>
                  <a:cubicBezTo>
                    <a:pt x="46304" y="23368"/>
                    <a:pt x="50204" y="17858"/>
                    <a:pt x="50204" y="17858"/>
                  </a:cubicBezTo>
                  <a:lnTo>
                    <a:pt x="49441" y="17717"/>
                  </a:lnTo>
                  <a:cubicBezTo>
                    <a:pt x="49130" y="17661"/>
                    <a:pt x="49017" y="17322"/>
                    <a:pt x="49187" y="17095"/>
                  </a:cubicBezTo>
                  <a:lnTo>
                    <a:pt x="49300" y="16954"/>
                  </a:lnTo>
                  <a:cubicBezTo>
                    <a:pt x="49497" y="16672"/>
                    <a:pt x="49384" y="16276"/>
                    <a:pt x="49074" y="16191"/>
                  </a:cubicBezTo>
                  <a:lnTo>
                    <a:pt x="48904" y="16135"/>
                  </a:lnTo>
                  <a:cubicBezTo>
                    <a:pt x="48537" y="16022"/>
                    <a:pt x="48424" y="15598"/>
                    <a:pt x="48650" y="15315"/>
                  </a:cubicBezTo>
                  <a:cubicBezTo>
                    <a:pt x="48650" y="15315"/>
                    <a:pt x="48932" y="14976"/>
                    <a:pt x="48819" y="14807"/>
                  </a:cubicBezTo>
                  <a:cubicBezTo>
                    <a:pt x="48734" y="14665"/>
                    <a:pt x="48367" y="14637"/>
                    <a:pt x="48367" y="14637"/>
                  </a:cubicBezTo>
                  <a:cubicBezTo>
                    <a:pt x="48357" y="14638"/>
                    <a:pt x="48347" y="14638"/>
                    <a:pt x="48337" y="14638"/>
                  </a:cubicBezTo>
                  <a:cubicBezTo>
                    <a:pt x="48018" y="14638"/>
                    <a:pt x="47864" y="14204"/>
                    <a:pt x="48028" y="13903"/>
                  </a:cubicBezTo>
                  <a:lnTo>
                    <a:pt x="48508" y="12998"/>
                  </a:lnTo>
                  <a:lnTo>
                    <a:pt x="48508" y="12998"/>
                  </a:lnTo>
                  <a:cubicBezTo>
                    <a:pt x="47749" y="13749"/>
                    <a:pt x="47134" y="14105"/>
                    <a:pt x="46647" y="14105"/>
                  </a:cubicBezTo>
                  <a:cubicBezTo>
                    <a:pt x="45539" y="14105"/>
                    <a:pt x="45089" y="12269"/>
                    <a:pt x="45089" y="9071"/>
                  </a:cubicBezTo>
                  <a:cubicBezTo>
                    <a:pt x="45089" y="4437"/>
                    <a:pt x="39353" y="0"/>
                    <a:pt x="286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297;p42"/>
            <p:cNvSpPr/>
            <p:nvPr/>
          </p:nvSpPr>
          <p:spPr>
            <a:xfrm>
              <a:off x="7810510" y="1834214"/>
              <a:ext cx="71273" cy="190765"/>
            </a:xfrm>
            <a:custGeom>
              <a:avLst/>
              <a:gdLst/>
              <a:ahLst/>
              <a:cxnLst/>
              <a:rect l="l" t="t" r="r" b="b"/>
              <a:pathLst>
                <a:path w="1753" h="4692" extrusionOk="0">
                  <a:moveTo>
                    <a:pt x="905" y="1"/>
                  </a:moveTo>
                  <a:cubicBezTo>
                    <a:pt x="566" y="283"/>
                    <a:pt x="283" y="594"/>
                    <a:pt x="0" y="905"/>
                  </a:cubicBezTo>
                  <a:cubicBezTo>
                    <a:pt x="735" y="2092"/>
                    <a:pt x="1300" y="3335"/>
                    <a:pt x="1724" y="4635"/>
                  </a:cubicBezTo>
                  <a:lnTo>
                    <a:pt x="1724" y="4691"/>
                  </a:lnTo>
                  <a:cubicBezTo>
                    <a:pt x="1752" y="3081"/>
                    <a:pt x="1470" y="1498"/>
                    <a:pt x="9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298;p42"/>
            <p:cNvSpPr/>
            <p:nvPr/>
          </p:nvSpPr>
          <p:spPr>
            <a:xfrm>
              <a:off x="7659994" y="1531109"/>
              <a:ext cx="51757" cy="67085"/>
            </a:xfrm>
            <a:custGeom>
              <a:avLst/>
              <a:gdLst/>
              <a:ahLst/>
              <a:cxnLst/>
              <a:rect l="l" t="t" r="r" b="b"/>
              <a:pathLst>
                <a:path w="1273" h="1650" extrusionOk="0">
                  <a:moveTo>
                    <a:pt x="1024" y="1"/>
                  </a:moveTo>
                  <a:cubicBezTo>
                    <a:pt x="847" y="1"/>
                    <a:pt x="587" y="282"/>
                    <a:pt x="368" y="646"/>
                  </a:cubicBezTo>
                  <a:cubicBezTo>
                    <a:pt x="114" y="1098"/>
                    <a:pt x="1" y="1550"/>
                    <a:pt x="170" y="1635"/>
                  </a:cubicBezTo>
                  <a:cubicBezTo>
                    <a:pt x="187" y="1645"/>
                    <a:pt x="207" y="1650"/>
                    <a:pt x="229" y="1650"/>
                  </a:cubicBezTo>
                  <a:cubicBezTo>
                    <a:pt x="391" y="1650"/>
                    <a:pt x="681" y="1383"/>
                    <a:pt x="905" y="985"/>
                  </a:cubicBezTo>
                  <a:cubicBezTo>
                    <a:pt x="1159" y="533"/>
                    <a:pt x="1272" y="109"/>
                    <a:pt x="1103" y="24"/>
                  </a:cubicBezTo>
                  <a:cubicBezTo>
                    <a:pt x="1079" y="8"/>
                    <a:pt x="1052" y="1"/>
                    <a:pt x="10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299;p42"/>
            <p:cNvSpPr/>
            <p:nvPr/>
          </p:nvSpPr>
          <p:spPr>
            <a:xfrm>
              <a:off x="5888962" y="2793094"/>
              <a:ext cx="632061" cy="630557"/>
            </a:xfrm>
            <a:custGeom>
              <a:avLst/>
              <a:gdLst/>
              <a:ahLst/>
              <a:cxnLst/>
              <a:rect l="l" t="t" r="r" b="b"/>
              <a:pathLst>
                <a:path w="15546" h="15509" extrusionOk="0">
                  <a:moveTo>
                    <a:pt x="12616" y="37"/>
                  </a:moveTo>
                  <a:lnTo>
                    <a:pt x="12616" y="37"/>
                  </a:lnTo>
                  <a:cubicBezTo>
                    <a:pt x="12617" y="38"/>
                    <a:pt x="12618" y="38"/>
                    <a:pt x="12619" y="39"/>
                  </a:cubicBezTo>
                  <a:cubicBezTo>
                    <a:pt x="12619" y="38"/>
                    <a:pt x="12618" y="37"/>
                    <a:pt x="12616" y="37"/>
                  </a:cubicBezTo>
                  <a:close/>
                  <a:moveTo>
                    <a:pt x="12432" y="0"/>
                  </a:moveTo>
                  <a:cubicBezTo>
                    <a:pt x="10694" y="0"/>
                    <a:pt x="993" y="5994"/>
                    <a:pt x="101" y="9533"/>
                  </a:cubicBezTo>
                  <a:cubicBezTo>
                    <a:pt x="1" y="9684"/>
                    <a:pt x="69" y="9765"/>
                    <a:pt x="200" y="9765"/>
                  </a:cubicBezTo>
                  <a:cubicBezTo>
                    <a:pt x="290" y="9765"/>
                    <a:pt x="410" y="9727"/>
                    <a:pt x="525" y="9646"/>
                  </a:cubicBezTo>
                  <a:cubicBezTo>
                    <a:pt x="1769" y="8601"/>
                    <a:pt x="3153" y="7725"/>
                    <a:pt x="4622" y="7047"/>
                  </a:cubicBezTo>
                  <a:cubicBezTo>
                    <a:pt x="4702" y="7007"/>
                    <a:pt x="4782" y="6990"/>
                    <a:pt x="4850" y="6990"/>
                  </a:cubicBezTo>
                  <a:cubicBezTo>
                    <a:pt x="5024" y="6990"/>
                    <a:pt x="5124" y="7102"/>
                    <a:pt x="4962" y="7245"/>
                  </a:cubicBezTo>
                  <a:cubicBezTo>
                    <a:pt x="2871" y="9025"/>
                    <a:pt x="1062" y="12868"/>
                    <a:pt x="808" y="14450"/>
                  </a:cubicBezTo>
                  <a:cubicBezTo>
                    <a:pt x="775" y="14581"/>
                    <a:pt x="857" y="14656"/>
                    <a:pt x="965" y="14656"/>
                  </a:cubicBezTo>
                  <a:cubicBezTo>
                    <a:pt x="1042" y="14656"/>
                    <a:pt x="1133" y="14617"/>
                    <a:pt x="1203" y="14535"/>
                  </a:cubicBezTo>
                  <a:cubicBezTo>
                    <a:pt x="2221" y="13291"/>
                    <a:pt x="5131" y="11031"/>
                    <a:pt x="7759" y="10240"/>
                  </a:cubicBezTo>
                  <a:cubicBezTo>
                    <a:pt x="7809" y="10222"/>
                    <a:pt x="7856" y="10214"/>
                    <a:pt x="7898" y="10214"/>
                  </a:cubicBezTo>
                  <a:cubicBezTo>
                    <a:pt x="8122" y="10214"/>
                    <a:pt x="8227" y="10432"/>
                    <a:pt x="8013" y="10551"/>
                  </a:cubicBezTo>
                  <a:cubicBezTo>
                    <a:pt x="6629" y="11313"/>
                    <a:pt x="5385" y="12246"/>
                    <a:pt x="4312" y="13376"/>
                  </a:cubicBezTo>
                  <a:cubicBezTo>
                    <a:pt x="4165" y="13523"/>
                    <a:pt x="4251" y="13670"/>
                    <a:pt x="4424" y="13670"/>
                  </a:cubicBezTo>
                  <a:cubicBezTo>
                    <a:pt x="4450" y="13670"/>
                    <a:pt x="4479" y="13666"/>
                    <a:pt x="4509" y="13659"/>
                  </a:cubicBezTo>
                  <a:cubicBezTo>
                    <a:pt x="5584" y="13392"/>
                    <a:pt x="6676" y="13261"/>
                    <a:pt x="7762" y="13261"/>
                  </a:cubicBezTo>
                  <a:cubicBezTo>
                    <a:pt x="10359" y="13261"/>
                    <a:pt x="12922" y="14013"/>
                    <a:pt x="15134" y="15467"/>
                  </a:cubicBezTo>
                  <a:cubicBezTo>
                    <a:pt x="15174" y="15496"/>
                    <a:pt x="15217" y="15508"/>
                    <a:pt x="15258" y="15508"/>
                  </a:cubicBezTo>
                  <a:cubicBezTo>
                    <a:pt x="15417" y="15508"/>
                    <a:pt x="15546" y="15320"/>
                    <a:pt x="15388" y="15185"/>
                  </a:cubicBezTo>
                  <a:cubicBezTo>
                    <a:pt x="13806" y="13433"/>
                    <a:pt x="10104" y="11850"/>
                    <a:pt x="8324" y="11822"/>
                  </a:cubicBezTo>
                  <a:cubicBezTo>
                    <a:pt x="8126" y="11794"/>
                    <a:pt x="8070" y="11596"/>
                    <a:pt x="8239" y="11483"/>
                  </a:cubicBezTo>
                  <a:cubicBezTo>
                    <a:pt x="9652" y="10551"/>
                    <a:pt x="12506" y="9562"/>
                    <a:pt x="14399" y="9392"/>
                  </a:cubicBezTo>
                  <a:cubicBezTo>
                    <a:pt x="14682" y="9364"/>
                    <a:pt x="14625" y="9053"/>
                    <a:pt x="14314" y="9025"/>
                  </a:cubicBezTo>
                  <a:cubicBezTo>
                    <a:pt x="13774" y="8910"/>
                    <a:pt x="13132" y="8857"/>
                    <a:pt x="12432" y="8857"/>
                  </a:cubicBezTo>
                  <a:cubicBezTo>
                    <a:pt x="9509" y="8857"/>
                    <a:pt x="5570" y="9788"/>
                    <a:pt x="3747" y="11087"/>
                  </a:cubicBezTo>
                  <a:cubicBezTo>
                    <a:pt x="3683" y="11127"/>
                    <a:pt x="3617" y="11145"/>
                    <a:pt x="3558" y="11145"/>
                  </a:cubicBezTo>
                  <a:cubicBezTo>
                    <a:pt x="3409" y="11145"/>
                    <a:pt x="3306" y="11032"/>
                    <a:pt x="3407" y="10890"/>
                  </a:cubicBezTo>
                  <a:cubicBezTo>
                    <a:pt x="4990" y="8149"/>
                    <a:pt x="9567" y="5690"/>
                    <a:pt x="11828" y="5238"/>
                  </a:cubicBezTo>
                  <a:cubicBezTo>
                    <a:pt x="12139" y="5154"/>
                    <a:pt x="12054" y="4871"/>
                    <a:pt x="11715" y="4871"/>
                  </a:cubicBezTo>
                  <a:cubicBezTo>
                    <a:pt x="11411" y="4842"/>
                    <a:pt x="11063" y="4828"/>
                    <a:pt x="10684" y="4828"/>
                  </a:cubicBezTo>
                  <a:cubicBezTo>
                    <a:pt x="8847" y="4828"/>
                    <a:pt x="6306" y="5161"/>
                    <a:pt x="4736" y="5747"/>
                  </a:cubicBezTo>
                  <a:cubicBezTo>
                    <a:pt x="4659" y="5775"/>
                    <a:pt x="4588" y="5787"/>
                    <a:pt x="4527" y="5787"/>
                  </a:cubicBezTo>
                  <a:cubicBezTo>
                    <a:pt x="4339" y="5787"/>
                    <a:pt x="4247" y="5670"/>
                    <a:pt x="4396" y="5521"/>
                  </a:cubicBezTo>
                  <a:cubicBezTo>
                    <a:pt x="7259" y="2492"/>
                    <a:pt x="12416" y="37"/>
                    <a:pt x="12613" y="37"/>
                  </a:cubicBezTo>
                  <a:cubicBezTo>
                    <a:pt x="12614" y="37"/>
                    <a:pt x="12615" y="37"/>
                    <a:pt x="12616" y="37"/>
                  </a:cubicBezTo>
                  <a:lnTo>
                    <a:pt x="12616" y="37"/>
                  </a:lnTo>
                  <a:cubicBezTo>
                    <a:pt x="12571" y="12"/>
                    <a:pt x="12509" y="0"/>
                    <a:pt x="124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1307;p42"/>
          <p:cNvGrpSpPr/>
          <p:nvPr/>
        </p:nvGrpSpPr>
        <p:grpSpPr>
          <a:xfrm flipH="1">
            <a:off x="4467415" y="3270644"/>
            <a:ext cx="1939330" cy="1251598"/>
            <a:chOff x="4918522" y="3004287"/>
            <a:chExt cx="2764672" cy="1251598"/>
          </a:xfrm>
        </p:grpSpPr>
        <p:sp>
          <p:nvSpPr>
            <p:cNvPr id="71" name="Google Shape;1308;p42"/>
            <p:cNvSpPr/>
            <p:nvPr/>
          </p:nvSpPr>
          <p:spPr>
            <a:xfrm flipH="1">
              <a:off x="5336045" y="4067735"/>
              <a:ext cx="2347148" cy="188150"/>
            </a:xfrm>
            <a:custGeom>
              <a:avLst/>
              <a:gdLst/>
              <a:ahLst/>
              <a:cxnLst/>
              <a:rect l="l" t="t" r="r" b="b"/>
              <a:pathLst>
                <a:path w="136363" h="10931" extrusionOk="0">
                  <a:moveTo>
                    <a:pt x="68181" y="1"/>
                  </a:moveTo>
                  <a:cubicBezTo>
                    <a:pt x="30513" y="1"/>
                    <a:pt x="0" y="2456"/>
                    <a:pt x="0" y="5451"/>
                  </a:cubicBezTo>
                  <a:cubicBezTo>
                    <a:pt x="0" y="8475"/>
                    <a:pt x="30513" y="10930"/>
                    <a:pt x="68181" y="10930"/>
                  </a:cubicBezTo>
                  <a:cubicBezTo>
                    <a:pt x="105820" y="10930"/>
                    <a:pt x="136363" y="8475"/>
                    <a:pt x="136363" y="5451"/>
                  </a:cubicBezTo>
                  <a:cubicBezTo>
                    <a:pt x="136363" y="2456"/>
                    <a:pt x="105820" y="1"/>
                    <a:pt x="68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 name="Google Shape;1309;p42"/>
            <p:cNvGrpSpPr/>
            <p:nvPr/>
          </p:nvGrpSpPr>
          <p:grpSpPr>
            <a:xfrm flipH="1">
              <a:off x="4918522" y="3004287"/>
              <a:ext cx="2725009" cy="1164169"/>
              <a:chOff x="17210" y="615712"/>
              <a:chExt cx="9203002" cy="3880562"/>
            </a:xfrm>
          </p:grpSpPr>
          <p:grpSp>
            <p:nvGrpSpPr>
              <p:cNvPr id="73" name="Google Shape;1310;p42"/>
              <p:cNvGrpSpPr/>
              <p:nvPr/>
            </p:nvGrpSpPr>
            <p:grpSpPr>
              <a:xfrm flipH="1">
                <a:off x="17210" y="615712"/>
                <a:ext cx="9203002" cy="3880562"/>
                <a:chOff x="3419325" y="427425"/>
                <a:chExt cx="3632525" cy="1531700"/>
              </a:xfrm>
            </p:grpSpPr>
            <p:sp>
              <p:nvSpPr>
                <p:cNvPr id="85" name="Google Shape;1311;p42"/>
                <p:cNvSpPr/>
                <p:nvPr/>
              </p:nvSpPr>
              <p:spPr>
                <a:xfrm>
                  <a:off x="3419325" y="427425"/>
                  <a:ext cx="3632525" cy="1531625"/>
                </a:xfrm>
                <a:custGeom>
                  <a:avLst/>
                  <a:gdLst/>
                  <a:ahLst/>
                  <a:cxnLst/>
                  <a:rect l="l" t="t" r="r" b="b"/>
                  <a:pathLst>
                    <a:path w="145301" h="61265" extrusionOk="0">
                      <a:moveTo>
                        <a:pt x="60049" y="1"/>
                      </a:moveTo>
                      <a:cubicBezTo>
                        <a:pt x="55816" y="1"/>
                        <a:pt x="52356" y="1584"/>
                        <a:pt x="46994" y="2187"/>
                      </a:cubicBezTo>
                      <a:cubicBezTo>
                        <a:pt x="39610" y="2988"/>
                        <a:pt x="38837" y="10401"/>
                        <a:pt x="37006" y="12089"/>
                      </a:cubicBezTo>
                      <a:cubicBezTo>
                        <a:pt x="35174" y="13778"/>
                        <a:pt x="30767" y="17184"/>
                        <a:pt x="28277" y="20732"/>
                      </a:cubicBezTo>
                      <a:cubicBezTo>
                        <a:pt x="25787" y="24310"/>
                        <a:pt x="28219" y="27859"/>
                        <a:pt x="24413" y="30406"/>
                      </a:cubicBezTo>
                      <a:cubicBezTo>
                        <a:pt x="23135" y="31255"/>
                        <a:pt x="21752" y="31496"/>
                        <a:pt x="20472" y="31496"/>
                      </a:cubicBezTo>
                      <a:cubicBezTo>
                        <a:pt x="18781" y="31496"/>
                        <a:pt x="17272" y="31074"/>
                        <a:pt x="16426" y="31074"/>
                      </a:cubicBezTo>
                      <a:cubicBezTo>
                        <a:pt x="15992" y="31074"/>
                        <a:pt x="15732" y="31185"/>
                        <a:pt x="15713" y="31522"/>
                      </a:cubicBezTo>
                      <a:cubicBezTo>
                        <a:pt x="15684" y="31886"/>
                        <a:pt x="15434" y="32081"/>
                        <a:pt x="14991" y="32081"/>
                      </a:cubicBezTo>
                      <a:cubicBezTo>
                        <a:pt x="13658" y="32081"/>
                        <a:pt x="10577" y="30321"/>
                        <a:pt x="6497" y="26113"/>
                      </a:cubicBezTo>
                      <a:cubicBezTo>
                        <a:pt x="1429" y="20911"/>
                        <a:pt x="2104" y="14939"/>
                        <a:pt x="1895" y="14939"/>
                      </a:cubicBezTo>
                      <a:cubicBezTo>
                        <a:pt x="1880" y="14939"/>
                        <a:pt x="1860" y="14971"/>
                        <a:pt x="1833" y="15037"/>
                      </a:cubicBezTo>
                      <a:cubicBezTo>
                        <a:pt x="1403" y="16010"/>
                        <a:pt x="1" y="20561"/>
                        <a:pt x="2748" y="27029"/>
                      </a:cubicBezTo>
                      <a:cubicBezTo>
                        <a:pt x="5496" y="33497"/>
                        <a:pt x="10075" y="40251"/>
                        <a:pt x="12050" y="41624"/>
                      </a:cubicBezTo>
                      <a:cubicBezTo>
                        <a:pt x="14053" y="42998"/>
                        <a:pt x="13738" y="44687"/>
                        <a:pt x="15341" y="46118"/>
                      </a:cubicBezTo>
                      <a:cubicBezTo>
                        <a:pt x="16943" y="47549"/>
                        <a:pt x="16800" y="48550"/>
                        <a:pt x="16629" y="49695"/>
                      </a:cubicBezTo>
                      <a:cubicBezTo>
                        <a:pt x="16486" y="50840"/>
                        <a:pt x="16571" y="52070"/>
                        <a:pt x="18918" y="52242"/>
                      </a:cubicBezTo>
                      <a:cubicBezTo>
                        <a:pt x="19352" y="52279"/>
                        <a:pt x="19676" y="52293"/>
                        <a:pt x="19932" y="52293"/>
                      </a:cubicBezTo>
                      <a:cubicBezTo>
                        <a:pt x="20956" y="52293"/>
                        <a:pt x="20894" y="52060"/>
                        <a:pt x="22419" y="52060"/>
                      </a:cubicBezTo>
                      <a:cubicBezTo>
                        <a:pt x="22602" y="52060"/>
                        <a:pt x="22807" y="52063"/>
                        <a:pt x="23039" y="52070"/>
                      </a:cubicBezTo>
                      <a:cubicBezTo>
                        <a:pt x="24761" y="52107"/>
                        <a:pt x="24689" y="52249"/>
                        <a:pt x="25315" y="52249"/>
                      </a:cubicBezTo>
                      <a:cubicBezTo>
                        <a:pt x="25667" y="52249"/>
                        <a:pt x="26239" y="52204"/>
                        <a:pt x="27475" y="52070"/>
                      </a:cubicBezTo>
                      <a:cubicBezTo>
                        <a:pt x="30910" y="51670"/>
                        <a:pt x="34029" y="50754"/>
                        <a:pt x="34716" y="48922"/>
                      </a:cubicBezTo>
                      <a:cubicBezTo>
                        <a:pt x="35403" y="47091"/>
                        <a:pt x="36834" y="47835"/>
                        <a:pt x="38150" y="45660"/>
                      </a:cubicBezTo>
                      <a:cubicBezTo>
                        <a:pt x="39692" y="43134"/>
                        <a:pt x="40558" y="42368"/>
                        <a:pt x="41016" y="42368"/>
                      </a:cubicBezTo>
                      <a:cubicBezTo>
                        <a:pt x="41263" y="42368"/>
                        <a:pt x="41391" y="42592"/>
                        <a:pt x="41442" y="42884"/>
                      </a:cubicBezTo>
                      <a:cubicBezTo>
                        <a:pt x="41524" y="43298"/>
                        <a:pt x="41866" y="43439"/>
                        <a:pt x="42327" y="43439"/>
                      </a:cubicBezTo>
                      <a:cubicBezTo>
                        <a:pt x="42822" y="43439"/>
                        <a:pt x="43453" y="43276"/>
                        <a:pt x="44046" y="43113"/>
                      </a:cubicBezTo>
                      <a:cubicBezTo>
                        <a:pt x="44176" y="43077"/>
                        <a:pt x="44282" y="43059"/>
                        <a:pt x="44365" y="43059"/>
                      </a:cubicBezTo>
                      <a:cubicBezTo>
                        <a:pt x="45009" y="43059"/>
                        <a:pt x="44254" y="44130"/>
                        <a:pt x="42758" y="46032"/>
                      </a:cubicBezTo>
                      <a:cubicBezTo>
                        <a:pt x="41069" y="48150"/>
                        <a:pt x="42300" y="49924"/>
                        <a:pt x="43073" y="52271"/>
                      </a:cubicBezTo>
                      <a:cubicBezTo>
                        <a:pt x="43817" y="54646"/>
                        <a:pt x="40383" y="54961"/>
                        <a:pt x="40383" y="56793"/>
                      </a:cubicBezTo>
                      <a:cubicBezTo>
                        <a:pt x="40383" y="58596"/>
                        <a:pt x="41899" y="59597"/>
                        <a:pt x="45963" y="59597"/>
                      </a:cubicBezTo>
                      <a:cubicBezTo>
                        <a:pt x="49999" y="59597"/>
                        <a:pt x="51000" y="58767"/>
                        <a:pt x="51229" y="57107"/>
                      </a:cubicBezTo>
                      <a:cubicBezTo>
                        <a:pt x="51458" y="55419"/>
                        <a:pt x="48997" y="53902"/>
                        <a:pt x="49169" y="51298"/>
                      </a:cubicBezTo>
                      <a:cubicBezTo>
                        <a:pt x="49312" y="48693"/>
                        <a:pt x="54034" y="46805"/>
                        <a:pt x="59071" y="45259"/>
                      </a:cubicBezTo>
                      <a:cubicBezTo>
                        <a:pt x="61007" y="44676"/>
                        <a:pt x="61886" y="44440"/>
                        <a:pt x="62295" y="44440"/>
                      </a:cubicBezTo>
                      <a:cubicBezTo>
                        <a:pt x="62949" y="44440"/>
                        <a:pt x="62397" y="45045"/>
                        <a:pt x="63049" y="45803"/>
                      </a:cubicBezTo>
                      <a:cubicBezTo>
                        <a:pt x="64108" y="47033"/>
                        <a:pt x="66855" y="51842"/>
                        <a:pt x="67542" y="54646"/>
                      </a:cubicBezTo>
                      <a:cubicBezTo>
                        <a:pt x="68229" y="57480"/>
                        <a:pt x="63879" y="58166"/>
                        <a:pt x="63822" y="59454"/>
                      </a:cubicBezTo>
                      <a:cubicBezTo>
                        <a:pt x="63736" y="60771"/>
                        <a:pt x="64623" y="60971"/>
                        <a:pt x="68630" y="61200"/>
                      </a:cubicBezTo>
                      <a:cubicBezTo>
                        <a:pt x="69377" y="61243"/>
                        <a:pt x="70064" y="61265"/>
                        <a:pt x="70689" y="61265"/>
                      </a:cubicBezTo>
                      <a:cubicBezTo>
                        <a:pt x="73386" y="61265"/>
                        <a:pt x="74912" y="60858"/>
                        <a:pt x="75098" y="59998"/>
                      </a:cubicBezTo>
                      <a:cubicBezTo>
                        <a:pt x="75327" y="58939"/>
                        <a:pt x="75327" y="58023"/>
                        <a:pt x="74039" y="56106"/>
                      </a:cubicBezTo>
                      <a:cubicBezTo>
                        <a:pt x="72722" y="54188"/>
                        <a:pt x="73266" y="53044"/>
                        <a:pt x="73953" y="50382"/>
                      </a:cubicBezTo>
                      <a:cubicBezTo>
                        <a:pt x="74640" y="47720"/>
                        <a:pt x="72436" y="47262"/>
                        <a:pt x="73409" y="45030"/>
                      </a:cubicBezTo>
                      <a:cubicBezTo>
                        <a:pt x="73864" y="44029"/>
                        <a:pt x="74095" y="43749"/>
                        <a:pt x="75134" y="43749"/>
                      </a:cubicBezTo>
                      <a:cubicBezTo>
                        <a:pt x="76382" y="43749"/>
                        <a:pt x="78797" y="44153"/>
                        <a:pt x="84170" y="44200"/>
                      </a:cubicBezTo>
                      <a:cubicBezTo>
                        <a:pt x="84459" y="44203"/>
                        <a:pt x="84745" y="44204"/>
                        <a:pt x="85028" y="44204"/>
                      </a:cubicBezTo>
                      <a:cubicBezTo>
                        <a:pt x="94395" y="44204"/>
                        <a:pt x="100668" y="42822"/>
                        <a:pt x="105835" y="39850"/>
                      </a:cubicBezTo>
                      <a:cubicBezTo>
                        <a:pt x="110527" y="37190"/>
                        <a:pt x="111876" y="35146"/>
                        <a:pt x="112445" y="35146"/>
                      </a:cubicBezTo>
                      <a:cubicBezTo>
                        <a:pt x="112525" y="35146"/>
                        <a:pt x="112590" y="35186"/>
                        <a:pt x="112646" y="35271"/>
                      </a:cubicBezTo>
                      <a:cubicBezTo>
                        <a:pt x="114077" y="37246"/>
                        <a:pt x="115394" y="39278"/>
                        <a:pt x="116624" y="41396"/>
                      </a:cubicBezTo>
                      <a:cubicBezTo>
                        <a:pt x="118284" y="44429"/>
                        <a:pt x="117225" y="47863"/>
                        <a:pt x="115995" y="52843"/>
                      </a:cubicBezTo>
                      <a:cubicBezTo>
                        <a:pt x="114793" y="57794"/>
                        <a:pt x="108611" y="58309"/>
                        <a:pt x="108983" y="60141"/>
                      </a:cubicBezTo>
                      <a:cubicBezTo>
                        <a:pt x="109139" y="60909"/>
                        <a:pt x="110227" y="61194"/>
                        <a:pt x="111813" y="61194"/>
                      </a:cubicBezTo>
                      <a:cubicBezTo>
                        <a:pt x="114008" y="61194"/>
                        <a:pt x="117158" y="60649"/>
                        <a:pt x="120116" y="60084"/>
                      </a:cubicBezTo>
                      <a:cubicBezTo>
                        <a:pt x="125239" y="59082"/>
                        <a:pt x="119028" y="55591"/>
                        <a:pt x="124008" y="54503"/>
                      </a:cubicBezTo>
                      <a:cubicBezTo>
                        <a:pt x="128988" y="53444"/>
                        <a:pt x="126383" y="51298"/>
                        <a:pt x="125754" y="48321"/>
                      </a:cubicBezTo>
                      <a:cubicBezTo>
                        <a:pt x="125124" y="45345"/>
                        <a:pt x="126269" y="42369"/>
                        <a:pt x="127185" y="41224"/>
                      </a:cubicBezTo>
                      <a:cubicBezTo>
                        <a:pt x="127321" y="41053"/>
                        <a:pt x="127462" y="40969"/>
                        <a:pt x="127616" y="40969"/>
                      </a:cubicBezTo>
                      <a:cubicBezTo>
                        <a:pt x="128498" y="40969"/>
                        <a:pt x="129837" y="43706"/>
                        <a:pt x="133538" y="48722"/>
                      </a:cubicBezTo>
                      <a:cubicBezTo>
                        <a:pt x="137888" y="54589"/>
                        <a:pt x="135141" y="57336"/>
                        <a:pt x="133824" y="58624"/>
                      </a:cubicBezTo>
                      <a:cubicBezTo>
                        <a:pt x="132536" y="59912"/>
                        <a:pt x="133824" y="60313"/>
                        <a:pt x="137345" y="60599"/>
                      </a:cubicBezTo>
                      <a:cubicBezTo>
                        <a:pt x="137766" y="60637"/>
                        <a:pt x="138104" y="60656"/>
                        <a:pt x="138379" y="60656"/>
                      </a:cubicBezTo>
                      <a:cubicBezTo>
                        <a:pt x="140397" y="60656"/>
                        <a:pt x="138976" y="59638"/>
                        <a:pt x="141924" y="57623"/>
                      </a:cubicBezTo>
                      <a:cubicBezTo>
                        <a:pt x="145301" y="55362"/>
                        <a:pt x="142153" y="54875"/>
                        <a:pt x="141008" y="51069"/>
                      </a:cubicBezTo>
                      <a:cubicBezTo>
                        <a:pt x="139863" y="47262"/>
                        <a:pt x="141695" y="46204"/>
                        <a:pt x="141924" y="44200"/>
                      </a:cubicBezTo>
                      <a:cubicBezTo>
                        <a:pt x="142153" y="42225"/>
                        <a:pt x="138031" y="40709"/>
                        <a:pt x="135885" y="35586"/>
                      </a:cubicBezTo>
                      <a:cubicBezTo>
                        <a:pt x="133767" y="30463"/>
                        <a:pt x="134511" y="27801"/>
                        <a:pt x="135141" y="22392"/>
                      </a:cubicBezTo>
                      <a:cubicBezTo>
                        <a:pt x="135742" y="16955"/>
                        <a:pt x="130848" y="9800"/>
                        <a:pt x="124523" y="5593"/>
                      </a:cubicBezTo>
                      <a:cubicBezTo>
                        <a:pt x="122423" y="4206"/>
                        <a:pt x="120507" y="3815"/>
                        <a:pt x="118576" y="3815"/>
                      </a:cubicBezTo>
                      <a:cubicBezTo>
                        <a:pt x="116089" y="3815"/>
                        <a:pt x="113579" y="4463"/>
                        <a:pt x="110626" y="4463"/>
                      </a:cubicBezTo>
                      <a:cubicBezTo>
                        <a:pt x="108965" y="4463"/>
                        <a:pt x="107164" y="4258"/>
                        <a:pt x="105148" y="3618"/>
                      </a:cubicBezTo>
                      <a:cubicBezTo>
                        <a:pt x="100851" y="2254"/>
                        <a:pt x="99898" y="1649"/>
                        <a:pt x="98439" y="1649"/>
                      </a:cubicBezTo>
                      <a:cubicBezTo>
                        <a:pt x="97050" y="1649"/>
                        <a:pt x="95203" y="2197"/>
                        <a:pt x="89579" y="3160"/>
                      </a:cubicBezTo>
                      <a:cubicBezTo>
                        <a:pt x="86417" y="3703"/>
                        <a:pt x="83702" y="3930"/>
                        <a:pt x="81279" y="3930"/>
                      </a:cubicBezTo>
                      <a:cubicBezTo>
                        <a:pt x="74885" y="3930"/>
                        <a:pt x="70519" y="2349"/>
                        <a:pt x="65310" y="813"/>
                      </a:cubicBezTo>
                      <a:cubicBezTo>
                        <a:pt x="63351" y="226"/>
                        <a:pt x="61645" y="1"/>
                        <a:pt x="600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312;p42"/>
                <p:cNvSpPr/>
                <p:nvPr/>
              </p:nvSpPr>
              <p:spPr>
                <a:xfrm>
                  <a:off x="3830725" y="1603250"/>
                  <a:ext cx="323825" cy="131525"/>
                </a:xfrm>
                <a:custGeom>
                  <a:avLst/>
                  <a:gdLst/>
                  <a:ahLst/>
                  <a:cxnLst/>
                  <a:rect l="l" t="t" r="r" b="b"/>
                  <a:pathLst>
                    <a:path w="12953" h="5261" extrusionOk="0">
                      <a:moveTo>
                        <a:pt x="3979" y="0"/>
                      </a:moveTo>
                      <a:cubicBezTo>
                        <a:pt x="2663" y="0"/>
                        <a:pt x="1346" y="315"/>
                        <a:pt x="173" y="916"/>
                      </a:cubicBezTo>
                      <a:cubicBezTo>
                        <a:pt x="287" y="1489"/>
                        <a:pt x="287" y="2090"/>
                        <a:pt x="173" y="2662"/>
                      </a:cubicBezTo>
                      <a:cubicBezTo>
                        <a:pt x="1" y="3807"/>
                        <a:pt x="87" y="5037"/>
                        <a:pt x="2462" y="5209"/>
                      </a:cubicBezTo>
                      <a:cubicBezTo>
                        <a:pt x="2891" y="5246"/>
                        <a:pt x="3211" y="5260"/>
                        <a:pt x="3463" y="5260"/>
                      </a:cubicBezTo>
                      <a:cubicBezTo>
                        <a:pt x="4473" y="5260"/>
                        <a:pt x="4410" y="5027"/>
                        <a:pt x="5934" y="5027"/>
                      </a:cubicBezTo>
                      <a:cubicBezTo>
                        <a:pt x="6117" y="5027"/>
                        <a:pt x="6322" y="5030"/>
                        <a:pt x="6555" y="5037"/>
                      </a:cubicBezTo>
                      <a:cubicBezTo>
                        <a:pt x="7184" y="5037"/>
                        <a:pt x="7556" y="5066"/>
                        <a:pt x="7814" y="5095"/>
                      </a:cubicBezTo>
                      <a:cubicBezTo>
                        <a:pt x="7700" y="4322"/>
                        <a:pt x="7843" y="4465"/>
                        <a:pt x="10705" y="3149"/>
                      </a:cubicBezTo>
                      <a:cubicBezTo>
                        <a:pt x="12706" y="2231"/>
                        <a:pt x="12952" y="1989"/>
                        <a:pt x="12299" y="1989"/>
                      </a:cubicBezTo>
                      <a:cubicBezTo>
                        <a:pt x="11608" y="1989"/>
                        <a:pt x="9907" y="2261"/>
                        <a:pt x="8215" y="2290"/>
                      </a:cubicBezTo>
                      <a:cubicBezTo>
                        <a:pt x="8175" y="2291"/>
                        <a:pt x="8135" y="2291"/>
                        <a:pt x="8097" y="2291"/>
                      </a:cubicBezTo>
                      <a:cubicBezTo>
                        <a:pt x="4920" y="2291"/>
                        <a:pt x="5930" y="0"/>
                        <a:pt x="39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313;p42"/>
                <p:cNvSpPr/>
                <p:nvPr/>
              </p:nvSpPr>
              <p:spPr>
                <a:xfrm>
                  <a:off x="3777850" y="1098375"/>
                  <a:ext cx="289725" cy="219800"/>
                </a:xfrm>
                <a:custGeom>
                  <a:avLst/>
                  <a:gdLst/>
                  <a:ahLst/>
                  <a:cxnLst/>
                  <a:rect l="l" t="t" r="r" b="b"/>
                  <a:pathLst>
                    <a:path w="11589" h="8792" extrusionOk="0">
                      <a:moveTo>
                        <a:pt x="398" y="1"/>
                      </a:moveTo>
                      <a:cubicBezTo>
                        <a:pt x="122" y="1"/>
                        <a:pt x="1" y="119"/>
                        <a:pt x="84" y="391"/>
                      </a:cubicBezTo>
                      <a:cubicBezTo>
                        <a:pt x="1200" y="3997"/>
                        <a:pt x="1773" y="5342"/>
                        <a:pt x="4205" y="7431"/>
                      </a:cubicBezTo>
                      <a:cubicBezTo>
                        <a:pt x="5340" y="8395"/>
                        <a:pt x="6091" y="8792"/>
                        <a:pt x="6650" y="8792"/>
                      </a:cubicBezTo>
                      <a:cubicBezTo>
                        <a:pt x="7304" y="8792"/>
                        <a:pt x="7694" y="8249"/>
                        <a:pt x="8126" y="7431"/>
                      </a:cubicBezTo>
                      <a:cubicBezTo>
                        <a:pt x="8956" y="5886"/>
                        <a:pt x="11589" y="5342"/>
                        <a:pt x="8126" y="3510"/>
                      </a:cubicBezTo>
                      <a:cubicBezTo>
                        <a:pt x="5335" y="2034"/>
                        <a:pt x="1541" y="1"/>
                        <a:pt x="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314;p42"/>
                <p:cNvSpPr/>
                <p:nvPr/>
              </p:nvSpPr>
              <p:spPr>
                <a:xfrm>
                  <a:off x="4207800" y="755650"/>
                  <a:ext cx="94875" cy="239875"/>
                </a:xfrm>
                <a:custGeom>
                  <a:avLst/>
                  <a:gdLst/>
                  <a:ahLst/>
                  <a:cxnLst/>
                  <a:rect l="l" t="t" r="r" b="b"/>
                  <a:pathLst>
                    <a:path w="3795" h="9595" extrusionOk="0">
                      <a:moveTo>
                        <a:pt x="967" y="0"/>
                      </a:moveTo>
                      <a:cubicBezTo>
                        <a:pt x="893" y="0"/>
                        <a:pt x="819" y="7"/>
                        <a:pt x="744" y="19"/>
                      </a:cubicBezTo>
                      <a:cubicBezTo>
                        <a:pt x="2089" y="563"/>
                        <a:pt x="2977" y="2481"/>
                        <a:pt x="3034" y="4055"/>
                      </a:cubicBezTo>
                      <a:cubicBezTo>
                        <a:pt x="3091" y="5600"/>
                        <a:pt x="1202" y="7060"/>
                        <a:pt x="86" y="8462"/>
                      </a:cubicBezTo>
                      <a:cubicBezTo>
                        <a:pt x="0" y="8920"/>
                        <a:pt x="286" y="9378"/>
                        <a:pt x="744" y="9492"/>
                      </a:cubicBezTo>
                      <a:cubicBezTo>
                        <a:pt x="939" y="9562"/>
                        <a:pt x="1147" y="9594"/>
                        <a:pt x="1357" y="9594"/>
                      </a:cubicBezTo>
                      <a:cubicBezTo>
                        <a:pt x="2535" y="9594"/>
                        <a:pt x="3795" y="8571"/>
                        <a:pt x="3406" y="7260"/>
                      </a:cubicBezTo>
                      <a:cubicBezTo>
                        <a:pt x="2948" y="5743"/>
                        <a:pt x="3406" y="6430"/>
                        <a:pt x="3406" y="3826"/>
                      </a:cubicBezTo>
                      <a:cubicBezTo>
                        <a:pt x="3406" y="1798"/>
                        <a:pt x="2231" y="0"/>
                        <a:pt x="9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315;p42"/>
                <p:cNvSpPr/>
                <p:nvPr/>
              </p:nvSpPr>
              <p:spPr>
                <a:xfrm>
                  <a:off x="4156275" y="756125"/>
                  <a:ext cx="128825" cy="211075"/>
                </a:xfrm>
                <a:custGeom>
                  <a:avLst/>
                  <a:gdLst/>
                  <a:ahLst/>
                  <a:cxnLst/>
                  <a:rect l="l" t="t" r="r" b="b"/>
                  <a:pathLst>
                    <a:path w="5153" h="8443" extrusionOk="0">
                      <a:moveTo>
                        <a:pt x="2805" y="0"/>
                      </a:moveTo>
                      <a:cubicBezTo>
                        <a:pt x="2519" y="58"/>
                        <a:pt x="2262" y="172"/>
                        <a:pt x="2061" y="401"/>
                      </a:cubicBezTo>
                      <a:cubicBezTo>
                        <a:pt x="1" y="2204"/>
                        <a:pt x="1460" y="4436"/>
                        <a:pt x="2061" y="6182"/>
                      </a:cubicBezTo>
                      <a:cubicBezTo>
                        <a:pt x="2376" y="7127"/>
                        <a:pt x="2176" y="7871"/>
                        <a:pt x="2147" y="8443"/>
                      </a:cubicBezTo>
                      <a:cubicBezTo>
                        <a:pt x="3263" y="7041"/>
                        <a:pt x="5152" y="5581"/>
                        <a:pt x="5095" y="4036"/>
                      </a:cubicBezTo>
                      <a:cubicBezTo>
                        <a:pt x="5038" y="2462"/>
                        <a:pt x="4150" y="544"/>
                        <a:pt x="28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316;p42"/>
                <p:cNvSpPr/>
                <p:nvPr/>
              </p:nvSpPr>
              <p:spPr>
                <a:xfrm>
                  <a:off x="4946175" y="935575"/>
                  <a:ext cx="1346675" cy="1023550"/>
                </a:xfrm>
                <a:custGeom>
                  <a:avLst/>
                  <a:gdLst/>
                  <a:ahLst/>
                  <a:cxnLst/>
                  <a:rect l="l" t="t" r="r" b="b"/>
                  <a:pathLst>
                    <a:path w="53867" h="40942" extrusionOk="0">
                      <a:moveTo>
                        <a:pt x="53798" y="1"/>
                      </a:moveTo>
                      <a:lnTo>
                        <a:pt x="53798" y="1"/>
                      </a:lnTo>
                      <a:cubicBezTo>
                        <a:pt x="53753" y="1"/>
                        <a:pt x="53221" y="1142"/>
                        <a:pt x="51687" y="3812"/>
                      </a:cubicBezTo>
                      <a:cubicBezTo>
                        <a:pt x="47823" y="10538"/>
                        <a:pt x="45362" y="10423"/>
                        <a:pt x="37749" y="16347"/>
                      </a:cubicBezTo>
                      <a:cubicBezTo>
                        <a:pt x="34360" y="18962"/>
                        <a:pt x="29762" y="19882"/>
                        <a:pt x="25406" y="19882"/>
                      </a:cubicBezTo>
                      <a:cubicBezTo>
                        <a:pt x="19939" y="19882"/>
                        <a:pt x="14854" y="18433"/>
                        <a:pt x="13022" y="17063"/>
                      </a:cubicBezTo>
                      <a:cubicBezTo>
                        <a:pt x="11900" y="16217"/>
                        <a:pt x="11333" y="15841"/>
                        <a:pt x="10964" y="15841"/>
                      </a:cubicBezTo>
                      <a:cubicBezTo>
                        <a:pt x="10260" y="15841"/>
                        <a:pt x="10275" y="17211"/>
                        <a:pt x="8529" y="19295"/>
                      </a:cubicBezTo>
                      <a:cubicBezTo>
                        <a:pt x="5867" y="22500"/>
                        <a:pt x="4093" y="22672"/>
                        <a:pt x="0" y="24361"/>
                      </a:cubicBezTo>
                      <a:cubicBezTo>
                        <a:pt x="615" y="24200"/>
                        <a:pt x="987" y="24129"/>
                        <a:pt x="1214" y="24129"/>
                      </a:cubicBezTo>
                      <a:cubicBezTo>
                        <a:pt x="1875" y="24129"/>
                        <a:pt x="1315" y="24731"/>
                        <a:pt x="1975" y="25477"/>
                      </a:cubicBezTo>
                      <a:cubicBezTo>
                        <a:pt x="3034" y="26707"/>
                        <a:pt x="5781" y="31516"/>
                        <a:pt x="6468" y="34349"/>
                      </a:cubicBezTo>
                      <a:cubicBezTo>
                        <a:pt x="7155" y="37154"/>
                        <a:pt x="2805" y="37840"/>
                        <a:pt x="2719" y="39157"/>
                      </a:cubicBezTo>
                      <a:cubicBezTo>
                        <a:pt x="2662" y="40445"/>
                        <a:pt x="3578" y="40674"/>
                        <a:pt x="7527" y="40874"/>
                      </a:cubicBezTo>
                      <a:cubicBezTo>
                        <a:pt x="8300" y="40919"/>
                        <a:pt x="9010" y="40941"/>
                        <a:pt x="9652" y="40941"/>
                      </a:cubicBezTo>
                      <a:cubicBezTo>
                        <a:pt x="12317" y="40941"/>
                        <a:pt x="13839" y="40548"/>
                        <a:pt x="14024" y="39672"/>
                      </a:cubicBezTo>
                      <a:cubicBezTo>
                        <a:pt x="14253" y="38613"/>
                        <a:pt x="14253" y="37697"/>
                        <a:pt x="12936" y="35780"/>
                      </a:cubicBezTo>
                      <a:cubicBezTo>
                        <a:pt x="11648" y="33891"/>
                        <a:pt x="12192" y="32746"/>
                        <a:pt x="12879" y="30056"/>
                      </a:cubicBezTo>
                      <a:cubicBezTo>
                        <a:pt x="13566" y="27394"/>
                        <a:pt x="11334" y="26936"/>
                        <a:pt x="12335" y="24733"/>
                      </a:cubicBezTo>
                      <a:cubicBezTo>
                        <a:pt x="12790" y="23718"/>
                        <a:pt x="13021" y="23437"/>
                        <a:pt x="14061" y="23437"/>
                      </a:cubicBezTo>
                      <a:cubicBezTo>
                        <a:pt x="15309" y="23437"/>
                        <a:pt x="17724" y="23843"/>
                        <a:pt x="23096" y="23874"/>
                      </a:cubicBezTo>
                      <a:cubicBezTo>
                        <a:pt x="23385" y="23877"/>
                        <a:pt x="23671" y="23878"/>
                        <a:pt x="23954" y="23878"/>
                      </a:cubicBezTo>
                      <a:cubicBezTo>
                        <a:pt x="33320" y="23878"/>
                        <a:pt x="39566" y="22496"/>
                        <a:pt x="44761" y="19524"/>
                      </a:cubicBezTo>
                      <a:cubicBezTo>
                        <a:pt x="49453" y="16864"/>
                        <a:pt x="50780" y="14820"/>
                        <a:pt x="51363" y="14820"/>
                      </a:cubicBezTo>
                      <a:cubicBezTo>
                        <a:pt x="51445" y="14820"/>
                        <a:pt x="51512" y="14860"/>
                        <a:pt x="51572" y="14945"/>
                      </a:cubicBezTo>
                      <a:cubicBezTo>
                        <a:pt x="51028" y="12255"/>
                        <a:pt x="51801" y="12970"/>
                        <a:pt x="52431" y="6531"/>
                      </a:cubicBezTo>
                      <a:cubicBezTo>
                        <a:pt x="52810" y="2631"/>
                        <a:pt x="53866" y="1"/>
                        <a:pt x="537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317;p42"/>
                <p:cNvSpPr/>
                <p:nvPr/>
              </p:nvSpPr>
              <p:spPr>
                <a:xfrm>
                  <a:off x="6585325" y="1104550"/>
                  <a:ext cx="466525" cy="839275"/>
                </a:xfrm>
                <a:custGeom>
                  <a:avLst/>
                  <a:gdLst/>
                  <a:ahLst/>
                  <a:cxnLst/>
                  <a:rect l="l" t="t" r="r" b="b"/>
                  <a:pathLst>
                    <a:path w="18661" h="33571" extrusionOk="0">
                      <a:moveTo>
                        <a:pt x="7957" y="1"/>
                      </a:moveTo>
                      <a:lnTo>
                        <a:pt x="7957" y="1"/>
                      </a:lnTo>
                      <a:cubicBezTo>
                        <a:pt x="6383" y="6097"/>
                        <a:pt x="4380" y="9617"/>
                        <a:pt x="2176" y="10676"/>
                      </a:cubicBezTo>
                      <a:cubicBezTo>
                        <a:pt x="1" y="11735"/>
                        <a:pt x="1031" y="11964"/>
                        <a:pt x="573" y="14139"/>
                      </a:cubicBezTo>
                      <a:cubicBezTo>
                        <a:pt x="706" y="13968"/>
                        <a:pt x="843" y="13884"/>
                        <a:pt x="994" y="13884"/>
                      </a:cubicBezTo>
                      <a:cubicBezTo>
                        <a:pt x="1858" y="13884"/>
                        <a:pt x="3197" y="16617"/>
                        <a:pt x="6898" y="21608"/>
                      </a:cubicBezTo>
                      <a:cubicBezTo>
                        <a:pt x="11248" y="27475"/>
                        <a:pt x="8501" y="30223"/>
                        <a:pt x="7184" y="31539"/>
                      </a:cubicBezTo>
                      <a:cubicBezTo>
                        <a:pt x="5896" y="32827"/>
                        <a:pt x="7184" y="33199"/>
                        <a:pt x="10705" y="33514"/>
                      </a:cubicBezTo>
                      <a:cubicBezTo>
                        <a:pt x="11126" y="33552"/>
                        <a:pt x="11464" y="33571"/>
                        <a:pt x="11739" y="33571"/>
                      </a:cubicBezTo>
                      <a:cubicBezTo>
                        <a:pt x="13757" y="33571"/>
                        <a:pt x="12336" y="32553"/>
                        <a:pt x="15284" y="30538"/>
                      </a:cubicBezTo>
                      <a:cubicBezTo>
                        <a:pt x="18661" y="28248"/>
                        <a:pt x="15513" y="27790"/>
                        <a:pt x="14368" y="23984"/>
                      </a:cubicBezTo>
                      <a:cubicBezTo>
                        <a:pt x="13223" y="20177"/>
                        <a:pt x="15055" y="19090"/>
                        <a:pt x="15284" y="17115"/>
                      </a:cubicBezTo>
                      <a:cubicBezTo>
                        <a:pt x="15513" y="15140"/>
                        <a:pt x="11391" y="13595"/>
                        <a:pt x="9245" y="8501"/>
                      </a:cubicBezTo>
                      <a:cubicBezTo>
                        <a:pt x="8043" y="5839"/>
                        <a:pt x="7614" y="2891"/>
                        <a:pt x="79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318;p42"/>
                <p:cNvSpPr/>
                <p:nvPr/>
              </p:nvSpPr>
              <p:spPr>
                <a:xfrm>
                  <a:off x="6676925" y="716775"/>
                  <a:ext cx="267225" cy="525400"/>
                </a:xfrm>
                <a:custGeom>
                  <a:avLst/>
                  <a:gdLst/>
                  <a:ahLst/>
                  <a:cxnLst/>
                  <a:rect l="l" t="t" r="r" b="b"/>
                  <a:pathLst>
                    <a:path w="10689" h="21016" extrusionOk="0">
                      <a:moveTo>
                        <a:pt x="716" y="0"/>
                      </a:moveTo>
                      <a:lnTo>
                        <a:pt x="716" y="0"/>
                      </a:lnTo>
                      <a:cubicBezTo>
                        <a:pt x="716" y="1"/>
                        <a:pt x="0" y="2719"/>
                        <a:pt x="3434" y="6983"/>
                      </a:cubicBezTo>
                      <a:cubicBezTo>
                        <a:pt x="6869" y="11276"/>
                        <a:pt x="5352" y="11333"/>
                        <a:pt x="6354" y="15855"/>
                      </a:cubicBezTo>
                      <a:cubicBezTo>
                        <a:pt x="7077" y="19194"/>
                        <a:pt x="9458" y="21015"/>
                        <a:pt x="10294" y="21015"/>
                      </a:cubicBezTo>
                      <a:cubicBezTo>
                        <a:pt x="10584" y="21015"/>
                        <a:pt x="10688" y="20797"/>
                        <a:pt x="10475" y="20349"/>
                      </a:cubicBezTo>
                      <a:cubicBezTo>
                        <a:pt x="9616" y="18603"/>
                        <a:pt x="7870" y="16914"/>
                        <a:pt x="6812" y="11190"/>
                      </a:cubicBezTo>
                      <a:cubicBezTo>
                        <a:pt x="5724" y="5467"/>
                        <a:pt x="5524" y="4179"/>
                        <a:pt x="7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319;p42"/>
                <p:cNvSpPr/>
                <p:nvPr/>
              </p:nvSpPr>
              <p:spPr>
                <a:xfrm>
                  <a:off x="4083300" y="1303450"/>
                  <a:ext cx="32950" cy="82350"/>
                </a:xfrm>
                <a:custGeom>
                  <a:avLst/>
                  <a:gdLst/>
                  <a:ahLst/>
                  <a:cxnLst/>
                  <a:rect l="l" t="t" r="r" b="b"/>
                  <a:pathLst>
                    <a:path w="1318" h="3294" extrusionOk="0">
                      <a:moveTo>
                        <a:pt x="841" y="0"/>
                      </a:moveTo>
                      <a:cubicBezTo>
                        <a:pt x="532" y="0"/>
                        <a:pt x="227" y="705"/>
                        <a:pt x="115" y="1575"/>
                      </a:cubicBezTo>
                      <a:cubicBezTo>
                        <a:pt x="1" y="2491"/>
                        <a:pt x="172" y="3235"/>
                        <a:pt x="458" y="3292"/>
                      </a:cubicBezTo>
                      <a:cubicBezTo>
                        <a:pt x="465" y="3293"/>
                        <a:pt x="471" y="3293"/>
                        <a:pt x="477" y="3293"/>
                      </a:cubicBezTo>
                      <a:cubicBezTo>
                        <a:pt x="786" y="3293"/>
                        <a:pt x="1119" y="2588"/>
                        <a:pt x="1231" y="1718"/>
                      </a:cubicBezTo>
                      <a:cubicBezTo>
                        <a:pt x="1317" y="802"/>
                        <a:pt x="1174" y="58"/>
                        <a:pt x="859" y="1"/>
                      </a:cubicBezTo>
                      <a:cubicBezTo>
                        <a:pt x="853" y="0"/>
                        <a:pt x="847" y="0"/>
                        <a:pt x="8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320;p42"/>
                <p:cNvSpPr/>
                <p:nvPr/>
              </p:nvSpPr>
              <p:spPr>
                <a:xfrm>
                  <a:off x="4388100" y="891500"/>
                  <a:ext cx="224675" cy="653825"/>
                </a:xfrm>
                <a:custGeom>
                  <a:avLst/>
                  <a:gdLst/>
                  <a:ahLst/>
                  <a:cxnLst/>
                  <a:rect l="l" t="t" r="r" b="b"/>
                  <a:pathLst>
                    <a:path w="8987" h="26153" extrusionOk="0">
                      <a:moveTo>
                        <a:pt x="8428" y="0"/>
                      </a:moveTo>
                      <a:cubicBezTo>
                        <a:pt x="8204" y="0"/>
                        <a:pt x="7636" y="1369"/>
                        <a:pt x="6554" y="4860"/>
                      </a:cubicBezTo>
                      <a:cubicBezTo>
                        <a:pt x="3406" y="15048"/>
                        <a:pt x="7270" y="19913"/>
                        <a:pt x="4207" y="21659"/>
                      </a:cubicBezTo>
                      <a:cubicBezTo>
                        <a:pt x="1174" y="23376"/>
                        <a:pt x="802" y="23806"/>
                        <a:pt x="0" y="26152"/>
                      </a:cubicBezTo>
                      <a:cubicBezTo>
                        <a:pt x="1177" y="24396"/>
                        <a:pt x="1869" y="23825"/>
                        <a:pt x="2261" y="23825"/>
                      </a:cubicBezTo>
                      <a:cubicBezTo>
                        <a:pt x="2507" y="23825"/>
                        <a:pt x="2635" y="24051"/>
                        <a:pt x="2691" y="24349"/>
                      </a:cubicBezTo>
                      <a:cubicBezTo>
                        <a:pt x="2760" y="24754"/>
                        <a:pt x="3109" y="24893"/>
                        <a:pt x="3581" y="24893"/>
                      </a:cubicBezTo>
                      <a:cubicBezTo>
                        <a:pt x="4077" y="24893"/>
                        <a:pt x="4708" y="24740"/>
                        <a:pt x="5295" y="24578"/>
                      </a:cubicBezTo>
                      <a:cubicBezTo>
                        <a:pt x="5421" y="24541"/>
                        <a:pt x="5525" y="24523"/>
                        <a:pt x="5606" y="24523"/>
                      </a:cubicBezTo>
                      <a:cubicBezTo>
                        <a:pt x="5836" y="24523"/>
                        <a:pt x="5887" y="24668"/>
                        <a:pt x="5781" y="24922"/>
                      </a:cubicBezTo>
                      <a:cubicBezTo>
                        <a:pt x="6554" y="23290"/>
                        <a:pt x="8214" y="20171"/>
                        <a:pt x="8586" y="20056"/>
                      </a:cubicBezTo>
                      <a:cubicBezTo>
                        <a:pt x="8987" y="19913"/>
                        <a:pt x="5753" y="16966"/>
                        <a:pt x="7127" y="9754"/>
                      </a:cubicBezTo>
                      <a:cubicBezTo>
                        <a:pt x="8028" y="5000"/>
                        <a:pt x="8856" y="0"/>
                        <a:pt x="84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1321;p42"/>
              <p:cNvGrpSpPr/>
              <p:nvPr/>
            </p:nvGrpSpPr>
            <p:grpSpPr>
              <a:xfrm flipH="1">
                <a:off x="17210" y="615712"/>
                <a:ext cx="9203002" cy="3880562"/>
                <a:chOff x="3419325" y="427425"/>
                <a:chExt cx="3632525" cy="1531700"/>
              </a:xfrm>
            </p:grpSpPr>
            <p:sp>
              <p:nvSpPr>
                <p:cNvPr id="75" name="Google Shape;1322;p42"/>
                <p:cNvSpPr/>
                <p:nvPr/>
              </p:nvSpPr>
              <p:spPr>
                <a:xfrm>
                  <a:off x="3419325" y="427425"/>
                  <a:ext cx="3632525" cy="1531625"/>
                </a:xfrm>
                <a:custGeom>
                  <a:avLst/>
                  <a:gdLst/>
                  <a:ahLst/>
                  <a:cxnLst/>
                  <a:rect l="l" t="t" r="r" b="b"/>
                  <a:pathLst>
                    <a:path w="145301" h="61265" extrusionOk="0">
                      <a:moveTo>
                        <a:pt x="60049" y="1"/>
                      </a:moveTo>
                      <a:cubicBezTo>
                        <a:pt x="55816" y="1"/>
                        <a:pt x="52356" y="1584"/>
                        <a:pt x="46994" y="2187"/>
                      </a:cubicBezTo>
                      <a:cubicBezTo>
                        <a:pt x="39610" y="2988"/>
                        <a:pt x="38837" y="10401"/>
                        <a:pt x="37006" y="12089"/>
                      </a:cubicBezTo>
                      <a:cubicBezTo>
                        <a:pt x="35174" y="13778"/>
                        <a:pt x="30767" y="17184"/>
                        <a:pt x="28277" y="20732"/>
                      </a:cubicBezTo>
                      <a:cubicBezTo>
                        <a:pt x="25787" y="24310"/>
                        <a:pt x="28219" y="27859"/>
                        <a:pt x="24413" y="30406"/>
                      </a:cubicBezTo>
                      <a:cubicBezTo>
                        <a:pt x="23135" y="31255"/>
                        <a:pt x="21752" y="31496"/>
                        <a:pt x="20472" y="31496"/>
                      </a:cubicBezTo>
                      <a:cubicBezTo>
                        <a:pt x="18781" y="31496"/>
                        <a:pt x="17272" y="31074"/>
                        <a:pt x="16426" y="31074"/>
                      </a:cubicBezTo>
                      <a:cubicBezTo>
                        <a:pt x="15992" y="31074"/>
                        <a:pt x="15732" y="31185"/>
                        <a:pt x="15713" y="31522"/>
                      </a:cubicBezTo>
                      <a:cubicBezTo>
                        <a:pt x="15684" y="31886"/>
                        <a:pt x="15434" y="32081"/>
                        <a:pt x="14991" y="32081"/>
                      </a:cubicBezTo>
                      <a:cubicBezTo>
                        <a:pt x="13658" y="32081"/>
                        <a:pt x="10577" y="30321"/>
                        <a:pt x="6497" y="26113"/>
                      </a:cubicBezTo>
                      <a:cubicBezTo>
                        <a:pt x="1429" y="20911"/>
                        <a:pt x="2104" y="14939"/>
                        <a:pt x="1895" y="14939"/>
                      </a:cubicBezTo>
                      <a:cubicBezTo>
                        <a:pt x="1880" y="14939"/>
                        <a:pt x="1860" y="14971"/>
                        <a:pt x="1833" y="15037"/>
                      </a:cubicBezTo>
                      <a:cubicBezTo>
                        <a:pt x="1403" y="16010"/>
                        <a:pt x="1" y="20561"/>
                        <a:pt x="2748" y="27029"/>
                      </a:cubicBezTo>
                      <a:cubicBezTo>
                        <a:pt x="5496" y="33497"/>
                        <a:pt x="10075" y="40251"/>
                        <a:pt x="12050" y="41624"/>
                      </a:cubicBezTo>
                      <a:cubicBezTo>
                        <a:pt x="14053" y="42998"/>
                        <a:pt x="13738" y="44687"/>
                        <a:pt x="15341" y="46118"/>
                      </a:cubicBezTo>
                      <a:cubicBezTo>
                        <a:pt x="16943" y="47549"/>
                        <a:pt x="16800" y="48550"/>
                        <a:pt x="16629" y="49695"/>
                      </a:cubicBezTo>
                      <a:cubicBezTo>
                        <a:pt x="16486" y="50840"/>
                        <a:pt x="16571" y="52070"/>
                        <a:pt x="18918" y="52242"/>
                      </a:cubicBezTo>
                      <a:cubicBezTo>
                        <a:pt x="19352" y="52279"/>
                        <a:pt x="19676" y="52293"/>
                        <a:pt x="19932" y="52293"/>
                      </a:cubicBezTo>
                      <a:cubicBezTo>
                        <a:pt x="20956" y="52293"/>
                        <a:pt x="20894" y="52060"/>
                        <a:pt x="22419" y="52060"/>
                      </a:cubicBezTo>
                      <a:cubicBezTo>
                        <a:pt x="22602" y="52060"/>
                        <a:pt x="22807" y="52063"/>
                        <a:pt x="23039" y="52070"/>
                      </a:cubicBezTo>
                      <a:cubicBezTo>
                        <a:pt x="24761" y="52107"/>
                        <a:pt x="24689" y="52249"/>
                        <a:pt x="25315" y="52249"/>
                      </a:cubicBezTo>
                      <a:cubicBezTo>
                        <a:pt x="25667" y="52249"/>
                        <a:pt x="26239" y="52204"/>
                        <a:pt x="27475" y="52070"/>
                      </a:cubicBezTo>
                      <a:cubicBezTo>
                        <a:pt x="30910" y="51670"/>
                        <a:pt x="34029" y="50754"/>
                        <a:pt x="34716" y="48922"/>
                      </a:cubicBezTo>
                      <a:cubicBezTo>
                        <a:pt x="35403" y="47091"/>
                        <a:pt x="36834" y="47835"/>
                        <a:pt x="38150" y="45660"/>
                      </a:cubicBezTo>
                      <a:cubicBezTo>
                        <a:pt x="39692" y="43134"/>
                        <a:pt x="40558" y="42368"/>
                        <a:pt x="41016" y="42368"/>
                      </a:cubicBezTo>
                      <a:cubicBezTo>
                        <a:pt x="41263" y="42368"/>
                        <a:pt x="41391" y="42592"/>
                        <a:pt x="41442" y="42884"/>
                      </a:cubicBezTo>
                      <a:cubicBezTo>
                        <a:pt x="41524" y="43298"/>
                        <a:pt x="41866" y="43439"/>
                        <a:pt x="42327" y="43439"/>
                      </a:cubicBezTo>
                      <a:cubicBezTo>
                        <a:pt x="42822" y="43439"/>
                        <a:pt x="43453" y="43276"/>
                        <a:pt x="44046" y="43113"/>
                      </a:cubicBezTo>
                      <a:cubicBezTo>
                        <a:pt x="44176" y="43077"/>
                        <a:pt x="44282" y="43059"/>
                        <a:pt x="44365" y="43059"/>
                      </a:cubicBezTo>
                      <a:cubicBezTo>
                        <a:pt x="45009" y="43059"/>
                        <a:pt x="44254" y="44130"/>
                        <a:pt x="42758" y="46032"/>
                      </a:cubicBezTo>
                      <a:cubicBezTo>
                        <a:pt x="41069" y="48150"/>
                        <a:pt x="42300" y="49924"/>
                        <a:pt x="43073" y="52271"/>
                      </a:cubicBezTo>
                      <a:cubicBezTo>
                        <a:pt x="43817" y="54646"/>
                        <a:pt x="40383" y="54961"/>
                        <a:pt x="40383" y="56793"/>
                      </a:cubicBezTo>
                      <a:cubicBezTo>
                        <a:pt x="40383" y="58596"/>
                        <a:pt x="41899" y="59597"/>
                        <a:pt x="45963" y="59597"/>
                      </a:cubicBezTo>
                      <a:cubicBezTo>
                        <a:pt x="49999" y="59597"/>
                        <a:pt x="51000" y="58767"/>
                        <a:pt x="51229" y="57107"/>
                      </a:cubicBezTo>
                      <a:cubicBezTo>
                        <a:pt x="51458" y="55419"/>
                        <a:pt x="48997" y="53902"/>
                        <a:pt x="49169" y="51298"/>
                      </a:cubicBezTo>
                      <a:cubicBezTo>
                        <a:pt x="49312" y="48693"/>
                        <a:pt x="54034" y="46805"/>
                        <a:pt x="59071" y="45259"/>
                      </a:cubicBezTo>
                      <a:cubicBezTo>
                        <a:pt x="61007" y="44676"/>
                        <a:pt x="61886" y="44440"/>
                        <a:pt x="62295" y="44440"/>
                      </a:cubicBezTo>
                      <a:cubicBezTo>
                        <a:pt x="62949" y="44440"/>
                        <a:pt x="62397" y="45045"/>
                        <a:pt x="63049" y="45803"/>
                      </a:cubicBezTo>
                      <a:cubicBezTo>
                        <a:pt x="64108" y="47033"/>
                        <a:pt x="66855" y="51842"/>
                        <a:pt x="67542" y="54646"/>
                      </a:cubicBezTo>
                      <a:cubicBezTo>
                        <a:pt x="68229" y="57480"/>
                        <a:pt x="63879" y="58166"/>
                        <a:pt x="63822" y="59454"/>
                      </a:cubicBezTo>
                      <a:cubicBezTo>
                        <a:pt x="63736" y="60771"/>
                        <a:pt x="64623" y="60971"/>
                        <a:pt x="68630" y="61200"/>
                      </a:cubicBezTo>
                      <a:cubicBezTo>
                        <a:pt x="69377" y="61243"/>
                        <a:pt x="70064" y="61265"/>
                        <a:pt x="70689" y="61265"/>
                      </a:cubicBezTo>
                      <a:cubicBezTo>
                        <a:pt x="73386" y="61265"/>
                        <a:pt x="74912" y="60858"/>
                        <a:pt x="75098" y="59998"/>
                      </a:cubicBezTo>
                      <a:cubicBezTo>
                        <a:pt x="75327" y="58939"/>
                        <a:pt x="75327" y="58023"/>
                        <a:pt x="74039" y="56106"/>
                      </a:cubicBezTo>
                      <a:cubicBezTo>
                        <a:pt x="72722" y="54188"/>
                        <a:pt x="73266" y="53044"/>
                        <a:pt x="73953" y="50382"/>
                      </a:cubicBezTo>
                      <a:cubicBezTo>
                        <a:pt x="74640" y="47720"/>
                        <a:pt x="72436" y="47262"/>
                        <a:pt x="73409" y="45030"/>
                      </a:cubicBezTo>
                      <a:cubicBezTo>
                        <a:pt x="73864" y="44029"/>
                        <a:pt x="74095" y="43749"/>
                        <a:pt x="75134" y="43749"/>
                      </a:cubicBezTo>
                      <a:cubicBezTo>
                        <a:pt x="76382" y="43749"/>
                        <a:pt x="78797" y="44153"/>
                        <a:pt x="84170" y="44200"/>
                      </a:cubicBezTo>
                      <a:cubicBezTo>
                        <a:pt x="84459" y="44203"/>
                        <a:pt x="84745" y="44204"/>
                        <a:pt x="85028" y="44204"/>
                      </a:cubicBezTo>
                      <a:cubicBezTo>
                        <a:pt x="94395" y="44204"/>
                        <a:pt x="100668" y="42822"/>
                        <a:pt x="105835" y="39850"/>
                      </a:cubicBezTo>
                      <a:cubicBezTo>
                        <a:pt x="110527" y="37190"/>
                        <a:pt x="111876" y="35146"/>
                        <a:pt x="112445" y="35146"/>
                      </a:cubicBezTo>
                      <a:cubicBezTo>
                        <a:pt x="112525" y="35146"/>
                        <a:pt x="112590" y="35186"/>
                        <a:pt x="112646" y="35271"/>
                      </a:cubicBezTo>
                      <a:cubicBezTo>
                        <a:pt x="114077" y="37246"/>
                        <a:pt x="115394" y="39278"/>
                        <a:pt x="116624" y="41396"/>
                      </a:cubicBezTo>
                      <a:cubicBezTo>
                        <a:pt x="118284" y="44429"/>
                        <a:pt x="117225" y="47863"/>
                        <a:pt x="115995" y="52843"/>
                      </a:cubicBezTo>
                      <a:cubicBezTo>
                        <a:pt x="114793" y="57794"/>
                        <a:pt x="108611" y="58309"/>
                        <a:pt x="108983" y="60141"/>
                      </a:cubicBezTo>
                      <a:cubicBezTo>
                        <a:pt x="109139" y="60909"/>
                        <a:pt x="110227" y="61194"/>
                        <a:pt x="111813" y="61194"/>
                      </a:cubicBezTo>
                      <a:cubicBezTo>
                        <a:pt x="114008" y="61194"/>
                        <a:pt x="117158" y="60649"/>
                        <a:pt x="120116" y="60084"/>
                      </a:cubicBezTo>
                      <a:cubicBezTo>
                        <a:pt x="125239" y="59082"/>
                        <a:pt x="119028" y="55591"/>
                        <a:pt x="124008" y="54503"/>
                      </a:cubicBezTo>
                      <a:cubicBezTo>
                        <a:pt x="128988" y="53444"/>
                        <a:pt x="126383" y="51298"/>
                        <a:pt x="125754" y="48321"/>
                      </a:cubicBezTo>
                      <a:cubicBezTo>
                        <a:pt x="125124" y="45345"/>
                        <a:pt x="126269" y="42369"/>
                        <a:pt x="127185" y="41224"/>
                      </a:cubicBezTo>
                      <a:cubicBezTo>
                        <a:pt x="127321" y="41053"/>
                        <a:pt x="127462" y="40969"/>
                        <a:pt x="127616" y="40969"/>
                      </a:cubicBezTo>
                      <a:cubicBezTo>
                        <a:pt x="128498" y="40969"/>
                        <a:pt x="129837" y="43706"/>
                        <a:pt x="133538" y="48722"/>
                      </a:cubicBezTo>
                      <a:cubicBezTo>
                        <a:pt x="137888" y="54589"/>
                        <a:pt x="135141" y="57336"/>
                        <a:pt x="133824" y="58624"/>
                      </a:cubicBezTo>
                      <a:cubicBezTo>
                        <a:pt x="132536" y="59912"/>
                        <a:pt x="133824" y="60313"/>
                        <a:pt x="137345" y="60599"/>
                      </a:cubicBezTo>
                      <a:cubicBezTo>
                        <a:pt x="137766" y="60637"/>
                        <a:pt x="138104" y="60656"/>
                        <a:pt x="138379" y="60656"/>
                      </a:cubicBezTo>
                      <a:cubicBezTo>
                        <a:pt x="140397" y="60656"/>
                        <a:pt x="138976" y="59638"/>
                        <a:pt x="141924" y="57623"/>
                      </a:cubicBezTo>
                      <a:cubicBezTo>
                        <a:pt x="145301" y="55362"/>
                        <a:pt x="142153" y="54875"/>
                        <a:pt x="141008" y="51069"/>
                      </a:cubicBezTo>
                      <a:cubicBezTo>
                        <a:pt x="139863" y="47262"/>
                        <a:pt x="141695" y="46204"/>
                        <a:pt x="141924" y="44200"/>
                      </a:cubicBezTo>
                      <a:cubicBezTo>
                        <a:pt x="142153" y="42225"/>
                        <a:pt x="138031" y="40709"/>
                        <a:pt x="135885" y="35586"/>
                      </a:cubicBezTo>
                      <a:cubicBezTo>
                        <a:pt x="133767" y="30463"/>
                        <a:pt x="134511" y="27801"/>
                        <a:pt x="135141" y="22392"/>
                      </a:cubicBezTo>
                      <a:cubicBezTo>
                        <a:pt x="135742" y="16955"/>
                        <a:pt x="130848" y="9800"/>
                        <a:pt x="124523" y="5593"/>
                      </a:cubicBezTo>
                      <a:cubicBezTo>
                        <a:pt x="122423" y="4206"/>
                        <a:pt x="120507" y="3815"/>
                        <a:pt x="118576" y="3815"/>
                      </a:cubicBezTo>
                      <a:cubicBezTo>
                        <a:pt x="116089" y="3815"/>
                        <a:pt x="113579" y="4463"/>
                        <a:pt x="110626" y="4463"/>
                      </a:cubicBezTo>
                      <a:cubicBezTo>
                        <a:pt x="108965" y="4463"/>
                        <a:pt x="107164" y="4258"/>
                        <a:pt x="105148" y="3618"/>
                      </a:cubicBezTo>
                      <a:cubicBezTo>
                        <a:pt x="100851" y="2254"/>
                        <a:pt x="99898" y="1649"/>
                        <a:pt x="98439" y="1649"/>
                      </a:cubicBezTo>
                      <a:cubicBezTo>
                        <a:pt x="97050" y="1649"/>
                        <a:pt x="95203" y="2197"/>
                        <a:pt x="89579" y="3160"/>
                      </a:cubicBezTo>
                      <a:cubicBezTo>
                        <a:pt x="86417" y="3703"/>
                        <a:pt x="83702" y="3930"/>
                        <a:pt x="81279" y="3930"/>
                      </a:cubicBezTo>
                      <a:cubicBezTo>
                        <a:pt x="74885" y="3930"/>
                        <a:pt x="70519" y="2349"/>
                        <a:pt x="65310" y="813"/>
                      </a:cubicBezTo>
                      <a:cubicBezTo>
                        <a:pt x="63351" y="226"/>
                        <a:pt x="61645" y="1"/>
                        <a:pt x="60049"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323;p42"/>
                <p:cNvSpPr/>
                <p:nvPr/>
              </p:nvSpPr>
              <p:spPr>
                <a:xfrm>
                  <a:off x="3830725" y="1603250"/>
                  <a:ext cx="323825" cy="131525"/>
                </a:xfrm>
                <a:custGeom>
                  <a:avLst/>
                  <a:gdLst/>
                  <a:ahLst/>
                  <a:cxnLst/>
                  <a:rect l="l" t="t" r="r" b="b"/>
                  <a:pathLst>
                    <a:path w="12953" h="5261" extrusionOk="0">
                      <a:moveTo>
                        <a:pt x="3979" y="0"/>
                      </a:moveTo>
                      <a:cubicBezTo>
                        <a:pt x="2663" y="0"/>
                        <a:pt x="1346" y="315"/>
                        <a:pt x="173" y="916"/>
                      </a:cubicBezTo>
                      <a:cubicBezTo>
                        <a:pt x="287" y="1489"/>
                        <a:pt x="287" y="2090"/>
                        <a:pt x="173" y="2662"/>
                      </a:cubicBezTo>
                      <a:cubicBezTo>
                        <a:pt x="1" y="3807"/>
                        <a:pt x="87" y="5037"/>
                        <a:pt x="2462" y="5209"/>
                      </a:cubicBezTo>
                      <a:cubicBezTo>
                        <a:pt x="2891" y="5246"/>
                        <a:pt x="3211" y="5260"/>
                        <a:pt x="3463" y="5260"/>
                      </a:cubicBezTo>
                      <a:cubicBezTo>
                        <a:pt x="4473" y="5260"/>
                        <a:pt x="4410" y="5027"/>
                        <a:pt x="5934" y="5027"/>
                      </a:cubicBezTo>
                      <a:cubicBezTo>
                        <a:pt x="6117" y="5027"/>
                        <a:pt x="6322" y="5030"/>
                        <a:pt x="6555" y="5037"/>
                      </a:cubicBezTo>
                      <a:cubicBezTo>
                        <a:pt x="7184" y="5037"/>
                        <a:pt x="7556" y="5066"/>
                        <a:pt x="7814" y="5095"/>
                      </a:cubicBezTo>
                      <a:cubicBezTo>
                        <a:pt x="7700" y="4322"/>
                        <a:pt x="7843" y="4465"/>
                        <a:pt x="10705" y="3149"/>
                      </a:cubicBezTo>
                      <a:cubicBezTo>
                        <a:pt x="12706" y="2231"/>
                        <a:pt x="12952" y="1989"/>
                        <a:pt x="12299" y="1989"/>
                      </a:cubicBezTo>
                      <a:cubicBezTo>
                        <a:pt x="11608" y="1989"/>
                        <a:pt x="9907" y="2261"/>
                        <a:pt x="8215" y="2290"/>
                      </a:cubicBezTo>
                      <a:cubicBezTo>
                        <a:pt x="8175" y="2291"/>
                        <a:pt x="8135" y="2291"/>
                        <a:pt x="8097" y="2291"/>
                      </a:cubicBezTo>
                      <a:cubicBezTo>
                        <a:pt x="4920" y="2291"/>
                        <a:pt x="5930" y="0"/>
                        <a:pt x="3979"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324;p42"/>
                <p:cNvSpPr/>
                <p:nvPr/>
              </p:nvSpPr>
              <p:spPr>
                <a:xfrm>
                  <a:off x="3777850" y="1098375"/>
                  <a:ext cx="289725" cy="219800"/>
                </a:xfrm>
                <a:custGeom>
                  <a:avLst/>
                  <a:gdLst/>
                  <a:ahLst/>
                  <a:cxnLst/>
                  <a:rect l="l" t="t" r="r" b="b"/>
                  <a:pathLst>
                    <a:path w="11589" h="8792" extrusionOk="0">
                      <a:moveTo>
                        <a:pt x="398" y="1"/>
                      </a:moveTo>
                      <a:cubicBezTo>
                        <a:pt x="122" y="1"/>
                        <a:pt x="1" y="119"/>
                        <a:pt x="84" y="391"/>
                      </a:cubicBezTo>
                      <a:cubicBezTo>
                        <a:pt x="1200" y="3997"/>
                        <a:pt x="1773" y="5342"/>
                        <a:pt x="4205" y="7431"/>
                      </a:cubicBezTo>
                      <a:cubicBezTo>
                        <a:pt x="5340" y="8395"/>
                        <a:pt x="6091" y="8792"/>
                        <a:pt x="6650" y="8792"/>
                      </a:cubicBezTo>
                      <a:cubicBezTo>
                        <a:pt x="7304" y="8792"/>
                        <a:pt x="7694" y="8249"/>
                        <a:pt x="8126" y="7431"/>
                      </a:cubicBezTo>
                      <a:cubicBezTo>
                        <a:pt x="8956" y="5886"/>
                        <a:pt x="11589" y="5342"/>
                        <a:pt x="8126" y="3510"/>
                      </a:cubicBezTo>
                      <a:cubicBezTo>
                        <a:pt x="5335" y="2034"/>
                        <a:pt x="1541" y="1"/>
                        <a:pt x="398"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325;p42"/>
                <p:cNvSpPr/>
                <p:nvPr/>
              </p:nvSpPr>
              <p:spPr>
                <a:xfrm>
                  <a:off x="4207800" y="755650"/>
                  <a:ext cx="94875" cy="239875"/>
                </a:xfrm>
                <a:custGeom>
                  <a:avLst/>
                  <a:gdLst/>
                  <a:ahLst/>
                  <a:cxnLst/>
                  <a:rect l="l" t="t" r="r" b="b"/>
                  <a:pathLst>
                    <a:path w="3795" h="9595" extrusionOk="0">
                      <a:moveTo>
                        <a:pt x="967" y="0"/>
                      </a:moveTo>
                      <a:cubicBezTo>
                        <a:pt x="893" y="0"/>
                        <a:pt x="819" y="7"/>
                        <a:pt x="744" y="19"/>
                      </a:cubicBezTo>
                      <a:cubicBezTo>
                        <a:pt x="2089" y="563"/>
                        <a:pt x="2977" y="2481"/>
                        <a:pt x="3034" y="4055"/>
                      </a:cubicBezTo>
                      <a:cubicBezTo>
                        <a:pt x="3091" y="5600"/>
                        <a:pt x="1202" y="7060"/>
                        <a:pt x="86" y="8462"/>
                      </a:cubicBezTo>
                      <a:cubicBezTo>
                        <a:pt x="0" y="8920"/>
                        <a:pt x="286" y="9378"/>
                        <a:pt x="744" y="9492"/>
                      </a:cubicBezTo>
                      <a:cubicBezTo>
                        <a:pt x="939" y="9562"/>
                        <a:pt x="1147" y="9594"/>
                        <a:pt x="1357" y="9594"/>
                      </a:cubicBezTo>
                      <a:cubicBezTo>
                        <a:pt x="2535" y="9594"/>
                        <a:pt x="3795" y="8571"/>
                        <a:pt x="3406" y="7260"/>
                      </a:cubicBezTo>
                      <a:cubicBezTo>
                        <a:pt x="2948" y="5743"/>
                        <a:pt x="3406" y="6430"/>
                        <a:pt x="3406" y="3826"/>
                      </a:cubicBezTo>
                      <a:cubicBezTo>
                        <a:pt x="3406" y="1798"/>
                        <a:pt x="2231" y="0"/>
                        <a:pt x="967"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326;p42"/>
                <p:cNvSpPr/>
                <p:nvPr/>
              </p:nvSpPr>
              <p:spPr>
                <a:xfrm>
                  <a:off x="4156275" y="756125"/>
                  <a:ext cx="128825" cy="211075"/>
                </a:xfrm>
                <a:custGeom>
                  <a:avLst/>
                  <a:gdLst/>
                  <a:ahLst/>
                  <a:cxnLst/>
                  <a:rect l="l" t="t" r="r" b="b"/>
                  <a:pathLst>
                    <a:path w="5153" h="8443" extrusionOk="0">
                      <a:moveTo>
                        <a:pt x="2805" y="0"/>
                      </a:moveTo>
                      <a:cubicBezTo>
                        <a:pt x="2519" y="58"/>
                        <a:pt x="2262" y="172"/>
                        <a:pt x="2061" y="401"/>
                      </a:cubicBezTo>
                      <a:cubicBezTo>
                        <a:pt x="1" y="2204"/>
                        <a:pt x="1460" y="4436"/>
                        <a:pt x="2061" y="6182"/>
                      </a:cubicBezTo>
                      <a:cubicBezTo>
                        <a:pt x="2376" y="7127"/>
                        <a:pt x="2176" y="7871"/>
                        <a:pt x="2147" y="8443"/>
                      </a:cubicBezTo>
                      <a:cubicBezTo>
                        <a:pt x="3263" y="7041"/>
                        <a:pt x="5152" y="5581"/>
                        <a:pt x="5095" y="4036"/>
                      </a:cubicBezTo>
                      <a:cubicBezTo>
                        <a:pt x="5038" y="2462"/>
                        <a:pt x="4150" y="544"/>
                        <a:pt x="2805"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327;p42"/>
                <p:cNvSpPr/>
                <p:nvPr/>
              </p:nvSpPr>
              <p:spPr>
                <a:xfrm>
                  <a:off x="4946175" y="935575"/>
                  <a:ext cx="1346675" cy="1023550"/>
                </a:xfrm>
                <a:custGeom>
                  <a:avLst/>
                  <a:gdLst/>
                  <a:ahLst/>
                  <a:cxnLst/>
                  <a:rect l="l" t="t" r="r" b="b"/>
                  <a:pathLst>
                    <a:path w="53867" h="40942" extrusionOk="0">
                      <a:moveTo>
                        <a:pt x="53798" y="1"/>
                      </a:moveTo>
                      <a:lnTo>
                        <a:pt x="53798" y="1"/>
                      </a:lnTo>
                      <a:cubicBezTo>
                        <a:pt x="53753" y="1"/>
                        <a:pt x="53221" y="1142"/>
                        <a:pt x="51687" y="3812"/>
                      </a:cubicBezTo>
                      <a:cubicBezTo>
                        <a:pt x="47823" y="10538"/>
                        <a:pt x="45362" y="10423"/>
                        <a:pt x="37749" y="16347"/>
                      </a:cubicBezTo>
                      <a:cubicBezTo>
                        <a:pt x="34360" y="18962"/>
                        <a:pt x="29762" y="19882"/>
                        <a:pt x="25406" y="19882"/>
                      </a:cubicBezTo>
                      <a:cubicBezTo>
                        <a:pt x="19939" y="19882"/>
                        <a:pt x="14854" y="18433"/>
                        <a:pt x="13022" y="17063"/>
                      </a:cubicBezTo>
                      <a:cubicBezTo>
                        <a:pt x="11900" y="16217"/>
                        <a:pt x="11333" y="15841"/>
                        <a:pt x="10964" y="15841"/>
                      </a:cubicBezTo>
                      <a:cubicBezTo>
                        <a:pt x="10260" y="15841"/>
                        <a:pt x="10275" y="17211"/>
                        <a:pt x="8529" y="19295"/>
                      </a:cubicBezTo>
                      <a:cubicBezTo>
                        <a:pt x="5867" y="22500"/>
                        <a:pt x="4093" y="22672"/>
                        <a:pt x="0" y="24361"/>
                      </a:cubicBezTo>
                      <a:cubicBezTo>
                        <a:pt x="615" y="24200"/>
                        <a:pt x="987" y="24129"/>
                        <a:pt x="1214" y="24129"/>
                      </a:cubicBezTo>
                      <a:cubicBezTo>
                        <a:pt x="1875" y="24129"/>
                        <a:pt x="1315" y="24731"/>
                        <a:pt x="1975" y="25477"/>
                      </a:cubicBezTo>
                      <a:cubicBezTo>
                        <a:pt x="3034" y="26707"/>
                        <a:pt x="5781" y="31516"/>
                        <a:pt x="6468" y="34349"/>
                      </a:cubicBezTo>
                      <a:cubicBezTo>
                        <a:pt x="7155" y="37154"/>
                        <a:pt x="2805" y="37840"/>
                        <a:pt x="2719" y="39157"/>
                      </a:cubicBezTo>
                      <a:cubicBezTo>
                        <a:pt x="2662" y="40445"/>
                        <a:pt x="3578" y="40674"/>
                        <a:pt x="7527" y="40874"/>
                      </a:cubicBezTo>
                      <a:cubicBezTo>
                        <a:pt x="8300" y="40919"/>
                        <a:pt x="9010" y="40941"/>
                        <a:pt x="9652" y="40941"/>
                      </a:cubicBezTo>
                      <a:cubicBezTo>
                        <a:pt x="12317" y="40941"/>
                        <a:pt x="13839" y="40548"/>
                        <a:pt x="14024" y="39672"/>
                      </a:cubicBezTo>
                      <a:cubicBezTo>
                        <a:pt x="14253" y="38613"/>
                        <a:pt x="14253" y="37697"/>
                        <a:pt x="12936" y="35780"/>
                      </a:cubicBezTo>
                      <a:cubicBezTo>
                        <a:pt x="11648" y="33891"/>
                        <a:pt x="12192" y="32746"/>
                        <a:pt x="12879" y="30056"/>
                      </a:cubicBezTo>
                      <a:cubicBezTo>
                        <a:pt x="13566" y="27394"/>
                        <a:pt x="11334" y="26936"/>
                        <a:pt x="12335" y="24733"/>
                      </a:cubicBezTo>
                      <a:cubicBezTo>
                        <a:pt x="12790" y="23718"/>
                        <a:pt x="13021" y="23437"/>
                        <a:pt x="14061" y="23437"/>
                      </a:cubicBezTo>
                      <a:cubicBezTo>
                        <a:pt x="15309" y="23437"/>
                        <a:pt x="17724" y="23843"/>
                        <a:pt x="23096" y="23874"/>
                      </a:cubicBezTo>
                      <a:cubicBezTo>
                        <a:pt x="23385" y="23877"/>
                        <a:pt x="23671" y="23878"/>
                        <a:pt x="23954" y="23878"/>
                      </a:cubicBezTo>
                      <a:cubicBezTo>
                        <a:pt x="33320" y="23878"/>
                        <a:pt x="39566" y="22496"/>
                        <a:pt x="44761" y="19524"/>
                      </a:cubicBezTo>
                      <a:cubicBezTo>
                        <a:pt x="49453" y="16864"/>
                        <a:pt x="50780" y="14820"/>
                        <a:pt x="51363" y="14820"/>
                      </a:cubicBezTo>
                      <a:cubicBezTo>
                        <a:pt x="51445" y="14820"/>
                        <a:pt x="51512" y="14860"/>
                        <a:pt x="51572" y="14945"/>
                      </a:cubicBezTo>
                      <a:cubicBezTo>
                        <a:pt x="51028" y="12255"/>
                        <a:pt x="51801" y="12970"/>
                        <a:pt x="52431" y="6531"/>
                      </a:cubicBezTo>
                      <a:cubicBezTo>
                        <a:pt x="52810" y="2631"/>
                        <a:pt x="53866" y="1"/>
                        <a:pt x="53798"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328;p42"/>
                <p:cNvSpPr/>
                <p:nvPr/>
              </p:nvSpPr>
              <p:spPr>
                <a:xfrm>
                  <a:off x="6585325" y="1104550"/>
                  <a:ext cx="466525" cy="839275"/>
                </a:xfrm>
                <a:custGeom>
                  <a:avLst/>
                  <a:gdLst/>
                  <a:ahLst/>
                  <a:cxnLst/>
                  <a:rect l="l" t="t" r="r" b="b"/>
                  <a:pathLst>
                    <a:path w="18661" h="33571" extrusionOk="0">
                      <a:moveTo>
                        <a:pt x="7957" y="1"/>
                      </a:moveTo>
                      <a:lnTo>
                        <a:pt x="7957" y="1"/>
                      </a:lnTo>
                      <a:cubicBezTo>
                        <a:pt x="6383" y="6097"/>
                        <a:pt x="4380" y="9617"/>
                        <a:pt x="2176" y="10676"/>
                      </a:cubicBezTo>
                      <a:cubicBezTo>
                        <a:pt x="1" y="11735"/>
                        <a:pt x="1031" y="11964"/>
                        <a:pt x="573" y="14139"/>
                      </a:cubicBezTo>
                      <a:cubicBezTo>
                        <a:pt x="706" y="13968"/>
                        <a:pt x="843" y="13884"/>
                        <a:pt x="994" y="13884"/>
                      </a:cubicBezTo>
                      <a:cubicBezTo>
                        <a:pt x="1858" y="13884"/>
                        <a:pt x="3197" y="16617"/>
                        <a:pt x="6898" y="21608"/>
                      </a:cubicBezTo>
                      <a:cubicBezTo>
                        <a:pt x="11248" y="27475"/>
                        <a:pt x="8501" y="30223"/>
                        <a:pt x="7184" y="31539"/>
                      </a:cubicBezTo>
                      <a:cubicBezTo>
                        <a:pt x="5896" y="32827"/>
                        <a:pt x="7184" y="33199"/>
                        <a:pt x="10705" y="33514"/>
                      </a:cubicBezTo>
                      <a:cubicBezTo>
                        <a:pt x="11126" y="33552"/>
                        <a:pt x="11464" y="33571"/>
                        <a:pt x="11739" y="33571"/>
                      </a:cubicBezTo>
                      <a:cubicBezTo>
                        <a:pt x="13757" y="33571"/>
                        <a:pt x="12336" y="32553"/>
                        <a:pt x="15284" y="30538"/>
                      </a:cubicBezTo>
                      <a:cubicBezTo>
                        <a:pt x="18661" y="28248"/>
                        <a:pt x="15513" y="27790"/>
                        <a:pt x="14368" y="23984"/>
                      </a:cubicBezTo>
                      <a:cubicBezTo>
                        <a:pt x="13223" y="20177"/>
                        <a:pt x="15055" y="19090"/>
                        <a:pt x="15284" y="17115"/>
                      </a:cubicBezTo>
                      <a:cubicBezTo>
                        <a:pt x="15513" y="15140"/>
                        <a:pt x="11391" y="13595"/>
                        <a:pt x="9245" y="8501"/>
                      </a:cubicBezTo>
                      <a:cubicBezTo>
                        <a:pt x="8043" y="5839"/>
                        <a:pt x="7614" y="2891"/>
                        <a:pt x="7957" y="1"/>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329;p42"/>
                <p:cNvSpPr/>
                <p:nvPr/>
              </p:nvSpPr>
              <p:spPr>
                <a:xfrm>
                  <a:off x="6676925" y="716775"/>
                  <a:ext cx="267225" cy="525400"/>
                </a:xfrm>
                <a:custGeom>
                  <a:avLst/>
                  <a:gdLst/>
                  <a:ahLst/>
                  <a:cxnLst/>
                  <a:rect l="l" t="t" r="r" b="b"/>
                  <a:pathLst>
                    <a:path w="10689" h="21016" extrusionOk="0">
                      <a:moveTo>
                        <a:pt x="716" y="0"/>
                      </a:moveTo>
                      <a:lnTo>
                        <a:pt x="716" y="0"/>
                      </a:lnTo>
                      <a:cubicBezTo>
                        <a:pt x="716" y="1"/>
                        <a:pt x="0" y="2719"/>
                        <a:pt x="3434" y="6983"/>
                      </a:cubicBezTo>
                      <a:cubicBezTo>
                        <a:pt x="6869" y="11276"/>
                        <a:pt x="5352" y="11333"/>
                        <a:pt x="6354" y="15855"/>
                      </a:cubicBezTo>
                      <a:cubicBezTo>
                        <a:pt x="7077" y="19194"/>
                        <a:pt x="9458" y="21015"/>
                        <a:pt x="10294" y="21015"/>
                      </a:cubicBezTo>
                      <a:cubicBezTo>
                        <a:pt x="10584" y="21015"/>
                        <a:pt x="10688" y="20797"/>
                        <a:pt x="10475" y="20349"/>
                      </a:cubicBezTo>
                      <a:cubicBezTo>
                        <a:pt x="9616" y="18603"/>
                        <a:pt x="7870" y="16914"/>
                        <a:pt x="6812" y="11190"/>
                      </a:cubicBezTo>
                      <a:cubicBezTo>
                        <a:pt x="5724" y="5467"/>
                        <a:pt x="5524" y="4179"/>
                        <a:pt x="716" y="0"/>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330;p42"/>
                <p:cNvSpPr/>
                <p:nvPr/>
              </p:nvSpPr>
              <p:spPr>
                <a:xfrm>
                  <a:off x="4083300" y="1303450"/>
                  <a:ext cx="32950" cy="82350"/>
                </a:xfrm>
                <a:custGeom>
                  <a:avLst/>
                  <a:gdLst/>
                  <a:ahLst/>
                  <a:cxnLst/>
                  <a:rect l="l" t="t" r="r" b="b"/>
                  <a:pathLst>
                    <a:path w="1318" h="3294" extrusionOk="0">
                      <a:moveTo>
                        <a:pt x="841" y="0"/>
                      </a:moveTo>
                      <a:cubicBezTo>
                        <a:pt x="532" y="0"/>
                        <a:pt x="227" y="705"/>
                        <a:pt x="115" y="1575"/>
                      </a:cubicBezTo>
                      <a:cubicBezTo>
                        <a:pt x="1" y="2491"/>
                        <a:pt x="172" y="3235"/>
                        <a:pt x="458" y="3292"/>
                      </a:cubicBezTo>
                      <a:cubicBezTo>
                        <a:pt x="465" y="3293"/>
                        <a:pt x="471" y="3293"/>
                        <a:pt x="477" y="3293"/>
                      </a:cubicBezTo>
                      <a:cubicBezTo>
                        <a:pt x="786" y="3293"/>
                        <a:pt x="1119" y="2588"/>
                        <a:pt x="1231" y="1718"/>
                      </a:cubicBezTo>
                      <a:cubicBezTo>
                        <a:pt x="1317" y="802"/>
                        <a:pt x="1174" y="58"/>
                        <a:pt x="859" y="1"/>
                      </a:cubicBezTo>
                      <a:cubicBezTo>
                        <a:pt x="853" y="0"/>
                        <a:pt x="847" y="0"/>
                        <a:pt x="84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331;p42"/>
                <p:cNvSpPr/>
                <p:nvPr/>
              </p:nvSpPr>
              <p:spPr>
                <a:xfrm>
                  <a:off x="4388100" y="891500"/>
                  <a:ext cx="224675" cy="653825"/>
                </a:xfrm>
                <a:custGeom>
                  <a:avLst/>
                  <a:gdLst/>
                  <a:ahLst/>
                  <a:cxnLst/>
                  <a:rect l="l" t="t" r="r" b="b"/>
                  <a:pathLst>
                    <a:path w="8987" h="26153" extrusionOk="0">
                      <a:moveTo>
                        <a:pt x="8428" y="0"/>
                      </a:moveTo>
                      <a:cubicBezTo>
                        <a:pt x="8204" y="0"/>
                        <a:pt x="7636" y="1369"/>
                        <a:pt x="6554" y="4860"/>
                      </a:cubicBezTo>
                      <a:cubicBezTo>
                        <a:pt x="3406" y="15048"/>
                        <a:pt x="7270" y="19913"/>
                        <a:pt x="4207" y="21659"/>
                      </a:cubicBezTo>
                      <a:cubicBezTo>
                        <a:pt x="1174" y="23376"/>
                        <a:pt x="802" y="23806"/>
                        <a:pt x="0" y="26152"/>
                      </a:cubicBezTo>
                      <a:cubicBezTo>
                        <a:pt x="1177" y="24396"/>
                        <a:pt x="1869" y="23825"/>
                        <a:pt x="2261" y="23825"/>
                      </a:cubicBezTo>
                      <a:cubicBezTo>
                        <a:pt x="2507" y="23825"/>
                        <a:pt x="2635" y="24051"/>
                        <a:pt x="2691" y="24349"/>
                      </a:cubicBezTo>
                      <a:cubicBezTo>
                        <a:pt x="2760" y="24754"/>
                        <a:pt x="3109" y="24893"/>
                        <a:pt x="3581" y="24893"/>
                      </a:cubicBezTo>
                      <a:cubicBezTo>
                        <a:pt x="4077" y="24893"/>
                        <a:pt x="4708" y="24740"/>
                        <a:pt x="5295" y="24578"/>
                      </a:cubicBezTo>
                      <a:cubicBezTo>
                        <a:pt x="5421" y="24541"/>
                        <a:pt x="5525" y="24523"/>
                        <a:pt x="5606" y="24523"/>
                      </a:cubicBezTo>
                      <a:cubicBezTo>
                        <a:pt x="5836" y="24523"/>
                        <a:pt x="5887" y="24668"/>
                        <a:pt x="5781" y="24922"/>
                      </a:cubicBezTo>
                      <a:cubicBezTo>
                        <a:pt x="6554" y="23290"/>
                        <a:pt x="8214" y="20171"/>
                        <a:pt x="8586" y="20056"/>
                      </a:cubicBezTo>
                      <a:cubicBezTo>
                        <a:pt x="8987" y="19913"/>
                        <a:pt x="5753" y="16966"/>
                        <a:pt x="7127" y="9754"/>
                      </a:cubicBezTo>
                      <a:cubicBezTo>
                        <a:pt x="8028" y="5000"/>
                        <a:pt x="8856" y="0"/>
                        <a:pt x="8428" y="0"/>
                      </a:cubicBezTo>
                      <a:close/>
                    </a:path>
                  </a:pathLst>
                </a:custGeom>
                <a:solidFill>
                  <a:srgbClr val="000000">
                    <a:alpha val="21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95" name="Google Shape;1177;p39">
            <a:hlinkClick r:id="rId3" action="ppaction://hlinksldjump"/>
          </p:cNvPr>
          <p:cNvSpPr txBox="1"/>
          <p:nvPr/>
        </p:nvSpPr>
        <p:spPr>
          <a:xfrm>
            <a:off x="1764768" y="3980491"/>
            <a:ext cx="3289814" cy="40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smtClean="0">
                <a:latin typeface="Franklin Gothic Medium" panose="020B0603020102020204" pitchFamily="34" charset="0"/>
                <a:ea typeface="Nunito"/>
                <a:cs typeface="Nunito"/>
                <a:sym typeface="Nunito"/>
              </a:rPr>
              <a:t>3. Nói và nghe</a:t>
            </a:r>
            <a:endParaRPr sz="2800">
              <a:latin typeface="Franklin Gothic Medium" panose="020B0603020102020204" pitchFamily="34" charset="0"/>
              <a:ea typeface="Nunito"/>
              <a:cs typeface="Nunito"/>
              <a:sym typeface="Nunito"/>
            </a:endParaRPr>
          </a:p>
        </p:txBody>
      </p:sp>
      <p:sp>
        <p:nvSpPr>
          <p:cNvPr id="96" name="Google Shape;1177;p39">
            <a:hlinkClick r:id="rId3" action="ppaction://hlinksldjump"/>
          </p:cNvPr>
          <p:cNvSpPr txBox="1"/>
          <p:nvPr/>
        </p:nvSpPr>
        <p:spPr>
          <a:xfrm>
            <a:off x="6442371" y="2182427"/>
            <a:ext cx="2076300" cy="40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smtClean="0">
                <a:latin typeface="Franklin Gothic Medium" panose="020B0603020102020204" pitchFamily="34" charset="0"/>
                <a:ea typeface="Nunito"/>
                <a:cs typeface="Nunito"/>
                <a:sym typeface="Nunito"/>
              </a:rPr>
              <a:t>2. Viết</a:t>
            </a:r>
            <a:endParaRPr sz="2800">
              <a:latin typeface="Franklin Gothic Medium" panose="020B0603020102020204" pitchFamily="34" charset="0"/>
              <a:ea typeface="Nunito"/>
              <a:cs typeface="Nunito"/>
              <a:sym typeface="Nunito"/>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77"/>
                                        </p:tgtEl>
                                        <p:attrNameLst>
                                          <p:attrName>style.visibility</p:attrName>
                                        </p:attrNameLst>
                                      </p:cBhvr>
                                      <p:to>
                                        <p:strVal val="visible"/>
                                      </p:to>
                                    </p:set>
                                    <p:animEffect transition="in" filter="wheel(1)">
                                      <p:cBhvr>
                                        <p:cTn id="7" dur="2000"/>
                                        <p:tgtEl>
                                          <p:spTgt spid="117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wheel(1)">
                                      <p:cBhvr>
                                        <p:cTn id="10" dur="2000"/>
                                        <p:tgtEl>
                                          <p:spTgt spid="95"/>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96"/>
                                        </p:tgtEl>
                                        <p:attrNameLst>
                                          <p:attrName>style.visibility</p:attrName>
                                        </p:attrNameLst>
                                      </p:cBhvr>
                                      <p:to>
                                        <p:strVal val="visible"/>
                                      </p:to>
                                    </p:set>
                                    <p:animEffect transition="in" filter="wheel(1)">
                                      <p:cBhvr>
                                        <p:cTn id="13" dur="2000"/>
                                        <p:tgtEl>
                                          <p:spTgt spid="96"/>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178"/>
                                        </p:tgtEl>
                                        <p:attrNameLst>
                                          <p:attrName>style.visibility</p:attrName>
                                        </p:attrNameLst>
                                      </p:cBhvr>
                                      <p:to>
                                        <p:strVal val="visible"/>
                                      </p:to>
                                    </p:set>
                                    <p:animEffect transition="in" filter="wheel(1)">
                                      <p:cBhvr>
                                        <p:cTn id="16" dur="2000"/>
                                        <p:tgtEl>
                                          <p:spTgt spid="1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 grpId="0"/>
      <p:bldP spid="1178" grpId="0"/>
      <p:bldP spid="95" grpId="0"/>
      <p:bldP spid="9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5FFEB"/>
        </a:solidFill>
        <a:effectLst/>
      </p:bgPr>
    </p:bg>
    <p:spTree>
      <p:nvGrpSpPr>
        <p:cNvPr id="1" name="Shape 901"/>
        <p:cNvGrpSpPr/>
        <p:nvPr/>
      </p:nvGrpSpPr>
      <p:grpSpPr>
        <a:xfrm>
          <a:off x="0" y="0"/>
          <a:ext cx="0" cy="0"/>
          <a:chOff x="0" y="0"/>
          <a:chExt cx="0" cy="0"/>
        </a:xfrm>
      </p:grpSpPr>
      <p:grpSp>
        <p:nvGrpSpPr>
          <p:cNvPr id="902" name="Google Shape;902;p37"/>
          <p:cNvGrpSpPr/>
          <p:nvPr/>
        </p:nvGrpSpPr>
        <p:grpSpPr>
          <a:xfrm>
            <a:off x="294680" y="1389696"/>
            <a:ext cx="3362920" cy="3354006"/>
            <a:chOff x="4048209" y="1327361"/>
            <a:chExt cx="3486698" cy="3477455"/>
          </a:xfrm>
        </p:grpSpPr>
        <p:grpSp>
          <p:nvGrpSpPr>
            <p:cNvPr id="903" name="Google Shape;903;p37"/>
            <p:cNvGrpSpPr/>
            <p:nvPr/>
          </p:nvGrpSpPr>
          <p:grpSpPr>
            <a:xfrm>
              <a:off x="4048209" y="1413837"/>
              <a:ext cx="3486698" cy="3390980"/>
              <a:chOff x="4048209" y="1413837"/>
              <a:chExt cx="3486698" cy="3390980"/>
            </a:xfrm>
          </p:grpSpPr>
          <p:sp>
            <p:nvSpPr>
              <p:cNvPr id="904" name="Google Shape;904;p37"/>
              <p:cNvSpPr/>
              <p:nvPr/>
            </p:nvSpPr>
            <p:spPr>
              <a:xfrm rot="531256">
                <a:off x="6111230" y="1784349"/>
                <a:ext cx="645897" cy="1594695"/>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5" name="Google Shape;905;p37"/>
              <p:cNvGrpSpPr/>
              <p:nvPr/>
            </p:nvGrpSpPr>
            <p:grpSpPr>
              <a:xfrm rot="-515098">
                <a:off x="5663236" y="2476239"/>
                <a:ext cx="1755501" cy="1688207"/>
                <a:chOff x="4531600" y="1944475"/>
                <a:chExt cx="956750" cy="920075"/>
              </a:xfrm>
            </p:grpSpPr>
            <p:sp>
              <p:nvSpPr>
                <p:cNvPr id="906" name="Google Shape;906;p37"/>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7"/>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7"/>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7"/>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7"/>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7"/>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2" name="Google Shape;912;p37"/>
              <p:cNvSpPr/>
              <p:nvPr/>
            </p:nvSpPr>
            <p:spPr>
              <a:xfrm rot="-1114893">
                <a:off x="4935863" y="1452219"/>
                <a:ext cx="678191" cy="2865635"/>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3" name="Google Shape;913;p37"/>
              <p:cNvGrpSpPr/>
              <p:nvPr/>
            </p:nvGrpSpPr>
            <p:grpSpPr>
              <a:xfrm rot="787396">
                <a:off x="4236594" y="2500648"/>
                <a:ext cx="1594312" cy="1706557"/>
                <a:chOff x="6116785" y="2780818"/>
                <a:chExt cx="837925" cy="930000"/>
              </a:xfrm>
            </p:grpSpPr>
            <p:sp>
              <p:nvSpPr>
                <p:cNvPr id="914" name="Google Shape;914;p37"/>
                <p:cNvSpPr/>
                <p:nvPr/>
              </p:nvSpPr>
              <p:spPr>
                <a:xfrm>
                  <a:off x="6116785" y="2780818"/>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7"/>
                <p:cNvSpPr/>
                <p:nvPr/>
              </p:nvSpPr>
              <p:spPr>
                <a:xfrm>
                  <a:off x="6245310" y="2866418"/>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7"/>
                <p:cNvSpPr/>
                <p:nvPr/>
              </p:nvSpPr>
              <p:spPr>
                <a:xfrm>
                  <a:off x="6209660" y="2867393"/>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7"/>
                <p:cNvSpPr/>
                <p:nvPr/>
              </p:nvSpPr>
              <p:spPr>
                <a:xfrm>
                  <a:off x="6257835" y="2975493"/>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7"/>
                <p:cNvSpPr/>
                <p:nvPr/>
              </p:nvSpPr>
              <p:spPr>
                <a:xfrm>
                  <a:off x="6354660" y="3111768"/>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9" name="Google Shape;919;p37"/>
              <p:cNvGrpSpPr/>
              <p:nvPr/>
            </p:nvGrpSpPr>
            <p:grpSpPr>
              <a:xfrm rot="203786">
                <a:off x="5141855" y="1443647"/>
                <a:ext cx="1091882" cy="2884864"/>
                <a:chOff x="2058600" y="1081575"/>
                <a:chExt cx="596750" cy="1576675"/>
              </a:xfrm>
            </p:grpSpPr>
            <p:sp>
              <p:nvSpPr>
                <p:cNvPr id="920" name="Google Shape;920;p37"/>
                <p:cNvSpPr/>
                <p:nvPr/>
              </p:nvSpPr>
              <p:spPr>
                <a:xfrm>
                  <a:off x="2407000" y="1708025"/>
                  <a:ext cx="44700" cy="27225"/>
                </a:xfrm>
                <a:custGeom>
                  <a:avLst/>
                  <a:gdLst/>
                  <a:ahLst/>
                  <a:cxnLst/>
                  <a:rect l="l" t="t" r="r" b="b"/>
                  <a:pathLst>
                    <a:path w="1788" h="1089" extrusionOk="0">
                      <a:moveTo>
                        <a:pt x="350" y="1"/>
                      </a:moveTo>
                      <a:cubicBezTo>
                        <a:pt x="95" y="1"/>
                        <a:pt x="0" y="428"/>
                        <a:pt x="320" y="545"/>
                      </a:cubicBezTo>
                      <a:cubicBezTo>
                        <a:pt x="544" y="634"/>
                        <a:pt x="767" y="738"/>
                        <a:pt x="980" y="858"/>
                      </a:cubicBezTo>
                      <a:lnTo>
                        <a:pt x="980" y="858"/>
                      </a:lnTo>
                      <a:cubicBezTo>
                        <a:pt x="1010" y="893"/>
                        <a:pt x="1051" y="921"/>
                        <a:pt x="1105" y="937"/>
                      </a:cubicBezTo>
                      <a:cubicBezTo>
                        <a:pt x="1109" y="937"/>
                        <a:pt x="1112" y="937"/>
                        <a:pt x="1115" y="937"/>
                      </a:cubicBezTo>
                      <a:lnTo>
                        <a:pt x="1115" y="937"/>
                      </a:lnTo>
                      <a:cubicBezTo>
                        <a:pt x="1167" y="969"/>
                        <a:pt x="1218" y="1001"/>
                        <a:pt x="1269" y="1035"/>
                      </a:cubicBezTo>
                      <a:cubicBezTo>
                        <a:pt x="1318" y="1072"/>
                        <a:pt x="1369" y="1088"/>
                        <a:pt x="1417" y="1088"/>
                      </a:cubicBezTo>
                      <a:cubicBezTo>
                        <a:pt x="1624" y="1088"/>
                        <a:pt x="1787" y="795"/>
                        <a:pt x="1628" y="610"/>
                      </a:cubicBezTo>
                      <a:cubicBezTo>
                        <a:pt x="1530" y="512"/>
                        <a:pt x="1399" y="414"/>
                        <a:pt x="1269" y="381"/>
                      </a:cubicBezTo>
                      <a:cubicBezTo>
                        <a:pt x="1266" y="381"/>
                        <a:pt x="1264" y="380"/>
                        <a:pt x="1261" y="380"/>
                      </a:cubicBezTo>
                      <a:lnTo>
                        <a:pt x="1261" y="380"/>
                      </a:lnTo>
                      <a:cubicBezTo>
                        <a:pt x="1000" y="227"/>
                        <a:pt x="734" y="116"/>
                        <a:pt x="451" y="21"/>
                      </a:cubicBezTo>
                      <a:cubicBezTo>
                        <a:pt x="415" y="7"/>
                        <a:pt x="382" y="1"/>
                        <a:pt x="350" y="1"/>
                      </a:cubicBezTo>
                      <a:close/>
                    </a:path>
                  </a:pathLst>
                </a:custGeom>
                <a:solidFill>
                  <a:srgbClr val="004D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7"/>
                <p:cNvSpPr/>
                <p:nvPr/>
              </p:nvSpPr>
              <p:spPr>
                <a:xfrm>
                  <a:off x="2390375" y="1700375"/>
                  <a:ext cx="73700" cy="43225"/>
                </a:xfrm>
                <a:custGeom>
                  <a:avLst/>
                  <a:gdLst/>
                  <a:ahLst/>
                  <a:cxnLst/>
                  <a:rect l="l" t="t" r="r" b="b"/>
                  <a:pathLst>
                    <a:path w="2948" h="1729" extrusionOk="0">
                      <a:moveTo>
                        <a:pt x="1060" y="636"/>
                      </a:moveTo>
                      <a:cubicBezTo>
                        <a:pt x="1306" y="687"/>
                        <a:pt x="1548" y="758"/>
                        <a:pt x="1770" y="851"/>
                      </a:cubicBezTo>
                      <a:cubicBezTo>
                        <a:pt x="1904" y="904"/>
                        <a:pt x="2015" y="1001"/>
                        <a:pt x="2087" y="1141"/>
                      </a:cubicBezTo>
                      <a:lnTo>
                        <a:pt x="2087" y="1141"/>
                      </a:lnTo>
                      <a:cubicBezTo>
                        <a:pt x="1733" y="1016"/>
                        <a:pt x="1379" y="850"/>
                        <a:pt x="1060" y="636"/>
                      </a:cubicBezTo>
                      <a:close/>
                      <a:moveTo>
                        <a:pt x="495" y="0"/>
                      </a:moveTo>
                      <a:cubicBezTo>
                        <a:pt x="369" y="13"/>
                        <a:pt x="292" y="93"/>
                        <a:pt x="263" y="189"/>
                      </a:cubicBezTo>
                      <a:lnTo>
                        <a:pt x="263" y="189"/>
                      </a:lnTo>
                      <a:cubicBezTo>
                        <a:pt x="101" y="267"/>
                        <a:pt x="1" y="487"/>
                        <a:pt x="168" y="654"/>
                      </a:cubicBezTo>
                      <a:lnTo>
                        <a:pt x="168" y="622"/>
                      </a:lnTo>
                      <a:cubicBezTo>
                        <a:pt x="462" y="916"/>
                        <a:pt x="822" y="1145"/>
                        <a:pt x="1182" y="1341"/>
                      </a:cubicBezTo>
                      <a:cubicBezTo>
                        <a:pt x="1438" y="1495"/>
                        <a:pt x="1834" y="1729"/>
                        <a:pt x="2182" y="1729"/>
                      </a:cubicBezTo>
                      <a:cubicBezTo>
                        <a:pt x="2279" y="1729"/>
                        <a:pt x="2372" y="1711"/>
                        <a:pt x="2457" y="1668"/>
                      </a:cubicBezTo>
                      <a:cubicBezTo>
                        <a:pt x="2947" y="1439"/>
                        <a:pt x="2588" y="785"/>
                        <a:pt x="2326" y="556"/>
                      </a:cubicBezTo>
                      <a:cubicBezTo>
                        <a:pt x="1770" y="197"/>
                        <a:pt x="1149" y="0"/>
                        <a:pt x="4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7"/>
                <p:cNvSpPr/>
                <p:nvPr/>
              </p:nvSpPr>
              <p:spPr>
                <a:xfrm>
                  <a:off x="2141150" y="1373050"/>
                  <a:ext cx="114475" cy="40025"/>
                </a:xfrm>
                <a:custGeom>
                  <a:avLst/>
                  <a:gdLst/>
                  <a:ahLst/>
                  <a:cxnLst/>
                  <a:rect l="l" t="t" r="r" b="b"/>
                  <a:pathLst>
                    <a:path w="4579" h="1601" extrusionOk="0">
                      <a:moveTo>
                        <a:pt x="1787" y="0"/>
                      </a:moveTo>
                      <a:cubicBezTo>
                        <a:pt x="1582" y="0"/>
                        <a:pt x="1379" y="14"/>
                        <a:pt x="1178" y="47"/>
                      </a:cubicBezTo>
                      <a:cubicBezTo>
                        <a:pt x="753" y="112"/>
                        <a:pt x="1" y="668"/>
                        <a:pt x="393" y="1191"/>
                      </a:cubicBezTo>
                      <a:cubicBezTo>
                        <a:pt x="673" y="1542"/>
                        <a:pt x="1220" y="1592"/>
                        <a:pt x="1701" y="1592"/>
                      </a:cubicBezTo>
                      <a:cubicBezTo>
                        <a:pt x="1893" y="1592"/>
                        <a:pt x="2075" y="1584"/>
                        <a:pt x="2224" y="1584"/>
                      </a:cubicBezTo>
                      <a:cubicBezTo>
                        <a:pt x="2349" y="1595"/>
                        <a:pt x="2474" y="1600"/>
                        <a:pt x="2597" y="1600"/>
                      </a:cubicBezTo>
                      <a:cubicBezTo>
                        <a:pt x="3215" y="1600"/>
                        <a:pt x="3810" y="1464"/>
                        <a:pt x="4382" y="1191"/>
                      </a:cubicBezTo>
                      <a:cubicBezTo>
                        <a:pt x="4546" y="1126"/>
                        <a:pt x="4578" y="897"/>
                        <a:pt x="4447" y="799"/>
                      </a:cubicBezTo>
                      <a:cubicBezTo>
                        <a:pt x="4480" y="635"/>
                        <a:pt x="4382" y="505"/>
                        <a:pt x="4251" y="472"/>
                      </a:cubicBezTo>
                      <a:cubicBezTo>
                        <a:pt x="3465" y="236"/>
                        <a:pt x="2615" y="0"/>
                        <a:pt x="17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7"/>
                <p:cNvSpPr/>
                <p:nvPr/>
              </p:nvSpPr>
              <p:spPr>
                <a:xfrm>
                  <a:off x="2258875" y="1336050"/>
                  <a:ext cx="53150" cy="93800"/>
                </a:xfrm>
                <a:custGeom>
                  <a:avLst/>
                  <a:gdLst/>
                  <a:ahLst/>
                  <a:cxnLst/>
                  <a:rect l="l" t="t" r="r" b="b"/>
                  <a:pathLst>
                    <a:path w="2126" h="3752" extrusionOk="0">
                      <a:moveTo>
                        <a:pt x="793" y="0"/>
                      </a:moveTo>
                      <a:cubicBezTo>
                        <a:pt x="704" y="0"/>
                        <a:pt x="617" y="51"/>
                        <a:pt x="556" y="154"/>
                      </a:cubicBezTo>
                      <a:cubicBezTo>
                        <a:pt x="0" y="1167"/>
                        <a:pt x="425" y="2344"/>
                        <a:pt x="621" y="3391"/>
                      </a:cubicBezTo>
                      <a:cubicBezTo>
                        <a:pt x="621" y="3456"/>
                        <a:pt x="654" y="3521"/>
                        <a:pt x="687" y="3554"/>
                      </a:cubicBezTo>
                      <a:cubicBezTo>
                        <a:pt x="704" y="3676"/>
                        <a:pt x="841" y="3751"/>
                        <a:pt x="971" y="3751"/>
                      </a:cubicBezTo>
                      <a:cubicBezTo>
                        <a:pt x="1086" y="3751"/>
                        <a:pt x="1195" y="3692"/>
                        <a:pt x="1210" y="3554"/>
                      </a:cubicBezTo>
                      <a:cubicBezTo>
                        <a:pt x="1439" y="2410"/>
                        <a:pt x="2125" y="906"/>
                        <a:pt x="948" y="55"/>
                      </a:cubicBezTo>
                      <a:cubicBezTo>
                        <a:pt x="899" y="19"/>
                        <a:pt x="846" y="0"/>
                        <a:pt x="7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7"/>
                <p:cNvSpPr/>
                <p:nvPr/>
              </p:nvSpPr>
              <p:spPr>
                <a:xfrm>
                  <a:off x="2269500" y="1230625"/>
                  <a:ext cx="68675" cy="68575"/>
                </a:xfrm>
                <a:custGeom>
                  <a:avLst/>
                  <a:gdLst/>
                  <a:ahLst/>
                  <a:cxnLst/>
                  <a:rect l="l" t="t" r="r" b="b"/>
                  <a:pathLst>
                    <a:path w="2747" h="2743" extrusionOk="0">
                      <a:moveTo>
                        <a:pt x="778" y="0"/>
                      </a:moveTo>
                      <a:cubicBezTo>
                        <a:pt x="583" y="0"/>
                        <a:pt x="378" y="66"/>
                        <a:pt x="164" y="218"/>
                      </a:cubicBezTo>
                      <a:cubicBezTo>
                        <a:pt x="66" y="283"/>
                        <a:pt x="0" y="414"/>
                        <a:pt x="33" y="545"/>
                      </a:cubicBezTo>
                      <a:cubicBezTo>
                        <a:pt x="360" y="1493"/>
                        <a:pt x="1308" y="2507"/>
                        <a:pt x="2322" y="2736"/>
                      </a:cubicBezTo>
                      <a:cubicBezTo>
                        <a:pt x="2339" y="2740"/>
                        <a:pt x="2357" y="2742"/>
                        <a:pt x="2375" y="2742"/>
                      </a:cubicBezTo>
                      <a:cubicBezTo>
                        <a:pt x="2493" y="2742"/>
                        <a:pt x="2620" y="2653"/>
                        <a:pt x="2649" y="2539"/>
                      </a:cubicBezTo>
                      <a:cubicBezTo>
                        <a:pt x="2714" y="2474"/>
                        <a:pt x="2747" y="2343"/>
                        <a:pt x="2714" y="2245"/>
                      </a:cubicBezTo>
                      <a:cubicBezTo>
                        <a:pt x="2416" y="1515"/>
                        <a:pt x="1716" y="0"/>
                        <a:pt x="7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7"/>
                <p:cNvSpPr/>
                <p:nvPr/>
              </p:nvSpPr>
              <p:spPr>
                <a:xfrm>
                  <a:off x="2345525" y="1185425"/>
                  <a:ext cx="58050" cy="46575"/>
                </a:xfrm>
                <a:custGeom>
                  <a:avLst/>
                  <a:gdLst/>
                  <a:ahLst/>
                  <a:cxnLst/>
                  <a:rect l="l" t="t" r="r" b="b"/>
                  <a:pathLst>
                    <a:path w="2322" h="1863" extrusionOk="0">
                      <a:moveTo>
                        <a:pt x="1652" y="1"/>
                      </a:moveTo>
                      <a:cubicBezTo>
                        <a:pt x="1355" y="1"/>
                        <a:pt x="1060" y="230"/>
                        <a:pt x="818" y="424"/>
                      </a:cubicBezTo>
                      <a:cubicBezTo>
                        <a:pt x="458" y="685"/>
                        <a:pt x="196" y="1045"/>
                        <a:pt x="33" y="1437"/>
                      </a:cubicBezTo>
                      <a:cubicBezTo>
                        <a:pt x="0" y="1535"/>
                        <a:pt x="33" y="1666"/>
                        <a:pt x="131" y="1732"/>
                      </a:cubicBezTo>
                      <a:cubicBezTo>
                        <a:pt x="174" y="1819"/>
                        <a:pt x="276" y="1862"/>
                        <a:pt x="378" y="1862"/>
                      </a:cubicBezTo>
                      <a:cubicBezTo>
                        <a:pt x="429" y="1862"/>
                        <a:pt x="480" y="1852"/>
                        <a:pt x="523" y="1830"/>
                      </a:cubicBezTo>
                      <a:cubicBezTo>
                        <a:pt x="1014" y="1699"/>
                        <a:pt x="1472" y="1503"/>
                        <a:pt x="1897" y="1241"/>
                      </a:cubicBezTo>
                      <a:cubicBezTo>
                        <a:pt x="2289" y="980"/>
                        <a:pt x="2322" y="391"/>
                        <a:pt x="1962" y="97"/>
                      </a:cubicBezTo>
                      <a:cubicBezTo>
                        <a:pt x="1860" y="29"/>
                        <a:pt x="1756" y="1"/>
                        <a:pt x="16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7"/>
                <p:cNvSpPr/>
                <p:nvPr/>
              </p:nvSpPr>
              <p:spPr>
                <a:xfrm>
                  <a:off x="2308725" y="1130475"/>
                  <a:ext cx="53350" cy="52000"/>
                </a:xfrm>
                <a:custGeom>
                  <a:avLst/>
                  <a:gdLst/>
                  <a:ahLst/>
                  <a:cxnLst/>
                  <a:rect l="l" t="t" r="r" b="b"/>
                  <a:pathLst>
                    <a:path w="2134" h="2080" extrusionOk="0">
                      <a:moveTo>
                        <a:pt x="309" y="1"/>
                      </a:moveTo>
                      <a:cubicBezTo>
                        <a:pt x="158" y="1"/>
                        <a:pt x="1" y="124"/>
                        <a:pt x="1" y="300"/>
                      </a:cubicBezTo>
                      <a:cubicBezTo>
                        <a:pt x="66" y="1216"/>
                        <a:pt x="949" y="1739"/>
                        <a:pt x="1701" y="2066"/>
                      </a:cubicBezTo>
                      <a:cubicBezTo>
                        <a:pt x="1732" y="2075"/>
                        <a:pt x="1761" y="2079"/>
                        <a:pt x="1789" y="2079"/>
                      </a:cubicBezTo>
                      <a:cubicBezTo>
                        <a:pt x="2049" y="2079"/>
                        <a:pt x="2134" y="1691"/>
                        <a:pt x="1897" y="1543"/>
                      </a:cubicBezTo>
                      <a:cubicBezTo>
                        <a:pt x="1897" y="1510"/>
                        <a:pt x="1897" y="1445"/>
                        <a:pt x="1864" y="1412"/>
                      </a:cubicBezTo>
                      <a:cubicBezTo>
                        <a:pt x="1603" y="791"/>
                        <a:pt x="1080" y="137"/>
                        <a:pt x="360" y="6"/>
                      </a:cubicBezTo>
                      <a:cubicBezTo>
                        <a:pt x="343" y="3"/>
                        <a:pt x="326" y="1"/>
                        <a:pt x="3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7"/>
                <p:cNvSpPr/>
                <p:nvPr/>
              </p:nvSpPr>
              <p:spPr>
                <a:xfrm>
                  <a:off x="2366775" y="1325200"/>
                  <a:ext cx="35175" cy="67625"/>
                </a:xfrm>
                <a:custGeom>
                  <a:avLst/>
                  <a:gdLst/>
                  <a:ahLst/>
                  <a:cxnLst/>
                  <a:rect l="l" t="t" r="r" b="b"/>
                  <a:pathLst>
                    <a:path w="1407" h="2705" extrusionOk="0">
                      <a:moveTo>
                        <a:pt x="568" y="1"/>
                      </a:moveTo>
                      <a:cubicBezTo>
                        <a:pt x="449" y="1"/>
                        <a:pt x="331" y="68"/>
                        <a:pt x="295" y="195"/>
                      </a:cubicBezTo>
                      <a:cubicBezTo>
                        <a:pt x="0" y="1013"/>
                        <a:pt x="131" y="1896"/>
                        <a:pt x="622" y="2582"/>
                      </a:cubicBezTo>
                      <a:cubicBezTo>
                        <a:pt x="680" y="2669"/>
                        <a:pt x="764" y="2705"/>
                        <a:pt x="848" y="2705"/>
                      </a:cubicBezTo>
                      <a:cubicBezTo>
                        <a:pt x="1048" y="2705"/>
                        <a:pt x="1250" y="2505"/>
                        <a:pt x="1112" y="2321"/>
                      </a:cubicBezTo>
                      <a:lnTo>
                        <a:pt x="1112" y="2288"/>
                      </a:lnTo>
                      <a:cubicBezTo>
                        <a:pt x="1406" y="1699"/>
                        <a:pt x="1112" y="686"/>
                        <a:pt x="818" y="130"/>
                      </a:cubicBezTo>
                      <a:cubicBezTo>
                        <a:pt x="760" y="43"/>
                        <a:pt x="664" y="1"/>
                        <a:pt x="5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7"/>
                <p:cNvSpPr/>
                <p:nvPr/>
              </p:nvSpPr>
              <p:spPr>
                <a:xfrm>
                  <a:off x="2406000" y="1345600"/>
                  <a:ext cx="73600" cy="45825"/>
                </a:xfrm>
                <a:custGeom>
                  <a:avLst/>
                  <a:gdLst/>
                  <a:ahLst/>
                  <a:cxnLst/>
                  <a:rect l="l" t="t" r="r" b="b"/>
                  <a:pathLst>
                    <a:path w="2944" h="1833" extrusionOk="0">
                      <a:moveTo>
                        <a:pt x="491" y="0"/>
                      </a:moveTo>
                      <a:cubicBezTo>
                        <a:pt x="360" y="0"/>
                        <a:pt x="262" y="66"/>
                        <a:pt x="230" y="164"/>
                      </a:cubicBezTo>
                      <a:cubicBezTo>
                        <a:pt x="33" y="262"/>
                        <a:pt x="1" y="491"/>
                        <a:pt x="132" y="622"/>
                      </a:cubicBezTo>
                      <a:cubicBezTo>
                        <a:pt x="466" y="956"/>
                        <a:pt x="1360" y="1833"/>
                        <a:pt x="1996" y="1833"/>
                      </a:cubicBezTo>
                      <a:cubicBezTo>
                        <a:pt x="2229" y="1833"/>
                        <a:pt x="2428" y="1714"/>
                        <a:pt x="2551" y="1406"/>
                      </a:cubicBezTo>
                      <a:cubicBezTo>
                        <a:pt x="2944" y="491"/>
                        <a:pt x="1080" y="0"/>
                        <a:pt x="4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7"/>
                <p:cNvSpPr/>
                <p:nvPr/>
              </p:nvSpPr>
              <p:spPr>
                <a:xfrm>
                  <a:off x="2374950" y="1588375"/>
                  <a:ext cx="49875" cy="79700"/>
                </a:xfrm>
                <a:custGeom>
                  <a:avLst/>
                  <a:gdLst/>
                  <a:ahLst/>
                  <a:cxnLst/>
                  <a:rect l="l" t="t" r="r" b="b"/>
                  <a:pathLst>
                    <a:path w="1995" h="3188" extrusionOk="0">
                      <a:moveTo>
                        <a:pt x="1047" y="1"/>
                      </a:moveTo>
                      <a:cubicBezTo>
                        <a:pt x="973" y="1"/>
                        <a:pt x="899" y="33"/>
                        <a:pt x="850" y="99"/>
                      </a:cubicBezTo>
                      <a:cubicBezTo>
                        <a:pt x="0" y="982"/>
                        <a:pt x="818" y="2159"/>
                        <a:pt x="1243" y="3042"/>
                      </a:cubicBezTo>
                      <a:cubicBezTo>
                        <a:pt x="1300" y="3144"/>
                        <a:pt x="1385" y="3187"/>
                        <a:pt x="1469" y="3187"/>
                      </a:cubicBezTo>
                      <a:cubicBezTo>
                        <a:pt x="1628" y="3187"/>
                        <a:pt x="1787" y="3037"/>
                        <a:pt x="1766" y="2846"/>
                      </a:cubicBezTo>
                      <a:cubicBezTo>
                        <a:pt x="1864" y="2813"/>
                        <a:pt x="1897" y="2715"/>
                        <a:pt x="1929" y="2584"/>
                      </a:cubicBezTo>
                      <a:cubicBezTo>
                        <a:pt x="1995" y="1766"/>
                        <a:pt x="1929" y="687"/>
                        <a:pt x="1243" y="99"/>
                      </a:cubicBezTo>
                      <a:cubicBezTo>
                        <a:pt x="1194" y="33"/>
                        <a:pt x="1120" y="1"/>
                        <a:pt x="10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7"/>
                <p:cNvSpPr/>
                <p:nvPr/>
              </p:nvSpPr>
              <p:spPr>
                <a:xfrm>
                  <a:off x="2439525" y="1596875"/>
                  <a:ext cx="75225" cy="41900"/>
                </a:xfrm>
                <a:custGeom>
                  <a:avLst/>
                  <a:gdLst/>
                  <a:ahLst/>
                  <a:cxnLst/>
                  <a:rect l="l" t="t" r="r" b="b"/>
                  <a:pathLst>
                    <a:path w="3009" h="1676" extrusionOk="0">
                      <a:moveTo>
                        <a:pt x="801" y="1"/>
                      </a:moveTo>
                      <a:cubicBezTo>
                        <a:pt x="675" y="1"/>
                        <a:pt x="550" y="7"/>
                        <a:pt x="425" y="20"/>
                      </a:cubicBezTo>
                      <a:cubicBezTo>
                        <a:pt x="131" y="86"/>
                        <a:pt x="0" y="511"/>
                        <a:pt x="327" y="576"/>
                      </a:cubicBezTo>
                      <a:cubicBezTo>
                        <a:pt x="360" y="609"/>
                        <a:pt x="425" y="609"/>
                        <a:pt x="458" y="609"/>
                      </a:cubicBezTo>
                      <a:cubicBezTo>
                        <a:pt x="458" y="674"/>
                        <a:pt x="458" y="773"/>
                        <a:pt x="524" y="805"/>
                      </a:cubicBezTo>
                      <a:cubicBezTo>
                        <a:pt x="739" y="1092"/>
                        <a:pt x="1670" y="1676"/>
                        <a:pt x="2296" y="1676"/>
                      </a:cubicBezTo>
                      <a:cubicBezTo>
                        <a:pt x="2526" y="1676"/>
                        <a:pt x="2716" y="1596"/>
                        <a:pt x="2812" y="1394"/>
                      </a:cubicBezTo>
                      <a:cubicBezTo>
                        <a:pt x="3009" y="969"/>
                        <a:pt x="2649" y="511"/>
                        <a:pt x="2289" y="315"/>
                      </a:cubicBezTo>
                      <a:cubicBezTo>
                        <a:pt x="1818" y="105"/>
                        <a:pt x="1306" y="1"/>
                        <a:pt x="8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7"/>
                <p:cNvSpPr/>
                <p:nvPr/>
              </p:nvSpPr>
              <p:spPr>
                <a:xfrm>
                  <a:off x="2446050" y="1487450"/>
                  <a:ext cx="41725" cy="73375"/>
                </a:xfrm>
                <a:custGeom>
                  <a:avLst/>
                  <a:gdLst/>
                  <a:ahLst/>
                  <a:cxnLst/>
                  <a:rect l="l" t="t" r="r" b="b"/>
                  <a:pathLst>
                    <a:path w="1669" h="2935" extrusionOk="0">
                      <a:moveTo>
                        <a:pt x="730" y="1"/>
                      </a:moveTo>
                      <a:cubicBezTo>
                        <a:pt x="639" y="1"/>
                        <a:pt x="549" y="51"/>
                        <a:pt x="491" y="147"/>
                      </a:cubicBezTo>
                      <a:cubicBezTo>
                        <a:pt x="1" y="997"/>
                        <a:pt x="786" y="1814"/>
                        <a:pt x="818" y="2664"/>
                      </a:cubicBezTo>
                      <a:cubicBezTo>
                        <a:pt x="818" y="2844"/>
                        <a:pt x="966" y="2934"/>
                        <a:pt x="1109" y="2934"/>
                      </a:cubicBezTo>
                      <a:cubicBezTo>
                        <a:pt x="1252" y="2934"/>
                        <a:pt x="1391" y="2844"/>
                        <a:pt x="1374" y="2664"/>
                      </a:cubicBezTo>
                      <a:lnTo>
                        <a:pt x="1374" y="2566"/>
                      </a:lnTo>
                      <a:cubicBezTo>
                        <a:pt x="1407" y="2534"/>
                        <a:pt x="1440" y="2501"/>
                        <a:pt x="1440" y="2436"/>
                      </a:cubicBezTo>
                      <a:cubicBezTo>
                        <a:pt x="1669" y="1684"/>
                        <a:pt x="1538" y="604"/>
                        <a:pt x="917" y="81"/>
                      </a:cubicBezTo>
                      <a:cubicBezTo>
                        <a:pt x="862" y="27"/>
                        <a:pt x="796" y="1"/>
                        <a:pt x="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7"/>
                <p:cNvSpPr/>
                <p:nvPr/>
              </p:nvSpPr>
              <p:spPr>
                <a:xfrm>
                  <a:off x="2170575" y="1515625"/>
                  <a:ext cx="47450" cy="80975"/>
                </a:xfrm>
                <a:custGeom>
                  <a:avLst/>
                  <a:gdLst/>
                  <a:ahLst/>
                  <a:cxnLst/>
                  <a:rect l="l" t="t" r="r" b="b"/>
                  <a:pathLst>
                    <a:path w="1898" h="3239" extrusionOk="0">
                      <a:moveTo>
                        <a:pt x="1062" y="1"/>
                      </a:moveTo>
                      <a:cubicBezTo>
                        <a:pt x="1011" y="1"/>
                        <a:pt x="960" y="12"/>
                        <a:pt x="916" y="33"/>
                      </a:cubicBezTo>
                      <a:cubicBezTo>
                        <a:pt x="1" y="589"/>
                        <a:pt x="458" y="1930"/>
                        <a:pt x="491" y="2813"/>
                      </a:cubicBezTo>
                      <a:cubicBezTo>
                        <a:pt x="491" y="2911"/>
                        <a:pt x="557" y="3009"/>
                        <a:pt x="655" y="3074"/>
                      </a:cubicBezTo>
                      <a:cubicBezTo>
                        <a:pt x="708" y="3180"/>
                        <a:pt x="818" y="3239"/>
                        <a:pt x="924" y="3239"/>
                      </a:cubicBezTo>
                      <a:cubicBezTo>
                        <a:pt x="1014" y="3239"/>
                        <a:pt x="1100" y="3197"/>
                        <a:pt x="1145" y="3107"/>
                      </a:cubicBezTo>
                      <a:cubicBezTo>
                        <a:pt x="1701" y="2322"/>
                        <a:pt x="1897" y="949"/>
                        <a:pt x="1309" y="131"/>
                      </a:cubicBezTo>
                      <a:cubicBezTo>
                        <a:pt x="1265" y="44"/>
                        <a:pt x="1163" y="1"/>
                        <a:pt x="1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7"/>
                <p:cNvSpPr/>
                <p:nvPr/>
              </p:nvSpPr>
              <p:spPr>
                <a:xfrm>
                  <a:off x="2124800" y="1608175"/>
                  <a:ext cx="95675" cy="32700"/>
                </a:xfrm>
                <a:custGeom>
                  <a:avLst/>
                  <a:gdLst/>
                  <a:ahLst/>
                  <a:cxnLst/>
                  <a:rect l="l" t="t" r="r" b="b"/>
                  <a:pathLst>
                    <a:path w="3827" h="1308" extrusionOk="0">
                      <a:moveTo>
                        <a:pt x="1412" y="1"/>
                      </a:moveTo>
                      <a:cubicBezTo>
                        <a:pt x="1244" y="1"/>
                        <a:pt x="1078" y="27"/>
                        <a:pt x="916" y="92"/>
                      </a:cubicBezTo>
                      <a:cubicBezTo>
                        <a:pt x="556" y="255"/>
                        <a:pt x="1" y="713"/>
                        <a:pt x="458" y="1073"/>
                      </a:cubicBezTo>
                      <a:cubicBezTo>
                        <a:pt x="730" y="1276"/>
                        <a:pt x="1143" y="1308"/>
                        <a:pt x="1523" y="1308"/>
                      </a:cubicBezTo>
                      <a:cubicBezTo>
                        <a:pt x="1692" y="1308"/>
                        <a:pt x="1854" y="1301"/>
                        <a:pt x="1995" y="1301"/>
                      </a:cubicBezTo>
                      <a:cubicBezTo>
                        <a:pt x="2453" y="1301"/>
                        <a:pt x="2976" y="1269"/>
                        <a:pt x="3499" y="1269"/>
                      </a:cubicBezTo>
                      <a:cubicBezTo>
                        <a:pt x="3695" y="1236"/>
                        <a:pt x="3794" y="1040"/>
                        <a:pt x="3761" y="876"/>
                      </a:cubicBezTo>
                      <a:cubicBezTo>
                        <a:pt x="3826" y="680"/>
                        <a:pt x="3695" y="484"/>
                        <a:pt x="3499" y="484"/>
                      </a:cubicBezTo>
                      <a:cubicBezTo>
                        <a:pt x="2817" y="432"/>
                        <a:pt x="2094" y="1"/>
                        <a:pt x="1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7"/>
                <p:cNvSpPr/>
                <p:nvPr/>
              </p:nvSpPr>
              <p:spPr>
                <a:xfrm>
                  <a:off x="2240875" y="1597875"/>
                  <a:ext cx="51525" cy="81125"/>
                </a:xfrm>
                <a:custGeom>
                  <a:avLst/>
                  <a:gdLst/>
                  <a:ahLst/>
                  <a:cxnLst/>
                  <a:rect l="l" t="t" r="r" b="b"/>
                  <a:pathLst>
                    <a:path w="2061" h="3245" extrusionOk="0">
                      <a:moveTo>
                        <a:pt x="1161" y="0"/>
                      </a:moveTo>
                      <a:cubicBezTo>
                        <a:pt x="1109" y="0"/>
                        <a:pt x="1058" y="16"/>
                        <a:pt x="1014" y="46"/>
                      </a:cubicBezTo>
                      <a:cubicBezTo>
                        <a:pt x="1" y="602"/>
                        <a:pt x="262" y="1844"/>
                        <a:pt x="295" y="2825"/>
                      </a:cubicBezTo>
                      <a:cubicBezTo>
                        <a:pt x="262" y="2923"/>
                        <a:pt x="360" y="3021"/>
                        <a:pt x="458" y="3054"/>
                      </a:cubicBezTo>
                      <a:cubicBezTo>
                        <a:pt x="498" y="3174"/>
                        <a:pt x="599" y="3245"/>
                        <a:pt x="709" y="3245"/>
                      </a:cubicBezTo>
                      <a:cubicBezTo>
                        <a:pt x="779" y="3245"/>
                        <a:pt x="853" y="3216"/>
                        <a:pt x="916" y="3152"/>
                      </a:cubicBezTo>
                      <a:cubicBezTo>
                        <a:pt x="1570" y="2367"/>
                        <a:pt x="2061" y="1027"/>
                        <a:pt x="1341" y="79"/>
                      </a:cubicBezTo>
                      <a:cubicBezTo>
                        <a:pt x="1287" y="25"/>
                        <a:pt x="1223" y="0"/>
                        <a:pt x="11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7"/>
                <p:cNvSpPr/>
                <p:nvPr/>
              </p:nvSpPr>
              <p:spPr>
                <a:xfrm>
                  <a:off x="2226175" y="1704700"/>
                  <a:ext cx="76050" cy="42875"/>
                </a:xfrm>
                <a:custGeom>
                  <a:avLst/>
                  <a:gdLst/>
                  <a:ahLst/>
                  <a:cxnLst/>
                  <a:rect l="l" t="t" r="r" b="b"/>
                  <a:pathLst>
                    <a:path w="3042" h="1715" extrusionOk="0">
                      <a:moveTo>
                        <a:pt x="2128" y="0"/>
                      </a:moveTo>
                      <a:cubicBezTo>
                        <a:pt x="1643" y="0"/>
                        <a:pt x="1173" y="117"/>
                        <a:pt x="752" y="351"/>
                      </a:cubicBezTo>
                      <a:cubicBezTo>
                        <a:pt x="425" y="514"/>
                        <a:pt x="0" y="1201"/>
                        <a:pt x="360" y="1560"/>
                      </a:cubicBezTo>
                      <a:cubicBezTo>
                        <a:pt x="482" y="1673"/>
                        <a:pt x="621" y="1715"/>
                        <a:pt x="763" y="1715"/>
                      </a:cubicBezTo>
                      <a:cubicBezTo>
                        <a:pt x="1077" y="1715"/>
                        <a:pt x="1410" y="1509"/>
                        <a:pt x="1635" y="1397"/>
                      </a:cubicBezTo>
                      <a:cubicBezTo>
                        <a:pt x="2060" y="1233"/>
                        <a:pt x="2453" y="1005"/>
                        <a:pt x="2845" y="743"/>
                      </a:cubicBezTo>
                      <a:cubicBezTo>
                        <a:pt x="3041" y="547"/>
                        <a:pt x="2976" y="187"/>
                        <a:pt x="2714" y="89"/>
                      </a:cubicBezTo>
                      <a:lnTo>
                        <a:pt x="2714" y="56"/>
                      </a:lnTo>
                      <a:cubicBezTo>
                        <a:pt x="2518" y="19"/>
                        <a:pt x="2322" y="0"/>
                        <a:pt x="21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7"/>
                <p:cNvSpPr/>
                <p:nvPr/>
              </p:nvSpPr>
              <p:spPr>
                <a:xfrm>
                  <a:off x="2421550" y="1915500"/>
                  <a:ext cx="40875" cy="86900"/>
                </a:xfrm>
                <a:custGeom>
                  <a:avLst/>
                  <a:gdLst/>
                  <a:ahLst/>
                  <a:cxnLst/>
                  <a:rect l="l" t="t" r="r" b="b"/>
                  <a:pathLst>
                    <a:path w="1635" h="3476" extrusionOk="0">
                      <a:moveTo>
                        <a:pt x="664" y="0"/>
                      </a:moveTo>
                      <a:cubicBezTo>
                        <a:pt x="545" y="0"/>
                        <a:pt x="432" y="71"/>
                        <a:pt x="392" y="191"/>
                      </a:cubicBezTo>
                      <a:cubicBezTo>
                        <a:pt x="0" y="1303"/>
                        <a:pt x="589" y="2349"/>
                        <a:pt x="1014" y="3330"/>
                      </a:cubicBezTo>
                      <a:cubicBezTo>
                        <a:pt x="1059" y="3433"/>
                        <a:pt x="1141" y="3476"/>
                        <a:pt x="1226" y="3476"/>
                      </a:cubicBezTo>
                      <a:cubicBezTo>
                        <a:pt x="1385" y="3476"/>
                        <a:pt x="1558" y="3326"/>
                        <a:pt x="1537" y="3134"/>
                      </a:cubicBezTo>
                      <a:cubicBezTo>
                        <a:pt x="1537" y="3101"/>
                        <a:pt x="1537" y="3069"/>
                        <a:pt x="1537" y="3036"/>
                      </a:cubicBezTo>
                      <a:cubicBezTo>
                        <a:pt x="1635" y="2055"/>
                        <a:pt x="1635" y="845"/>
                        <a:pt x="883" y="93"/>
                      </a:cubicBezTo>
                      <a:cubicBezTo>
                        <a:pt x="819" y="29"/>
                        <a:pt x="741" y="0"/>
                        <a:pt x="6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7"/>
                <p:cNvSpPr/>
                <p:nvPr/>
              </p:nvSpPr>
              <p:spPr>
                <a:xfrm>
                  <a:off x="2491850" y="1934175"/>
                  <a:ext cx="76050" cy="44575"/>
                </a:xfrm>
                <a:custGeom>
                  <a:avLst/>
                  <a:gdLst/>
                  <a:ahLst/>
                  <a:cxnLst/>
                  <a:rect l="l" t="t" r="r" b="b"/>
                  <a:pathLst>
                    <a:path w="3042" h="1783" extrusionOk="0">
                      <a:moveTo>
                        <a:pt x="392" y="0"/>
                      </a:moveTo>
                      <a:cubicBezTo>
                        <a:pt x="229" y="0"/>
                        <a:pt x="131" y="98"/>
                        <a:pt x="98" y="262"/>
                      </a:cubicBezTo>
                      <a:cubicBezTo>
                        <a:pt x="0" y="327"/>
                        <a:pt x="0" y="523"/>
                        <a:pt x="98" y="621"/>
                      </a:cubicBezTo>
                      <a:cubicBezTo>
                        <a:pt x="589" y="1046"/>
                        <a:pt x="1145" y="1406"/>
                        <a:pt x="1733" y="1700"/>
                      </a:cubicBezTo>
                      <a:cubicBezTo>
                        <a:pt x="1884" y="1751"/>
                        <a:pt x="2059" y="1782"/>
                        <a:pt x="2230" y="1782"/>
                      </a:cubicBezTo>
                      <a:cubicBezTo>
                        <a:pt x="2617" y="1782"/>
                        <a:pt x="2986" y="1620"/>
                        <a:pt x="3008" y="1144"/>
                      </a:cubicBezTo>
                      <a:cubicBezTo>
                        <a:pt x="3041" y="164"/>
                        <a:pt x="1046" y="0"/>
                        <a:pt x="3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7"/>
                <p:cNvSpPr/>
                <p:nvPr/>
              </p:nvSpPr>
              <p:spPr>
                <a:xfrm>
                  <a:off x="2485300" y="1819900"/>
                  <a:ext cx="44075" cy="69325"/>
                </a:xfrm>
                <a:custGeom>
                  <a:avLst/>
                  <a:gdLst/>
                  <a:ahLst/>
                  <a:cxnLst/>
                  <a:rect l="l" t="t" r="r" b="b"/>
                  <a:pathLst>
                    <a:path w="1763" h="2773" extrusionOk="0">
                      <a:moveTo>
                        <a:pt x="486" y="1"/>
                      </a:moveTo>
                      <a:cubicBezTo>
                        <a:pt x="374" y="1"/>
                        <a:pt x="270" y="80"/>
                        <a:pt x="229" y="222"/>
                      </a:cubicBezTo>
                      <a:cubicBezTo>
                        <a:pt x="0" y="1072"/>
                        <a:pt x="491" y="1988"/>
                        <a:pt x="1047" y="2675"/>
                      </a:cubicBezTo>
                      <a:cubicBezTo>
                        <a:pt x="1096" y="2740"/>
                        <a:pt x="1169" y="2773"/>
                        <a:pt x="1243" y="2773"/>
                      </a:cubicBezTo>
                      <a:cubicBezTo>
                        <a:pt x="1317" y="2773"/>
                        <a:pt x="1390" y="2740"/>
                        <a:pt x="1439" y="2675"/>
                      </a:cubicBezTo>
                      <a:cubicBezTo>
                        <a:pt x="1456" y="2678"/>
                        <a:pt x="1473" y="2680"/>
                        <a:pt x="1490" y="2680"/>
                      </a:cubicBezTo>
                      <a:cubicBezTo>
                        <a:pt x="1635" y="2680"/>
                        <a:pt x="1763" y="2559"/>
                        <a:pt x="1733" y="2413"/>
                      </a:cubicBezTo>
                      <a:cubicBezTo>
                        <a:pt x="1733" y="1530"/>
                        <a:pt x="1341" y="680"/>
                        <a:pt x="687" y="91"/>
                      </a:cubicBezTo>
                      <a:cubicBezTo>
                        <a:pt x="625" y="30"/>
                        <a:pt x="554" y="1"/>
                        <a:pt x="4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7"/>
                <p:cNvSpPr/>
                <p:nvPr/>
              </p:nvSpPr>
              <p:spPr>
                <a:xfrm>
                  <a:off x="2527800" y="1836375"/>
                  <a:ext cx="69525" cy="30900"/>
                </a:xfrm>
                <a:custGeom>
                  <a:avLst/>
                  <a:gdLst/>
                  <a:ahLst/>
                  <a:cxnLst/>
                  <a:rect l="l" t="t" r="r" b="b"/>
                  <a:pathLst>
                    <a:path w="2781" h="1236" extrusionOk="0">
                      <a:moveTo>
                        <a:pt x="1760" y="0"/>
                      </a:moveTo>
                      <a:cubicBezTo>
                        <a:pt x="1633" y="0"/>
                        <a:pt x="1510" y="11"/>
                        <a:pt x="1407" y="21"/>
                      </a:cubicBezTo>
                      <a:cubicBezTo>
                        <a:pt x="1014" y="21"/>
                        <a:pt x="655" y="119"/>
                        <a:pt x="328" y="315"/>
                      </a:cubicBezTo>
                      <a:cubicBezTo>
                        <a:pt x="66" y="315"/>
                        <a:pt x="1" y="740"/>
                        <a:pt x="295" y="871"/>
                      </a:cubicBezTo>
                      <a:cubicBezTo>
                        <a:pt x="736" y="1106"/>
                        <a:pt x="1256" y="1236"/>
                        <a:pt x="1784" y="1236"/>
                      </a:cubicBezTo>
                      <a:cubicBezTo>
                        <a:pt x="1844" y="1236"/>
                        <a:pt x="1903" y="1234"/>
                        <a:pt x="1963" y="1231"/>
                      </a:cubicBezTo>
                      <a:cubicBezTo>
                        <a:pt x="2355" y="1133"/>
                        <a:pt x="2780" y="610"/>
                        <a:pt x="2486" y="250"/>
                      </a:cubicBezTo>
                      <a:cubicBezTo>
                        <a:pt x="2329" y="49"/>
                        <a:pt x="2035" y="0"/>
                        <a:pt x="17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7"/>
                <p:cNvSpPr/>
                <p:nvPr/>
              </p:nvSpPr>
              <p:spPr>
                <a:xfrm>
                  <a:off x="2189375" y="1811300"/>
                  <a:ext cx="38450" cy="74850"/>
                </a:xfrm>
                <a:custGeom>
                  <a:avLst/>
                  <a:gdLst/>
                  <a:ahLst/>
                  <a:cxnLst/>
                  <a:rect l="l" t="t" r="r" b="b"/>
                  <a:pathLst>
                    <a:path w="1538" h="2994" extrusionOk="0">
                      <a:moveTo>
                        <a:pt x="981" y="1"/>
                      </a:moveTo>
                      <a:cubicBezTo>
                        <a:pt x="719" y="1"/>
                        <a:pt x="458" y="347"/>
                        <a:pt x="360" y="566"/>
                      </a:cubicBezTo>
                      <a:cubicBezTo>
                        <a:pt x="1" y="1220"/>
                        <a:pt x="328" y="2136"/>
                        <a:pt x="491" y="2790"/>
                      </a:cubicBezTo>
                      <a:cubicBezTo>
                        <a:pt x="517" y="2933"/>
                        <a:pt x="621" y="2993"/>
                        <a:pt x="730" y="2993"/>
                      </a:cubicBezTo>
                      <a:cubicBezTo>
                        <a:pt x="896" y="2993"/>
                        <a:pt x="1073" y="2856"/>
                        <a:pt x="1014" y="2659"/>
                      </a:cubicBezTo>
                      <a:lnTo>
                        <a:pt x="982" y="2561"/>
                      </a:lnTo>
                      <a:cubicBezTo>
                        <a:pt x="1211" y="2201"/>
                        <a:pt x="1341" y="1776"/>
                        <a:pt x="1374" y="1384"/>
                      </a:cubicBezTo>
                      <a:cubicBezTo>
                        <a:pt x="1439" y="1024"/>
                        <a:pt x="1538" y="435"/>
                        <a:pt x="1243" y="141"/>
                      </a:cubicBezTo>
                      <a:cubicBezTo>
                        <a:pt x="1160" y="41"/>
                        <a:pt x="1070" y="1"/>
                        <a:pt x="9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7"/>
                <p:cNvSpPr/>
                <p:nvPr/>
              </p:nvSpPr>
              <p:spPr>
                <a:xfrm>
                  <a:off x="2170575" y="1912800"/>
                  <a:ext cx="72775" cy="39075"/>
                </a:xfrm>
                <a:custGeom>
                  <a:avLst/>
                  <a:gdLst/>
                  <a:ahLst/>
                  <a:cxnLst/>
                  <a:rect l="l" t="t" r="r" b="b"/>
                  <a:pathLst>
                    <a:path w="2911" h="1563" extrusionOk="0">
                      <a:moveTo>
                        <a:pt x="1676" y="0"/>
                      </a:moveTo>
                      <a:cubicBezTo>
                        <a:pt x="1410" y="0"/>
                        <a:pt x="1145" y="29"/>
                        <a:pt x="916" y="136"/>
                      </a:cubicBezTo>
                      <a:cubicBezTo>
                        <a:pt x="622" y="299"/>
                        <a:pt x="1" y="659"/>
                        <a:pt x="131" y="1084"/>
                      </a:cubicBezTo>
                      <a:cubicBezTo>
                        <a:pt x="228" y="1420"/>
                        <a:pt x="570" y="1562"/>
                        <a:pt x="901" y="1562"/>
                      </a:cubicBezTo>
                      <a:cubicBezTo>
                        <a:pt x="1021" y="1562"/>
                        <a:pt x="1139" y="1544"/>
                        <a:pt x="1243" y="1509"/>
                      </a:cubicBezTo>
                      <a:cubicBezTo>
                        <a:pt x="1701" y="1346"/>
                        <a:pt x="2093" y="1084"/>
                        <a:pt x="2486" y="790"/>
                      </a:cubicBezTo>
                      <a:cubicBezTo>
                        <a:pt x="2518" y="724"/>
                        <a:pt x="2584" y="659"/>
                        <a:pt x="2584" y="593"/>
                      </a:cubicBezTo>
                      <a:cubicBezTo>
                        <a:pt x="2911" y="528"/>
                        <a:pt x="2878" y="38"/>
                        <a:pt x="2551" y="38"/>
                      </a:cubicBezTo>
                      <a:cubicBezTo>
                        <a:pt x="2290" y="38"/>
                        <a:pt x="1981" y="0"/>
                        <a:pt x="16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7"/>
                <p:cNvSpPr/>
                <p:nvPr/>
              </p:nvSpPr>
              <p:spPr>
                <a:xfrm>
                  <a:off x="2262950" y="1892900"/>
                  <a:ext cx="36800" cy="68050"/>
                </a:xfrm>
                <a:custGeom>
                  <a:avLst/>
                  <a:gdLst/>
                  <a:ahLst/>
                  <a:cxnLst/>
                  <a:rect l="l" t="t" r="r" b="b"/>
                  <a:pathLst>
                    <a:path w="1472" h="2722" extrusionOk="0">
                      <a:moveTo>
                        <a:pt x="652" y="1"/>
                      </a:moveTo>
                      <a:cubicBezTo>
                        <a:pt x="552" y="1"/>
                        <a:pt x="450" y="52"/>
                        <a:pt x="393" y="147"/>
                      </a:cubicBezTo>
                      <a:cubicBezTo>
                        <a:pt x="1" y="899"/>
                        <a:pt x="33" y="1782"/>
                        <a:pt x="458" y="2534"/>
                      </a:cubicBezTo>
                      <a:cubicBezTo>
                        <a:pt x="491" y="2567"/>
                        <a:pt x="524" y="2599"/>
                        <a:pt x="556" y="2599"/>
                      </a:cubicBezTo>
                      <a:cubicBezTo>
                        <a:pt x="622" y="2681"/>
                        <a:pt x="712" y="2722"/>
                        <a:pt x="798" y="2722"/>
                      </a:cubicBezTo>
                      <a:cubicBezTo>
                        <a:pt x="883" y="2722"/>
                        <a:pt x="965" y="2681"/>
                        <a:pt x="1014" y="2599"/>
                      </a:cubicBezTo>
                      <a:cubicBezTo>
                        <a:pt x="1472" y="1782"/>
                        <a:pt x="1374" y="801"/>
                        <a:pt x="851" y="82"/>
                      </a:cubicBezTo>
                      <a:cubicBezTo>
                        <a:pt x="796" y="27"/>
                        <a:pt x="724" y="1"/>
                        <a:pt x="6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7"/>
                <p:cNvSpPr/>
                <p:nvPr/>
              </p:nvSpPr>
              <p:spPr>
                <a:xfrm>
                  <a:off x="2249875" y="1994400"/>
                  <a:ext cx="77750" cy="37125"/>
                </a:xfrm>
                <a:custGeom>
                  <a:avLst/>
                  <a:gdLst/>
                  <a:ahLst/>
                  <a:cxnLst/>
                  <a:rect l="l" t="t" r="r" b="b"/>
                  <a:pathLst>
                    <a:path w="3110" h="1485" extrusionOk="0">
                      <a:moveTo>
                        <a:pt x="1400" y="0"/>
                      </a:moveTo>
                      <a:cubicBezTo>
                        <a:pt x="1153" y="0"/>
                        <a:pt x="909" y="37"/>
                        <a:pt x="687" y="142"/>
                      </a:cubicBezTo>
                      <a:cubicBezTo>
                        <a:pt x="327" y="338"/>
                        <a:pt x="0" y="926"/>
                        <a:pt x="327" y="1286"/>
                      </a:cubicBezTo>
                      <a:cubicBezTo>
                        <a:pt x="451" y="1434"/>
                        <a:pt x="616" y="1484"/>
                        <a:pt x="791" y="1484"/>
                      </a:cubicBezTo>
                      <a:cubicBezTo>
                        <a:pt x="1081" y="1484"/>
                        <a:pt x="1399" y="1347"/>
                        <a:pt x="1603" y="1286"/>
                      </a:cubicBezTo>
                      <a:cubicBezTo>
                        <a:pt x="2060" y="1155"/>
                        <a:pt x="2485" y="992"/>
                        <a:pt x="2845" y="730"/>
                      </a:cubicBezTo>
                      <a:cubicBezTo>
                        <a:pt x="3110" y="554"/>
                        <a:pt x="2951" y="192"/>
                        <a:pt x="2727" y="192"/>
                      </a:cubicBezTo>
                      <a:cubicBezTo>
                        <a:pt x="2702" y="192"/>
                        <a:pt x="2675" y="197"/>
                        <a:pt x="2649" y="207"/>
                      </a:cubicBezTo>
                      <a:cubicBezTo>
                        <a:pt x="2616" y="174"/>
                        <a:pt x="2551" y="142"/>
                        <a:pt x="2485" y="142"/>
                      </a:cubicBezTo>
                      <a:cubicBezTo>
                        <a:pt x="2152" y="83"/>
                        <a:pt x="1771" y="0"/>
                        <a:pt x="14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7"/>
                <p:cNvSpPr/>
                <p:nvPr/>
              </p:nvSpPr>
              <p:spPr>
                <a:xfrm>
                  <a:off x="2339800" y="1977550"/>
                  <a:ext cx="28625" cy="58350"/>
                </a:xfrm>
                <a:custGeom>
                  <a:avLst/>
                  <a:gdLst/>
                  <a:ahLst/>
                  <a:cxnLst/>
                  <a:rect l="l" t="t" r="r" b="b"/>
                  <a:pathLst>
                    <a:path w="1145" h="2334" extrusionOk="0">
                      <a:moveTo>
                        <a:pt x="372" y="0"/>
                      </a:moveTo>
                      <a:cubicBezTo>
                        <a:pt x="252" y="0"/>
                        <a:pt x="135" y="67"/>
                        <a:pt x="98" y="194"/>
                      </a:cubicBezTo>
                      <a:cubicBezTo>
                        <a:pt x="0" y="816"/>
                        <a:pt x="66" y="1437"/>
                        <a:pt x="327" y="1993"/>
                      </a:cubicBezTo>
                      <a:cubicBezTo>
                        <a:pt x="360" y="2091"/>
                        <a:pt x="458" y="2156"/>
                        <a:pt x="589" y="2156"/>
                      </a:cubicBezTo>
                      <a:cubicBezTo>
                        <a:pt x="630" y="2279"/>
                        <a:pt x="723" y="2334"/>
                        <a:pt x="819" y="2334"/>
                      </a:cubicBezTo>
                      <a:cubicBezTo>
                        <a:pt x="952" y="2334"/>
                        <a:pt x="1093" y="2229"/>
                        <a:pt x="1112" y="2058"/>
                      </a:cubicBezTo>
                      <a:cubicBezTo>
                        <a:pt x="1145" y="1371"/>
                        <a:pt x="981" y="717"/>
                        <a:pt x="621" y="129"/>
                      </a:cubicBezTo>
                      <a:cubicBezTo>
                        <a:pt x="564" y="42"/>
                        <a:pt x="467" y="0"/>
                        <a:pt x="3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7"/>
                <p:cNvSpPr/>
                <p:nvPr/>
              </p:nvSpPr>
              <p:spPr>
                <a:xfrm>
                  <a:off x="2072000" y="2140525"/>
                  <a:ext cx="90950" cy="39475"/>
                </a:xfrm>
                <a:custGeom>
                  <a:avLst/>
                  <a:gdLst/>
                  <a:ahLst/>
                  <a:cxnLst/>
                  <a:rect l="l" t="t" r="r" b="b"/>
                  <a:pathLst>
                    <a:path w="3638" h="1579" extrusionOk="0">
                      <a:moveTo>
                        <a:pt x="2203" y="1"/>
                      </a:moveTo>
                      <a:cubicBezTo>
                        <a:pt x="1255" y="1"/>
                        <a:pt x="1" y="210"/>
                        <a:pt x="510" y="1228"/>
                      </a:cubicBezTo>
                      <a:cubicBezTo>
                        <a:pt x="623" y="1481"/>
                        <a:pt x="872" y="1579"/>
                        <a:pt x="1182" y="1579"/>
                      </a:cubicBezTo>
                      <a:cubicBezTo>
                        <a:pt x="1952" y="1579"/>
                        <a:pt x="3094" y="976"/>
                        <a:pt x="3420" y="673"/>
                      </a:cubicBezTo>
                      <a:cubicBezTo>
                        <a:pt x="3638" y="487"/>
                        <a:pt x="3443" y="212"/>
                        <a:pt x="3227" y="212"/>
                      </a:cubicBezTo>
                      <a:cubicBezTo>
                        <a:pt x="3215" y="212"/>
                        <a:pt x="3203" y="213"/>
                        <a:pt x="3192" y="215"/>
                      </a:cubicBezTo>
                      <a:cubicBezTo>
                        <a:pt x="3159" y="117"/>
                        <a:pt x="3094" y="51"/>
                        <a:pt x="2995" y="51"/>
                      </a:cubicBezTo>
                      <a:cubicBezTo>
                        <a:pt x="2827" y="26"/>
                        <a:pt x="2533" y="1"/>
                        <a:pt x="22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7"/>
                <p:cNvSpPr/>
                <p:nvPr/>
              </p:nvSpPr>
              <p:spPr>
                <a:xfrm>
                  <a:off x="2178750" y="2111650"/>
                  <a:ext cx="39275" cy="74475"/>
                </a:xfrm>
                <a:custGeom>
                  <a:avLst/>
                  <a:gdLst/>
                  <a:ahLst/>
                  <a:cxnLst/>
                  <a:rect l="l" t="t" r="r" b="b"/>
                  <a:pathLst>
                    <a:path w="1571" h="2979" extrusionOk="0">
                      <a:moveTo>
                        <a:pt x="845" y="0"/>
                      </a:moveTo>
                      <a:cubicBezTo>
                        <a:pt x="767" y="0"/>
                        <a:pt x="684" y="33"/>
                        <a:pt x="622" y="95"/>
                      </a:cubicBezTo>
                      <a:cubicBezTo>
                        <a:pt x="1" y="814"/>
                        <a:pt x="131" y="2024"/>
                        <a:pt x="589" y="2809"/>
                      </a:cubicBezTo>
                      <a:cubicBezTo>
                        <a:pt x="645" y="2920"/>
                        <a:pt x="753" y="2979"/>
                        <a:pt x="867" y="2979"/>
                      </a:cubicBezTo>
                      <a:cubicBezTo>
                        <a:pt x="953" y="2979"/>
                        <a:pt x="1042" y="2945"/>
                        <a:pt x="1112" y="2874"/>
                      </a:cubicBezTo>
                      <a:cubicBezTo>
                        <a:pt x="1570" y="2024"/>
                        <a:pt x="1537" y="977"/>
                        <a:pt x="1047" y="127"/>
                      </a:cubicBezTo>
                      <a:cubicBezTo>
                        <a:pt x="1012" y="41"/>
                        <a:pt x="932" y="0"/>
                        <a:pt x="8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7"/>
                <p:cNvSpPr/>
                <p:nvPr/>
              </p:nvSpPr>
              <p:spPr>
                <a:xfrm>
                  <a:off x="2172225" y="2223100"/>
                  <a:ext cx="82575" cy="37075"/>
                </a:xfrm>
                <a:custGeom>
                  <a:avLst/>
                  <a:gdLst/>
                  <a:ahLst/>
                  <a:cxnLst/>
                  <a:rect l="l" t="t" r="r" b="b"/>
                  <a:pathLst>
                    <a:path w="3303" h="1483" extrusionOk="0">
                      <a:moveTo>
                        <a:pt x="1759" y="0"/>
                      </a:moveTo>
                      <a:cubicBezTo>
                        <a:pt x="1352" y="0"/>
                        <a:pt x="944" y="32"/>
                        <a:pt x="589" y="182"/>
                      </a:cubicBezTo>
                      <a:cubicBezTo>
                        <a:pt x="164" y="345"/>
                        <a:pt x="0" y="868"/>
                        <a:pt x="262" y="1261"/>
                      </a:cubicBezTo>
                      <a:cubicBezTo>
                        <a:pt x="399" y="1428"/>
                        <a:pt x="621" y="1482"/>
                        <a:pt x="859" y="1482"/>
                      </a:cubicBezTo>
                      <a:cubicBezTo>
                        <a:pt x="1132" y="1482"/>
                        <a:pt x="1425" y="1411"/>
                        <a:pt x="1635" y="1359"/>
                      </a:cubicBezTo>
                      <a:cubicBezTo>
                        <a:pt x="2027" y="1293"/>
                        <a:pt x="2387" y="1130"/>
                        <a:pt x="2747" y="966"/>
                      </a:cubicBezTo>
                      <a:cubicBezTo>
                        <a:pt x="2812" y="934"/>
                        <a:pt x="2910" y="901"/>
                        <a:pt x="2943" y="803"/>
                      </a:cubicBezTo>
                      <a:cubicBezTo>
                        <a:pt x="3008" y="770"/>
                        <a:pt x="3074" y="705"/>
                        <a:pt x="3139" y="672"/>
                      </a:cubicBezTo>
                      <a:cubicBezTo>
                        <a:pt x="3303" y="476"/>
                        <a:pt x="3172" y="182"/>
                        <a:pt x="2943" y="182"/>
                      </a:cubicBezTo>
                      <a:lnTo>
                        <a:pt x="2878" y="182"/>
                      </a:lnTo>
                      <a:cubicBezTo>
                        <a:pt x="2845" y="84"/>
                        <a:pt x="2747" y="18"/>
                        <a:pt x="2649" y="18"/>
                      </a:cubicBezTo>
                      <a:cubicBezTo>
                        <a:pt x="2368" y="18"/>
                        <a:pt x="2064" y="0"/>
                        <a:pt x="1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7"/>
                <p:cNvSpPr/>
                <p:nvPr/>
              </p:nvSpPr>
              <p:spPr>
                <a:xfrm>
                  <a:off x="2263675" y="2194975"/>
                  <a:ext cx="51625" cy="71125"/>
                </a:xfrm>
                <a:custGeom>
                  <a:avLst/>
                  <a:gdLst/>
                  <a:ahLst/>
                  <a:cxnLst/>
                  <a:rect l="l" t="t" r="r" b="b"/>
                  <a:pathLst>
                    <a:path w="2065" h="2845" extrusionOk="0">
                      <a:moveTo>
                        <a:pt x="989" y="0"/>
                      </a:moveTo>
                      <a:cubicBezTo>
                        <a:pt x="1" y="0"/>
                        <a:pt x="442" y="2095"/>
                        <a:pt x="626" y="2615"/>
                      </a:cubicBezTo>
                      <a:cubicBezTo>
                        <a:pt x="680" y="2751"/>
                        <a:pt x="803" y="2819"/>
                        <a:pt x="937" y="2819"/>
                      </a:cubicBezTo>
                      <a:cubicBezTo>
                        <a:pt x="963" y="2819"/>
                        <a:pt x="991" y="2816"/>
                        <a:pt x="1018" y="2811"/>
                      </a:cubicBezTo>
                      <a:cubicBezTo>
                        <a:pt x="1053" y="2834"/>
                        <a:pt x="1092" y="2845"/>
                        <a:pt x="1130" y="2845"/>
                      </a:cubicBezTo>
                      <a:cubicBezTo>
                        <a:pt x="1200" y="2845"/>
                        <a:pt x="1270" y="2809"/>
                        <a:pt x="1312" y="2745"/>
                      </a:cubicBezTo>
                      <a:cubicBezTo>
                        <a:pt x="1770" y="2255"/>
                        <a:pt x="2064" y="293"/>
                        <a:pt x="1214" y="31"/>
                      </a:cubicBezTo>
                      <a:cubicBezTo>
                        <a:pt x="1132" y="10"/>
                        <a:pt x="1057" y="0"/>
                        <a:pt x="9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7"/>
                <p:cNvSpPr/>
                <p:nvPr/>
              </p:nvSpPr>
              <p:spPr>
                <a:xfrm>
                  <a:off x="2274400" y="2311825"/>
                  <a:ext cx="70325" cy="44325"/>
                </a:xfrm>
                <a:custGeom>
                  <a:avLst/>
                  <a:gdLst/>
                  <a:ahLst/>
                  <a:cxnLst/>
                  <a:rect l="l" t="t" r="r" b="b"/>
                  <a:pathLst>
                    <a:path w="2813" h="1773" extrusionOk="0">
                      <a:moveTo>
                        <a:pt x="2257" y="1"/>
                      </a:moveTo>
                      <a:cubicBezTo>
                        <a:pt x="1570" y="1"/>
                        <a:pt x="883" y="66"/>
                        <a:pt x="360" y="556"/>
                      </a:cubicBezTo>
                      <a:cubicBezTo>
                        <a:pt x="0" y="818"/>
                        <a:pt x="0" y="1341"/>
                        <a:pt x="360" y="1603"/>
                      </a:cubicBezTo>
                      <a:cubicBezTo>
                        <a:pt x="583" y="1714"/>
                        <a:pt x="827" y="1773"/>
                        <a:pt x="1074" y="1773"/>
                      </a:cubicBezTo>
                      <a:cubicBezTo>
                        <a:pt x="1262" y="1773"/>
                        <a:pt x="1452" y="1739"/>
                        <a:pt x="1635" y="1668"/>
                      </a:cubicBezTo>
                      <a:cubicBezTo>
                        <a:pt x="2158" y="1505"/>
                        <a:pt x="2551" y="1112"/>
                        <a:pt x="2747" y="589"/>
                      </a:cubicBezTo>
                      <a:cubicBezTo>
                        <a:pt x="2812" y="426"/>
                        <a:pt x="2682" y="262"/>
                        <a:pt x="2518" y="262"/>
                      </a:cubicBezTo>
                      <a:cubicBezTo>
                        <a:pt x="2518" y="99"/>
                        <a:pt x="2387" y="1"/>
                        <a:pt x="22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7"/>
                <p:cNvSpPr/>
                <p:nvPr/>
              </p:nvSpPr>
              <p:spPr>
                <a:xfrm>
                  <a:off x="2349600" y="2278025"/>
                  <a:ext cx="31100" cy="69925"/>
                </a:xfrm>
                <a:custGeom>
                  <a:avLst/>
                  <a:gdLst/>
                  <a:ahLst/>
                  <a:cxnLst/>
                  <a:rect l="l" t="t" r="r" b="b"/>
                  <a:pathLst>
                    <a:path w="1244" h="2797" extrusionOk="0">
                      <a:moveTo>
                        <a:pt x="575" y="0"/>
                      </a:moveTo>
                      <a:cubicBezTo>
                        <a:pt x="487" y="0"/>
                        <a:pt x="402" y="44"/>
                        <a:pt x="360" y="143"/>
                      </a:cubicBezTo>
                      <a:cubicBezTo>
                        <a:pt x="33" y="797"/>
                        <a:pt x="1" y="1549"/>
                        <a:pt x="197" y="2268"/>
                      </a:cubicBezTo>
                      <a:cubicBezTo>
                        <a:pt x="164" y="2334"/>
                        <a:pt x="164" y="2432"/>
                        <a:pt x="229" y="2497"/>
                      </a:cubicBezTo>
                      <a:lnTo>
                        <a:pt x="229" y="2595"/>
                      </a:lnTo>
                      <a:cubicBezTo>
                        <a:pt x="255" y="2736"/>
                        <a:pt x="351" y="2797"/>
                        <a:pt x="454" y="2797"/>
                      </a:cubicBezTo>
                      <a:cubicBezTo>
                        <a:pt x="614" y="2797"/>
                        <a:pt x="792" y="2650"/>
                        <a:pt x="753" y="2432"/>
                      </a:cubicBezTo>
                      <a:cubicBezTo>
                        <a:pt x="1243" y="1974"/>
                        <a:pt x="1047" y="666"/>
                        <a:pt x="851" y="208"/>
                      </a:cubicBezTo>
                      <a:cubicBezTo>
                        <a:pt x="813" y="78"/>
                        <a:pt x="691" y="0"/>
                        <a:pt x="5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7"/>
                <p:cNvSpPr/>
                <p:nvPr/>
              </p:nvSpPr>
              <p:spPr>
                <a:xfrm>
                  <a:off x="2443600" y="2279575"/>
                  <a:ext cx="39275" cy="75725"/>
                </a:xfrm>
                <a:custGeom>
                  <a:avLst/>
                  <a:gdLst/>
                  <a:ahLst/>
                  <a:cxnLst/>
                  <a:rect l="l" t="t" r="r" b="b"/>
                  <a:pathLst>
                    <a:path w="1571" h="3029" extrusionOk="0">
                      <a:moveTo>
                        <a:pt x="906" y="0"/>
                      </a:moveTo>
                      <a:cubicBezTo>
                        <a:pt x="841" y="0"/>
                        <a:pt x="775" y="26"/>
                        <a:pt x="720" y="81"/>
                      </a:cubicBezTo>
                      <a:cubicBezTo>
                        <a:pt x="1" y="702"/>
                        <a:pt x="328" y="2043"/>
                        <a:pt x="491" y="2827"/>
                      </a:cubicBezTo>
                      <a:cubicBezTo>
                        <a:pt x="517" y="2968"/>
                        <a:pt x="618" y="3029"/>
                        <a:pt x="725" y="3029"/>
                      </a:cubicBezTo>
                      <a:cubicBezTo>
                        <a:pt x="892" y="3029"/>
                        <a:pt x="1074" y="2883"/>
                        <a:pt x="1015" y="2664"/>
                      </a:cubicBezTo>
                      <a:cubicBezTo>
                        <a:pt x="1015" y="2664"/>
                        <a:pt x="1015" y="2664"/>
                        <a:pt x="1015" y="2631"/>
                      </a:cubicBezTo>
                      <a:cubicBezTo>
                        <a:pt x="1080" y="2598"/>
                        <a:pt x="1113" y="2566"/>
                        <a:pt x="1145" y="2533"/>
                      </a:cubicBezTo>
                      <a:cubicBezTo>
                        <a:pt x="1570" y="1781"/>
                        <a:pt x="1570" y="865"/>
                        <a:pt x="1145" y="146"/>
                      </a:cubicBezTo>
                      <a:cubicBezTo>
                        <a:pt x="1088" y="51"/>
                        <a:pt x="998" y="0"/>
                        <a:pt x="9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7"/>
                <p:cNvSpPr/>
                <p:nvPr/>
              </p:nvSpPr>
              <p:spPr>
                <a:xfrm>
                  <a:off x="2500825" y="2309375"/>
                  <a:ext cx="67075" cy="44025"/>
                </a:xfrm>
                <a:custGeom>
                  <a:avLst/>
                  <a:gdLst/>
                  <a:ahLst/>
                  <a:cxnLst/>
                  <a:rect l="l" t="t" r="r" b="b"/>
                  <a:pathLst>
                    <a:path w="2683" h="1761" extrusionOk="0">
                      <a:moveTo>
                        <a:pt x="328" y="0"/>
                      </a:moveTo>
                      <a:cubicBezTo>
                        <a:pt x="1" y="0"/>
                        <a:pt x="1" y="491"/>
                        <a:pt x="262" y="556"/>
                      </a:cubicBezTo>
                      <a:cubicBezTo>
                        <a:pt x="557" y="851"/>
                        <a:pt x="851" y="1145"/>
                        <a:pt x="1178" y="1374"/>
                      </a:cubicBezTo>
                      <a:cubicBezTo>
                        <a:pt x="1367" y="1516"/>
                        <a:pt x="1694" y="1761"/>
                        <a:pt x="1984" y="1761"/>
                      </a:cubicBezTo>
                      <a:cubicBezTo>
                        <a:pt x="2094" y="1761"/>
                        <a:pt x="2200" y="1725"/>
                        <a:pt x="2290" y="1635"/>
                      </a:cubicBezTo>
                      <a:cubicBezTo>
                        <a:pt x="2682" y="1210"/>
                        <a:pt x="2126" y="720"/>
                        <a:pt x="1799" y="524"/>
                      </a:cubicBezTo>
                      <a:cubicBezTo>
                        <a:pt x="1407" y="295"/>
                        <a:pt x="982" y="131"/>
                        <a:pt x="524" y="33"/>
                      </a:cubicBezTo>
                      <a:cubicBezTo>
                        <a:pt x="491" y="0"/>
                        <a:pt x="393" y="0"/>
                        <a:pt x="3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7"/>
                <p:cNvSpPr/>
                <p:nvPr/>
              </p:nvSpPr>
              <p:spPr>
                <a:xfrm>
                  <a:off x="2509000" y="2214175"/>
                  <a:ext cx="37625" cy="77275"/>
                </a:xfrm>
                <a:custGeom>
                  <a:avLst/>
                  <a:gdLst/>
                  <a:ahLst/>
                  <a:cxnLst/>
                  <a:rect l="l" t="t" r="r" b="b"/>
                  <a:pathLst>
                    <a:path w="1505" h="3091" extrusionOk="0">
                      <a:moveTo>
                        <a:pt x="951" y="0"/>
                      </a:moveTo>
                      <a:cubicBezTo>
                        <a:pt x="879" y="0"/>
                        <a:pt x="807" y="26"/>
                        <a:pt x="753" y="81"/>
                      </a:cubicBezTo>
                      <a:cubicBezTo>
                        <a:pt x="1" y="768"/>
                        <a:pt x="459" y="2174"/>
                        <a:pt x="785" y="2926"/>
                      </a:cubicBezTo>
                      <a:cubicBezTo>
                        <a:pt x="839" y="3043"/>
                        <a:pt x="923" y="3090"/>
                        <a:pt x="1008" y="3090"/>
                      </a:cubicBezTo>
                      <a:cubicBezTo>
                        <a:pt x="1185" y="3090"/>
                        <a:pt x="1364" y="2885"/>
                        <a:pt x="1276" y="2664"/>
                      </a:cubicBezTo>
                      <a:lnTo>
                        <a:pt x="1276" y="2599"/>
                      </a:lnTo>
                      <a:cubicBezTo>
                        <a:pt x="1276" y="2566"/>
                        <a:pt x="1309" y="2566"/>
                        <a:pt x="1309" y="2533"/>
                      </a:cubicBezTo>
                      <a:cubicBezTo>
                        <a:pt x="1505" y="1716"/>
                        <a:pt x="1439" y="898"/>
                        <a:pt x="1211" y="146"/>
                      </a:cubicBezTo>
                      <a:cubicBezTo>
                        <a:pt x="1153" y="51"/>
                        <a:pt x="1052" y="0"/>
                        <a:pt x="9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7"/>
                <p:cNvSpPr/>
                <p:nvPr/>
              </p:nvSpPr>
              <p:spPr>
                <a:xfrm>
                  <a:off x="2564950" y="2247125"/>
                  <a:ext cx="61550" cy="37050"/>
                </a:xfrm>
                <a:custGeom>
                  <a:avLst/>
                  <a:gdLst/>
                  <a:ahLst/>
                  <a:cxnLst/>
                  <a:rect l="l" t="t" r="r" b="b"/>
                  <a:pathLst>
                    <a:path w="2462" h="1482" extrusionOk="0">
                      <a:moveTo>
                        <a:pt x="802" y="0"/>
                      </a:moveTo>
                      <a:cubicBezTo>
                        <a:pt x="665" y="0"/>
                        <a:pt x="532" y="13"/>
                        <a:pt x="411" y="38"/>
                      </a:cubicBezTo>
                      <a:cubicBezTo>
                        <a:pt x="388" y="32"/>
                        <a:pt x="366" y="30"/>
                        <a:pt x="344" y="30"/>
                      </a:cubicBezTo>
                      <a:cubicBezTo>
                        <a:pt x="123" y="30"/>
                        <a:pt x="1" y="317"/>
                        <a:pt x="150" y="496"/>
                      </a:cubicBezTo>
                      <a:cubicBezTo>
                        <a:pt x="673" y="1019"/>
                        <a:pt x="1360" y="1346"/>
                        <a:pt x="2079" y="1477"/>
                      </a:cubicBezTo>
                      <a:cubicBezTo>
                        <a:pt x="2096" y="1480"/>
                        <a:pt x="2113" y="1482"/>
                        <a:pt x="2130" y="1482"/>
                      </a:cubicBezTo>
                      <a:cubicBezTo>
                        <a:pt x="2275" y="1482"/>
                        <a:pt x="2406" y="1362"/>
                        <a:pt x="2406" y="1215"/>
                      </a:cubicBezTo>
                      <a:cubicBezTo>
                        <a:pt x="2461" y="385"/>
                        <a:pt x="1557" y="0"/>
                        <a:pt x="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7"/>
                <p:cNvSpPr/>
                <p:nvPr/>
              </p:nvSpPr>
              <p:spPr>
                <a:xfrm>
                  <a:off x="2321000" y="1101225"/>
                  <a:ext cx="103025" cy="1557025"/>
                </a:xfrm>
                <a:custGeom>
                  <a:avLst/>
                  <a:gdLst/>
                  <a:ahLst/>
                  <a:cxnLst/>
                  <a:rect l="l" t="t" r="r" b="b"/>
                  <a:pathLst>
                    <a:path w="4121" h="62281" extrusionOk="0">
                      <a:moveTo>
                        <a:pt x="2437" y="1"/>
                      </a:moveTo>
                      <a:cubicBezTo>
                        <a:pt x="2366" y="1"/>
                        <a:pt x="2297" y="38"/>
                        <a:pt x="2256" y="130"/>
                      </a:cubicBezTo>
                      <a:cubicBezTo>
                        <a:pt x="687" y="3596"/>
                        <a:pt x="196" y="7421"/>
                        <a:pt x="98" y="11181"/>
                      </a:cubicBezTo>
                      <a:cubicBezTo>
                        <a:pt x="0" y="15203"/>
                        <a:pt x="196" y="19258"/>
                        <a:pt x="720" y="23280"/>
                      </a:cubicBezTo>
                      <a:cubicBezTo>
                        <a:pt x="1275" y="27465"/>
                        <a:pt x="2027" y="31618"/>
                        <a:pt x="2681" y="35770"/>
                      </a:cubicBezTo>
                      <a:cubicBezTo>
                        <a:pt x="3008" y="37928"/>
                        <a:pt x="3335" y="40119"/>
                        <a:pt x="3499" y="42310"/>
                      </a:cubicBezTo>
                      <a:cubicBezTo>
                        <a:pt x="3630" y="44435"/>
                        <a:pt x="3630" y="46593"/>
                        <a:pt x="3532" y="48719"/>
                      </a:cubicBezTo>
                      <a:cubicBezTo>
                        <a:pt x="3499" y="49929"/>
                        <a:pt x="3401" y="51138"/>
                        <a:pt x="3270" y="52316"/>
                      </a:cubicBezTo>
                      <a:cubicBezTo>
                        <a:pt x="3106" y="53395"/>
                        <a:pt x="2845" y="54441"/>
                        <a:pt x="2649" y="55487"/>
                      </a:cubicBezTo>
                      <a:cubicBezTo>
                        <a:pt x="2158" y="57645"/>
                        <a:pt x="1668" y="59836"/>
                        <a:pt x="1668" y="62060"/>
                      </a:cubicBezTo>
                      <a:cubicBezTo>
                        <a:pt x="1684" y="62207"/>
                        <a:pt x="1799" y="62280"/>
                        <a:pt x="1917" y="62280"/>
                      </a:cubicBezTo>
                      <a:cubicBezTo>
                        <a:pt x="2036" y="62280"/>
                        <a:pt x="2158" y="62207"/>
                        <a:pt x="2191" y="62060"/>
                      </a:cubicBezTo>
                      <a:lnTo>
                        <a:pt x="2158" y="62060"/>
                      </a:lnTo>
                      <a:cubicBezTo>
                        <a:pt x="2191" y="58136"/>
                        <a:pt x="3695" y="54408"/>
                        <a:pt x="3924" y="50517"/>
                      </a:cubicBezTo>
                      <a:cubicBezTo>
                        <a:pt x="4055" y="48392"/>
                        <a:pt x="4120" y="46299"/>
                        <a:pt x="4087" y="44174"/>
                      </a:cubicBezTo>
                      <a:cubicBezTo>
                        <a:pt x="3989" y="42114"/>
                        <a:pt x="3826" y="40054"/>
                        <a:pt x="3532" y="38027"/>
                      </a:cubicBezTo>
                      <a:cubicBezTo>
                        <a:pt x="2943" y="33809"/>
                        <a:pt x="2158" y="29656"/>
                        <a:pt x="1537" y="25471"/>
                      </a:cubicBezTo>
                      <a:cubicBezTo>
                        <a:pt x="916" y="21383"/>
                        <a:pt x="621" y="17263"/>
                        <a:pt x="589" y="13143"/>
                      </a:cubicBezTo>
                      <a:cubicBezTo>
                        <a:pt x="589" y="8827"/>
                        <a:pt x="916" y="4380"/>
                        <a:pt x="2681" y="391"/>
                      </a:cubicBezTo>
                      <a:cubicBezTo>
                        <a:pt x="2772" y="188"/>
                        <a:pt x="2597" y="1"/>
                        <a:pt x="24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7"/>
                <p:cNvSpPr/>
                <p:nvPr/>
              </p:nvSpPr>
              <p:spPr>
                <a:xfrm>
                  <a:off x="2181400" y="1282700"/>
                  <a:ext cx="300950" cy="228650"/>
                </a:xfrm>
                <a:custGeom>
                  <a:avLst/>
                  <a:gdLst/>
                  <a:ahLst/>
                  <a:cxnLst/>
                  <a:rect l="l" t="t" r="r" b="b"/>
                  <a:pathLst>
                    <a:path w="12038" h="9146" extrusionOk="0">
                      <a:moveTo>
                        <a:pt x="335" y="1"/>
                      </a:moveTo>
                      <a:cubicBezTo>
                        <a:pt x="175" y="1"/>
                        <a:pt x="1" y="188"/>
                        <a:pt x="91" y="391"/>
                      </a:cubicBezTo>
                      <a:cubicBezTo>
                        <a:pt x="1530" y="3530"/>
                        <a:pt x="3917" y="6048"/>
                        <a:pt x="5617" y="9023"/>
                      </a:cubicBezTo>
                      <a:cubicBezTo>
                        <a:pt x="5666" y="9105"/>
                        <a:pt x="5748" y="9146"/>
                        <a:pt x="5833" y="9146"/>
                      </a:cubicBezTo>
                      <a:cubicBezTo>
                        <a:pt x="5919" y="9146"/>
                        <a:pt x="6009" y="9105"/>
                        <a:pt x="6075" y="9023"/>
                      </a:cubicBezTo>
                      <a:cubicBezTo>
                        <a:pt x="7611" y="6015"/>
                        <a:pt x="9148" y="2909"/>
                        <a:pt x="11830" y="718"/>
                      </a:cubicBezTo>
                      <a:cubicBezTo>
                        <a:pt x="12038" y="562"/>
                        <a:pt x="11852" y="302"/>
                        <a:pt x="11635" y="302"/>
                      </a:cubicBezTo>
                      <a:cubicBezTo>
                        <a:pt x="11580" y="302"/>
                        <a:pt x="11523" y="319"/>
                        <a:pt x="11470" y="358"/>
                      </a:cubicBezTo>
                      <a:cubicBezTo>
                        <a:pt x="8878" y="2482"/>
                        <a:pt x="7330" y="5440"/>
                        <a:pt x="5829" y="8378"/>
                      </a:cubicBezTo>
                      <a:lnTo>
                        <a:pt x="5829" y="8378"/>
                      </a:lnTo>
                      <a:cubicBezTo>
                        <a:pt x="4125" y="5551"/>
                        <a:pt x="1919" y="3123"/>
                        <a:pt x="516" y="130"/>
                      </a:cubicBezTo>
                      <a:cubicBezTo>
                        <a:pt x="475" y="38"/>
                        <a:pt x="407"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7"/>
                <p:cNvSpPr/>
                <p:nvPr/>
              </p:nvSpPr>
              <p:spPr>
                <a:xfrm>
                  <a:off x="2106500" y="1491975"/>
                  <a:ext cx="416550" cy="298950"/>
                </a:xfrm>
                <a:custGeom>
                  <a:avLst/>
                  <a:gdLst/>
                  <a:ahLst/>
                  <a:cxnLst/>
                  <a:rect l="l" t="t" r="r" b="b"/>
                  <a:pathLst>
                    <a:path w="16662" h="11958" extrusionOk="0">
                      <a:moveTo>
                        <a:pt x="16309" y="0"/>
                      </a:moveTo>
                      <a:cubicBezTo>
                        <a:pt x="16230" y="0"/>
                        <a:pt x="16151" y="38"/>
                        <a:pt x="16101" y="129"/>
                      </a:cubicBezTo>
                      <a:cubicBezTo>
                        <a:pt x="13854" y="3706"/>
                        <a:pt x="11668" y="7313"/>
                        <a:pt x="9899" y="11188"/>
                      </a:cubicBezTo>
                      <a:lnTo>
                        <a:pt x="9899" y="11188"/>
                      </a:lnTo>
                      <a:cubicBezTo>
                        <a:pt x="8634" y="9329"/>
                        <a:pt x="6874" y="7965"/>
                        <a:pt x="5343" y="6342"/>
                      </a:cubicBezTo>
                      <a:cubicBezTo>
                        <a:pt x="3643" y="4511"/>
                        <a:pt x="2564" y="2222"/>
                        <a:pt x="569" y="620"/>
                      </a:cubicBezTo>
                      <a:cubicBezTo>
                        <a:pt x="516" y="580"/>
                        <a:pt x="459" y="563"/>
                        <a:pt x="404" y="563"/>
                      </a:cubicBezTo>
                      <a:cubicBezTo>
                        <a:pt x="187" y="563"/>
                        <a:pt x="1" y="823"/>
                        <a:pt x="209" y="979"/>
                      </a:cubicBezTo>
                      <a:lnTo>
                        <a:pt x="209" y="1012"/>
                      </a:lnTo>
                      <a:cubicBezTo>
                        <a:pt x="2171" y="2549"/>
                        <a:pt x="3218" y="4772"/>
                        <a:pt x="4885" y="6603"/>
                      </a:cubicBezTo>
                      <a:cubicBezTo>
                        <a:pt x="6553" y="8402"/>
                        <a:pt x="8449" y="9808"/>
                        <a:pt x="9725" y="11835"/>
                      </a:cubicBezTo>
                      <a:cubicBezTo>
                        <a:pt x="9774" y="11917"/>
                        <a:pt x="9855" y="11958"/>
                        <a:pt x="9937" y="11958"/>
                      </a:cubicBezTo>
                      <a:cubicBezTo>
                        <a:pt x="10019" y="11958"/>
                        <a:pt x="10101" y="11917"/>
                        <a:pt x="10150" y="11835"/>
                      </a:cubicBezTo>
                      <a:cubicBezTo>
                        <a:pt x="11948" y="7813"/>
                        <a:pt x="14204" y="4086"/>
                        <a:pt x="16526" y="391"/>
                      </a:cubicBezTo>
                      <a:cubicBezTo>
                        <a:pt x="16661" y="188"/>
                        <a:pt x="16485" y="0"/>
                        <a:pt x="16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7"/>
                <p:cNvSpPr/>
                <p:nvPr/>
              </p:nvSpPr>
              <p:spPr>
                <a:xfrm>
                  <a:off x="2127875" y="1784750"/>
                  <a:ext cx="435275" cy="294975"/>
                </a:xfrm>
                <a:custGeom>
                  <a:avLst/>
                  <a:gdLst/>
                  <a:ahLst/>
                  <a:cxnLst/>
                  <a:rect l="l" t="t" r="r" b="b"/>
                  <a:pathLst>
                    <a:path w="17411" h="11799" extrusionOk="0">
                      <a:moveTo>
                        <a:pt x="17103" y="0"/>
                      </a:moveTo>
                      <a:cubicBezTo>
                        <a:pt x="17003" y="0"/>
                        <a:pt x="16907" y="58"/>
                        <a:pt x="16881" y="190"/>
                      </a:cubicBezTo>
                      <a:cubicBezTo>
                        <a:pt x="16325" y="2249"/>
                        <a:pt x="15442" y="4244"/>
                        <a:pt x="14330" y="6075"/>
                      </a:cubicBezTo>
                      <a:cubicBezTo>
                        <a:pt x="13332" y="7821"/>
                        <a:pt x="12216" y="9508"/>
                        <a:pt x="11093" y="11192"/>
                      </a:cubicBezTo>
                      <a:lnTo>
                        <a:pt x="11093" y="11192"/>
                      </a:lnTo>
                      <a:cubicBezTo>
                        <a:pt x="9078" y="9659"/>
                        <a:pt x="7244" y="7945"/>
                        <a:pt x="5502" y="6108"/>
                      </a:cubicBezTo>
                      <a:cubicBezTo>
                        <a:pt x="3736" y="4244"/>
                        <a:pt x="2068" y="2249"/>
                        <a:pt x="564" y="124"/>
                      </a:cubicBezTo>
                      <a:cubicBezTo>
                        <a:pt x="507" y="47"/>
                        <a:pt x="430" y="16"/>
                        <a:pt x="354" y="16"/>
                      </a:cubicBezTo>
                      <a:cubicBezTo>
                        <a:pt x="172" y="16"/>
                        <a:pt x="0" y="201"/>
                        <a:pt x="139" y="386"/>
                      </a:cubicBezTo>
                      <a:cubicBezTo>
                        <a:pt x="1676" y="2544"/>
                        <a:pt x="3344" y="4571"/>
                        <a:pt x="5175" y="6468"/>
                      </a:cubicBezTo>
                      <a:cubicBezTo>
                        <a:pt x="6973" y="8397"/>
                        <a:pt x="8935" y="10162"/>
                        <a:pt x="11028" y="11765"/>
                      </a:cubicBezTo>
                      <a:cubicBezTo>
                        <a:pt x="11074" y="11788"/>
                        <a:pt x="11124" y="11799"/>
                        <a:pt x="11173" y="11799"/>
                      </a:cubicBezTo>
                      <a:cubicBezTo>
                        <a:pt x="11262" y="11799"/>
                        <a:pt x="11345" y="11763"/>
                        <a:pt x="11387" y="11699"/>
                      </a:cubicBezTo>
                      <a:cubicBezTo>
                        <a:pt x="12597" y="9868"/>
                        <a:pt x="13807" y="8070"/>
                        <a:pt x="14886" y="6173"/>
                      </a:cubicBezTo>
                      <a:cubicBezTo>
                        <a:pt x="15965" y="4342"/>
                        <a:pt x="16815" y="2380"/>
                        <a:pt x="17371" y="320"/>
                      </a:cubicBezTo>
                      <a:cubicBezTo>
                        <a:pt x="17410" y="125"/>
                        <a:pt x="17251" y="0"/>
                        <a:pt x="171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7"/>
                <p:cNvSpPr/>
                <p:nvPr/>
              </p:nvSpPr>
              <p:spPr>
                <a:xfrm>
                  <a:off x="2083700" y="2074125"/>
                  <a:ext cx="546750" cy="337850"/>
                </a:xfrm>
                <a:custGeom>
                  <a:avLst/>
                  <a:gdLst/>
                  <a:ahLst/>
                  <a:cxnLst/>
                  <a:rect l="l" t="t" r="r" b="b"/>
                  <a:pathLst>
                    <a:path w="21870" h="13514" extrusionOk="0">
                      <a:moveTo>
                        <a:pt x="351" y="1"/>
                      </a:moveTo>
                      <a:cubicBezTo>
                        <a:pt x="163" y="1"/>
                        <a:pt x="0" y="254"/>
                        <a:pt x="173" y="451"/>
                      </a:cubicBezTo>
                      <a:cubicBezTo>
                        <a:pt x="4228" y="4964"/>
                        <a:pt x="9231" y="8495"/>
                        <a:pt x="12860" y="13367"/>
                      </a:cubicBezTo>
                      <a:cubicBezTo>
                        <a:pt x="12898" y="13462"/>
                        <a:pt x="12992" y="13513"/>
                        <a:pt x="13083" y="13513"/>
                      </a:cubicBezTo>
                      <a:cubicBezTo>
                        <a:pt x="13148" y="13513"/>
                        <a:pt x="13211" y="13487"/>
                        <a:pt x="13252" y="13432"/>
                      </a:cubicBezTo>
                      <a:cubicBezTo>
                        <a:pt x="15836" y="10424"/>
                        <a:pt x="19204" y="8233"/>
                        <a:pt x="21721" y="5192"/>
                      </a:cubicBezTo>
                      <a:cubicBezTo>
                        <a:pt x="21869" y="4995"/>
                        <a:pt x="21701" y="4742"/>
                        <a:pt x="21525" y="4742"/>
                      </a:cubicBezTo>
                      <a:cubicBezTo>
                        <a:pt x="21468" y="4742"/>
                        <a:pt x="21410" y="4769"/>
                        <a:pt x="21362" y="4833"/>
                      </a:cubicBezTo>
                      <a:cubicBezTo>
                        <a:pt x="18913" y="7790"/>
                        <a:pt x="15660" y="9943"/>
                        <a:pt x="13107" y="12827"/>
                      </a:cubicBezTo>
                      <a:lnTo>
                        <a:pt x="13107" y="12827"/>
                      </a:lnTo>
                      <a:cubicBezTo>
                        <a:pt x="9464" y="8063"/>
                        <a:pt x="4542" y="4518"/>
                        <a:pt x="533" y="92"/>
                      </a:cubicBezTo>
                      <a:cubicBezTo>
                        <a:pt x="477" y="27"/>
                        <a:pt x="413" y="1"/>
                        <a:pt x="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7"/>
                <p:cNvSpPr/>
                <p:nvPr/>
              </p:nvSpPr>
              <p:spPr>
                <a:xfrm>
                  <a:off x="2349600" y="1081575"/>
                  <a:ext cx="67050" cy="52325"/>
                </a:xfrm>
                <a:custGeom>
                  <a:avLst/>
                  <a:gdLst/>
                  <a:ahLst/>
                  <a:cxnLst/>
                  <a:rect l="l" t="t" r="r" b="b"/>
                  <a:pathLst>
                    <a:path w="2682" h="2093" extrusionOk="0">
                      <a:moveTo>
                        <a:pt x="1341" y="0"/>
                      </a:moveTo>
                      <a:cubicBezTo>
                        <a:pt x="1" y="0"/>
                        <a:pt x="1" y="2093"/>
                        <a:pt x="1341" y="2093"/>
                      </a:cubicBezTo>
                      <a:cubicBezTo>
                        <a:pt x="2682" y="2093"/>
                        <a:pt x="2682" y="0"/>
                        <a:pt x="13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7"/>
                <p:cNvSpPr/>
                <p:nvPr/>
              </p:nvSpPr>
              <p:spPr>
                <a:xfrm>
                  <a:off x="2165675" y="1266300"/>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7"/>
                <p:cNvSpPr/>
                <p:nvPr/>
              </p:nvSpPr>
              <p:spPr>
                <a:xfrm>
                  <a:off x="2449325" y="1263025"/>
                  <a:ext cx="67875" cy="52350"/>
                </a:xfrm>
                <a:custGeom>
                  <a:avLst/>
                  <a:gdLst/>
                  <a:ahLst/>
                  <a:cxnLst/>
                  <a:rect l="l" t="t" r="r" b="b"/>
                  <a:pathLst>
                    <a:path w="2715" h="2094" extrusionOk="0">
                      <a:moveTo>
                        <a:pt x="1341" y="1"/>
                      </a:moveTo>
                      <a:cubicBezTo>
                        <a:pt x="1" y="1"/>
                        <a:pt x="1" y="2094"/>
                        <a:pt x="1341" y="2094"/>
                      </a:cubicBezTo>
                      <a:cubicBezTo>
                        <a:pt x="2682" y="2094"/>
                        <a:pt x="2715"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7"/>
                <p:cNvSpPr/>
                <p:nvPr/>
              </p:nvSpPr>
              <p:spPr>
                <a:xfrm>
                  <a:off x="2066750" y="1487375"/>
                  <a:ext cx="67075" cy="58525"/>
                </a:xfrm>
                <a:custGeom>
                  <a:avLst/>
                  <a:gdLst/>
                  <a:ahLst/>
                  <a:cxnLst/>
                  <a:rect l="l" t="t" r="r" b="b"/>
                  <a:pathLst>
                    <a:path w="2683" h="2341" extrusionOk="0">
                      <a:moveTo>
                        <a:pt x="1400" y="1"/>
                      </a:moveTo>
                      <a:cubicBezTo>
                        <a:pt x="994" y="1"/>
                        <a:pt x="593" y="208"/>
                        <a:pt x="393" y="607"/>
                      </a:cubicBezTo>
                      <a:cubicBezTo>
                        <a:pt x="1" y="1360"/>
                        <a:pt x="459" y="2242"/>
                        <a:pt x="1276" y="2340"/>
                      </a:cubicBezTo>
                      <a:cubicBezTo>
                        <a:pt x="1669" y="2308"/>
                        <a:pt x="2028" y="2177"/>
                        <a:pt x="2290" y="1883"/>
                      </a:cubicBezTo>
                      <a:cubicBezTo>
                        <a:pt x="2682" y="1458"/>
                        <a:pt x="2682" y="804"/>
                        <a:pt x="2290" y="411"/>
                      </a:cubicBezTo>
                      <a:cubicBezTo>
                        <a:pt x="2057" y="135"/>
                        <a:pt x="1727" y="1"/>
                        <a:pt x="14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7"/>
                <p:cNvSpPr/>
                <p:nvPr/>
              </p:nvSpPr>
              <p:spPr>
                <a:xfrm>
                  <a:off x="2491025" y="1461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7"/>
                <p:cNvSpPr/>
                <p:nvPr/>
              </p:nvSpPr>
              <p:spPr>
                <a:xfrm>
                  <a:off x="2106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7"/>
                <p:cNvSpPr/>
                <p:nvPr/>
              </p:nvSpPr>
              <p:spPr>
                <a:xfrm>
                  <a:off x="2518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7"/>
                <p:cNvSpPr/>
                <p:nvPr/>
              </p:nvSpPr>
              <p:spPr>
                <a:xfrm>
                  <a:off x="2058600" y="2047800"/>
                  <a:ext cx="67050" cy="52325"/>
                </a:xfrm>
                <a:custGeom>
                  <a:avLst/>
                  <a:gdLst/>
                  <a:ahLst/>
                  <a:cxnLst/>
                  <a:rect l="l" t="t" r="r" b="b"/>
                  <a:pathLst>
                    <a:path w="2682" h="2093" extrusionOk="0">
                      <a:moveTo>
                        <a:pt x="1341" y="0"/>
                      </a:moveTo>
                      <a:cubicBezTo>
                        <a:pt x="0" y="0"/>
                        <a:pt x="0" y="2093"/>
                        <a:pt x="1341" y="2093"/>
                      </a:cubicBezTo>
                      <a:cubicBezTo>
                        <a:pt x="2681" y="2093"/>
                        <a:pt x="2681" y="0"/>
                        <a:pt x="13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7"/>
                <p:cNvSpPr/>
                <p:nvPr/>
              </p:nvSpPr>
              <p:spPr>
                <a:xfrm>
                  <a:off x="2588300" y="2173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9" name="Google Shape;969;p37"/>
              <p:cNvSpPr/>
              <p:nvPr/>
            </p:nvSpPr>
            <p:spPr>
              <a:xfrm rot="368941">
                <a:off x="4560306" y="3592559"/>
                <a:ext cx="2000996" cy="1108278"/>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7"/>
              <p:cNvSpPr/>
              <p:nvPr/>
            </p:nvSpPr>
            <p:spPr>
              <a:xfrm rot="369003">
                <a:off x="5077981" y="3927983"/>
                <a:ext cx="1367400" cy="757293"/>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1" name="Google Shape;971;p37"/>
            <p:cNvGrpSpPr/>
            <p:nvPr/>
          </p:nvGrpSpPr>
          <p:grpSpPr>
            <a:xfrm>
              <a:off x="5269300" y="1548900"/>
              <a:ext cx="113650" cy="99750"/>
              <a:chOff x="5118200" y="1179575"/>
              <a:chExt cx="113650" cy="99750"/>
            </a:xfrm>
          </p:grpSpPr>
          <p:sp>
            <p:nvSpPr>
              <p:cNvPr id="972" name="Google Shape;972;p37"/>
              <p:cNvSpPr/>
              <p:nvPr/>
            </p:nvSpPr>
            <p:spPr>
              <a:xfrm>
                <a:off x="5118200" y="1194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7"/>
              <p:cNvSpPr/>
              <p:nvPr/>
            </p:nvSpPr>
            <p:spPr>
              <a:xfrm>
                <a:off x="5186850" y="1179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7"/>
              <p:cNvSpPr/>
              <p:nvPr/>
            </p:nvSpPr>
            <p:spPr>
              <a:xfrm>
                <a:off x="5162350" y="1243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5" name="Google Shape;975;p37"/>
            <p:cNvGrpSpPr/>
            <p:nvPr/>
          </p:nvGrpSpPr>
          <p:grpSpPr>
            <a:xfrm>
              <a:off x="6069447" y="1463645"/>
              <a:ext cx="362897" cy="342428"/>
              <a:chOff x="5429807" y="1996886"/>
              <a:chExt cx="235525" cy="216275"/>
            </a:xfrm>
          </p:grpSpPr>
          <p:sp>
            <p:nvSpPr>
              <p:cNvPr id="976" name="Google Shape;976;p37"/>
              <p:cNvSpPr/>
              <p:nvPr/>
            </p:nvSpPr>
            <p:spPr>
              <a:xfrm>
                <a:off x="5497732" y="1996886"/>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7"/>
              <p:cNvSpPr/>
              <p:nvPr/>
            </p:nvSpPr>
            <p:spPr>
              <a:xfrm>
                <a:off x="5429807" y="2031686"/>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8" name="Google Shape;978;p37"/>
            <p:cNvGrpSpPr/>
            <p:nvPr/>
          </p:nvGrpSpPr>
          <p:grpSpPr>
            <a:xfrm>
              <a:off x="4449650" y="1766450"/>
              <a:ext cx="113650" cy="99750"/>
              <a:chOff x="4813400" y="798575"/>
              <a:chExt cx="113650" cy="99750"/>
            </a:xfrm>
          </p:grpSpPr>
          <p:sp>
            <p:nvSpPr>
              <p:cNvPr id="979" name="Google Shape;979;p37"/>
              <p:cNvSpPr/>
              <p:nvPr/>
            </p:nvSpPr>
            <p:spPr>
              <a:xfrm>
                <a:off x="4813400" y="813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7"/>
              <p:cNvSpPr/>
              <p:nvPr/>
            </p:nvSpPr>
            <p:spPr>
              <a:xfrm>
                <a:off x="4882050" y="798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7"/>
              <p:cNvSpPr/>
              <p:nvPr/>
            </p:nvSpPr>
            <p:spPr>
              <a:xfrm>
                <a:off x="4857550" y="862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2" name="Google Shape;982;p37"/>
            <p:cNvGrpSpPr/>
            <p:nvPr/>
          </p:nvGrpSpPr>
          <p:grpSpPr>
            <a:xfrm>
              <a:off x="7118150" y="2697725"/>
              <a:ext cx="113650" cy="99750"/>
              <a:chOff x="5042000" y="1255775"/>
              <a:chExt cx="113650" cy="99750"/>
            </a:xfrm>
          </p:grpSpPr>
          <p:sp>
            <p:nvSpPr>
              <p:cNvPr id="983" name="Google Shape;983;p37"/>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7"/>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7"/>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6" name="Google Shape;986;p37"/>
            <p:cNvGrpSpPr/>
            <p:nvPr/>
          </p:nvGrpSpPr>
          <p:grpSpPr>
            <a:xfrm rot="-5400000">
              <a:off x="4792797" y="1337595"/>
              <a:ext cx="362897" cy="342428"/>
              <a:chOff x="6221084" y="2622541"/>
              <a:chExt cx="235525" cy="216275"/>
            </a:xfrm>
          </p:grpSpPr>
          <p:sp>
            <p:nvSpPr>
              <p:cNvPr id="987" name="Google Shape;987;p37"/>
              <p:cNvSpPr/>
              <p:nvPr/>
            </p:nvSpPr>
            <p:spPr>
              <a:xfrm>
                <a:off x="6289009" y="2622541"/>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7"/>
              <p:cNvSpPr/>
              <p:nvPr/>
            </p:nvSpPr>
            <p:spPr>
              <a:xfrm>
                <a:off x="6221084" y="2657341"/>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9" name="Google Shape;989;p37"/>
            <p:cNvGrpSpPr/>
            <p:nvPr/>
          </p:nvGrpSpPr>
          <p:grpSpPr>
            <a:xfrm>
              <a:off x="6082875" y="1992325"/>
              <a:ext cx="113650" cy="99750"/>
              <a:chOff x="5042000" y="1255775"/>
              <a:chExt cx="113650" cy="99750"/>
            </a:xfrm>
          </p:grpSpPr>
          <p:sp>
            <p:nvSpPr>
              <p:cNvPr id="990" name="Google Shape;990;p37"/>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7"/>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7"/>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93" name="Google Shape;993;p37"/>
          <p:cNvSpPr/>
          <p:nvPr/>
        </p:nvSpPr>
        <p:spPr>
          <a:xfrm>
            <a:off x="4429550" y="3562350"/>
            <a:ext cx="4485849" cy="68768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7"/>
          <p:cNvSpPr/>
          <p:nvPr/>
        </p:nvSpPr>
        <p:spPr>
          <a:xfrm>
            <a:off x="4393962" y="935377"/>
            <a:ext cx="4485849" cy="68768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7"/>
          <p:cNvSpPr/>
          <p:nvPr/>
        </p:nvSpPr>
        <p:spPr>
          <a:xfrm>
            <a:off x="41549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7"/>
          <p:cNvSpPr/>
          <p:nvPr/>
        </p:nvSpPr>
        <p:spPr>
          <a:xfrm>
            <a:off x="4353421" y="2647950"/>
            <a:ext cx="4485849" cy="68768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7"/>
          <p:cNvSpPr/>
          <p:nvPr/>
        </p:nvSpPr>
        <p:spPr>
          <a:xfrm>
            <a:off x="4353421" y="1807870"/>
            <a:ext cx="4485849" cy="68768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7">
            <a:hlinkClick r:id="" action="ppaction://noaction"/>
          </p:cNvPr>
          <p:cNvSpPr txBox="1">
            <a:spLocks noGrp="1"/>
          </p:cNvSpPr>
          <p:nvPr>
            <p:ph type="subTitle" idx="3"/>
          </p:nvPr>
        </p:nvSpPr>
        <p:spPr>
          <a:xfrm>
            <a:off x="4429598" y="2767467"/>
            <a:ext cx="4562002" cy="392700"/>
          </a:xfrm>
          <a:prstGeom prst="rect">
            <a:avLst/>
          </a:prstGeom>
        </p:spPr>
        <p:txBody>
          <a:bodyPr spcFirstLastPara="1" wrap="square" lIns="91425" tIns="91425" rIns="91425" bIns="91425" anchor="ctr" anchorCtr="0">
            <a:noAutofit/>
          </a:bodyPr>
          <a:lstStyle/>
          <a:p>
            <a:pPr marL="0" lvl="0" indent="0" algn="just"/>
            <a:r>
              <a:rPr lang="en-US" sz="1800" smtClean="0"/>
              <a:t>VB 2</a:t>
            </a:r>
            <a:r>
              <a:rPr lang="en-US" sz="1800"/>
              <a:t>: Trái Đất - Mẹ của muôn loài </a:t>
            </a:r>
          </a:p>
        </p:txBody>
      </p:sp>
      <p:sp>
        <p:nvSpPr>
          <p:cNvPr id="1001" name="Google Shape;1001;p37">
            <a:hlinkClick r:id="" action="ppaction://noaction"/>
          </p:cNvPr>
          <p:cNvSpPr txBox="1">
            <a:spLocks noGrp="1"/>
          </p:cNvSpPr>
          <p:nvPr>
            <p:ph type="subTitle" idx="4"/>
          </p:nvPr>
        </p:nvSpPr>
        <p:spPr>
          <a:xfrm>
            <a:off x="4277255" y="4484532"/>
            <a:ext cx="2984100" cy="39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t>Recycling</a:t>
            </a:r>
            <a:endParaRPr sz="2400"/>
          </a:p>
        </p:txBody>
      </p:sp>
      <p:sp>
        <p:nvSpPr>
          <p:cNvPr id="1002" name="Google Shape;1002;p37"/>
          <p:cNvSpPr txBox="1">
            <a:spLocks noGrp="1"/>
          </p:cNvSpPr>
          <p:nvPr>
            <p:ph type="title"/>
          </p:nvPr>
        </p:nvSpPr>
        <p:spPr>
          <a:xfrm>
            <a:off x="57101" y="453186"/>
            <a:ext cx="4571949"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5400" smtClean="0">
                <a:latin typeface="Mongolian Baiti" panose="03000500000000000000" pitchFamily="66" charset="0"/>
                <a:cs typeface="Mongolian Baiti" panose="03000500000000000000" pitchFamily="66" charset="0"/>
              </a:rPr>
              <a:t>Hoạt động đọc</a:t>
            </a:r>
            <a:endParaRPr sz="5400">
              <a:latin typeface="Mongolian Baiti" panose="03000500000000000000" pitchFamily="66" charset="0"/>
              <a:cs typeface="Mongolian Baiti" panose="03000500000000000000" pitchFamily="66" charset="0"/>
            </a:endParaRPr>
          </a:p>
        </p:txBody>
      </p:sp>
      <p:sp>
        <p:nvSpPr>
          <p:cNvPr id="1004" name="Google Shape;1004;p37">
            <a:hlinkClick r:id="" action="ppaction://noaction"/>
          </p:cNvPr>
          <p:cNvSpPr txBox="1">
            <a:spLocks noGrp="1"/>
          </p:cNvSpPr>
          <p:nvPr>
            <p:ph type="subTitle" idx="5"/>
          </p:nvPr>
        </p:nvSpPr>
        <p:spPr>
          <a:xfrm>
            <a:off x="4631198" y="1076603"/>
            <a:ext cx="4208072" cy="3927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US" sz="1800" smtClean="0"/>
              <a:t>Tri thức ngữ văn</a:t>
            </a:r>
            <a:endParaRPr sz="1800"/>
          </a:p>
        </p:txBody>
      </p:sp>
      <p:sp>
        <p:nvSpPr>
          <p:cNvPr id="1007" name="Google Shape;1007;p37">
            <a:hlinkClick r:id="" action="ppaction://noaction"/>
          </p:cNvPr>
          <p:cNvSpPr txBox="1">
            <a:spLocks noGrp="1"/>
          </p:cNvSpPr>
          <p:nvPr>
            <p:ph type="subTitle" idx="8"/>
          </p:nvPr>
        </p:nvSpPr>
        <p:spPr>
          <a:xfrm>
            <a:off x="4581984" y="3681867"/>
            <a:ext cx="4333416" cy="392700"/>
          </a:xfrm>
          <a:prstGeom prst="rect">
            <a:avLst/>
          </a:prstGeom>
        </p:spPr>
        <p:txBody>
          <a:bodyPr spcFirstLastPara="1" wrap="square" lIns="91425" tIns="91425" rIns="91425" bIns="91425" anchor="ctr" anchorCtr="0">
            <a:noAutofit/>
          </a:bodyPr>
          <a:lstStyle/>
          <a:p>
            <a:pPr marL="0" lvl="0" indent="0" algn="just"/>
            <a:r>
              <a:rPr lang="vi-VN" sz="1800"/>
              <a:t>Đọc kết nối chủ điểm: Hai cây phong </a:t>
            </a:r>
            <a:endParaRPr sz="1800"/>
          </a:p>
        </p:txBody>
      </p:sp>
      <p:sp>
        <p:nvSpPr>
          <p:cNvPr id="1008" name="Google Shape;1008;p37">
            <a:hlinkClick r:id="rId3" action="ppaction://hlinksldjump"/>
          </p:cNvPr>
          <p:cNvSpPr txBox="1">
            <a:spLocks noGrp="1"/>
          </p:cNvSpPr>
          <p:nvPr>
            <p:ph type="subTitle" idx="1"/>
          </p:nvPr>
        </p:nvSpPr>
        <p:spPr>
          <a:xfrm>
            <a:off x="4201628" y="2102850"/>
            <a:ext cx="4676690" cy="392700"/>
          </a:xfrm>
          <a:prstGeom prst="rect">
            <a:avLst/>
          </a:prstGeom>
        </p:spPr>
        <p:txBody>
          <a:bodyPr spcFirstLastPara="1" wrap="square" lIns="91425" tIns="91425" rIns="91425" bIns="91425" anchor="ctr" anchorCtr="0">
            <a:noAutofit/>
          </a:bodyPr>
          <a:lstStyle/>
          <a:p>
            <a:pPr marL="114300" indent="0" algn="just" fontAlgn="base"/>
            <a:r>
              <a:rPr lang="en-US" sz="1800" smtClean="0"/>
              <a:t>VB 1: </a:t>
            </a:r>
            <a:r>
              <a:rPr lang="vi-VN" sz="1800" smtClean="0">
                <a:latin typeface="Arial"/>
              </a:rPr>
              <a:t>Lễ </a:t>
            </a:r>
            <a:r>
              <a:rPr lang="vi-VN" sz="1800">
                <a:latin typeface="Arial"/>
              </a:rPr>
              <a:t>cúng Thần Lúa của người </a:t>
            </a:r>
            <a:r>
              <a:rPr lang="vi-VN" sz="1800" smtClean="0">
                <a:latin typeface="Arial"/>
              </a:rPr>
              <a:t>Chơ-r</a:t>
            </a:r>
            <a:r>
              <a:rPr lang="en-US" sz="1800">
                <a:latin typeface="Arial"/>
              </a:rPr>
              <a:t>o</a:t>
            </a:r>
            <a:endParaRPr lang="vi-VN" sz="1800"/>
          </a:p>
          <a:p>
            <a:pPr marL="0" lvl="0" indent="0" algn="just" rtl="0">
              <a:spcBef>
                <a:spcPts val="0"/>
              </a:spcBef>
              <a:spcAft>
                <a:spcPts val="0"/>
              </a:spcAft>
              <a:buNone/>
            </a:pPr>
            <a:endParaRPr sz="1800"/>
          </a:p>
        </p:txBody>
      </p:sp>
      <p:grpSp>
        <p:nvGrpSpPr>
          <p:cNvPr id="1009" name="Google Shape;1009;p37"/>
          <p:cNvGrpSpPr/>
          <p:nvPr/>
        </p:nvGrpSpPr>
        <p:grpSpPr>
          <a:xfrm>
            <a:off x="4325102" y="93272"/>
            <a:ext cx="493797" cy="446228"/>
            <a:chOff x="2679436" y="3270400"/>
            <a:chExt cx="752625" cy="689795"/>
          </a:xfrm>
        </p:grpSpPr>
        <p:sp>
          <p:nvSpPr>
            <p:cNvPr id="1010" name="Google Shape;1010;p37"/>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7"/>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7"/>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7"/>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287;p42"/>
          <p:cNvSpPr/>
          <p:nvPr/>
        </p:nvSpPr>
        <p:spPr>
          <a:xfrm flipH="1">
            <a:off x="927364" y="4578628"/>
            <a:ext cx="1739636" cy="236643"/>
          </a:xfrm>
          <a:custGeom>
            <a:avLst/>
            <a:gdLst/>
            <a:ahLst/>
            <a:cxnLst/>
            <a:rect l="l" t="t" r="r" b="b"/>
            <a:pathLst>
              <a:path w="136363" h="10931" extrusionOk="0">
                <a:moveTo>
                  <a:pt x="68181" y="1"/>
                </a:moveTo>
                <a:cubicBezTo>
                  <a:pt x="30513" y="1"/>
                  <a:pt x="0" y="2456"/>
                  <a:pt x="0" y="5451"/>
                </a:cubicBezTo>
                <a:cubicBezTo>
                  <a:pt x="0" y="8475"/>
                  <a:pt x="30513" y="10930"/>
                  <a:pt x="68181" y="10930"/>
                </a:cubicBezTo>
                <a:cubicBezTo>
                  <a:pt x="105820" y="10930"/>
                  <a:pt x="136363" y="8475"/>
                  <a:pt x="136363" y="5451"/>
                </a:cubicBezTo>
                <a:cubicBezTo>
                  <a:pt x="136363" y="2456"/>
                  <a:pt x="105820" y="1"/>
                  <a:pt x="68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994;p37"/>
          <p:cNvSpPr/>
          <p:nvPr/>
        </p:nvSpPr>
        <p:spPr>
          <a:xfrm>
            <a:off x="4428095" y="4400550"/>
            <a:ext cx="4485849" cy="68768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50"/>
          </a:p>
        </p:txBody>
      </p:sp>
      <p:sp>
        <p:nvSpPr>
          <p:cNvPr id="119" name="Google Shape;1006;p37">
            <a:hlinkClick r:id="" action="ppaction://noaction"/>
          </p:cNvPr>
          <p:cNvSpPr txBox="1">
            <a:spLocks/>
          </p:cNvSpPr>
          <p:nvPr/>
        </p:nvSpPr>
        <p:spPr>
          <a:xfrm>
            <a:off x="4493056" y="4520067"/>
            <a:ext cx="4727144" cy="39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6"/>
              </a:buClr>
              <a:buSzPts val="1800"/>
              <a:buFont typeface="Nunito"/>
              <a:buNone/>
              <a:defRPr sz="1600" b="0" i="0" u="none" strike="noStrike" cap="none">
                <a:solidFill>
                  <a:schemeClr val="accent6"/>
                </a:solidFill>
                <a:latin typeface="Nunito"/>
                <a:ea typeface="Nunito"/>
                <a:cs typeface="Nunito"/>
                <a:sym typeface="Nunito"/>
              </a:defRPr>
            </a:lvl1pPr>
            <a:lvl2pPr marL="914400" marR="0" lvl="1"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2pPr>
            <a:lvl3pPr marL="1371600" marR="0" lvl="2"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3pPr>
            <a:lvl4pPr marL="1828800" marR="0" lvl="3"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4pPr>
            <a:lvl5pPr marL="2286000" marR="0" lvl="4"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5pPr>
            <a:lvl6pPr marL="2743200" marR="0" lvl="5"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6pPr>
            <a:lvl7pPr marL="3200400" marR="0" lvl="6"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7pPr>
            <a:lvl8pPr marL="3657600" marR="0" lvl="7"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8pPr>
            <a:lvl9pPr marL="4114800" marR="0" lvl="8"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9pPr>
          </a:lstStyle>
          <a:p>
            <a:pPr marL="0" indent="0" algn="just"/>
            <a:r>
              <a:rPr lang="vi-VN" sz="1800"/>
              <a:t>Đọc mở </a:t>
            </a:r>
            <a:r>
              <a:rPr lang="vi-VN" sz="1800" smtClean="0"/>
              <a:t>rộng: </a:t>
            </a:r>
            <a:r>
              <a:rPr lang="vi-VN" sz="1800"/>
              <a:t>Ngày môi trường thế </a:t>
            </a:r>
            <a:r>
              <a:rPr lang="vi-VN" sz="1800" smtClean="0"/>
              <a:t>giới</a:t>
            </a:r>
            <a:endParaRPr lang="en-US" sz="1800" smtClean="0"/>
          </a:p>
          <a:p>
            <a:pPr marL="0" indent="0"/>
            <a:r>
              <a:rPr lang="vi-VN" sz="1800" smtClean="0"/>
              <a:t> </a:t>
            </a:r>
            <a:r>
              <a:rPr lang="vi-VN" sz="1800"/>
              <a:t>và hành động của tuổi trẻ </a:t>
            </a:r>
            <a:endParaRPr lang="en-US" sz="1800"/>
          </a:p>
        </p:txBody>
      </p:sp>
      <p:sp>
        <p:nvSpPr>
          <p:cNvPr id="5" name="Rectangle 1"/>
          <p:cNvSpPr>
            <a:spLocks noChangeArrowheads="1"/>
          </p:cNvSpPr>
          <p:nvPr/>
        </p:nvSpPr>
        <p:spPr bwMode="auto">
          <a:xfrm>
            <a:off x="4208463" y="6667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04">
                                            <p:txEl>
                                              <p:pRg st="0" end="0"/>
                                            </p:txEl>
                                          </p:spTgt>
                                        </p:tgtEl>
                                        <p:attrNameLst>
                                          <p:attrName>style.visibility</p:attrName>
                                        </p:attrNameLst>
                                      </p:cBhvr>
                                      <p:to>
                                        <p:strVal val="visible"/>
                                      </p:to>
                                    </p:set>
                                    <p:animEffect transition="in" filter="circle(in)">
                                      <p:cBhvr>
                                        <p:cTn id="7" dur="2000"/>
                                        <p:tgtEl>
                                          <p:spTgt spid="1004">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94"/>
                                        </p:tgtEl>
                                        <p:attrNameLst>
                                          <p:attrName>style.visibility</p:attrName>
                                        </p:attrNameLst>
                                      </p:cBhvr>
                                      <p:to>
                                        <p:strVal val="visible"/>
                                      </p:to>
                                    </p:set>
                                    <p:animEffect transition="in" filter="circle(in)">
                                      <p:cBhvr>
                                        <p:cTn id="10" dur="2000"/>
                                        <p:tgtEl>
                                          <p:spTgt spid="99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08">
                                            <p:txEl>
                                              <p:pRg st="0" end="0"/>
                                            </p:txEl>
                                          </p:spTgt>
                                        </p:tgtEl>
                                        <p:attrNameLst>
                                          <p:attrName>style.visibility</p:attrName>
                                        </p:attrNameLst>
                                      </p:cBhvr>
                                      <p:to>
                                        <p:strVal val="visible"/>
                                      </p:to>
                                    </p:set>
                                    <p:animEffect transition="in" filter="barn(inVertical)">
                                      <p:cBhvr>
                                        <p:cTn id="15" dur="500"/>
                                        <p:tgtEl>
                                          <p:spTgt spid="1008">
                                            <p:txEl>
                                              <p:pRg st="0" end="0"/>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99"/>
                                        </p:tgtEl>
                                        <p:attrNameLst>
                                          <p:attrName>style.visibility</p:attrName>
                                        </p:attrNameLst>
                                      </p:cBhvr>
                                      <p:to>
                                        <p:strVal val="visible"/>
                                      </p:to>
                                    </p:set>
                                    <p:animEffect transition="in" filter="barn(inVertical)">
                                      <p:cBhvr>
                                        <p:cTn id="18" dur="500"/>
                                        <p:tgtEl>
                                          <p:spTgt spid="999"/>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1000">
                                            <p:txEl>
                                              <p:pRg st="0" end="0"/>
                                            </p:txEl>
                                          </p:spTgt>
                                        </p:tgtEl>
                                        <p:attrNameLst>
                                          <p:attrName>style.visibility</p:attrName>
                                        </p:attrNameLst>
                                      </p:cBhvr>
                                      <p:to>
                                        <p:strVal val="visible"/>
                                      </p:to>
                                    </p:set>
                                    <p:animEffect transition="in" filter="wheel(1)">
                                      <p:cBhvr>
                                        <p:cTn id="23" dur="2000"/>
                                        <p:tgtEl>
                                          <p:spTgt spid="1000">
                                            <p:txEl>
                                              <p:pRg st="0" end="0"/>
                                            </p:txEl>
                                          </p:spTgt>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998"/>
                                        </p:tgtEl>
                                        <p:attrNameLst>
                                          <p:attrName>style.visibility</p:attrName>
                                        </p:attrNameLst>
                                      </p:cBhvr>
                                      <p:to>
                                        <p:strVal val="visible"/>
                                      </p:to>
                                    </p:set>
                                    <p:animEffect transition="in" filter="wheel(1)">
                                      <p:cBhvr>
                                        <p:cTn id="26" dur="2000"/>
                                        <p:tgtEl>
                                          <p:spTgt spid="998"/>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07">
                                            <p:txEl>
                                              <p:pRg st="0" end="0"/>
                                            </p:txEl>
                                          </p:spTgt>
                                        </p:tgtEl>
                                        <p:attrNameLst>
                                          <p:attrName>style.visibility</p:attrName>
                                        </p:attrNameLst>
                                      </p:cBhvr>
                                      <p:to>
                                        <p:strVal val="visible"/>
                                      </p:to>
                                    </p:set>
                                    <p:anim calcmode="lin" valueType="num">
                                      <p:cBhvr additive="base">
                                        <p:cTn id="31" dur="500" fill="hold"/>
                                        <p:tgtEl>
                                          <p:spTgt spid="100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07">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3"/>
                                        </p:tgtEl>
                                        <p:attrNameLst>
                                          <p:attrName>style.visibility</p:attrName>
                                        </p:attrNameLst>
                                      </p:cBhvr>
                                      <p:to>
                                        <p:strVal val="visible"/>
                                      </p:to>
                                    </p:set>
                                    <p:anim calcmode="lin" valueType="num">
                                      <p:cBhvr additive="base">
                                        <p:cTn id="35" dur="500" fill="hold"/>
                                        <p:tgtEl>
                                          <p:spTgt spid="993"/>
                                        </p:tgtEl>
                                        <p:attrNameLst>
                                          <p:attrName>ppt_x</p:attrName>
                                        </p:attrNameLst>
                                      </p:cBhvr>
                                      <p:tavLst>
                                        <p:tav tm="0">
                                          <p:val>
                                            <p:strVal val="#ppt_x"/>
                                          </p:val>
                                        </p:tav>
                                        <p:tav tm="100000">
                                          <p:val>
                                            <p:strVal val="#ppt_x"/>
                                          </p:val>
                                        </p:tav>
                                      </p:tavLst>
                                    </p:anim>
                                    <p:anim calcmode="lin" valueType="num">
                                      <p:cBhvr additive="base">
                                        <p:cTn id="36" dur="500" fill="hold"/>
                                        <p:tgtEl>
                                          <p:spTgt spid="99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9"/>
                                        </p:tgtEl>
                                        <p:attrNameLst>
                                          <p:attrName>style.visibility</p:attrName>
                                        </p:attrNameLst>
                                      </p:cBhvr>
                                      <p:to>
                                        <p:strVal val="visible"/>
                                      </p:to>
                                    </p:set>
                                    <p:animEffect transition="in" filter="fade">
                                      <p:cBhvr>
                                        <p:cTn id="41" dur="500"/>
                                        <p:tgtEl>
                                          <p:spTgt spid="1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fade">
                                      <p:cBhvr>
                                        <p:cTn id="44"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 grpId="0" animBg="1"/>
      <p:bldP spid="994" grpId="0" animBg="1"/>
      <p:bldP spid="998" grpId="0" animBg="1"/>
      <p:bldP spid="999" grpId="0" animBg="1"/>
      <p:bldP spid="1000" grpId="0" build="p"/>
      <p:bldP spid="1004" grpId="0" build="p"/>
      <p:bldP spid="1007" grpId="0" build="p"/>
      <p:bldP spid="1008" grpId="0" build="p"/>
      <p:bldP spid="118" grpId="0" animBg="1"/>
      <p:bldP spid="1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994;p37"/>
          <p:cNvSpPr/>
          <p:nvPr/>
        </p:nvSpPr>
        <p:spPr>
          <a:xfrm>
            <a:off x="784923" y="95753"/>
            <a:ext cx="2796477" cy="68768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96;p37"/>
          <p:cNvSpPr/>
          <p:nvPr/>
        </p:nvSpPr>
        <p:spPr>
          <a:xfrm>
            <a:off x="-7620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04;p37">
            <a:hlinkClick r:id="" action="ppaction://noaction"/>
          </p:cNvPr>
          <p:cNvSpPr txBox="1">
            <a:spLocks/>
          </p:cNvSpPr>
          <p:nvPr/>
        </p:nvSpPr>
        <p:spPr>
          <a:xfrm>
            <a:off x="1022158" y="236979"/>
            <a:ext cx="2483041" cy="39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6"/>
              </a:buClr>
              <a:buSzPts val="1800"/>
              <a:buFont typeface="Nunito"/>
              <a:buNone/>
              <a:defRPr sz="1600" b="0" i="0" u="none" strike="noStrike" cap="none">
                <a:solidFill>
                  <a:schemeClr val="accent6"/>
                </a:solidFill>
                <a:latin typeface="Nunito"/>
                <a:ea typeface="Nunito"/>
                <a:cs typeface="Nunito"/>
                <a:sym typeface="Nunito"/>
              </a:defRPr>
            </a:lvl1pPr>
            <a:lvl2pPr marL="914400" marR="0" lvl="1"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2pPr>
            <a:lvl3pPr marL="1371600" marR="0" lvl="2"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3pPr>
            <a:lvl4pPr marL="1828800" marR="0" lvl="3"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4pPr>
            <a:lvl5pPr marL="2286000" marR="0" lvl="4"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5pPr>
            <a:lvl6pPr marL="2743200" marR="0" lvl="5"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6pPr>
            <a:lvl7pPr marL="3200400" marR="0" lvl="6"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7pPr>
            <a:lvl8pPr marL="3657600" marR="0" lvl="7"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8pPr>
            <a:lvl9pPr marL="4114800" marR="0" lvl="8"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9pPr>
          </a:lstStyle>
          <a:p>
            <a:pPr marL="0" indent="0" algn="just"/>
            <a:r>
              <a:rPr lang="vi-VN" sz="2400" smtClean="0"/>
              <a:t>Tri thức ngữ văn</a:t>
            </a:r>
            <a:endParaRPr lang="vi-VN" sz="2400"/>
          </a:p>
        </p:txBody>
      </p:sp>
      <p:grpSp>
        <p:nvGrpSpPr>
          <p:cNvPr id="16" name="Google Shape;1009;p37"/>
          <p:cNvGrpSpPr/>
          <p:nvPr/>
        </p:nvGrpSpPr>
        <p:grpSpPr>
          <a:xfrm>
            <a:off x="93952" y="93272"/>
            <a:ext cx="493797" cy="446228"/>
            <a:chOff x="2679436" y="3270400"/>
            <a:chExt cx="752625" cy="689795"/>
          </a:xfrm>
        </p:grpSpPr>
        <p:sp>
          <p:nvSpPr>
            <p:cNvPr id="17" name="Google Shape;1010;p37"/>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11;p37"/>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37"/>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13;p37"/>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1499;p46"/>
          <p:cNvSpPr/>
          <p:nvPr/>
        </p:nvSpPr>
        <p:spPr>
          <a:xfrm>
            <a:off x="105888" y="1001642"/>
            <a:ext cx="2713512" cy="1788751"/>
          </a:xfrm>
          <a:custGeom>
            <a:avLst/>
            <a:gdLst/>
            <a:ahLst/>
            <a:cxnLst/>
            <a:rect l="l" t="t" r="r" b="b"/>
            <a:pathLst>
              <a:path w="79142" h="62131" extrusionOk="0">
                <a:moveTo>
                  <a:pt x="43395" y="1"/>
                </a:moveTo>
                <a:cubicBezTo>
                  <a:pt x="42163" y="1"/>
                  <a:pt x="40910" y="69"/>
                  <a:pt x="39634" y="207"/>
                </a:cubicBezTo>
                <a:cubicBezTo>
                  <a:pt x="27032" y="1530"/>
                  <a:pt x="16510" y="6949"/>
                  <a:pt x="8444" y="16905"/>
                </a:cubicBezTo>
                <a:cubicBezTo>
                  <a:pt x="4223" y="21946"/>
                  <a:pt x="1576" y="28121"/>
                  <a:pt x="820" y="34674"/>
                </a:cubicBezTo>
                <a:cubicBezTo>
                  <a:pt x="1" y="40218"/>
                  <a:pt x="2143" y="45826"/>
                  <a:pt x="6428" y="49544"/>
                </a:cubicBezTo>
                <a:cubicBezTo>
                  <a:pt x="10507" y="53260"/>
                  <a:pt x="15108" y="55118"/>
                  <a:pt x="20089" y="55118"/>
                </a:cubicBezTo>
                <a:cubicBezTo>
                  <a:pt x="22033" y="55118"/>
                  <a:pt x="24035" y="54835"/>
                  <a:pt x="26087" y="54270"/>
                </a:cubicBezTo>
                <a:cubicBezTo>
                  <a:pt x="27606" y="53898"/>
                  <a:pt x="29161" y="53708"/>
                  <a:pt x="30723" y="53708"/>
                </a:cubicBezTo>
                <a:cubicBezTo>
                  <a:pt x="32077" y="53708"/>
                  <a:pt x="33437" y="53851"/>
                  <a:pt x="34782" y="54143"/>
                </a:cubicBezTo>
                <a:cubicBezTo>
                  <a:pt x="36169" y="54396"/>
                  <a:pt x="37555" y="54774"/>
                  <a:pt x="39004" y="55026"/>
                </a:cubicBezTo>
                <a:cubicBezTo>
                  <a:pt x="40390" y="55278"/>
                  <a:pt x="41714" y="55782"/>
                  <a:pt x="42974" y="56538"/>
                </a:cubicBezTo>
                <a:cubicBezTo>
                  <a:pt x="46250" y="58491"/>
                  <a:pt x="49716" y="60066"/>
                  <a:pt x="53307" y="61264"/>
                </a:cubicBezTo>
                <a:cubicBezTo>
                  <a:pt x="55247" y="61858"/>
                  <a:pt x="57153" y="62131"/>
                  <a:pt x="58994" y="62131"/>
                </a:cubicBezTo>
                <a:cubicBezTo>
                  <a:pt x="67493" y="62131"/>
                  <a:pt x="74587" y="56307"/>
                  <a:pt x="77125" y="49418"/>
                </a:cubicBezTo>
                <a:cubicBezTo>
                  <a:pt x="78511" y="45637"/>
                  <a:pt x="79141" y="41605"/>
                  <a:pt x="79078" y="37572"/>
                </a:cubicBezTo>
                <a:cubicBezTo>
                  <a:pt x="79078" y="35304"/>
                  <a:pt x="78889" y="33035"/>
                  <a:pt x="78511" y="30830"/>
                </a:cubicBezTo>
                <a:cubicBezTo>
                  <a:pt x="77062" y="22639"/>
                  <a:pt x="72903" y="15204"/>
                  <a:pt x="66665" y="9722"/>
                </a:cubicBezTo>
                <a:cubicBezTo>
                  <a:pt x="59971" y="3525"/>
                  <a:pt x="52257" y="1"/>
                  <a:pt x="43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507;p46"/>
          <p:cNvSpPr/>
          <p:nvPr/>
        </p:nvSpPr>
        <p:spPr>
          <a:xfrm>
            <a:off x="-304802" y="1872342"/>
            <a:ext cx="4208533" cy="336020"/>
          </a:xfrm>
          <a:custGeom>
            <a:avLst/>
            <a:gdLst/>
            <a:ahLst/>
            <a:cxnLst/>
            <a:rect l="l" t="t" r="r" b="b"/>
            <a:pathLst>
              <a:path w="262869" h="28066" extrusionOk="0">
                <a:moveTo>
                  <a:pt x="81816" y="1"/>
                </a:moveTo>
                <a:cubicBezTo>
                  <a:pt x="47340" y="1"/>
                  <a:pt x="12100" y="1737"/>
                  <a:pt x="0" y="3840"/>
                </a:cubicBezTo>
                <a:lnTo>
                  <a:pt x="0" y="15399"/>
                </a:lnTo>
                <a:cubicBezTo>
                  <a:pt x="0" y="15399"/>
                  <a:pt x="67260" y="10009"/>
                  <a:pt x="87983" y="9889"/>
                </a:cubicBezTo>
                <a:cubicBezTo>
                  <a:pt x="88451" y="9886"/>
                  <a:pt x="88923" y="9884"/>
                  <a:pt x="89397" y="9884"/>
                </a:cubicBezTo>
                <a:cubicBezTo>
                  <a:pt x="106699" y="9884"/>
                  <a:pt x="127958" y="11981"/>
                  <a:pt x="146379" y="14021"/>
                </a:cubicBezTo>
                <a:cubicBezTo>
                  <a:pt x="165844" y="16178"/>
                  <a:pt x="195791" y="24203"/>
                  <a:pt x="224959" y="26839"/>
                </a:cubicBezTo>
                <a:cubicBezTo>
                  <a:pt x="234292" y="27699"/>
                  <a:pt x="241432" y="28065"/>
                  <a:pt x="246844" y="28065"/>
                </a:cubicBezTo>
                <a:cubicBezTo>
                  <a:pt x="258382" y="28065"/>
                  <a:pt x="262066" y="26402"/>
                  <a:pt x="262392" y="24323"/>
                </a:cubicBezTo>
                <a:cubicBezTo>
                  <a:pt x="262869" y="21620"/>
                  <a:pt x="261798" y="17134"/>
                  <a:pt x="259221" y="17134"/>
                </a:cubicBezTo>
                <a:cubicBezTo>
                  <a:pt x="258886" y="17134"/>
                  <a:pt x="258525" y="17210"/>
                  <a:pt x="258139" y="17375"/>
                </a:cubicBezTo>
                <a:cubicBezTo>
                  <a:pt x="256286" y="18218"/>
                  <a:pt x="253484" y="18378"/>
                  <a:pt x="248634" y="18378"/>
                </a:cubicBezTo>
                <a:cubicBezTo>
                  <a:pt x="245670" y="18378"/>
                  <a:pt x="241941" y="18318"/>
                  <a:pt x="237197" y="18318"/>
                </a:cubicBezTo>
                <a:cubicBezTo>
                  <a:pt x="235909" y="18318"/>
                  <a:pt x="234546" y="18323"/>
                  <a:pt x="233104" y="18334"/>
                </a:cubicBezTo>
                <a:cubicBezTo>
                  <a:pt x="232964" y="18335"/>
                  <a:pt x="232823" y="18335"/>
                  <a:pt x="232680" y="18335"/>
                </a:cubicBezTo>
                <a:cubicBezTo>
                  <a:pt x="217020" y="18335"/>
                  <a:pt x="182469" y="11859"/>
                  <a:pt x="153446" y="4618"/>
                </a:cubicBezTo>
                <a:cubicBezTo>
                  <a:pt x="139952" y="1258"/>
                  <a:pt x="111161" y="1"/>
                  <a:pt x="81816" y="1"/>
                </a:cubicBezTo>
                <a:close/>
              </a:path>
            </a:pathLst>
          </a:custGeom>
          <a:solidFill>
            <a:srgbClr val="432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1508;p46"/>
          <p:cNvGrpSpPr/>
          <p:nvPr/>
        </p:nvGrpSpPr>
        <p:grpSpPr>
          <a:xfrm>
            <a:off x="548293" y="783433"/>
            <a:ext cx="640062" cy="1938293"/>
            <a:chOff x="1492740" y="972740"/>
            <a:chExt cx="640126" cy="1917962"/>
          </a:xfrm>
        </p:grpSpPr>
        <p:sp>
          <p:nvSpPr>
            <p:cNvPr id="26" name="Google Shape;1509;p46"/>
            <p:cNvSpPr/>
            <p:nvPr/>
          </p:nvSpPr>
          <p:spPr>
            <a:xfrm>
              <a:off x="1597532" y="972740"/>
              <a:ext cx="486942" cy="503172"/>
            </a:xfrm>
            <a:custGeom>
              <a:avLst/>
              <a:gdLst/>
              <a:ahLst/>
              <a:cxnLst/>
              <a:rect l="l" t="t" r="r" b="b"/>
              <a:pathLst>
                <a:path w="31502" h="32647" extrusionOk="0">
                  <a:moveTo>
                    <a:pt x="17554" y="1"/>
                  </a:moveTo>
                  <a:cubicBezTo>
                    <a:pt x="10902" y="1"/>
                    <a:pt x="8965" y="1764"/>
                    <a:pt x="7003" y="2113"/>
                  </a:cubicBezTo>
                  <a:cubicBezTo>
                    <a:pt x="4943" y="2457"/>
                    <a:pt x="3340" y="1913"/>
                    <a:pt x="3941" y="3229"/>
                  </a:cubicBezTo>
                  <a:cubicBezTo>
                    <a:pt x="4266" y="3940"/>
                    <a:pt x="4957" y="4109"/>
                    <a:pt x="5543" y="4109"/>
                  </a:cubicBezTo>
                  <a:cubicBezTo>
                    <a:pt x="6042" y="4109"/>
                    <a:pt x="6464" y="3987"/>
                    <a:pt x="6517" y="3973"/>
                  </a:cubicBezTo>
                  <a:lnTo>
                    <a:pt x="6517" y="3973"/>
                  </a:lnTo>
                  <a:cubicBezTo>
                    <a:pt x="6517" y="4002"/>
                    <a:pt x="6374" y="4660"/>
                    <a:pt x="5057" y="5347"/>
                  </a:cubicBezTo>
                  <a:cubicBezTo>
                    <a:pt x="3741" y="6063"/>
                    <a:pt x="1423" y="6463"/>
                    <a:pt x="1823" y="7723"/>
                  </a:cubicBezTo>
                  <a:cubicBezTo>
                    <a:pt x="1972" y="8202"/>
                    <a:pt x="2402" y="8352"/>
                    <a:pt x="2884" y="8352"/>
                  </a:cubicBezTo>
                  <a:cubicBezTo>
                    <a:pt x="3697" y="8352"/>
                    <a:pt x="4656" y="7923"/>
                    <a:pt x="4656" y="7923"/>
                  </a:cubicBezTo>
                  <a:lnTo>
                    <a:pt x="4656" y="7923"/>
                  </a:lnTo>
                  <a:cubicBezTo>
                    <a:pt x="4055" y="8953"/>
                    <a:pt x="2081" y="10127"/>
                    <a:pt x="1909" y="10985"/>
                  </a:cubicBezTo>
                  <a:cubicBezTo>
                    <a:pt x="1766" y="11844"/>
                    <a:pt x="3283" y="11872"/>
                    <a:pt x="3283" y="11872"/>
                  </a:cubicBezTo>
                  <a:cubicBezTo>
                    <a:pt x="1308" y="13847"/>
                    <a:pt x="650" y="21059"/>
                    <a:pt x="907" y="24837"/>
                  </a:cubicBezTo>
                  <a:cubicBezTo>
                    <a:pt x="1165" y="28643"/>
                    <a:pt x="907" y="29502"/>
                    <a:pt x="364" y="31076"/>
                  </a:cubicBezTo>
                  <a:cubicBezTo>
                    <a:pt x="0" y="32075"/>
                    <a:pt x="398" y="32647"/>
                    <a:pt x="1124" y="32647"/>
                  </a:cubicBezTo>
                  <a:cubicBezTo>
                    <a:pt x="1542" y="32647"/>
                    <a:pt x="2070" y="32457"/>
                    <a:pt x="2625" y="32049"/>
                  </a:cubicBezTo>
                  <a:cubicBezTo>
                    <a:pt x="3655" y="31190"/>
                    <a:pt x="4485" y="30160"/>
                    <a:pt x="5114" y="28987"/>
                  </a:cubicBezTo>
                  <a:lnTo>
                    <a:pt x="5114" y="28987"/>
                  </a:lnTo>
                  <a:cubicBezTo>
                    <a:pt x="5114" y="28987"/>
                    <a:pt x="5013" y="30784"/>
                    <a:pt x="5858" y="30784"/>
                  </a:cubicBezTo>
                  <a:cubicBezTo>
                    <a:pt x="5911" y="30784"/>
                    <a:pt x="5969" y="30776"/>
                    <a:pt x="6030" y="30761"/>
                  </a:cubicBezTo>
                  <a:cubicBezTo>
                    <a:pt x="7032" y="30532"/>
                    <a:pt x="7890" y="28557"/>
                    <a:pt x="7890" y="28557"/>
                  </a:cubicBezTo>
                  <a:cubicBezTo>
                    <a:pt x="7890" y="28557"/>
                    <a:pt x="8620" y="30139"/>
                    <a:pt x="9497" y="30139"/>
                  </a:cubicBezTo>
                  <a:cubicBezTo>
                    <a:pt x="9571" y="30139"/>
                    <a:pt x="9646" y="30127"/>
                    <a:pt x="9722" y="30103"/>
                  </a:cubicBezTo>
                  <a:cubicBezTo>
                    <a:pt x="10667" y="29817"/>
                    <a:pt x="10838" y="28328"/>
                    <a:pt x="10838" y="28328"/>
                  </a:cubicBezTo>
                  <a:cubicBezTo>
                    <a:pt x="10838" y="28328"/>
                    <a:pt x="11236" y="29708"/>
                    <a:pt x="12237" y="29708"/>
                  </a:cubicBezTo>
                  <a:cubicBezTo>
                    <a:pt x="12275" y="29708"/>
                    <a:pt x="12315" y="29706"/>
                    <a:pt x="12355" y="29702"/>
                  </a:cubicBezTo>
                  <a:cubicBezTo>
                    <a:pt x="13414" y="29588"/>
                    <a:pt x="13786" y="28185"/>
                    <a:pt x="13786" y="28185"/>
                  </a:cubicBezTo>
                  <a:cubicBezTo>
                    <a:pt x="13786" y="28185"/>
                    <a:pt x="13946" y="29708"/>
                    <a:pt x="14938" y="29708"/>
                  </a:cubicBezTo>
                  <a:cubicBezTo>
                    <a:pt x="14973" y="29708"/>
                    <a:pt x="15008" y="29706"/>
                    <a:pt x="15045" y="29702"/>
                  </a:cubicBezTo>
                  <a:cubicBezTo>
                    <a:pt x="15188" y="29674"/>
                    <a:pt x="15331" y="29616"/>
                    <a:pt x="15475" y="29559"/>
                  </a:cubicBezTo>
                  <a:cubicBezTo>
                    <a:pt x="16219" y="29101"/>
                    <a:pt x="16505" y="27842"/>
                    <a:pt x="16505" y="27842"/>
                  </a:cubicBezTo>
                  <a:lnTo>
                    <a:pt x="16505" y="27842"/>
                  </a:lnTo>
                  <a:cubicBezTo>
                    <a:pt x="16505" y="27842"/>
                    <a:pt x="16451" y="29707"/>
                    <a:pt x="17525" y="29707"/>
                  </a:cubicBezTo>
                  <a:cubicBezTo>
                    <a:pt x="17556" y="29707"/>
                    <a:pt x="17588" y="29705"/>
                    <a:pt x="17621" y="29702"/>
                  </a:cubicBezTo>
                  <a:cubicBezTo>
                    <a:pt x="18794" y="29559"/>
                    <a:pt x="18737" y="27928"/>
                    <a:pt x="18737" y="27928"/>
                  </a:cubicBezTo>
                  <a:lnTo>
                    <a:pt x="18737" y="27928"/>
                  </a:lnTo>
                  <a:cubicBezTo>
                    <a:pt x="18737" y="27928"/>
                    <a:pt x="19551" y="29678"/>
                    <a:pt x="20354" y="29678"/>
                  </a:cubicBezTo>
                  <a:cubicBezTo>
                    <a:pt x="20416" y="29678"/>
                    <a:pt x="20478" y="29668"/>
                    <a:pt x="20540" y="29645"/>
                  </a:cubicBezTo>
                  <a:cubicBezTo>
                    <a:pt x="21399" y="29359"/>
                    <a:pt x="21055" y="28014"/>
                    <a:pt x="20998" y="27842"/>
                  </a:cubicBezTo>
                  <a:cubicBezTo>
                    <a:pt x="20998" y="27842"/>
                    <a:pt x="20884" y="20687"/>
                    <a:pt x="22257" y="18884"/>
                  </a:cubicBezTo>
                  <a:cubicBezTo>
                    <a:pt x="23631" y="17052"/>
                    <a:pt x="30757" y="12960"/>
                    <a:pt x="31158" y="9239"/>
                  </a:cubicBezTo>
                  <a:cubicBezTo>
                    <a:pt x="31501" y="6149"/>
                    <a:pt x="28181" y="2027"/>
                    <a:pt x="22629" y="568"/>
                  </a:cubicBezTo>
                  <a:cubicBezTo>
                    <a:pt x="21399" y="253"/>
                    <a:pt x="20168" y="53"/>
                    <a:pt x="18909" y="24"/>
                  </a:cubicBezTo>
                  <a:cubicBezTo>
                    <a:pt x="18437" y="8"/>
                    <a:pt x="17986" y="1"/>
                    <a:pt x="175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1510;p46"/>
            <p:cNvGrpSpPr/>
            <p:nvPr/>
          </p:nvGrpSpPr>
          <p:grpSpPr>
            <a:xfrm>
              <a:off x="1492740" y="972740"/>
              <a:ext cx="640126" cy="1917962"/>
              <a:chOff x="2254575" y="1944800"/>
              <a:chExt cx="1035300" cy="3111050"/>
            </a:xfrm>
          </p:grpSpPr>
          <p:sp>
            <p:nvSpPr>
              <p:cNvPr id="28" name="Google Shape;1511;p46"/>
              <p:cNvSpPr/>
              <p:nvPr/>
            </p:nvSpPr>
            <p:spPr>
              <a:xfrm>
                <a:off x="2254575" y="3735350"/>
                <a:ext cx="313375" cy="1320500"/>
              </a:xfrm>
              <a:custGeom>
                <a:avLst/>
                <a:gdLst/>
                <a:ahLst/>
                <a:cxnLst/>
                <a:rect l="l" t="t" r="r" b="b"/>
                <a:pathLst>
                  <a:path w="12535" h="52820" extrusionOk="0">
                    <a:moveTo>
                      <a:pt x="10000" y="1"/>
                    </a:moveTo>
                    <a:cubicBezTo>
                      <a:pt x="8335" y="1"/>
                      <a:pt x="6079" y="2092"/>
                      <a:pt x="3949" y="10883"/>
                    </a:cubicBezTo>
                    <a:cubicBezTo>
                      <a:pt x="1" y="27177"/>
                      <a:pt x="1374" y="52819"/>
                      <a:pt x="3739" y="52819"/>
                    </a:cubicBezTo>
                    <a:cubicBezTo>
                      <a:pt x="3808" y="52819"/>
                      <a:pt x="3878" y="52797"/>
                      <a:pt x="3949" y="52753"/>
                    </a:cubicBezTo>
                    <a:cubicBezTo>
                      <a:pt x="4579" y="52295"/>
                      <a:pt x="4979" y="51579"/>
                      <a:pt x="5208" y="50520"/>
                    </a:cubicBezTo>
                    <a:cubicBezTo>
                      <a:pt x="5867" y="47515"/>
                      <a:pt x="5294" y="41706"/>
                      <a:pt x="5981" y="32089"/>
                    </a:cubicBezTo>
                    <a:cubicBezTo>
                      <a:pt x="6410" y="25994"/>
                      <a:pt x="7841" y="19011"/>
                      <a:pt x="9272" y="13287"/>
                    </a:cubicBezTo>
                    <a:cubicBezTo>
                      <a:pt x="10904" y="6676"/>
                      <a:pt x="12535" y="1724"/>
                      <a:pt x="12535" y="1724"/>
                    </a:cubicBezTo>
                    <a:cubicBezTo>
                      <a:pt x="12535" y="1724"/>
                      <a:pt x="11511" y="1"/>
                      <a:pt x="100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512;p46"/>
              <p:cNvSpPr/>
              <p:nvPr/>
            </p:nvSpPr>
            <p:spPr>
              <a:xfrm>
                <a:off x="2254575" y="3734975"/>
                <a:ext cx="313375" cy="1320875"/>
              </a:xfrm>
              <a:custGeom>
                <a:avLst/>
                <a:gdLst/>
                <a:ahLst/>
                <a:cxnLst/>
                <a:rect l="l" t="t" r="r" b="b"/>
                <a:pathLst>
                  <a:path w="12535" h="52835" extrusionOk="0">
                    <a:moveTo>
                      <a:pt x="10009" y="0"/>
                    </a:moveTo>
                    <a:cubicBezTo>
                      <a:pt x="8343" y="0"/>
                      <a:pt x="6083" y="2091"/>
                      <a:pt x="3949" y="10898"/>
                    </a:cubicBezTo>
                    <a:cubicBezTo>
                      <a:pt x="1" y="27219"/>
                      <a:pt x="1374" y="52834"/>
                      <a:pt x="3739" y="52834"/>
                    </a:cubicBezTo>
                    <a:cubicBezTo>
                      <a:pt x="3808" y="52834"/>
                      <a:pt x="3878" y="52812"/>
                      <a:pt x="3949" y="52768"/>
                    </a:cubicBezTo>
                    <a:cubicBezTo>
                      <a:pt x="4579" y="52338"/>
                      <a:pt x="4979" y="51623"/>
                      <a:pt x="5208" y="50535"/>
                    </a:cubicBezTo>
                    <a:lnTo>
                      <a:pt x="5208" y="50535"/>
                    </a:lnTo>
                    <a:cubicBezTo>
                      <a:pt x="5064" y="50580"/>
                      <a:pt x="4917" y="50606"/>
                      <a:pt x="4777" y="50606"/>
                    </a:cubicBezTo>
                    <a:cubicBezTo>
                      <a:pt x="4470" y="50606"/>
                      <a:pt x="4192" y="50486"/>
                      <a:pt x="4035" y="50192"/>
                    </a:cubicBezTo>
                    <a:cubicBezTo>
                      <a:pt x="3921" y="49963"/>
                      <a:pt x="3892" y="49677"/>
                      <a:pt x="3921" y="49419"/>
                    </a:cubicBezTo>
                    <a:cubicBezTo>
                      <a:pt x="3921" y="45355"/>
                      <a:pt x="3921" y="41263"/>
                      <a:pt x="3921" y="37199"/>
                    </a:cubicBezTo>
                    <a:cubicBezTo>
                      <a:pt x="3949" y="32505"/>
                      <a:pt x="3949" y="27754"/>
                      <a:pt x="4922" y="23175"/>
                    </a:cubicBezTo>
                    <a:cubicBezTo>
                      <a:pt x="5638" y="19598"/>
                      <a:pt x="7126" y="16221"/>
                      <a:pt x="9272" y="13273"/>
                    </a:cubicBezTo>
                    <a:cubicBezTo>
                      <a:pt x="10904" y="6662"/>
                      <a:pt x="12535" y="1711"/>
                      <a:pt x="12535" y="1711"/>
                    </a:cubicBezTo>
                    <a:cubicBezTo>
                      <a:pt x="12535" y="1711"/>
                      <a:pt x="11515" y="0"/>
                      <a:pt x="10009" y="0"/>
                    </a:cubicBezTo>
                    <a:close/>
                  </a:path>
                </a:pathLst>
              </a:custGeom>
              <a:solidFill>
                <a:srgbClr val="000000">
                  <a:alpha val="3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513;p46"/>
              <p:cNvSpPr/>
              <p:nvPr/>
            </p:nvSpPr>
            <p:spPr>
              <a:xfrm>
                <a:off x="2781150" y="2633675"/>
                <a:ext cx="311975" cy="935175"/>
              </a:xfrm>
              <a:custGeom>
                <a:avLst/>
                <a:gdLst/>
                <a:ahLst/>
                <a:cxnLst/>
                <a:rect l="l" t="t" r="r" b="b"/>
                <a:pathLst>
                  <a:path w="12479" h="37407" extrusionOk="0">
                    <a:moveTo>
                      <a:pt x="6554" y="1"/>
                    </a:moveTo>
                    <a:lnTo>
                      <a:pt x="6554" y="1"/>
                    </a:lnTo>
                    <a:cubicBezTo>
                      <a:pt x="6554" y="1"/>
                      <a:pt x="11076" y="7642"/>
                      <a:pt x="9473" y="18947"/>
                    </a:cubicBezTo>
                    <a:cubicBezTo>
                      <a:pt x="7871" y="30223"/>
                      <a:pt x="0" y="37406"/>
                      <a:pt x="0" y="37406"/>
                    </a:cubicBezTo>
                    <a:cubicBezTo>
                      <a:pt x="9531" y="35031"/>
                      <a:pt x="12478" y="23726"/>
                      <a:pt x="12021" y="12851"/>
                    </a:cubicBezTo>
                    <a:cubicBezTo>
                      <a:pt x="11591" y="2004"/>
                      <a:pt x="7728" y="459"/>
                      <a:pt x="7728" y="459"/>
                    </a:cubicBezTo>
                    <a:lnTo>
                      <a:pt x="65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514;p46"/>
              <p:cNvSpPr/>
              <p:nvPr/>
            </p:nvSpPr>
            <p:spPr>
              <a:xfrm>
                <a:off x="2388525" y="3424725"/>
                <a:ext cx="551475" cy="413250"/>
              </a:xfrm>
              <a:custGeom>
                <a:avLst/>
                <a:gdLst/>
                <a:ahLst/>
                <a:cxnLst/>
                <a:rect l="l" t="t" r="r" b="b"/>
                <a:pathLst>
                  <a:path w="22059" h="16530" extrusionOk="0">
                    <a:moveTo>
                      <a:pt x="20559" y="0"/>
                    </a:moveTo>
                    <a:cubicBezTo>
                      <a:pt x="11944" y="0"/>
                      <a:pt x="1" y="16530"/>
                      <a:pt x="4429" y="16530"/>
                    </a:cubicBezTo>
                    <a:cubicBezTo>
                      <a:pt x="4962" y="16530"/>
                      <a:pt x="5733" y="16290"/>
                      <a:pt x="6776" y="15752"/>
                    </a:cubicBezTo>
                    <a:cubicBezTo>
                      <a:pt x="16965" y="10486"/>
                      <a:pt x="22059" y="183"/>
                      <a:pt x="22059" y="183"/>
                    </a:cubicBezTo>
                    <a:cubicBezTo>
                      <a:pt x="21574" y="59"/>
                      <a:pt x="21072" y="0"/>
                      <a:pt x="205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515;p46"/>
              <p:cNvSpPr/>
              <p:nvPr/>
            </p:nvSpPr>
            <p:spPr>
              <a:xfrm>
                <a:off x="2351150" y="2529000"/>
                <a:ext cx="761300" cy="1163550"/>
              </a:xfrm>
              <a:custGeom>
                <a:avLst/>
                <a:gdLst/>
                <a:ahLst/>
                <a:cxnLst/>
                <a:rect l="l" t="t" r="r" b="b"/>
                <a:pathLst>
                  <a:path w="30452" h="46542" extrusionOk="0">
                    <a:moveTo>
                      <a:pt x="16991" y="1"/>
                    </a:moveTo>
                    <a:cubicBezTo>
                      <a:pt x="11736" y="1"/>
                      <a:pt x="5509" y="3012"/>
                      <a:pt x="3807" y="9253"/>
                    </a:cubicBezTo>
                    <a:cubicBezTo>
                      <a:pt x="1059" y="19327"/>
                      <a:pt x="0" y="41507"/>
                      <a:pt x="258" y="45027"/>
                    </a:cubicBezTo>
                    <a:cubicBezTo>
                      <a:pt x="338" y="46015"/>
                      <a:pt x="1645" y="46542"/>
                      <a:pt x="3641" y="46542"/>
                    </a:cubicBezTo>
                    <a:cubicBezTo>
                      <a:pt x="8813" y="46542"/>
                      <a:pt x="18605" y="43002"/>
                      <a:pt x="23583" y="34782"/>
                    </a:cubicBezTo>
                    <a:cubicBezTo>
                      <a:pt x="30451" y="23420"/>
                      <a:pt x="27503" y="9196"/>
                      <a:pt x="24298" y="3358"/>
                    </a:cubicBezTo>
                    <a:cubicBezTo>
                      <a:pt x="23078" y="1136"/>
                      <a:pt x="20218" y="1"/>
                      <a:pt x="169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516;p46"/>
              <p:cNvSpPr/>
              <p:nvPr/>
            </p:nvSpPr>
            <p:spPr>
              <a:xfrm>
                <a:off x="2423289" y="1944800"/>
                <a:ext cx="787550" cy="816175"/>
              </a:xfrm>
              <a:custGeom>
                <a:avLst/>
                <a:gdLst/>
                <a:ahLst/>
                <a:cxnLst/>
                <a:rect l="l" t="t" r="r" b="b"/>
                <a:pathLst>
                  <a:path w="31502" h="32647" extrusionOk="0">
                    <a:moveTo>
                      <a:pt x="17554" y="1"/>
                    </a:moveTo>
                    <a:cubicBezTo>
                      <a:pt x="10902" y="1"/>
                      <a:pt x="8965" y="1764"/>
                      <a:pt x="7003" y="2113"/>
                    </a:cubicBezTo>
                    <a:cubicBezTo>
                      <a:pt x="4943" y="2457"/>
                      <a:pt x="3340" y="1913"/>
                      <a:pt x="3941" y="3229"/>
                    </a:cubicBezTo>
                    <a:cubicBezTo>
                      <a:pt x="4266" y="3940"/>
                      <a:pt x="4957" y="4109"/>
                      <a:pt x="5543" y="4109"/>
                    </a:cubicBezTo>
                    <a:cubicBezTo>
                      <a:pt x="6042" y="4109"/>
                      <a:pt x="6464" y="3987"/>
                      <a:pt x="6517" y="3973"/>
                    </a:cubicBezTo>
                    <a:lnTo>
                      <a:pt x="6517" y="3973"/>
                    </a:lnTo>
                    <a:cubicBezTo>
                      <a:pt x="6517" y="4002"/>
                      <a:pt x="6374" y="4660"/>
                      <a:pt x="5057" y="5347"/>
                    </a:cubicBezTo>
                    <a:cubicBezTo>
                      <a:pt x="3741" y="6063"/>
                      <a:pt x="1423" y="6463"/>
                      <a:pt x="1823" y="7723"/>
                    </a:cubicBezTo>
                    <a:cubicBezTo>
                      <a:pt x="1972" y="8202"/>
                      <a:pt x="2402" y="8352"/>
                      <a:pt x="2884" y="8352"/>
                    </a:cubicBezTo>
                    <a:cubicBezTo>
                      <a:pt x="3697" y="8352"/>
                      <a:pt x="4656" y="7923"/>
                      <a:pt x="4656" y="7923"/>
                    </a:cubicBezTo>
                    <a:lnTo>
                      <a:pt x="4656" y="7923"/>
                    </a:lnTo>
                    <a:cubicBezTo>
                      <a:pt x="4055" y="8953"/>
                      <a:pt x="2081" y="10127"/>
                      <a:pt x="1909" y="10985"/>
                    </a:cubicBezTo>
                    <a:cubicBezTo>
                      <a:pt x="1766" y="11844"/>
                      <a:pt x="3283" y="11872"/>
                      <a:pt x="3283" y="11872"/>
                    </a:cubicBezTo>
                    <a:cubicBezTo>
                      <a:pt x="1308" y="13847"/>
                      <a:pt x="650" y="21059"/>
                      <a:pt x="907" y="24837"/>
                    </a:cubicBezTo>
                    <a:cubicBezTo>
                      <a:pt x="1165" y="28643"/>
                      <a:pt x="907" y="29502"/>
                      <a:pt x="364" y="31076"/>
                    </a:cubicBezTo>
                    <a:cubicBezTo>
                      <a:pt x="0" y="32075"/>
                      <a:pt x="398" y="32647"/>
                      <a:pt x="1124" y="32647"/>
                    </a:cubicBezTo>
                    <a:cubicBezTo>
                      <a:pt x="1542" y="32647"/>
                      <a:pt x="2070" y="32457"/>
                      <a:pt x="2625" y="32049"/>
                    </a:cubicBezTo>
                    <a:cubicBezTo>
                      <a:pt x="3655" y="31190"/>
                      <a:pt x="4485" y="30160"/>
                      <a:pt x="5114" y="28987"/>
                    </a:cubicBezTo>
                    <a:lnTo>
                      <a:pt x="5114" y="28987"/>
                    </a:lnTo>
                    <a:cubicBezTo>
                      <a:pt x="5114" y="28987"/>
                      <a:pt x="5013" y="30784"/>
                      <a:pt x="5858" y="30784"/>
                    </a:cubicBezTo>
                    <a:cubicBezTo>
                      <a:pt x="5911" y="30784"/>
                      <a:pt x="5969" y="30776"/>
                      <a:pt x="6030" y="30761"/>
                    </a:cubicBezTo>
                    <a:cubicBezTo>
                      <a:pt x="7032" y="30532"/>
                      <a:pt x="7890" y="28557"/>
                      <a:pt x="7890" y="28557"/>
                    </a:cubicBezTo>
                    <a:cubicBezTo>
                      <a:pt x="7890" y="28557"/>
                      <a:pt x="8620" y="30139"/>
                      <a:pt x="9497" y="30139"/>
                    </a:cubicBezTo>
                    <a:cubicBezTo>
                      <a:pt x="9571" y="30139"/>
                      <a:pt x="9646" y="30127"/>
                      <a:pt x="9722" y="30103"/>
                    </a:cubicBezTo>
                    <a:cubicBezTo>
                      <a:pt x="10667" y="29817"/>
                      <a:pt x="10838" y="28328"/>
                      <a:pt x="10838" y="28328"/>
                    </a:cubicBezTo>
                    <a:cubicBezTo>
                      <a:pt x="10838" y="28328"/>
                      <a:pt x="11236" y="29708"/>
                      <a:pt x="12237" y="29708"/>
                    </a:cubicBezTo>
                    <a:cubicBezTo>
                      <a:pt x="12275" y="29708"/>
                      <a:pt x="12315" y="29706"/>
                      <a:pt x="12355" y="29702"/>
                    </a:cubicBezTo>
                    <a:cubicBezTo>
                      <a:pt x="13414" y="29588"/>
                      <a:pt x="13786" y="28185"/>
                      <a:pt x="13786" y="28185"/>
                    </a:cubicBezTo>
                    <a:cubicBezTo>
                      <a:pt x="13786" y="28185"/>
                      <a:pt x="13946" y="29708"/>
                      <a:pt x="14938" y="29708"/>
                    </a:cubicBezTo>
                    <a:cubicBezTo>
                      <a:pt x="14973" y="29708"/>
                      <a:pt x="15008" y="29706"/>
                      <a:pt x="15045" y="29702"/>
                    </a:cubicBezTo>
                    <a:cubicBezTo>
                      <a:pt x="15188" y="29674"/>
                      <a:pt x="15331" y="29616"/>
                      <a:pt x="15475" y="29559"/>
                    </a:cubicBezTo>
                    <a:cubicBezTo>
                      <a:pt x="16219" y="29101"/>
                      <a:pt x="16505" y="27842"/>
                      <a:pt x="16505" y="27842"/>
                    </a:cubicBezTo>
                    <a:lnTo>
                      <a:pt x="16505" y="27842"/>
                    </a:lnTo>
                    <a:cubicBezTo>
                      <a:pt x="16505" y="27842"/>
                      <a:pt x="16451" y="29707"/>
                      <a:pt x="17525" y="29707"/>
                    </a:cubicBezTo>
                    <a:cubicBezTo>
                      <a:pt x="17556" y="29707"/>
                      <a:pt x="17588" y="29705"/>
                      <a:pt x="17621" y="29702"/>
                    </a:cubicBezTo>
                    <a:cubicBezTo>
                      <a:pt x="18794" y="29559"/>
                      <a:pt x="18737" y="27928"/>
                      <a:pt x="18737" y="27928"/>
                    </a:cubicBezTo>
                    <a:lnTo>
                      <a:pt x="18737" y="27928"/>
                    </a:lnTo>
                    <a:cubicBezTo>
                      <a:pt x="18737" y="27928"/>
                      <a:pt x="19551" y="29678"/>
                      <a:pt x="20354" y="29678"/>
                    </a:cubicBezTo>
                    <a:cubicBezTo>
                      <a:pt x="20416" y="29678"/>
                      <a:pt x="20478" y="29668"/>
                      <a:pt x="20540" y="29645"/>
                    </a:cubicBezTo>
                    <a:cubicBezTo>
                      <a:pt x="21399" y="29359"/>
                      <a:pt x="21055" y="28014"/>
                      <a:pt x="20998" y="27842"/>
                    </a:cubicBezTo>
                    <a:cubicBezTo>
                      <a:pt x="20998" y="27842"/>
                      <a:pt x="20884" y="20687"/>
                      <a:pt x="22257" y="18884"/>
                    </a:cubicBezTo>
                    <a:cubicBezTo>
                      <a:pt x="23631" y="17052"/>
                      <a:pt x="30757" y="12960"/>
                      <a:pt x="31158" y="9239"/>
                    </a:cubicBezTo>
                    <a:cubicBezTo>
                      <a:pt x="31501" y="6149"/>
                      <a:pt x="28181" y="2027"/>
                      <a:pt x="22629" y="568"/>
                    </a:cubicBezTo>
                    <a:cubicBezTo>
                      <a:pt x="21399" y="253"/>
                      <a:pt x="20168" y="53"/>
                      <a:pt x="18909" y="24"/>
                    </a:cubicBezTo>
                    <a:cubicBezTo>
                      <a:pt x="18437" y="8"/>
                      <a:pt x="17986" y="1"/>
                      <a:pt x="17554" y="1"/>
                    </a:cubicBezTo>
                    <a:close/>
                  </a:path>
                </a:pathLst>
              </a:custGeom>
              <a:solidFill>
                <a:srgbClr val="000000">
                  <a:alpha val="3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517;p46"/>
              <p:cNvSpPr/>
              <p:nvPr/>
            </p:nvSpPr>
            <p:spPr>
              <a:xfrm>
                <a:off x="2616600" y="2044450"/>
                <a:ext cx="412475" cy="262800"/>
              </a:xfrm>
              <a:custGeom>
                <a:avLst/>
                <a:gdLst/>
                <a:ahLst/>
                <a:cxnLst/>
                <a:rect l="l" t="t" r="r" b="b"/>
                <a:pathLst>
                  <a:path w="16499" h="10512" extrusionOk="0">
                    <a:moveTo>
                      <a:pt x="9950" y="0"/>
                    </a:moveTo>
                    <a:cubicBezTo>
                      <a:pt x="9740" y="0"/>
                      <a:pt x="9524" y="6"/>
                      <a:pt x="9301" y="16"/>
                    </a:cubicBezTo>
                    <a:cubicBezTo>
                      <a:pt x="3835" y="245"/>
                      <a:pt x="401" y="3994"/>
                      <a:pt x="200" y="4624"/>
                    </a:cubicBezTo>
                    <a:cubicBezTo>
                      <a:pt x="0" y="5225"/>
                      <a:pt x="2089" y="8516"/>
                      <a:pt x="5724" y="9832"/>
                    </a:cubicBezTo>
                    <a:cubicBezTo>
                      <a:pt x="6990" y="10292"/>
                      <a:pt x="8264" y="10511"/>
                      <a:pt x="9465" y="10511"/>
                    </a:cubicBezTo>
                    <a:cubicBezTo>
                      <a:pt x="12908" y="10511"/>
                      <a:pt x="15759" y="8708"/>
                      <a:pt x="16141" y="5568"/>
                    </a:cubicBezTo>
                    <a:cubicBezTo>
                      <a:pt x="16498" y="2850"/>
                      <a:pt x="14906" y="0"/>
                      <a:pt x="99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518;p46"/>
              <p:cNvSpPr/>
              <p:nvPr/>
            </p:nvSpPr>
            <p:spPr>
              <a:xfrm>
                <a:off x="2924250" y="2526075"/>
                <a:ext cx="59500" cy="132950"/>
              </a:xfrm>
              <a:custGeom>
                <a:avLst/>
                <a:gdLst/>
                <a:ahLst/>
                <a:cxnLst/>
                <a:rect l="l" t="t" r="r" b="b"/>
                <a:pathLst>
                  <a:path w="2380" h="5318" extrusionOk="0">
                    <a:moveTo>
                      <a:pt x="1808" y="1"/>
                    </a:moveTo>
                    <a:cubicBezTo>
                      <a:pt x="1489" y="1"/>
                      <a:pt x="1110" y="47"/>
                      <a:pt x="916" y="241"/>
                    </a:cubicBezTo>
                    <a:cubicBezTo>
                      <a:pt x="573" y="584"/>
                      <a:pt x="0" y="4133"/>
                      <a:pt x="716" y="4992"/>
                    </a:cubicBezTo>
                    <a:cubicBezTo>
                      <a:pt x="901" y="5214"/>
                      <a:pt x="1108" y="5318"/>
                      <a:pt x="1307" y="5318"/>
                    </a:cubicBezTo>
                    <a:cubicBezTo>
                      <a:pt x="1875" y="5318"/>
                      <a:pt x="2380" y="4474"/>
                      <a:pt x="2147" y="3160"/>
                    </a:cubicBezTo>
                    <a:cubicBezTo>
                      <a:pt x="1975" y="2130"/>
                      <a:pt x="2032" y="1042"/>
                      <a:pt x="2347" y="40"/>
                    </a:cubicBezTo>
                    <a:cubicBezTo>
                      <a:pt x="2347" y="40"/>
                      <a:pt x="2103" y="1"/>
                      <a:pt x="18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519;p46"/>
              <p:cNvSpPr/>
              <p:nvPr/>
            </p:nvSpPr>
            <p:spPr>
              <a:xfrm>
                <a:off x="2890625" y="2328875"/>
                <a:ext cx="262600" cy="214675"/>
              </a:xfrm>
              <a:custGeom>
                <a:avLst/>
                <a:gdLst/>
                <a:ahLst/>
                <a:cxnLst/>
                <a:rect l="l" t="t" r="r" b="b"/>
                <a:pathLst>
                  <a:path w="10504" h="8587" extrusionOk="0">
                    <a:moveTo>
                      <a:pt x="4837" y="1"/>
                    </a:moveTo>
                    <a:cubicBezTo>
                      <a:pt x="3692" y="602"/>
                      <a:pt x="2719" y="1489"/>
                      <a:pt x="2032" y="2605"/>
                    </a:cubicBezTo>
                    <a:cubicBezTo>
                      <a:pt x="945" y="4437"/>
                      <a:pt x="0" y="6612"/>
                      <a:pt x="2032" y="8587"/>
                    </a:cubicBezTo>
                    <a:cubicBezTo>
                      <a:pt x="2032" y="8587"/>
                      <a:pt x="7441" y="8129"/>
                      <a:pt x="10418" y="5839"/>
                    </a:cubicBezTo>
                    <a:cubicBezTo>
                      <a:pt x="10418" y="5839"/>
                      <a:pt x="10503" y="3779"/>
                      <a:pt x="7842" y="2405"/>
                    </a:cubicBezTo>
                    <a:cubicBezTo>
                      <a:pt x="5180" y="1003"/>
                      <a:pt x="4837" y="1"/>
                      <a:pt x="4837" y="1"/>
                    </a:cubicBezTo>
                    <a:close/>
                  </a:path>
                </a:pathLst>
              </a:custGeom>
              <a:solidFill>
                <a:srgbClr val="2027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520;p46"/>
              <p:cNvSpPr/>
              <p:nvPr/>
            </p:nvSpPr>
            <p:spPr>
              <a:xfrm>
                <a:off x="2821225" y="2327050"/>
                <a:ext cx="218225" cy="172750"/>
              </a:xfrm>
              <a:custGeom>
                <a:avLst/>
                <a:gdLst/>
                <a:ahLst/>
                <a:cxnLst/>
                <a:rect l="l" t="t" r="r" b="b"/>
                <a:pathLst>
                  <a:path w="8729" h="6910" extrusionOk="0">
                    <a:moveTo>
                      <a:pt x="3902" y="0"/>
                    </a:moveTo>
                    <a:cubicBezTo>
                      <a:pt x="3030" y="0"/>
                      <a:pt x="2221" y="123"/>
                      <a:pt x="1717" y="503"/>
                    </a:cubicBezTo>
                    <a:cubicBezTo>
                      <a:pt x="544" y="1362"/>
                      <a:pt x="0" y="3136"/>
                      <a:pt x="515" y="4853"/>
                    </a:cubicBezTo>
                    <a:cubicBezTo>
                      <a:pt x="947" y="6378"/>
                      <a:pt x="1808" y="6910"/>
                      <a:pt x="2797" y="6910"/>
                    </a:cubicBezTo>
                    <a:cubicBezTo>
                      <a:pt x="2921" y="6910"/>
                      <a:pt x="3048" y="6901"/>
                      <a:pt x="3177" y="6885"/>
                    </a:cubicBezTo>
                    <a:cubicBezTo>
                      <a:pt x="4350" y="6714"/>
                      <a:pt x="5552" y="5082"/>
                      <a:pt x="6182" y="4052"/>
                    </a:cubicBezTo>
                    <a:cubicBezTo>
                      <a:pt x="6783" y="2993"/>
                      <a:pt x="8271" y="1820"/>
                      <a:pt x="8500" y="1534"/>
                    </a:cubicBezTo>
                    <a:cubicBezTo>
                      <a:pt x="8729" y="1247"/>
                      <a:pt x="7985" y="446"/>
                      <a:pt x="7155" y="332"/>
                    </a:cubicBezTo>
                    <a:cubicBezTo>
                      <a:pt x="6338" y="217"/>
                      <a:pt x="5064" y="0"/>
                      <a:pt x="39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521;p46"/>
              <p:cNvSpPr/>
              <p:nvPr/>
            </p:nvSpPr>
            <p:spPr>
              <a:xfrm>
                <a:off x="3005100" y="2175775"/>
                <a:ext cx="284775" cy="437175"/>
              </a:xfrm>
              <a:custGeom>
                <a:avLst/>
                <a:gdLst/>
                <a:ahLst/>
                <a:cxnLst/>
                <a:rect l="l" t="t" r="r" b="b"/>
                <a:pathLst>
                  <a:path w="11391" h="17487" extrusionOk="0">
                    <a:moveTo>
                      <a:pt x="7470" y="0"/>
                    </a:moveTo>
                    <a:cubicBezTo>
                      <a:pt x="4780" y="1574"/>
                      <a:pt x="4551" y="3263"/>
                      <a:pt x="2919" y="4522"/>
                    </a:cubicBezTo>
                    <a:cubicBezTo>
                      <a:pt x="1288" y="5781"/>
                      <a:pt x="0" y="5867"/>
                      <a:pt x="172" y="6440"/>
                    </a:cubicBezTo>
                    <a:cubicBezTo>
                      <a:pt x="830" y="8386"/>
                      <a:pt x="5495" y="9044"/>
                      <a:pt x="5667" y="12307"/>
                    </a:cubicBezTo>
                    <a:cubicBezTo>
                      <a:pt x="5867" y="15598"/>
                      <a:pt x="1861" y="17487"/>
                      <a:pt x="1861" y="17487"/>
                    </a:cubicBezTo>
                    <a:cubicBezTo>
                      <a:pt x="4350" y="17401"/>
                      <a:pt x="6726" y="16313"/>
                      <a:pt x="8414" y="14453"/>
                    </a:cubicBezTo>
                    <a:cubicBezTo>
                      <a:pt x="10389" y="12278"/>
                      <a:pt x="11391" y="9388"/>
                      <a:pt x="11133" y="6468"/>
                    </a:cubicBezTo>
                    <a:cubicBezTo>
                      <a:pt x="10933" y="4322"/>
                      <a:pt x="10017" y="2347"/>
                      <a:pt x="8500" y="830"/>
                    </a:cubicBezTo>
                    <a:cubicBezTo>
                      <a:pt x="8185" y="516"/>
                      <a:pt x="7842" y="229"/>
                      <a:pt x="7470" y="0"/>
                    </a:cubicBezTo>
                    <a:close/>
                  </a:path>
                </a:pathLst>
              </a:custGeom>
              <a:solidFill>
                <a:srgbClr val="2C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522;p46"/>
              <p:cNvSpPr/>
              <p:nvPr/>
            </p:nvSpPr>
            <p:spPr>
              <a:xfrm>
                <a:off x="2263850" y="3551500"/>
                <a:ext cx="436250" cy="789075"/>
              </a:xfrm>
              <a:custGeom>
                <a:avLst/>
                <a:gdLst/>
                <a:ahLst/>
                <a:cxnLst/>
                <a:rect l="l" t="t" r="r" b="b"/>
                <a:pathLst>
                  <a:path w="17450" h="31563" extrusionOk="0">
                    <a:moveTo>
                      <a:pt x="15105" y="1"/>
                    </a:moveTo>
                    <a:cubicBezTo>
                      <a:pt x="11628" y="1"/>
                      <a:pt x="4851" y="3967"/>
                      <a:pt x="2777" y="7934"/>
                    </a:cubicBezTo>
                    <a:cubicBezTo>
                      <a:pt x="2777" y="7934"/>
                      <a:pt x="344" y="16262"/>
                      <a:pt x="172" y="22959"/>
                    </a:cubicBezTo>
                    <a:cubicBezTo>
                      <a:pt x="1" y="29684"/>
                      <a:pt x="87" y="30371"/>
                      <a:pt x="745" y="31430"/>
                    </a:cubicBezTo>
                    <a:cubicBezTo>
                      <a:pt x="799" y="31520"/>
                      <a:pt x="850" y="31562"/>
                      <a:pt x="903" y="31562"/>
                    </a:cubicBezTo>
                    <a:cubicBezTo>
                      <a:pt x="1350" y="31562"/>
                      <a:pt x="1812" y="28426"/>
                      <a:pt x="3607" y="24991"/>
                    </a:cubicBezTo>
                    <a:cubicBezTo>
                      <a:pt x="4151" y="23960"/>
                      <a:pt x="4752" y="22987"/>
                      <a:pt x="5467" y="22072"/>
                    </a:cubicBezTo>
                    <a:cubicBezTo>
                      <a:pt x="8443" y="18237"/>
                      <a:pt x="13566" y="11540"/>
                      <a:pt x="15970" y="6073"/>
                    </a:cubicBezTo>
                    <a:cubicBezTo>
                      <a:pt x="16485" y="4900"/>
                      <a:pt x="16886" y="3669"/>
                      <a:pt x="17144" y="2410"/>
                    </a:cubicBezTo>
                    <a:cubicBezTo>
                      <a:pt x="17449" y="705"/>
                      <a:pt x="16570" y="1"/>
                      <a:pt x="151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523;p46"/>
              <p:cNvSpPr/>
              <p:nvPr/>
            </p:nvSpPr>
            <p:spPr>
              <a:xfrm>
                <a:off x="2263150" y="3551500"/>
                <a:ext cx="436950" cy="789075"/>
              </a:xfrm>
              <a:custGeom>
                <a:avLst/>
                <a:gdLst/>
                <a:ahLst/>
                <a:cxnLst/>
                <a:rect l="l" t="t" r="r" b="b"/>
                <a:pathLst>
                  <a:path w="17478" h="31563" extrusionOk="0">
                    <a:moveTo>
                      <a:pt x="15132" y="1"/>
                    </a:moveTo>
                    <a:cubicBezTo>
                      <a:pt x="11653" y="1"/>
                      <a:pt x="4870" y="3967"/>
                      <a:pt x="2776" y="7934"/>
                    </a:cubicBezTo>
                    <a:cubicBezTo>
                      <a:pt x="2776" y="7934"/>
                      <a:pt x="344" y="16262"/>
                      <a:pt x="172" y="22959"/>
                    </a:cubicBezTo>
                    <a:cubicBezTo>
                      <a:pt x="0" y="29684"/>
                      <a:pt x="115" y="30371"/>
                      <a:pt x="744" y="31430"/>
                    </a:cubicBezTo>
                    <a:cubicBezTo>
                      <a:pt x="801" y="31520"/>
                      <a:pt x="855" y="31562"/>
                      <a:pt x="909" y="31562"/>
                    </a:cubicBezTo>
                    <a:cubicBezTo>
                      <a:pt x="1372" y="31562"/>
                      <a:pt x="1812" y="28426"/>
                      <a:pt x="3606" y="24991"/>
                    </a:cubicBezTo>
                    <a:cubicBezTo>
                      <a:pt x="3520" y="24934"/>
                      <a:pt x="3434" y="24876"/>
                      <a:pt x="3349" y="24790"/>
                    </a:cubicBezTo>
                    <a:cubicBezTo>
                      <a:pt x="2662" y="24247"/>
                      <a:pt x="2604" y="23245"/>
                      <a:pt x="2633" y="22358"/>
                    </a:cubicBezTo>
                    <a:cubicBezTo>
                      <a:pt x="2776" y="18151"/>
                      <a:pt x="3806" y="13514"/>
                      <a:pt x="7269" y="11139"/>
                    </a:cubicBezTo>
                    <a:cubicBezTo>
                      <a:pt x="8729" y="10166"/>
                      <a:pt x="10475" y="9679"/>
                      <a:pt x="12049" y="8907"/>
                    </a:cubicBezTo>
                    <a:cubicBezTo>
                      <a:pt x="13508" y="8220"/>
                      <a:pt x="14854" y="7247"/>
                      <a:pt x="15998" y="6073"/>
                    </a:cubicBezTo>
                    <a:cubicBezTo>
                      <a:pt x="16513" y="4900"/>
                      <a:pt x="16914" y="3669"/>
                      <a:pt x="17172" y="2410"/>
                    </a:cubicBezTo>
                    <a:cubicBezTo>
                      <a:pt x="17477" y="705"/>
                      <a:pt x="16598" y="1"/>
                      <a:pt x="15132" y="1"/>
                    </a:cubicBezTo>
                    <a:close/>
                  </a:path>
                </a:pathLst>
              </a:custGeom>
              <a:solidFill>
                <a:srgbClr val="000000">
                  <a:alpha val="3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524;p46"/>
              <p:cNvSpPr/>
              <p:nvPr/>
            </p:nvSpPr>
            <p:spPr>
              <a:xfrm>
                <a:off x="2263750" y="2971375"/>
                <a:ext cx="652650" cy="836775"/>
              </a:xfrm>
              <a:custGeom>
                <a:avLst/>
                <a:gdLst/>
                <a:ahLst/>
                <a:cxnLst/>
                <a:rect l="l" t="t" r="r" b="b"/>
                <a:pathLst>
                  <a:path w="26106" h="33471" extrusionOk="0">
                    <a:moveTo>
                      <a:pt x="25848" y="1"/>
                    </a:moveTo>
                    <a:lnTo>
                      <a:pt x="2981" y="16428"/>
                    </a:lnTo>
                    <a:cubicBezTo>
                      <a:pt x="2981" y="16428"/>
                      <a:pt x="2724" y="21465"/>
                      <a:pt x="1836" y="26846"/>
                    </a:cubicBezTo>
                    <a:cubicBezTo>
                      <a:pt x="996" y="31944"/>
                      <a:pt x="1" y="33471"/>
                      <a:pt x="1555" y="33471"/>
                    </a:cubicBezTo>
                    <a:cubicBezTo>
                      <a:pt x="1641" y="33471"/>
                      <a:pt x="1734" y="33466"/>
                      <a:pt x="1836" y="33457"/>
                    </a:cubicBezTo>
                    <a:cubicBezTo>
                      <a:pt x="3725" y="33285"/>
                      <a:pt x="5729" y="30738"/>
                      <a:pt x="5872" y="30566"/>
                    </a:cubicBezTo>
                    <a:lnTo>
                      <a:pt x="5872" y="30566"/>
                    </a:lnTo>
                    <a:cubicBezTo>
                      <a:pt x="5757" y="30738"/>
                      <a:pt x="4727" y="32427"/>
                      <a:pt x="5442" y="32656"/>
                    </a:cubicBezTo>
                    <a:cubicBezTo>
                      <a:pt x="5486" y="32670"/>
                      <a:pt x="5537" y="32678"/>
                      <a:pt x="5595" y="32678"/>
                    </a:cubicBezTo>
                    <a:cubicBezTo>
                      <a:pt x="6544" y="32678"/>
                      <a:pt x="9416" y="30772"/>
                      <a:pt x="11195" y="28992"/>
                    </a:cubicBezTo>
                    <a:lnTo>
                      <a:pt x="11195" y="28992"/>
                    </a:lnTo>
                    <a:cubicBezTo>
                      <a:pt x="10851" y="29422"/>
                      <a:pt x="10479" y="30023"/>
                      <a:pt x="10851" y="30280"/>
                    </a:cubicBezTo>
                    <a:cubicBezTo>
                      <a:pt x="10892" y="30309"/>
                      <a:pt x="10956" y="30324"/>
                      <a:pt x="11043" y="30324"/>
                    </a:cubicBezTo>
                    <a:cubicBezTo>
                      <a:pt x="11380" y="30324"/>
                      <a:pt x="12051" y="30095"/>
                      <a:pt x="12941" y="29593"/>
                    </a:cubicBezTo>
                    <a:cubicBezTo>
                      <a:pt x="15144" y="28305"/>
                      <a:pt x="18693" y="25272"/>
                      <a:pt x="21698" y="19863"/>
                    </a:cubicBezTo>
                    <a:cubicBezTo>
                      <a:pt x="22499" y="18403"/>
                      <a:pt x="23158" y="16886"/>
                      <a:pt x="23673" y="15312"/>
                    </a:cubicBezTo>
                    <a:cubicBezTo>
                      <a:pt x="26105" y="7957"/>
                      <a:pt x="25848" y="1"/>
                      <a:pt x="258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525;p46"/>
              <p:cNvSpPr/>
              <p:nvPr/>
            </p:nvSpPr>
            <p:spPr>
              <a:xfrm>
                <a:off x="2264825" y="2970675"/>
                <a:ext cx="651575" cy="836875"/>
              </a:xfrm>
              <a:custGeom>
                <a:avLst/>
                <a:gdLst/>
                <a:ahLst/>
                <a:cxnLst/>
                <a:rect l="l" t="t" r="r" b="b"/>
                <a:pathLst>
                  <a:path w="26063" h="33475" extrusionOk="0">
                    <a:moveTo>
                      <a:pt x="25834" y="0"/>
                    </a:moveTo>
                    <a:lnTo>
                      <a:pt x="2967" y="16428"/>
                    </a:lnTo>
                    <a:cubicBezTo>
                      <a:pt x="2967" y="16428"/>
                      <a:pt x="2709" y="21465"/>
                      <a:pt x="1822" y="26845"/>
                    </a:cubicBezTo>
                    <a:cubicBezTo>
                      <a:pt x="987" y="31909"/>
                      <a:pt x="0" y="33474"/>
                      <a:pt x="1509" y="33474"/>
                    </a:cubicBezTo>
                    <a:cubicBezTo>
                      <a:pt x="1603" y="33474"/>
                      <a:pt x="1707" y="33468"/>
                      <a:pt x="1822" y="33456"/>
                    </a:cubicBezTo>
                    <a:cubicBezTo>
                      <a:pt x="3682" y="33313"/>
                      <a:pt x="5686" y="30766"/>
                      <a:pt x="5829" y="30566"/>
                    </a:cubicBezTo>
                    <a:lnTo>
                      <a:pt x="5829" y="30566"/>
                    </a:lnTo>
                    <a:cubicBezTo>
                      <a:pt x="5743" y="30737"/>
                      <a:pt x="4713" y="32426"/>
                      <a:pt x="5428" y="32684"/>
                    </a:cubicBezTo>
                    <a:cubicBezTo>
                      <a:pt x="5465" y="32695"/>
                      <a:pt x="5509" y="32701"/>
                      <a:pt x="5559" y="32701"/>
                    </a:cubicBezTo>
                    <a:cubicBezTo>
                      <a:pt x="6468" y="32701"/>
                      <a:pt x="9390" y="30782"/>
                      <a:pt x="11180" y="28992"/>
                    </a:cubicBezTo>
                    <a:lnTo>
                      <a:pt x="11180" y="28992"/>
                    </a:lnTo>
                    <a:cubicBezTo>
                      <a:pt x="10837" y="29450"/>
                      <a:pt x="10465" y="30022"/>
                      <a:pt x="10837" y="30280"/>
                    </a:cubicBezTo>
                    <a:cubicBezTo>
                      <a:pt x="10880" y="30316"/>
                      <a:pt x="10949" y="30335"/>
                      <a:pt x="11042" y="30335"/>
                    </a:cubicBezTo>
                    <a:cubicBezTo>
                      <a:pt x="11384" y="30335"/>
                      <a:pt x="12049" y="30087"/>
                      <a:pt x="12926" y="29593"/>
                    </a:cubicBezTo>
                    <a:cubicBezTo>
                      <a:pt x="12554" y="29535"/>
                      <a:pt x="12211" y="29364"/>
                      <a:pt x="12010" y="29078"/>
                    </a:cubicBezTo>
                    <a:cubicBezTo>
                      <a:pt x="11610" y="28534"/>
                      <a:pt x="11638" y="27790"/>
                      <a:pt x="12068" y="27275"/>
                    </a:cubicBezTo>
                    <a:lnTo>
                      <a:pt x="12068" y="27275"/>
                    </a:lnTo>
                    <a:lnTo>
                      <a:pt x="9149" y="29535"/>
                    </a:lnTo>
                    <a:cubicBezTo>
                      <a:pt x="8920" y="29764"/>
                      <a:pt x="8605" y="29907"/>
                      <a:pt x="8290" y="29993"/>
                    </a:cubicBezTo>
                    <a:cubicBezTo>
                      <a:pt x="8252" y="29998"/>
                      <a:pt x="8214" y="30000"/>
                      <a:pt x="8178" y="30000"/>
                    </a:cubicBezTo>
                    <a:cubicBezTo>
                      <a:pt x="7233" y="30000"/>
                      <a:pt x="6895" y="28610"/>
                      <a:pt x="7088" y="27618"/>
                    </a:cubicBezTo>
                    <a:cubicBezTo>
                      <a:pt x="7431" y="25758"/>
                      <a:pt x="8376" y="24041"/>
                      <a:pt x="9750" y="22724"/>
                    </a:cubicBezTo>
                    <a:cubicBezTo>
                      <a:pt x="10923" y="21608"/>
                      <a:pt x="12468" y="20721"/>
                      <a:pt x="12955" y="19147"/>
                    </a:cubicBezTo>
                    <a:cubicBezTo>
                      <a:pt x="13285" y="19281"/>
                      <a:pt x="13625" y="19345"/>
                      <a:pt x="13961" y="19345"/>
                    </a:cubicBezTo>
                    <a:cubicBezTo>
                      <a:pt x="15052" y="19345"/>
                      <a:pt x="16088" y="18674"/>
                      <a:pt x="16504" y="17601"/>
                    </a:cubicBezTo>
                    <a:cubicBezTo>
                      <a:pt x="16786" y="17669"/>
                      <a:pt x="17069" y="17702"/>
                      <a:pt x="17347" y="17702"/>
                    </a:cubicBezTo>
                    <a:cubicBezTo>
                      <a:pt x="18822" y="17702"/>
                      <a:pt x="20181" y="16784"/>
                      <a:pt x="20711" y="15340"/>
                    </a:cubicBezTo>
                    <a:lnTo>
                      <a:pt x="20711" y="15340"/>
                    </a:lnTo>
                    <a:cubicBezTo>
                      <a:pt x="20598" y="15699"/>
                      <a:pt x="20907" y="15819"/>
                      <a:pt x="21359" y="15819"/>
                    </a:cubicBezTo>
                    <a:cubicBezTo>
                      <a:pt x="22171" y="15819"/>
                      <a:pt x="23444" y="15432"/>
                      <a:pt x="23573" y="15340"/>
                    </a:cubicBezTo>
                    <a:lnTo>
                      <a:pt x="23630" y="15340"/>
                    </a:lnTo>
                    <a:cubicBezTo>
                      <a:pt x="26062" y="7985"/>
                      <a:pt x="25834" y="1"/>
                      <a:pt x="25834" y="0"/>
                    </a:cubicBezTo>
                    <a:close/>
                  </a:path>
                </a:pathLst>
              </a:custGeom>
              <a:solidFill>
                <a:srgbClr val="000000">
                  <a:alpha val="3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526;p46"/>
              <p:cNvSpPr/>
              <p:nvPr/>
            </p:nvSpPr>
            <p:spPr>
              <a:xfrm>
                <a:off x="2306650" y="2677075"/>
                <a:ext cx="643375" cy="853875"/>
              </a:xfrm>
              <a:custGeom>
                <a:avLst/>
                <a:gdLst/>
                <a:ahLst/>
                <a:cxnLst/>
                <a:rect l="l" t="t" r="r" b="b"/>
                <a:pathLst>
                  <a:path w="25735" h="34155" extrusionOk="0">
                    <a:moveTo>
                      <a:pt x="17912" y="0"/>
                    </a:moveTo>
                    <a:cubicBezTo>
                      <a:pt x="14607" y="0"/>
                      <a:pt x="8543" y="1610"/>
                      <a:pt x="4728" y="10914"/>
                    </a:cubicBezTo>
                    <a:cubicBezTo>
                      <a:pt x="1" y="22400"/>
                      <a:pt x="461" y="34155"/>
                      <a:pt x="2670" y="34155"/>
                    </a:cubicBezTo>
                    <a:cubicBezTo>
                      <a:pt x="2735" y="34155"/>
                      <a:pt x="2801" y="34145"/>
                      <a:pt x="2868" y="34125"/>
                    </a:cubicBezTo>
                    <a:cubicBezTo>
                      <a:pt x="5100" y="33466"/>
                      <a:pt x="6073" y="29717"/>
                      <a:pt x="6216" y="29231"/>
                    </a:cubicBezTo>
                    <a:lnTo>
                      <a:pt x="6216" y="29231"/>
                    </a:lnTo>
                    <a:cubicBezTo>
                      <a:pt x="6141" y="29610"/>
                      <a:pt x="5775" y="31971"/>
                      <a:pt x="7165" y="31971"/>
                    </a:cubicBezTo>
                    <a:cubicBezTo>
                      <a:pt x="7350" y="31971"/>
                      <a:pt x="7566" y="31929"/>
                      <a:pt x="7819" y="31835"/>
                    </a:cubicBezTo>
                    <a:cubicBezTo>
                      <a:pt x="8162" y="31663"/>
                      <a:pt x="8477" y="31463"/>
                      <a:pt x="8763" y="31177"/>
                    </a:cubicBezTo>
                    <a:cubicBezTo>
                      <a:pt x="10480" y="29546"/>
                      <a:pt x="11511" y="25740"/>
                      <a:pt x="11511" y="25739"/>
                    </a:cubicBezTo>
                    <a:lnTo>
                      <a:pt x="11511" y="25739"/>
                    </a:lnTo>
                    <a:cubicBezTo>
                      <a:pt x="11511" y="25740"/>
                      <a:pt x="10966" y="29661"/>
                      <a:pt x="12275" y="29661"/>
                    </a:cubicBezTo>
                    <a:cubicBezTo>
                      <a:pt x="12340" y="29661"/>
                      <a:pt x="12409" y="29652"/>
                      <a:pt x="12484" y="29631"/>
                    </a:cubicBezTo>
                    <a:cubicBezTo>
                      <a:pt x="14086" y="29174"/>
                      <a:pt x="16032" y="23967"/>
                      <a:pt x="16033" y="23965"/>
                    </a:cubicBezTo>
                    <a:lnTo>
                      <a:pt x="16033" y="23965"/>
                    </a:lnTo>
                    <a:cubicBezTo>
                      <a:pt x="16032" y="23966"/>
                      <a:pt x="14715" y="28030"/>
                      <a:pt x="16492" y="28030"/>
                    </a:cubicBezTo>
                    <a:cubicBezTo>
                      <a:pt x="16510" y="28030"/>
                      <a:pt x="16529" y="28030"/>
                      <a:pt x="16548" y="28029"/>
                    </a:cubicBezTo>
                    <a:cubicBezTo>
                      <a:pt x="18007" y="27971"/>
                      <a:pt x="19066" y="24966"/>
                      <a:pt x="19467" y="23679"/>
                    </a:cubicBezTo>
                    <a:lnTo>
                      <a:pt x="19467" y="23679"/>
                    </a:lnTo>
                    <a:cubicBezTo>
                      <a:pt x="19274" y="24506"/>
                      <a:pt x="19081" y="25917"/>
                      <a:pt x="20116" y="25917"/>
                    </a:cubicBezTo>
                    <a:cubicBezTo>
                      <a:pt x="20156" y="25917"/>
                      <a:pt x="20197" y="25915"/>
                      <a:pt x="20240" y="25911"/>
                    </a:cubicBezTo>
                    <a:cubicBezTo>
                      <a:pt x="21900" y="25739"/>
                      <a:pt x="22901" y="22019"/>
                      <a:pt x="24304" y="17182"/>
                    </a:cubicBezTo>
                    <a:cubicBezTo>
                      <a:pt x="25735" y="12317"/>
                      <a:pt x="25334" y="1756"/>
                      <a:pt x="19896" y="211"/>
                    </a:cubicBezTo>
                    <a:lnTo>
                      <a:pt x="19696" y="182"/>
                    </a:lnTo>
                    <a:cubicBezTo>
                      <a:pt x="19289" y="86"/>
                      <a:pt x="18674" y="0"/>
                      <a:pt x="179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527;p46"/>
              <p:cNvSpPr/>
              <p:nvPr/>
            </p:nvSpPr>
            <p:spPr>
              <a:xfrm>
                <a:off x="2837675" y="2132825"/>
                <a:ext cx="32925" cy="81625"/>
              </a:xfrm>
              <a:custGeom>
                <a:avLst/>
                <a:gdLst/>
                <a:ahLst/>
                <a:cxnLst/>
                <a:rect l="l" t="t" r="r" b="b"/>
                <a:pathLst>
                  <a:path w="1317" h="3265" extrusionOk="0">
                    <a:moveTo>
                      <a:pt x="840" y="0"/>
                    </a:moveTo>
                    <a:cubicBezTo>
                      <a:pt x="532" y="0"/>
                      <a:pt x="227" y="678"/>
                      <a:pt x="115" y="1575"/>
                    </a:cubicBezTo>
                    <a:cubicBezTo>
                      <a:pt x="0" y="2463"/>
                      <a:pt x="172" y="3235"/>
                      <a:pt x="458" y="3264"/>
                    </a:cubicBezTo>
                    <a:cubicBezTo>
                      <a:pt x="465" y="3264"/>
                      <a:pt x="471" y="3265"/>
                      <a:pt x="477" y="3265"/>
                    </a:cubicBezTo>
                    <a:cubicBezTo>
                      <a:pt x="787" y="3265"/>
                      <a:pt x="1119" y="2587"/>
                      <a:pt x="1231" y="1690"/>
                    </a:cubicBezTo>
                    <a:cubicBezTo>
                      <a:pt x="1317" y="803"/>
                      <a:pt x="1174" y="30"/>
                      <a:pt x="859" y="1"/>
                    </a:cubicBezTo>
                    <a:cubicBezTo>
                      <a:pt x="853" y="1"/>
                      <a:pt x="846" y="0"/>
                      <a:pt x="8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6" name="Subtitle 2"/>
          <p:cNvSpPr>
            <a:spLocks noGrp="1"/>
          </p:cNvSpPr>
          <p:nvPr>
            <p:ph type="subTitle" idx="1"/>
          </p:nvPr>
        </p:nvSpPr>
        <p:spPr>
          <a:xfrm>
            <a:off x="691111" y="1487345"/>
            <a:ext cx="2984100" cy="392700"/>
          </a:xfrm>
        </p:spPr>
        <p:txBody>
          <a:bodyPr/>
          <a:lstStyle/>
          <a:p>
            <a:r>
              <a:rPr lang="en-US" sz="2400" b="1" smtClean="0">
                <a:solidFill>
                  <a:schemeClr val="accent5">
                    <a:lumMod val="75000"/>
                  </a:schemeClr>
                </a:solidFill>
                <a:effectLst>
                  <a:outerShdw blurRad="38100" dist="38100" dir="2700000" algn="tl">
                    <a:srgbClr val="000000">
                      <a:alpha val="43137"/>
                    </a:srgbClr>
                  </a:outerShdw>
                </a:effectLst>
              </a:rPr>
              <a:t>Tri thức đọc hiểu</a:t>
            </a:r>
            <a:endParaRPr lang="en-US" sz="2400" b="1">
              <a:solidFill>
                <a:schemeClr val="accent5">
                  <a:lumMod val="75000"/>
                </a:schemeClr>
              </a:solidFill>
              <a:effectLst>
                <a:outerShdw blurRad="38100" dist="38100" dir="2700000" algn="tl">
                  <a:srgbClr val="000000">
                    <a:alpha val="43137"/>
                  </a:srgbClr>
                </a:outerShdw>
              </a:effectLst>
            </a:endParaRPr>
          </a:p>
        </p:txBody>
      </p:sp>
      <p:sp>
        <p:nvSpPr>
          <p:cNvPr id="47" name="Google Shape;3653;p85"/>
          <p:cNvSpPr/>
          <p:nvPr/>
        </p:nvSpPr>
        <p:spPr>
          <a:xfrm>
            <a:off x="4009901" y="567216"/>
            <a:ext cx="4905499" cy="4442934"/>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accent6"/>
          </a:solidFill>
          <a:ln>
            <a:noFill/>
          </a:ln>
        </p:spPr>
        <p:txBody>
          <a:bodyPr spcFirstLastPara="1" wrap="square" lIns="91425" tIns="91425" rIns="91425" bIns="91425" anchor="ctr" anchorCtr="0">
            <a:noAutofit/>
          </a:bodyPr>
          <a:lstStyle/>
          <a:p>
            <a:pPr lvl="0"/>
            <a:endParaRPr/>
          </a:p>
        </p:txBody>
      </p:sp>
      <p:grpSp>
        <p:nvGrpSpPr>
          <p:cNvPr id="48" name="Google Shape;3654;p85"/>
          <p:cNvGrpSpPr/>
          <p:nvPr/>
        </p:nvGrpSpPr>
        <p:grpSpPr>
          <a:xfrm>
            <a:off x="4267200" y="1187152"/>
            <a:ext cx="335624" cy="317798"/>
            <a:chOff x="3963749" y="540574"/>
            <a:chExt cx="1216471" cy="1151860"/>
          </a:xfrm>
        </p:grpSpPr>
        <p:sp>
          <p:nvSpPr>
            <p:cNvPr id="49" name="Google Shape;3655;p85"/>
            <p:cNvSpPr/>
            <p:nvPr/>
          </p:nvSpPr>
          <p:spPr>
            <a:xfrm>
              <a:off x="3963749" y="540574"/>
              <a:ext cx="1216471" cy="1151860"/>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656;p85"/>
            <p:cNvSpPr/>
            <p:nvPr/>
          </p:nvSpPr>
          <p:spPr>
            <a:xfrm>
              <a:off x="4207038" y="736426"/>
              <a:ext cx="805317" cy="760138"/>
            </a:xfrm>
            <a:custGeom>
              <a:avLst/>
              <a:gdLst/>
              <a:ahLst/>
              <a:cxnLst/>
              <a:rect l="l" t="t" r="r" b="b"/>
              <a:pathLst>
                <a:path w="135007" h="127433" extrusionOk="0">
                  <a:moveTo>
                    <a:pt x="128798" y="0"/>
                  </a:moveTo>
                  <a:cubicBezTo>
                    <a:pt x="127794" y="0"/>
                    <a:pt x="126786" y="344"/>
                    <a:pt x="125975" y="1155"/>
                  </a:cubicBezTo>
                  <a:cubicBezTo>
                    <a:pt x="109024" y="18711"/>
                    <a:pt x="93586" y="37782"/>
                    <a:pt x="79359" y="57760"/>
                  </a:cubicBezTo>
                  <a:lnTo>
                    <a:pt x="37283" y="115878"/>
                  </a:lnTo>
                  <a:cubicBezTo>
                    <a:pt x="31532" y="103468"/>
                    <a:pt x="26689" y="90754"/>
                    <a:pt x="22754" y="78041"/>
                  </a:cubicBezTo>
                  <a:cubicBezTo>
                    <a:pt x="18819" y="64722"/>
                    <a:pt x="17305" y="49284"/>
                    <a:pt x="8830" y="37782"/>
                  </a:cubicBezTo>
                  <a:cubicBezTo>
                    <a:pt x="8068" y="36734"/>
                    <a:pt x="6827" y="36286"/>
                    <a:pt x="5568" y="36286"/>
                  </a:cubicBezTo>
                  <a:cubicBezTo>
                    <a:pt x="2826" y="36286"/>
                    <a:pt x="0" y="38414"/>
                    <a:pt x="1867" y="41111"/>
                  </a:cubicBezTo>
                  <a:cubicBezTo>
                    <a:pt x="10040" y="52614"/>
                    <a:pt x="11251" y="68354"/>
                    <a:pt x="15186" y="81673"/>
                  </a:cubicBezTo>
                  <a:cubicBezTo>
                    <a:pt x="19727" y="96506"/>
                    <a:pt x="25478" y="111035"/>
                    <a:pt x="32138" y="124959"/>
                  </a:cubicBezTo>
                  <a:cubicBezTo>
                    <a:pt x="32954" y="126592"/>
                    <a:pt x="34563" y="127432"/>
                    <a:pt x="36204" y="127432"/>
                  </a:cubicBezTo>
                  <a:cubicBezTo>
                    <a:pt x="37606" y="127432"/>
                    <a:pt x="39032" y="126820"/>
                    <a:pt x="40008" y="125565"/>
                  </a:cubicBezTo>
                  <a:cubicBezTo>
                    <a:pt x="55446" y="104678"/>
                    <a:pt x="70581" y="83792"/>
                    <a:pt x="86018" y="62906"/>
                  </a:cubicBezTo>
                  <a:cubicBezTo>
                    <a:pt x="99943" y="42927"/>
                    <a:pt x="115380" y="23857"/>
                    <a:pt x="132029" y="6301"/>
                  </a:cubicBezTo>
                  <a:cubicBezTo>
                    <a:pt x="135006" y="3324"/>
                    <a:pt x="131919" y="0"/>
                    <a:pt x="128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3657;p85"/>
          <p:cNvGrpSpPr/>
          <p:nvPr/>
        </p:nvGrpSpPr>
        <p:grpSpPr>
          <a:xfrm>
            <a:off x="4236376" y="2101552"/>
            <a:ext cx="335624" cy="317798"/>
            <a:chOff x="3963749" y="540574"/>
            <a:chExt cx="1216471" cy="1151860"/>
          </a:xfrm>
        </p:grpSpPr>
        <p:sp>
          <p:nvSpPr>
            <p:cNvPr id="52" name="Google Shape;3658;p85"/>
            <p:cNvSpPr/>
            <p:nvPr/>
          </p:nvSpPr>
          <p:spPr>
            <a:xfrm>
              <a:off x="3963749" y="540574"/>
              <a:ext cx="1216471" cy="1151860"/>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659;p85"/>
            <p:cNvSpPr/>
            <p:nvPr/>
          </p:nvSpPr>
          <p:spPr>
            <a:xfrm>
              <a:off x="4207038" y="736426"/>
              <a:ext cx="805317" cy="760138"/>
            </a:xfrm>
            <a:custGeom>
              <a:avLst/>
              <a:gdLst/>
              <a:ahLst/>
              <a:cxnLst/>
              <a:rect l="l" t="t" r="r" b="b"/>
              <a:pathLst>
                <a:path w="135007" h="127433" extrusionOk="0">
                  <a:moveTo>
                    <a:pt x="128798" y="0"/>
                  </a:moveTo>
                  <a:cubicBezTo>
                    <a:pt x="127794" y="0"/>
                    <a:pt x="126786" y="344"/>
                    <a:pt x="125975" y="1155"/>
                  </a:cubicBezTo>
                  <a:cubicBezTo>
                    <a:pt x="109024" y="18711"/>
                    <a:pt x="93586" y="37782"/>
                    <a:pt x="79359" y="57760"/>
                  </a:cubicBezTo>
                  <a:lnTo>
                    <a:pt x="37283" y="115878"/>
                  </a:lnTo>
                  <a:cubicBezTo>
                    <a:pt x="31532" y="103468"/>
                    <a:pt x="26689" y="90754"/>
                    <a:pt x="22754" y="78041"/>
                  </a:cubicBezTo>
                  <a:cubicBezTo>
                    <a:pt x="18819" y="64722"/>
                    <a:pt x="17305" y="49284"/>
                    <a:pt x="8830" y="37782"/>
                  </a:cubicBezTo>
                  <a:cubicBezTo>
                    <a:pt x="8068" y="36734"/>
                    <a:pt x="6827" y="36286"/>
                    <a:pt x="5568" y="36286"/>
                  </a:cubicBezTo>
                  <a:cubicBezTo>
                    <a:pt x="2826" y="36286"/>
                    <a:pt x="0" y="38414"/>
                    <a:pt x="1867" y="41111"/>
                  </a:cubicBezTo>
                  <a:cubicBezTo>
                    <a:pt x="10040" y="52614"/>
                    <a:pt x="11251" y="68354"/>
                    <a:pt x="15186" y="81673"/>
                  </a:cubicBezTo>
                  <a:cubicBezTo>
                    <a:pt x="19727" y="96506"/>
                    <a:pt x="25478" y="111035"/>
                    <a:pt x="32138" y="124959"/>
                  </a:cubicBezTo>
                  <a:cubicBezTo>
                    <a:pt x="32954" y="126592"/>
                    <a:pt x="34563" y="127432"/>
                    <a:pt x="36204" y="127432"/>
                  </a:cubicBezTo>
                  <a:cubicBezTo>
                    <a:pt x="37606" y="127432"/>
                    <a:pt x="39032" y="126820"/>
                    <a:pt x="40008" y="125565"/>
                  </a:cubicBezTo>
                  <a:cubicBezTo>
                    <a:pt x="55446" y="104678"/>
                    <a:pt x="70581" y="83792"/>
                    <a:pt x="86018" y="62906"/>
                  </a:cubicBezTo>
                  <a:cubicBezTo>
                    <a:pt x="99943" y="42927"/>
                    <a:pt x="115380" y="23857"/>
                    <a:pt x="132029" y="6301"/>
                  </a:cubicBezTo>
                  <a:cubicBezTo>
                    <a:pt x="135006" y="3324"/>
                    <a:pt x="131919" y="0"/>
                    <a:pt x="128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3660;p85"/>
          <p:cNvGrpSpPr/>
          <p:nvPr/>
        </p:nvGrpSpPr>
        <p:grpSpPr>
          <a:xfrm>
            <a:off x="4267200" y="3092152"/>
            <a:ext cx="335624" cy="317798"/>
            <a:chOff x="3963749" y="540574"/>
            <a:chExt cx="1216471" cy="1151860"/>
          </a:xfrm>
        </p:grpSpPr>
        <p:sp>
          <p:nvSpPr>
            <p:cNvPr id="55" name="Google Shape;3661;p85"/>
            <p:cNvSpPr/>
            <p:nvPr/>
          </p:nvSpPr>
          <p:spPr>
            <a:xfrm>
              <a:off x="3963749" y="540574"/>
              <a:ext cx="1216471" cy="1151860"/>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662;p85"/>
            <p:cNvSpPr/>
            <p:nvPr/>
          </p:nvSpPr>
          <p:spPr>
            <a:xfrm>
              <a:off x="4207038" y="736426"/>
              <a:ext cx="805317" cy="760138"/>
            </a:xfrm>
            <a:custGeom>
              <a:avLst/>
              <a:gdLst/>
              <a:ahLst/>
              <a:cxnLst/>
              <a:rect l="l" t="t" r="r" b="b"/>
              <a:pathLst>
                <a:path w="135007" h="127433" extrusionOk="0">
                  <a:moveTo>
                    <a:pt x="128798" y="0"/>
                  </a:moveTo>
                  <a:cubicBezTo>
                    <a:pt x="127794" y="0"/>
                    <a:pt x="126786" y="344"/>
                    <a:pt x="125975" y="1155"/>
                  </a:cubicBezTo>
                  <a:cubicBezTo>
                    <a:pt x="109024" y="18711"/>
                    <a:pt x="93586" y="37782"/>
                    <a:pt x="79359" y="57760"/>
                  </a:cubicBezTo>
                  <a:lnTo>
                    <a:pt x="37283" y="115878"/>
                  </a:lnTo>
                  <a:cubicBezTo>
                    <a:pt x="31532" y="103468"/>
                    <a:pt x="26689" y="90754"/>
                    <a:pt x="22754" y="78041"/>
                  </a:cubicBezTo>
                  <a:cubicBezTo>
                    <a:pt x="18819" y="64722"/>
                    <a:pt x="17305" y="49284"/>
                    <a:pt x="8830" y="37782"/>
                  </a:cubicBezTo>
                  <a:cubicBezTo>
                    <a:pt x="8068" y="36734"/>
                    <a:pt x="6827" y="36286"/>
                    <a:pt x="5568" y="36286"/>
                  </a:cubicBezTo>
                  <a:cubicBezTo>
                    <a:pt x="2826" y="36286"/>
                    <a:pt x="0" y="38414"/>
                    <a:pt x="1867" y="41111"/>
                  </a:cubicBezTo>
                  <a:cubicBezTo>
                    <a:pt x="10040" y="52614"/>
                    <a:pt x="11251" y="68354"/>
                    <a:pt x="15186" y="81673"/>
                  </a:cubicBezTo>
                  <a:cubicBezTo>
                    <a:pt x="19727" y="96506"/>
                    <a:pt x="25478" y="111035"/>
                    <a:pt x="32138" y="124959"/>
                  </a:cubicBezTo>
                  <a:cubicBezTo>
                    <a:pt x="32954" y="126592"/>
                    <a:pt x="34563" y="127432"/>
                    <a:pt x="36204" y="127432"/>
                  </a:cubicBezTo>
                  <a:cubicBezTo>
                    <a:pt x="37606" y="127432"/>
                    <a:pt x="39032" y="126820"/>
                    <a:pt x="40008" y="125565"/>
                  </a:cubicBezTo>
                  <a:cubicBezTo>
                    <a:pt x="55446" y="104678"/>
                    <a:pt x="70581" y="83792"/>
                    <a:pt x="86018" y="62906"/>
                  </a:cubicBezTo>
                  <a:cubicBezTo>
                    <a:pt x="99943" y="42927"/>
                    <a:pt x="115380" y="23857"/>
                    <a:pt x="132029" y="6301"/>
                  </a:cubicBezTo>
                  <a:cubicBezTo>
                    <a:pt x="135006" y="3324"/>
                    <a:pt x="131919" y="0"/>
                    <a:pt x="128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7" name="Google Shape;3665;p85"/>
          <p:cNvCxnSpPr/>
          <p:nvPr/>
        </p:nvCxnSpPr>
        <p:spPr>
          <a:xfrm>
            <a:off x="4804925" y="3486150"/>
            <a:ext cx="3500875" cy="0"/>
          </a:xfrm>
          <a:prstGeom prst="straightConnector1">
            <a:avLst/>
          </a:prstGeom>
          <a:noFill/>
          <a:ln w="9525" cap="flat" cmpd="sng">
            <a:solidFill>
              <a:schemeClr val="lt1"/>
            </a:solidFill>
            <a:prstDash val="solid"/>
            <a:round/>
            <a:headEnd type="none" w="med" len="med"/>
            <a:tailEnd type="none" w="med" len="med"/>
          </a:ln>
        </p:spPr>
      </p:cxnSp>
      <p:sp>
        <p:nvSpPr>
          <p:cNvPr id="59" name="Subtitle 8"/>
          <p:cNvSpPr>
            <a:spLocks noGrp="1"/>
          </p:cNvSpPr>
          <p:nvPr>
            <p:ph type="subTitle" idx="7"/>
          </p:nvPr>
        </p:nvSpPr>
        <p:spPr>
          <a:xfrm>
            <a:off x="4648200" y="2208362"/>
            <a:ext cx="4648200" cy="392700"/>
          </a:xfrm>
        </p:spPr>
        <p:txBody>
          <a:bodyPr/>
          <a:lstStyle/>
          <a:p>
            <a:pPr algn="just"/>
            <a:r>
              <a:rPr lang="en-US" sz="2000" i="1" smtClean="0">
                <a:solidFill>
                  <a:schemeClr val="accent5">
                    <a:lumMod val="75000"/>
                  </a:schemeClr>
                </a:solidFill>
              </a:rPr>
              <a:t>Sa-pô</a:t>
            </a:r>
            <a:endParaRPr lang="en-US" sz="2000" i="1">
              <a:solidFill>
                <a:schemeClr val="accent5">
                  <a:lumMod val="75000"/>
                </a:schemeClr>
              </a:solidFill>
            </a:endParaRPr>
          </a:p>
        </p:txBody>
      </p:sp>
      <p:sp>
        <p:nvSpPr>
          <p:cNvPr id="61" name="Subtitle 6"/>
          <p:cNvSpPr>
            <a:spLocks noGrp="1"/>
          </p:cNvSpPr>
          <p:nvPr>
            <p:ph type="subTitle" idx="5"/>
          </p:nvPr>
        </p:nvSpPr>
        <p:spPr>
          <a:xfrm>
            <a:off x="4572000" y="1264650"/>
            <a:ext cx="3301325" cy="392700"/>
          </a:xfrm>
        </p:spPr>
        <p:txBody>
          <a:bodyPr/>
          <a:lstStyle/>
          <a:p>
            <a:pPr algn="just"/>
            <a:r>
              <a:rPr lang="en-US" sz="2000" i="1" smtClean="0">
                <a:solidFill>
                  <a:schemeClr val="accent5">
                    <a:lumMod val="75000"/>
                  </a:schemeClr>
                </a:solidFill>
              </a:rPr>
              <a:t>Văn bản thông tin</a:t>
            </a:r>
            <a:endParaRPr lang="en-US" sz="2000" i="1">
              <a:solidFill>
                <a:schemeClr val="accent5">
                  <a:lumMod val="75000"/>
                </a:schemeClr>
              </a:solidFill>
            </a:endParaRPr>
          </a:p>
        </p:txBody>
      </p:sp>
      <p:sp>
        <p:nvSpPr>
          <p:cNvPr id="12" name="Rectangle 11"/>
          <p:cNvSpPr/>
          <p:nvPr/>
        </p:nvSpPr>
        <p:spPr>
          <a:xfrm>
            <a:off x="4699675" y="3097160"/>
            <a:ext cx="2206053" cy="400110"/>
          </a:xfrm>
          <a:prstGeom prst="rect">
            <a:avLst/>
          </a:prstGeom>
        </p:spPr>
        <p:txBody>
          <a:bodyPr wrap="none">
            <a:spAutoFit/>
          </a:bodyPr>
          <a:lstStyle/>
          <a:p>
            <a:r>
              <a:rPr lang="en-US" sz="2000" i="1">
                <a:solidFill>
                  <a:schemeClr val="accent5">
                    <a:lumMod val="75000"/>
                  </a:schemeClr>
                </a:solidFill>
              </a:rPr>
              <a:t>Nhan </a:t>
            </a:r>
            <a:r>
              <a:rPr lang="en-US" sz="2000" i="1" smtClean="0">
                <a:solidFill>
                  <a:schemeClr val="accent5">
                    <a:lumMod val="75000"/>
                  </a:schemeClr>
                </a:solidFill>
              </a:rPr>
              <a:t>đề, đề mục </a:t>
            </a:r>
            <a:endParaRPr lang="en-US" sz="2000" i="1">
              <a:solidFill>
                <a:schemeClr val="accent5">
                  <a:lumMod val="75000"/>
                </a:schemeClr>
              </a:solidFill>
            </a:endParaRPr>
          </a:p>
        </p:txBody>
      </p:sp>
      <p:grpSp>
        <p:nvGrpSpPr>
          <p:cNvPr id="66" name="Google Shape;3660;p85"/>
          <p:cNvGrpSpPr/>
          <p:nvPr/>
        </p:nvGrpSpPr>
        <p:grpSpPr>
          <a:xfrm>
            <a:off x="4267200" y="3930352"/>
            <a:ext cx="335624" cy="317798"/>
            <a:chOff x="3963749" y="540574"/>
            <a:chExt cx="1216471" cy="1151860"/>
          </a:xfrm>
        </p:grpSpPr>
        <p:sp>
          <p:nvSpPr>
            <p:cNvPr id="67" name="Google Shape;3661;p85"/>
            <p:cNvSpPr/>
            <p:nvPr/>
          </p:nvSpPr>
          <p:spPr>
            <a:xfrm>
              <a:off x="3963749" y="540574"/>
              <a:ext cx="1216471" cy="1151860"/>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662;p85"/>
            <p:cNvSpPr/>
            <p:nvPr/>
          </p:nvSpPr>
          <p:spPr>
            <a:xfrm>
              <a:off x="4207038" y="736426"/>
              <a:ext cx="805317" cy="760138"/>
            </a:xfrm>
            <a:custGeom>
              <a:avLst/>
              <a:gdLst/>
              <a:ahLst/>
              <a:cxnLst/>
              <a:rect l="l" t="t" r="r" b="b"/>
              <a:pathLst>
                <a:path w="135007" h="127433" extrusionOk="0">
                  <a:moveTo>
                    <a:pt x="128798" y="0"/>
                  </a:moveTo>
                  <a:cubicBezTo>
                    <a:pt x="127794" y="0"/>
                    <a:pt x="126786" y="344"/>
                    <a:pt x="125975" y="1155"/>
                  </a:cubicBezTo>
                  <a:cubicBezTo>
                    <a:pt x="109024" y="18711"/>
                    <a:pt x="93586" y="37782"/>
                    <a:pt x="79359" y="57760"/>
                  </a:cubicBezTo>
                  <a:lnTo>
                    <a:pt x="37283" y="115878"/>
                  </a:lnTo>
                  <a:cubicBezTo>
                    <a:pt x="31532" y="103468"/>
                    <a:pt x="26689" y="90754"/>
                    <a:pt x="22754" y="78041"/>
                  </a:cubicBezTo>
                  <a:cubicBezTo>
                    <a:pt x="18819" y="64722"/>
                    <a:pt x="17305" y="49284"/>
                    <a:pt x="8830" y="37782"/>
                  </a:cubicBezTo>
                  <a:cubicBezTo>
                    <a:pt x="8068" y="36734"/>
                    <a:pt x="6827" y="36286"/>
                    <a:pt x="5568" y="36286"/>
                  </a:cubicBezTo>
                  <a:cubicBezTo>
                    <a:pt x="2826" y="36286"/>
                    <a:pt x="0" y="38414"/>
                    <a:pt x="1867" y="41111"/>
                  </a:cubicBezTo>
                  <a:cubicBezTo>
                    <a:pt x="10040" y="52614"/>
                    <a:pt x="11251" y="68354"/>
                    <a:pt x="15186" y="81673"/>
                  </a:cubicBezTo>
                  <a:cubicBezTo>
                    <a:pt x="19727" y="96506"/>
                    <a:pt x="25478" y="111035"/>
                    <a:pt x="32138" y="124959"/>
                  </a:cubicBezTo>
                  <a:cubicBezTo>
                    <a:pt x="32954" y="126592"/>
                    <a:pt x="34563" y="127432"/>
                    <a:pt x="36204" y="127432"/>
                  </a:cubicBezTo>
                  <a:cubicBezTo>
                    <a:pt x="37606" y="127432"/>
                    <a:pt x="39032" y="126820"/>
                    <a:pt x="40008" y="125565"/>
                  </a:cubicBezTo>
                  <a:cubicBezTo>
                    <a:pt x="55446" y="104678"/>
                    <a:pt x="70581" y="83792"/>
                    <a:pt x="86018" y="62906"/>
                  </a:cubicBezTo>
                  <a:cubicBezTo>
                    <a:pt x="99943" y="42927"/>
                    <a:pt x="115380" y="23857"/>
                    <a:pt x="132029" y="6301"/>
                  </a:cubicBezTo>
                  <a:cubicBezTo>
                    <a:pt x="135006" y="3324"/>
                    <a:pt x="131919" y="0"/>
                    <a:pt x="128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9" name="Google Shape;3665;p85"/>
          <p:cNvCxnSpPr/>
          <p:nvPr/>
        </p:nvCxnSpPr>
        <p:spPr>
          <a:xfrm>
            <a:off x="4753450" y="4400550"/>
            <a:ext cx="3552350" cy="0"/>
          </a:xfrm>
          <a:prstGeom prst="straightConnector1">
            <a:avLst/>
          </a:prstGeom>
          <a:noFill/>
          <a:ln w="9525" cap="flat" cmpd="sng">
            <a:solidFill>
              <a:schemeClr val="lt1"/>
            </a:solidFill>
            <a:prstDash val="solid"/>
            <a:round/>
            <a:headEnd type="none" w="med" len="med"/>
            <a:tailEnd type="none" w="med" len="med"/>
          </a:ln>
        </p:spPr>
      </p:cxnSp>
      <p:cxnSp>
        <p:nvCxnSpPr>
          <p:cNvPr id="72" name="Google Shape;3665;p85"/>
          <p:cNvCxnSpPr/>
          <p:nvPr/>
        </p:nvCxnSpPr>
        <p:spPr>
          <a:xfrm>
            <a:off x="4804925" y="1705478"/>
            <a:ext cx="3500875" cy="0"/>
          </a:xfrm>
          <a:prstGeom prst="straightConnector1">
            <a:avLst/>
          </a:prstGeom>
          <a:noFill/>
          <a:ln w="9525" cap="flat" cmpd="sng">
            <a:solidFill>
              <a:schemeClr val="lt1"/>
            </a:solidFill>
            <a:prstDash val="solid"/>
            <a:round/>
            <a:headEnd type="none" w="med" len="med"/>
            <a:tailEnd type="none" w="med" len="med"/>
          </a:ln>
        </p:spPr>
      </p:cxnSp>
      <p:cxnSp>
        <p:nvCxnSpPr>
          <p:cNvPr id="73" name="Google Shape;3665;p85"/>
          <p:cNvCxnSpPr/>
          <p:nvPr/>
        </p:nvCxnSpPr>
        <p:spPr>
          <a:xfrm>
            <a:off x="4753450" y="2603378"/>
            <a:ext cx="3500875" cy="0"/>
          </a:xfrm>
          <a:prstGeom prst="straightConnector1">
            <a:avLst/>
          </a:prstGeom>
          <a:noFill/>
          <a:ln w="9525" cap="flat" cmpd="sng">
            <a:solidFill>
              <a:schemeClr val="lt1"/>
            </a:solidFill>
            <a:prstDash val="solid"/>
            <a:round/>
            <a:headEnd type="none" w="med" len="med"/>
            <a:tailEnd type="none" w="med" len="med"/>
          </a:ln>
        </p:spPr>
      </p:cxnSp>
      <p:sp>
        <p:nvSpPr>
          <p:cNvPr id="65" name="Rectangle 64"/>
          <p:cNvSpPr/>
          <p:nvPr/>
        </p:nvSpPr>
        <p:spPr>
          <a:xfrm>
            <a:off x="4731342" y="3998540"/>
            <a:ext cx="4043094" cy="400110"/>
          </a:xfrm>
          <a:prstGeom prst="rect">
            <a:avLst/>
          </a:prstGeom>
        </p:spPr>
        <p:txBody>
          <a:bodyPr wrap="none">
            <a:spAutoFit/>
          </a:bodyPr>
          <a:lstStyle/>
          <a:p>
            <a:pPr lvl="0"/>
            <a:r>
              <a:rPr lang="en-US" sz="2000" i="1">
                <a:solidFill>
                  <a:schemeClr val="accent5">
                    <a:lumMod val="75000"/>
                  </a:schemeClr>
                </a:solidFill>
              </a:rPr>
              <a:t>Thuyết minh, thuật lại một sự kiện</a:t>
            </a:r>
          </a:p>
        </p:txBody>
      </p:sp>
    </p:spTree>
    <p:extLst>
      <p:ext uri="{BB962C8B-B14F-4D97-AF65-F5344CB8AC3E}">
        <p14:creationId xmlns:p14="http://schemas.microsoft.com/office/powerpoint/2010/main" val="19644169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1">
                                            <p:txEl>
                                              <p:pRg st="0" end="0"/>
                                            </p:txEl>
                                          </p:spTgt>
                                        </p:tgtEl>
                                        <p:attrNameLst>
                                          <p:attrName>style.visibility</p:attrName>
                                        </p:attrNameLst>
                                      </p:cBhvr>
                                      <p:to>
                                        <p:strVal val="visible"/>
                                      </p:to>
                                    </p:set>
                                    <p:animEffect transition="in" filter="circle(in)">
                                      <p:cBhvr>
                                        <p:cTn id="12" dur="2000"/>
                                        <p:tgtEl>
                                          <p:spTgt spid="61">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circle(in)">
                                      <p:cBhvr>
                                        <p:cTn id="15" dur="2000"/>
                                        <p:tgtEl>
                                          <p:spTgt spid="4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circle(in)">
                                      <p:cBhvr>
                                        <p:cTn id="20" dur="2000"/>
                                        <p:tgtEl>
                                          <p:spTgt spid="51"/>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59">
                                            <p:txEl>
                                              <p:pRg st="0" end="0"/>
                                            </p:txEl>
                                          </p:spTgt>
                                        </p:tgtEl>
                                        <p:attrNameLst>
                                          <p:attrName>style.visibility</p:attrName>
                                        </p:attrNameLst>
                                      </p:cBhvr>
                                      <p:to>
                                        <p:strVal val="visible"/>
                                      </p:to>
                                    </p:set>
                                    <p:animEffect transition="in" filter="circle(in)">
                                      <p:cBhvr>
                                        <p:cTn id="23" dur="2000"/>
                                        <p:tgtEl>
                                          <p:spTgt spid="5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circle(in)">
                                      <p:cBhvr>
                                        <p:cTn id="28" dur="2000"/>
                                        <p:tgtEl>
                                          <p:spTgt spid="66"/>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circle(in)">
                                      <p:cBhvr>
                                        <p:cTn id="31" dur="2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uild="p"/>
      <p:bldP spid="61" grpId="0" build="p"/>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994;p37"/>
          <p:cNvSpPr/>
          <p:nvPr/>
        </p:nvSpPr>
        <p:spPr>
          <a:xfrm>
            <a:off x="784923" y="95753"/>
            <a:ext cx="2796477" cy="68768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96;p37"/>
          <p:cNvSpPr/>
          <p:nvPr/>
        </p:nvSpPr>
        <p:spPr>
          <a:xfrm>
            <a:off x="-7620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04;p37">
            <a:hlinkClick r:id="" action="ppaction://noaction"/>
          </p:cNvPr>
          <p:cNvSpPr txBox="1">
            <a:spLocks/>
          </p:cNvSpPr>
          <p:nvPr/>
        </p:nvSpPr>
        <p:spPr>
          <a:xfrm>
            <a:off x="1022158" y="236979"/>
            <a:ext cx="2483041" cy="39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6"/>
              </a:buClr>
              <a:buSzPts val="1800"/>
              <a:buFont typeface="Nunito"/>
              <a:buNone/>
              <a:defRPr sz="1600" b="0" i="0" u="none" strike="noStrike" cap="none">
                <a:solidFill>
                  <a:schemeClr val="accent6"/>
                </a:solidFill>
                <a:latin typeface="Nunito"/>
                <a:ea typeface="Nunito"/>
                <a:cs typeface="Nunito"/>
                <a:sym typeface="Nunito"/>
              </a:defRPr>
            </a:lvl1pPr>
            <a:lvl2pPr marL="914400" marR="0" lvl="1"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2pPr>
            <a:lvl3pPr marL="1371600" marR="0" lvl="2"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3pPr>
            <a:lvl4pPr marL="1828800" marR="0" lvl="3"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4pPr>
            <a:lvl5pPr marL="2286000" marR="0" lvl="4"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5pPr>
            <a:lvl6pPr marL="2743200" marR="0" lvl="5"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6pPr>
            <a:lvl7pPr marL="3200400" marR="0" lvl="6"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7pPr>
            <a:lvl8pPr marL="3657600" marR="0" lvl="7"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8pPr>
            <a:lvl9pPr marL="4114800" marR="0" lvl="8" indent="-317500" algn="ctr" rtl="0">
              <a:lnSpc>
                <a:spcPct val="100000"/>
              </a:lnSpc>
              <a:spcBef>
                <a:spcPts val="0"/>
              </a:spcBef>
              <a:spcAft>
                <a:spcPts val="0"/>
              </a:spcAft>
              <a:buClr>
                <a:schemeClr val="accent6"/>
              </a:buClr>
              <a:buSzPts val="1400"/>
              <a:buFont typeface="Nunito"/>
              <a:buNone/>
              <a:defRPr sz="1600" b="0" i="0" u="none" strike="noStrike" cap="none">
                <a:solidFill>
                  <a:schemeClr val="accent6"/>
                </a:solidFill>
                <a:latin typeface="Nunito"/>
                <a:ea typeface="Nunito"/>
                <a:cs typeface="Nunito"/>
                <a:sym typeface="Nunito"/>
              </a:defRPr>
            </a:lvl9pPr>
          </a:lstStyle>
          <a:p>
            <a:pPr marL="0" indent="0" algn="just"/>
            <a:r>
              <a:rPr lang="vi-VN" sz="2400" smtClean="0"/>
              <a:t>Tri thức ngữ văn</a:t>
            </a:r>
            <a:endParaRPr lang="vi-VN" sz="2400"/>
          </a:p>
        </p:txBody>
      </p:sp>
      <p:grpSp>
        <p:nvGrpSpPr>
          <p:cNvPr id="16" name="Google Shape;1009;p37"/>
          <p:cNvGrpSpPr/>
          <p:nvPr/>
        </p:nvGrpSpPr>
        <p:grpSpPr>
          <a:xfrm>
            <a:off x="93952" y="93272"/>
            <a:ext cx="493797" cy="446228"/>
            <a:chOff x="2679436" y="3270400"/>
            <a:chExt cx="752625" cy="689795"/>
          </a:xfrm>
        </p:grpSpPr>
        <p:sp>
          <p:nvSpPr>
            <p:cNvPr id="17" name="Google Shape;1010;p37"/>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11;p37"/>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37"/>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13;p37"/>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1499;p46"/>
          <p:cNvSpPr/>
          <p:nvPr/>
        </p:nvSpPr>
        <p:spPr>
          <a:xfrm>
            <a:off x="105888" y="1001642"/>
            <a:ext cx="2713512" cy="1788751"/>
          </a:xfrm>
          <a:custGeom>
            <a:avLst/>
            <a:gdLst/>
            <a:ahLst/>
            <a:cxnLst/>
            <a:rect l="l" t="t" r="r" b="b"/>
            <a:pathLst>
              <a:path w="79142" h="62131" extrusionOk="0">
                <a:moveTo>
                  <a:pt x="43395" y="1"/>
                </a:moveTo>
                <a:cubicBezTo>
                  <a:pt x="42163" y="1"/>
                  <a:pt x="40910" y="69"/>
                  <a:pt x="39634" y="207"/>
                </a:cubicBezTo>
                <a:cubicBezTo>
                  <a:pt x="27032" y="1530"/>
                  <a:pt x="16510" y="6949"/>
                  <a:pt x="8444" y="16905"/>
                </a:cubicBezTo>
                <a:cubicBezTo>
                  <a:pt x="4223" y="21946"/>
                  <a:pt x="1576" y="28121"/>
                  <a:pt x="820" y="34674"/>
                </a:cubicBezTo>
                <a:cubicBezTo>
                  <a:pt x="1" y="40218"/>
                  <a:pt x="2143" y="45826"/>
                  <a:pt x="6428" y="49544"/>
                </a:cubicBezTo>
                <a:cubicBezTo>
                  <a:pt x="10507" y="53260"/>
                  <a:pt x="15108" y="55118"/>
                  <a:pt x="20089" y="55118"/>
                </a:cubicBezTo>
                <a:cubicBezTo>
                  <a:pt x="22033" y="55118"/>
                  <a:pt x="24035" y="54835"/>
                  <a:pt x="26087" y="54270"/>
                </a:cubicBezTo>
                <a:cubicBezTo>
                  <a:pt x="27606" y="53898"/>
                  <a:pt x="29161" y="53708"/>
                  <a:pt x="30723" y="53708"/>
                </a:cubicBezTo>
                <a:cubicBezTo>
                  <a:pt x="32077" y="53708"/>
                  <a:pt x="33437" y="53851"/>
                  <a:pt x="34782" y="54143"/>
                </a:cubicBezTo>
                <a:cubicBezTo>
                  <a:pt x="36169" y="54396"/>
                  <a:pt x="37555" y="54774"/>
                  <a:pt x="39004" y="55026"/>
                </a:cubicBezTo>
                <a:cubicBezTo>
                  <a:pt x="40390" y="55278"/>
                  <a:pt x="41714" y="55782"/>
                  <a:pt x="42974" y="56538"/>
                </a:cubicBezTo>
                <a:cubicBezTo>
                  <a:pt x="46250" y="58491"/>
                  <a:pt x="49716" y="60066"/>
                  <a:pt x="53307" y="61264"/>
                </a:cubicBezTo>
                <a:cubicBezTo>
                  <a:pt x="55247" y="61858"/>
                  <a:pt x="57153" y="62131"/>
                  <a:pt x="58994" y="62131"/>
                </a:cubicBezTo>
                <a:cubicBezTo>
                  <a:pt x="67493" y="62131"/>
                  <a:pt x="74587" y="56307"/>
                  <a:pt x="77125" y="49418"/>
                </a:cubicBezTo>
                <a:cubicBezTo>
                  <a:pt x="78511" y="45637"/>
                  <a:pt x="79141" y="41605"/>
                  <a:pt x="79078" y="37572"/>
                </a:cubicBezTo>
                <a:cubicBezTo>
                  <a:pt x="79078" y="35304"/>
                  <a:pt x="78889" y="33035"/>
                  <a:pt x="78511" y="30830"/>
                </a:cubicBezTo>
                <a:cubicBezTo>
                  <a:pt x="77062" y="22639"/>
                  <a:pt x="72903" y="15204"/>
                  <a:pt x="66665" y="9722"/>
                </a:cubicBezTo>
                <a:cubicBezTo>
                  <a:pt x="59971" y="3525"/>
                  <a:pt x="52257" y="1"/>
                  <a:pt x="43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507;p46"/>
          <p:cNvSpPr/>
          <p:nvPr/>
        </p:nvSpPr>
        <p:spPr>
          <a:xfrm>
            <a:off x="-304802" y="1872342"/>
            <a:ext cx="4208533" cy="336020"/>
          </a:xfrm>
          <a:custGeom>
            <a:avLst/>
            <a:gdLst/>
            <a:ahLst/>
            <a:cxnLst/>
            <a:rect l="l" t="t" r="r" b="b"/>
            <a:pathLst>
              <a:path w="262869" h="28066" extrusionOk="0">
                <a:moveTo>
                  <a:pt x="81816" y="1"/>
                </a:moveTo>
                <a:cubicBezTo>
                  <a:pt x="47340" y="1"/>
                  <a:pt x="12100" y="1737"/>
                  <a:pt x="0" y="3840"/>
                </a:cubicBezTo>
                <a:lnTo>
                  <a:pt x="0" y="15399"/>
                </a:lnTo>
                <a:cubicBezTo>
                  <a:pt x="0" y="15399"/>
                  <a:pt x="67260" y="10009"/>
                  <a:pt x="87983" y="9889"/>
                </a:cubicBezTo>
                <a:cubicBezTo>
                  <a:pt x="88451" y="9886"/>
                  <a:pt x="88923" y="9884"/>
                  <a:pt x="89397" y="9884"/>
                </a:cubicBezTo>
                <a:cubicBezTo>
                  <a:pt x="106699" y="9884"/>
                  <a:pt x="127958" y="11981"/>
                  <a:pt x="146379" y="14021"/>
                </a:cubicBezTo>
                <a:cubicBezTo>
                  <a:pt x="165844" y="16178"/>
                  <a:pt x="195791" y="24203"/>
                  <a:pt x="224959" y="26839"/>
                </a:cubicBezTo>
                <a:cubicBezTo>
                  <a:pt x="234292" y="27699"/>
                  <a:pt x="241432" y="28065"/>
                  <a:pt x="246844" y="28065"/>
                </a:cubicBezTo>
                <a:cubicBezTo>
                  <a:pt x="258382" y="28065"/>
                  <a:pt x="262066" y="26402"/>
                  <a:pt x="262392" y="24323"/>
                </a:cubicBezTo>
                <a:cubicBezTo>
                  <a:pt x="262869" y="21620"/>
                  <a:pt x="261798" y="17134"/>
                  <a:pt x="259221" y="17134"/>
                </a:cubicBezTo>
                <a:cubicBezTo>
                  <a:pt x="258886" y="17134"/>
                  <a:pt x="258525" y="17210"/>
                  <a:pt x="258139" y="17375"/>
                </a:cubicBezTo>
                <a:cubicBezTo>
                  <a:pt x="256286" y="18218"/>
                  <a:pt x="253484" y="18378"/>
                  <a:pt x="248634" y="18378"/>
                </a:cubicBezTo>
                <a:cubicBezTo>
                  <a:pt x="245670" y="18378"/>
                  <a:pt x="241941" y="18318"/>
                  <a:pt x="237197" y="18318"/>
                </a:cubicBezTo>
                <a:cubicBezTo>
                  <a:pt x="235909" y="18318"/>
                  <a:pt x="234546" y="18323"/>
                  <a:pt x="233104" y="18334"/>
                </a:cubicBezTo>
                <a:cubicBezTo>
                  <a:pt x="232964" y="18335"/>
                  <a:pt x="232823" y="18335"/>
                  <a:pt x="232680" y="18335"/>
                </a:cubicBezTo>
                <a:cubicBezTo>
                  <a:pt x="217020" y="18335"/>
                  <a:pt x="182469" y="11859"/>
                  <a:pt x="153446" y="4618"/>
                </a:cubicBezTo>
                <a:cubicBezTo>
                  <a:pt x="139952" y="1258"/>
                  <a:pt x="111161" y="1"/>
                  <a:pt x="81816" y="1"/>
                </a:cubicBezTo>
                <a:close/>
              </a:path>
            </a:pathLst>
          </a:custGeom>
          <a:solidFill>
            <a:srgbClr val="432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1508;p46"/>
          <p:cNvGrpSpPr/>
          <p:nvPr/>
        </p:nvGrpSpPr>
        <p:grpSpPr>
          <a:xfrm>
            <a:off x="548293" y="783433"/>
            <a:ext cx="640062" cy="1938293"/>
            <a:chOff x="1492740" y="972740"/>
            <a:chExt cx="640126" cy="1917962"/>
          </a:xfrm>
        </p:grpSpPr>
        <p:sp>
          <p:nvSpPr>
            <p:cNvPr id="26" name="Google Shape;1509;p46"/>
            <p:cNvSpPr/>
            <p:nvPr/>
          </p:nvSpPr>
          <p:spPr>
            <a:xfrm>
              <a:off x="1597532" y="972740"/>
              <a:ext cx="486942" cy="503172"/>
            </a:xfrm>
            <a:custGeom>
              <a:avLst/>
              <a:gdLst/>
              <a:ahLst/>
              <a:cxnLst/>
              <a:rect l="l" t="t" r="r" b="b"/>
              <a:pathLst>
                <a:path w="31502" h="32647" extrusionOk="0">
                  <a:moveTo>
                    <a:pt x="17554" y="1"/>
                  </a:moveTo>
                  <a:cubicBezTo>
                    <a:pt x="10902" y="1"/>
                    <a:pt x="8965" y="1764"/>
                    <a:pt x="7003" y="2113"/>
                  </a:cubicBezTo>
                  <a:cubicBezTo>
                    <a:pt x="4943" y="2457"/>
                    <a:pt x="3340" y="1913"/>
                    <a:pt x="3941" y="3229"/>
                  </a:cubicBezTo>
                  <a:cubicBezTo>
                    <a:pt x="4266" y="3940"/>
                    <a:pt x="4957" y="4109"/>
                    <a:pt x="5543" y="4109"/>
                  </a:cubicBezTo>
                  <a:cubicBezTo>
                    <a:pt x="6042" y="4109"/>
                    <a:pt x="6464" y="3987"/>
                    <a:pt x="6517" y="3973"/>
                  </a:cubicBezTo>
                  <a:lnTo>
                    <a:pt x="6517" y="3973"/>
                  </a:lnTo>
                  <a:cubicBezTo>
                    <a:pt x="6517" y="4002"/>
                    <a:pt x="6374" y="4660"/>
                    <a:pt x="5057" y="5347"/>
                  </a:cubicBezTo>
                  <a:cubicBezTo>
                    <a:pt x="3741" y="6063"/>
                    <a:pt x="1423" y="6463"/>
                    <a:pt x="1823" y="7723"/>
                  </a:cubicBezTo>
                  <a:cubicBezTo>
                    <a:pt x="1972" y="8202"/>
                    <a:pt x="2402" y="8352"/>
                    <a:pt x="2884" y="8352"/>
                  </a:cubicBezTo>
                  <a:cubicBezTo>
                    <a:pt x="3697" y="8352"/>
                    <a:pt x="4656" y="7923"/>
                    <a:pt x="4656" y="7923"/>
                  </a:cubicBezTo>
                  <a:lnTo>
                    <a:pt x="4656" y="7923"/>
                  </a:lnTo>
                  <a:cubicBezTo>
                    <a:pt x="4055" y="8953"/>
                    <a:pt x="2081" y="10127"/>
                    <a:pt x="1909" y="10985"/>
                  </a:cubicBezTo>
                  <a:cubicBezTo>
                    <a:pt x="1766" y="11844"/>
                    <a:pt x="3283" y="11872"/>
                    <a:pt x="3283" y="11872"/>
                  </a:cubicBezTo>
                  <a:cubicBezTo>
                    <a:pt x="1308" y="13847"/>
                    <a:pt x="650" y="21059"/>
                    <a:pt x="907" y="24837"/>
                  </a:cubicBezTo>
                  <a:cubicBezTo>
                    <a:pt x="1165" y="28643"/>
                    <a:pt x="907" y="29502"/>
                    <a:pt x="364" y="31076"/>
                  </a:cubicBezTo>
                  <a:cubicBezTo>
                    <a:pt x="0" y="32075"/>
                    <a:pt x="398" y="32647"/>
                    <a:pt x="1124" y="32647"/>
                  </a:cubicBezTo>
                  <a:cubicBezTo>
                    <a:pt x="1542" y="32647"/>
                    <a:pt x="2070" y="32457"/>
                    <a:pt x="2625" y="32049"/>
                  </a:cubicBezTo>
                  <a:cubicBezTo>
                    <a:pt x="3655" y="31190"/>
                    <a:pt x="4485" y="30160"/>
                    <a:pt x="5114" y="28987"/>
                  </a:cubicBezTo>
                  <a:lnTo>
                    <a:pt x="5114" y="28987"/>
                  </a:lnTo>
                  <a:cubicBezTo>
                    <a:pt x="5114" y="28987"/>
                    <a:pt x="5013" y="30784"/>
                    <a:pt x="5858" y="30784"/>
                  </a:cubicBezTo>
                  <a:cubicBezTo>
                    <a:pt x="5911" y="30784"/>
                    <a:pt x="5969" y="30776"/>
                    <a:pt x="6030" y="30761"/>
                  </a:cubicBezTo>
                  <a:cubicBezTo>
                    <a:pt x="7032" y="30532"/>
                    <a:pt x="7890" y="28557"/>
                    <a:pt x="7890" y="28557"/>
                  </a:cubicBezTo>
                  <a:cubicBezTo>
                    <a:pt x="7890" y="28557"/>
                    <a:pt x="8620" y="30139"/>
                    <a:pt x="9497" y="30139"/>
                  </a:cubicBezTo>
                  <a:cubicBezTo>
                    <a:pt x="9571" y="30139"/>
                    <a:pt x="9646" y="30127"/>
                    <a:pt x="9722" y="30103"/>
                  </a:cubicBezTo>
                  <a:cubicBezTo>
                    <a:pt x="10667" y="29817"/>
                    <a:pt x="10838" y="28328"/>
                    <a:pt x="10838" y="28328"/>
                  </a:cubicBezTo>
                  <a:cubicBezTo>
                    <a:pt x="10838" y="28328"/>
                    <a:pt x="11236" y="29708"/>
                    <a:pt x="12237" y="29708"/>
                  </a:cubicBezTo>
                  <a:cubicBezTo>
                    <a:pt x="12275" y="29708"/>
                    <a:pt x="12315" y="29706"/>
                    <a:pt x="12355" y="29702"/>
                  </a:cubicBezTo>
                  <a:cubicBezTo>
                    <a:pt x="13414" y="29588"/>
                    <a:pt x="13786" y="28185"/>
                    <a:pt x="13786" y="28185"/>
                  </a:cubicBezTo>
                  <a:cubicBezTo>
                    <a:pt x="13786" y="28185"/>
                    <a:pt x="13946" y="29708"/>
                    <a:pt x="14938" y="29708"/>
                  </a:cubicBezTo>
                  <a:cubicBezTo>
                    <a:pt x="14973" y="29708"/>
                    <a:pt x="15008" y="29706"/>
                    <a:pt x="15045" y="29702"/>
                  </a:cubicBezTo>
                  <a:cubicBezTo>
                    <a:pt x="15188" y="29674"/>
                    <a:pt x="15331" y="29616"/>
                    <a:pt x="15475" y="29559"/>
                  </a:cubicBezTo>
                  <a:cubicBezTo>
                    <a:pt x="16219" y="29101"/>
                    <a:pt x="16505" y="27842"/>
                    <a:pt x="16505" y="27842"/>
                  </a:cubicBezTo>
                  <a:lnTo>
                    <a:pt x="16505" y="27842"/>
                  </a:lnTo>
                  <a:cubicBezTo>
                    <a:pt x="16505" y="27842"/>
                    <a:pt x="16451" y="29707"/>
                    <a:pt x="17525" y="29707"/>
                  </a:cubicBezTo>
                  <a:cubicBezTo>
                    <a:pt x="17556" y="29707"/>
                    <a:pt x="17588" y="29705"/>
                    <a:pt x="17621" y="29702"/>
                  </a:cubicBezTo>
                  <a:cubicBezTo>
                    <a:pt x="18794" y="29559"/>
                    <a:pt x="18737" y="27928"/>
                    <a:pt x="18737" y="27928"/>
                  </a:cubicBezTo>
                  <a:lnTo>
                    <a:pt x="18737" y="27928"/>
                  </a:lnTo>
                  <a:cubicBezTo>
                    <a:pt x="18737" y="27928"/>
                    <a:pt x="19551" y="29678"/>
                    <a:pt x="20354" y="29678"/>
                  </a:cubicBezTo>
                  <a:cubicBezTo>
                    <a:pt x="20416" y="29678"/>
                    <a:pt x="20478" y="29668"/>
                    <a:pt x="20540" y="29645"/>
                  </a:cubicBezTo>
                  <a:cubicBezTo>
                    <a:pt x="21399" y="29359"/>
                    <a:pt x="21055" y="28014"/>
                    <a:pt x="20998" y="27842"/>
                  </a:cubicBezTo>
                  <a:cubicBezTo>
                    <a:pt x="20998" y="27842"/>
                    <a:pt x="20884" y="20687"/>
                    <a:pt x="22257" y="18884"/>
                  </a:cubicBezTo>
                  <a:cubicBezTo>
                    <a:pt x="23631" y="17052"/>
                    <a:pt x="30757" y="12960"/>
                    <a:pt x="31158" y="9239"/>
                  </a:cubicBezTo>
                  <a:cubicBezTo>
                    <a:pt x="31501" y="6149"/>
                    <a:pt x="28181" y="2027"/>
                    <a:pt x="22629" y="568"/>
                  </a:cubicBezTo>
                  <a:cubicBezTo>
                    <a:pt x="21399" y="253"/>
                    <a:pt x="20168" y="53"/>
                    <a:pt x="18909" y="24"/>
                  </a:cubicBezTo>
                  <a:cubicBezTo>
                    <a:pt x="18437" y="8"/>
                    <a:pt x="17986" y="1"/>
                    <a:pt x="175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1510;p46"/>
            <p:cNvGrpSpPr/>
            <p:nvPr/>
          </p:nvGrpSpPr>
          <p:grpSpPr>
            <a:xfrm>
              <a:off x="1492740" y="972740"/>
              <a:ext cx="640126" cy="1917962"/>
              <a:chOff x="2254575" y="1944800"/>
              <a:chExt cx="1035300" cy="3111050"/>
            </a:xfrm>
          </p:grpSpPr>
          <p:sp>
            <p:nvSpPr>
              <p:cNvPr id="28" name="Google Shape;1511;p46"/>
              <p:cNvSpPr/>
              <p:nvPr/>
            </p:nvSpPr>
            <p:spPr>
              <a:xfrm>
                <a:off x="2254575" y="3735350"/>
                <a:ext cx="313375" cy="1320500"/>
              </a:xfrm>
              <a:custGeom>
                <a:avLst/>
                <a:gdLst/>
                <a:ahLst/>
                <a:cxnLst/>
                <a:rect l="l" t="t" r="r" b="b"/>
                <a:pathLst>
                  <a:path w="12535" h="52820" extrusionOk="0">
                    <a:moveTo>
                      <a:pt x="10000" y="1"/>
                    </a:moveTo>
                    <a:cubicBezTo>
                      <a:pt x="8335" y="1"/>
                      <a:pt x="6079" y="2092"/>
                      <a:pt x="3949" y="10883"/>
                    </a:cubicBezTo>
                    <a:cubicBezTo>
                      <a:pt x="1" y="27177"/>
                      <a:pt x="1374" y="52819"/>
                      <a:pt x="3739" y="52819"/>
                    </a:cubicBezTo>
                    <a:cubicBezTo>
                      <a:pt x="3808" y="52819"/>
                      <a:pt x="3878" y="52797"/>
                      <a:pt x="3949" y="52753"/>
                    </a:cubicBezTo>
                    <a:cubicBezTo>
                      <a:pt x="4579" y="52295"/>
                      <a:pt x="4979" y="51579"/>
                      <a:pt x="5208" y="50520"/>
                    </a:cubicBezTo>
                    <a:cubicBezTo>
                      <a:pt x="5867" y="47515"/>
                      <a:pt x="5294" y="41706"/>
                      <a:pt x="5981" y="32089"/>
                    </a:cubicBezTo>
                    <a:cubicBezTo>
                      <a:pt x="6410" y="25994"/>
                      <a:pt x="7841" y="19011"/>
                      <a:pt x="9272" y="13287"/>
                    </a:cubicBezTo>
                    <a:cubicBezTo>
                      <a:pt x="10904" y="6676"/>
                      <a:pt x="12535" y="1724"/>
                      <a:pt x="12535" y="1724"/>
                    </a:cubicBezTo>
                    <a:cubicBezTo>
                      <a:pt x="12535" y="1724"/>
                      <a:pt x="11511" y="1"/>
                      <a:pt x="100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512;p46"/>
              <p:cNvSpPr/>
              <p:nvPr/>
            </p:nvSpPr>
            <p:spPr>
              <a:xfrm>
                <a:off x="2254575" y="3734975"/>
                <a:ext cx="313375" cy="1320875"/>
              </a:xfrm>
              <a:custGeom>
                <a:avLst/>
                <a:gdLst/>
                <a:ahLst/>
                <a:cxnLst/>
                <a:rect l="l" t="t" r="r" b="b"/>
                <a:pathLst>
                  <a:path w="12535" h="52835" extrusionOk="0">
                    <a:moveTo>
                      <a:pt x="10009" y="0"/>
                    </a:moveTo>
                    <a:cubicBezTo>
                      <a:pt x="8343" y="0"/>
                      <a:pt x="6083" y="2091"/>
                      <a:pt x="3949" y="10898"/>
                    </a:cubicBezTo>
                    <a:cubicBezTo>
                      <a:pt x="1" y="27219"/>
                      <a:pt x="1374" y="52834"/>
                      <a:pt x="3739" y="52834"/>
                    </a:cubicBezTo>
                    <a:cubicBezTo>
                      <a:pt x="3808" y="52834"/>
                      <a:pt x="3878" y="52812"/>
                      <a:pt x="3949" y="52768"/>
                    </a:cubicBezTo>
                    <a:cubicBezTo>
                      <a:pt x="4579" y="52338"/>
                      <a:pt x="4979" y="51623"/>
                      <a:pt x="5208" y="50535"/>
                    </a:cubicBezTo>
                    <a:lnTo>
                      <a:pt x="5208" y="50535"/>
                    </a:lnTo>
                    <a:cubicBezTo>
                      <a:pt x="5064" y="50580"/>
                      <a:pt x="4917" y="50606"/>
                      <a:pt x="4777" y="50606"/>
                    </a:cubicBezTo>
                    <a:cubicBezTo>
                      <a:pt x="4470" y="50606"/>
                      <a:pt x="4192" y="50486"/>
                      <a:pt x="4035" y="50192"/>
                    </a:cubicBezTo>
                    <a:cubicBezTo>
                      <a:pt x="3921" y="49963"/>
                      <a:pt x="3892" y="49677"/>
                      <a:pt x="3921" y="49419"/>
                    </a:cubicBezTo>
                    <a:cubicBezTo>
                      <a:pt x="3921" y="45355"/>
                      <a:pt x="3921" y="41263"/>
                      <a:pt x="3921" y="37199"/>
                    </a:cubicBezTo>
                    <a:cubicBezTo>
                      <a:pt x="3949" y="32505"/>
                      <a:pt x="3949" y="27754"/>
                      <a:pt x="4922" y="23175"/>
                    </a:cubicBezTo>
                    <a:cubicBezTo>
                      <a:pt x="5638" y="19598"/>
                      <a:pt x="7126" y="16221"/>
                      <a:pt x="9272" y="13273"/>
                    </a:cubicBezTo>
                    <a:cubicBezTo>
                      <a:pt x="10904" y="6662"/>
                      <a:pt x="12535" y="1711"/>
                      <a:pt x="12535" y="1711"/>
                    </a:cubicBezTo>
                    <a:cubicBezTo>
                      <a:pt x="12535" y="1711"/>
                      <a:pt x="11515" y="0"/>
                      <a:pt x="10009" y="0"/>
                    </a:cubicBezTo>
                    <a:close/>
                  </a:path>
                </a:pathLst>
              </a:custGeom>
              <a:solidFill>
                <a:srgbClr val="000000">
                  <a:alpha val="3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513;p46"/>
              <p:cNvSpPr/>
              <p:nvPr/>
            </p:nvSpPr>
            <p:spPr>
              <a:xfrm>
                <a:off x="2781150" y="2633675"/>
                <a:ext cx="311975" cy="935175"/>
              </a:xfrm>
              <a:custGeom>
                <a:avLst/>
                <a:gdLst/>
                <a:ahLst/>
                <a:cxnLst/>
                <a:rect l="l" t="t" r="r" b="b"/>
                <a:pathLst>
                  <a:path w="12479" h="37407" extrusionOk="0">
                    <a:moveTo>
                      <a:pt x="6554" y="1"/>
                    </a:moveTo>
                    <a:lnTo>
                      <a:pt x="6554" y="1"/>
                    </a:lnTo>
                    <a:cubicBezTo>
                      <a:pt x="6554" y="1"/>
                      <a:pt x="11076" y="7642"/>
                      <a:pt x="9473" y="18947"/>
                    </a:cubicBezTo>
                    <a:cubicBezTo>
                      <a:pt x="7871" y="30223"/>
                      <a:pt x="0" y="37406"/>
                      <a:pt x="0" y="37406"/>
                    </a:cubicBezTo>
                    <a:cubicBezTo>
                      <a:pt x="9531" y="35031"/>
                      <a:pt x="12478" y="23726"/>
                      <a:pt x="12021" y="12851"/>
                    </a:cubicBezTo>
                    <a:cubicBezTo>
                      <a:pt x="11591" y="2004"/>
                      <a:pt x="7728" y="459"/>
                      <a:pt x="7728" y="459"/>
                    </a:cubicBezTo>
                    <a:lnTo>
                      <a:pt x="65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514;p46"/>
              <p:cNvSpPr/>
              <p:nvPr/>
            </p:nvSpPr>
            <p:spPr>
              <a:xfrm>
                <a:off x="2388525" y="3424725"/>
                <a:ext cx="551475" cy="413250"/>
              </a:xfrm>
              <a:custGeom>
                <a:avLst/>
                <a:gdLst/>
                <a:ahLst/>
                <a:cxnLst/>
                <a:rect l="l" t="t" r="r" b="b"/>
                <a:pathLst>
                  <a:path w="22059" h="16530" extrusionOk="0">
                    <a:moveTo>
                      <a:pt x="20559" y="0"/>
                    </a:moveTo>
                    <a:cubicBezTo>
                      <a:pt x="11944" y="0"/>
                      <a:pt x="1" y="16530"/>
                      <a:pt x="4429" y="16530"/>
                    </a:cubicBezTo>
                    <a:cubicBezTo>
                      <a:pt x="4962" y="16530"/>
                      <a:pt x="5733" y="16290"/>
                      <a:pt x="6776" y="15752"/>
                    </a:cubicBezTo>
                    <a:cubicBezTo>
                      <a:pt x="16965" y="10486"/>
                      <a:pt x="22059" y="183"/>
                      <a:pt x="22059" y="183"/>
                    </a:cubicBezTo>
                    <a:cubicBezTo>
                      <a:pt x="21574" y="59"/>
                      <a:pt x="21072" y="0"/>
                      <a:pt x="205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515;p46"/>
              <p:cNvSpPr/>
              <p:nvPr/>
            </p:nvSpPr>
            <p:spPr>
              <a:xfrm>
                <a:off x="2351150" y="2529000"/>
                <a:ext cx="761300" cy="1163550"/>
              </a:xfrm>
              <a:custGeom>
                <a:avLst/>
                <a:gdLst/>
                <a:ahLst/>
                <a:cxnLst/>
                <a:rect l="l" t="t" r="r" b="b"/>
                <a:pathLst>
                  <a:path w="30452" h="46542" extrusionOk="0">
                    <a:moveTo>
                      <a:pt x="16991" y="1"/>
                    </a:moveTo>
                    <a:cubicBezTo>
                      <a:pt x="11736" y="1"/>
                      <a:pt x="5509" y="3012"/>
                      <a:pt x="3807" y="9253"/>
                    </a:cubicBezTo>
                    <a:cubicBezTo>
                      <a:pt x="1059" y="19327"/>
                      <a:pt x="0" y="41507"/>
                      <a:pt x="258" y="45027"/>
                    </a:cubicBezTo>
                    <a:cubicBezTo>
                      <a:pt x="338" y="46015"/>
                      <a:pt x="1645" y="46542"/>
                      <a:pt x="3641" y="46542"/>
                    </a:cubicBezTo>
                    <a:cubicBezTo>
                      <a:pt x="8813" y="46542"/>
                      <a:pt x="18605" y="43002"/>
                      <a:pt x="23583" y="34782"/>
                    </a:cubicBezTo>
                    <a:cubicBezTo>
                      <a:pt x="30451" y="23420"/>
                      <a:pt x="27503" y="9196"/>
                      <a:pt x="24298" y="3358"/>
                    </a:cubicBezTo>
                    <a:cubicBezTo>
                      <a:pt x="23078" y="1136"/>
                      <a:pt x="20218" y="1"/>
                      <a:pt x="169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516;p46"/>
              <p:cNvSpPr/>
              <p:nvPr/>
            </p:nvSpPr>
            <p:spPr>
              <a:xfrm>
                <a:off x="2423289" y="1944800"/>
                <a:ext cx="787550" cy="816175"/>
              </a:xfrm>
              <a:custGeom>
                <a:avLst/>
                <a:gdLst/>
                <a:ahLst/>
                <a:cxnLst/>
                <a:rect l="l" t="t" r="r" b="b"/>
                <a:pathLst>
                  <a:path w="31502" h="32647" extrusionOk="0">
                    <a:moveTo>
                      <a:pt x="17554" y="1"/>
                    </a:moveTo>
                    <a:cubicBezTo>
                      <a:pt x="10902" y="1"/>
                      <a:pt x="8965" y="1764"/>
                      <a:pt x="7003" y="2113"/>
                    </a:cubicBezTo>
                    <a:cubicBezTo>
                      <a:pt x="4943" y="2457"/>
                      <a:pt x="3340" y="1913"/>
                      <a:pt x="3941" y="3229"/>
                    </a:cubicBezTo>
                    <a:cubicBezTo>
                      <a:pt x="4266" y="3940"/>
                      <a:pt x="4957" y="4109"/>
                      <a:pt x="5543" y="4109"/>
                    </a:cubicBezTo>
                    <a:cubicBezTo>
                      <a:pt x="6042" y="4109"/>
                      <a:pt x="6464" y="3987"/>
                      <a:pt x="6517" y="3973"/>
                    </a:cubicBezTo>
                    <a:lnTo>
                      <a:pt x="6517" y="3973"/>
                    </a:lnTo>
                    <a:cubicBezTo>
                      <a:pt x="6517" y="4002"/>
                      <a:pt x="6374" y="4660"/>
                      <a:pt x="5057" y="5347"/>
                    </a:cubicBezTo>
                    <a:cubicBezTo>
                      <a:pt x="3741" y="6063"/>
                      <a:pt x="1423" y="6463"/>
                      <a:pt x="1823" y="7723"/>
                    </a:cubicBezTo>
                    <a:cubicBezTo>
                      <a:pt x="1972" y="8202"/>
                      <a:pt x="2402" y="8352"/>
                      <a:pt x="2884" y="8352"/>
                    </a:cubicBezTo>
                    <a:cubicBezTo>
                      <a:pt x="3697" y="8352"/>
                      <a:pt x="4656" y="7923"/>
                      <a:pt x="4656" y="7923"/>
                    </a:cubicBezTo>
                    <a:lnTo>
                      <a:pt x="4656" y="7923"/>
                    </a:lnTo>
                    <a:cubicBezTo>
                      <a:pt x="4055" y="8953"/>
                      <a:pt x="2081" y="10127"/>
                      <a:pt x="1909" y="10985"/>
                    </a:cubicBezTo>
                    <a:cubicBezTo>
                      <a:pt x="1766" y="11844"/>
                      <a:pt x="3283" y="11872"/>
                      <a:pt x="3283" y="11872"/>
                    </a:cubicBezTo>
                    <a:cubicBezTo>
                      <a:pt x="1308" y="13847"/>
                      <a:pt x="650" y="21059"/>
                      <a:pt x="907" y="24837"/>
                    </a:cubicBezTo>
                    <a:cubicBezTo>
                      <a:pt x="1165" y="28643"/>
                      <a:pt x="907" y="29502"/>
                      <a:pt x="364" y="31076"/>
                    </a:cubicBezTo>
                    <a:cubicBezTo>
                      <a:pt x="0" y="32075"/>
                      <a:pt x="398" y="32647"/>
                      <a:pt x="1124" y="32647"/>
                    </a:cubicBezTo>
                    <a:cubicBezTo>
                      <a:pt x="1542" y="32647"/>
                      <a:pt x="2070" y="32457"/>
                      <a:pt x="2625" y="32049"/>
                    </a:cubicBezTo>
                    <a:cubicBezTo>
                      <a:pt x="3655" y="31190"/>
                      <a:pt x="4485" y="30160"/>
                      <a:pt x="5114" y="28987"/>
                    </a:cubicBezTo>
                    <a:lnTo>
                      <a:pt x="5114" y="28987"/>
                    </a:lnTo>
                    <a:cubicBezTo>
                      <a:pt x="5114" y="28987"/>
                      <a:pt x="5013" y="30784"/>
                      <a:pt x="5858" y="30784"/>
                    </a:cubicBezTo>
                    <a:cubicBezTo>
                      <a:pt x="5911" y="30784"/>
                      <a:pt x="5969" y="30776"/>
                      <a:pt x="6030" y="30761"/>
                    </a:cubicBezTo>
                    <a:cubicBezTo>
                      <a:pt x="7032" y="30532"/>
                      <a:pt x="7890" y="28557"/>
                      <a:pt x="7890" y="28557"/>
                    </a:cubicBezTo>
                    <a:cubicBezTo>
                      <a:pt x="7890" y="28557"/>
                      <a:pt x="8620" y="30139"/>
                      <a:pt x="9497" y="30139"/>
                    </a:cubicBezTo>
                    <a:cubicBezTo>
                      <a:pt x="9571" y="30139"/>
                      <a:pt x="9646" y="30127"/>
                      <a:pt x="9722" y="30103"/>
                    </a:cubicBezTo>
                    <a:cubicBezTo>
                      <a:pt x="10667" y="29817"/>
                      <a:pt x="10838" y="28328"/>
                      <a:pt x="10838" y="28328"/>
                    </a:cubicBezTo>
                    <a:cubicBezTo>
                      <a:pt x="10838" y="28328"/>
                      <a:pt x="11236" y="29708"/>
                      <a:pt x="12237" y="29708"/>
                    </a:cubicBezTo>
                    <a:cubicBezTo>
                      <a:pt x="12275" y="29708"/>
                      <a:pt x="12315" y="29706"/>
                      <a:pt x="12355" y="29702"/>
                    </a:cubicBezTo>
                    <a:cubicBezTo>
                      <a:pt x="13414" y="29588"/>
                      <a:pt x="13786" y="28185"/>
                      <a:pt x="13786" y="28185"/>
                    </a:cubicBezTo>
                    <a:cubicBezTo>
                      <a:pt x="13786" y="28185"/>
                      <a:pt x="13946" y="29708"/>
                      <a:pt x="14938" y="29708"/>
                    </a:cubicBezTo>
                    <a:cubicBezTo>
                      <a:pt x="14973" y="29708"/>
                      <a:pt x="15008" y="29706"/>
                      <a:pt x="15045" y="29702"/>
                    </a:cubicBezTo>
                    <a:cubicBezTo>
                      <a:pt x="15188" y="29674"/>
                      <a:pt x="15331" y="29616"/>
                      <a:pt x="15475" y="29559"/>
                    </a:cubicBezTo>
                    <a:cubicBezTo>
                      <a:pt x="16219" y="29101"/>
                      <a:pt x="16505" y="27842"/>
                      <a:pt x="16505" y="27842"/>
                    </a:cubicBezTo>
                    <a:lnTo>
                      <a:pt x="16505" y="27842"/>
                    </a:lnTo>
                    <a:cubicBezTo>
                      <a:pt x="16505" y="27842"/>
                      <a:pt x="16451" y="29707"/>
                      <a:pt x="17525" y="29707"/>
                    </a:cubicBezTo>
                    <a:cubicBezTo>
                      <a:pt x="17556" y="29707"/>
                      <a:pt x="17588" y="29705"/>
                      <a:pt x="17621" y="29702"/>
                    </a:cubicBezTo>
                    <a:cubicBezTo>
                      <a:pt x="18794" y="29559"/>
                      <a:pt x="18737" y="27928"/>
                      <a:pt x="18737" y="27928"/>
                    </a:cubicBezTo>
                    <a:lnTo>
                      <a:pt x="18737" y="27928"/>
                    </a:lnTo>
                    <a:cubicBezTo>
                      <a:pt x="18737" y="27928"/>
                      <a:pt x="19551" y="29678"/>
                      <a:pt x="20354" y="29678"/>
                    </a:cubicBezTo>
                    <a:cubicBezTo>
                      <a:pt x="20416" y="29678"/>
                      <a:pt x="20478" y="29668"/>
                      <a:pt x="20540" y="29645"/>
                    </a:cubicBezTo>
                    <a:cubicBezTo>
                      <a:pt x="21399" y="29359"/>
                      <a:pt x="21055" y="28014"/>
                      <a:pt x="20998" y="27842"/>
                    </a:cubicBezTo>
                    <a:cubicBezTo>
                      <a:pt x="20998" y="27842"/>
                      <a:pt x="20884" y="20687"/>
                      <a:pt x="22257" y="18884"/>
                    </a:cubicBezTo>
                    <a:cubicBezTo>
                      <a:pt x="23631" y="17052"/>
                      <a:pt x="30757" y="12960"/>
                      <a:pt x="31158" y="9239"/>
                    </a:cubicBezTo>
                    <a:cubicBezTo>
                      <a:pt x="31501" y="6149"/>
                      <a:pt x="28181" y="2027"/>
                      <a:pt x="22629" y="568"/>
                    </a:cubicBezTo>
                    <a:cubicBezTo>
                      <a:pt x="21399" y="253"/>
                      <a:pt x="20168" y="53"/>
                      <a:pt x="18909" y="24"/>
                    </a:cubicBezTo>
                    <a:cubicBezTo>
                      <a:pt x="18437" y="8"/>
                      <a:pt x="17986" y="1"/>
                      <a:pt x="17554" y="1"/>
                    </a:cubicBezTo>
                    <a:close/>
                  </a:path>
                </a:pathLst>
              </a:custGeom>
              <a:solidFill>
                <a:srgbClr val="000000">
                  <a:alpha val="3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517;p46"/>
              <p:cNvSpPr/>
              <p:nvPr/>
            </p:nvSpPr>
            <p:spPr>
              <a:xfrm>
                <a:off x="2616600" y="2044450"/>
                <a:ext cx="412475" cy="262800"/>
              </a:xfrm>
              <a:custGeom>
                <a:avLst/>
                <a:gdLst/>
                <a:ahLst/>
                <a:cxnLst/>
                <a:rect l="l" t="t" r="r" b="b"/>
                <a:pathLst>
                  <a:path w="16499" h="10512" extrusionOk="0">
                    <a:moveTo>
                      <a:pt x="9950" y="0"/>
                    </a:moveTo>
                    <a:cubicBezTo>
                      <a:pt x="9740" y="0"/>
                      <a:pt x="9524" y="6"/>
                      <a:pt x="9301" y="16"/>
                    </a:cubicBezTo>
                    <a:cubicBezTo>
                      <a:pt x="3835" y="245"/>
                      <a:pt x="401" y="3994"/>
                      <a:pt x="200" y="4624"/>
                    </a:cubicBezTo>
                    <a:cubicBezTo>
                      <a:pt x="0" y="5225"/>
                      <a:pt x="2089" y="8516"/>
                      <a:pt x="5724" y="9832"/>
                    </a:cubicBezTo>
                    <a:cubicBezTo>
                      <a:pt x="6990" y="10292"/>
                      <a:pt x="8264" y="10511"/>
                      <a:pt x="9465" y="10511"/>
                    </a:cubicBezTo>
                    <a:cubicBezTo>
                      <a:pt x="12908" y="10511"/>
                      <a:pt x="15759" y="8708"/>
                      <a:pt x="16141" y="5568"/>
                    </a:cubicBezTo>
                    <a:cubicBezTo>
                      <a:pt x="16498" y="2850"/>
                      <a:pt x="14906" y="0"/>
                      <a:pt x="99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518;p46"/>
              <p:cNvSpPr/>
              <p:nvPr/>
            </p:nvSpPr>
            <p:spPr>
              <a:xfrm>
                <a:off x="2924250" y="2526075"/>
                <a:ext cx="59500" cy="132950"/>
              </a:xfrm>
              <a:custGeom>
                <a:avLst/>
                <a:gdLst/>
                <a:ahLst/>
                <a:cxnLst/>
                <a:rect l="l" t="t" r="r" b="b"/>
                <a:pathLst>
                  <a:path w="2380" h="5318" extrusionOk="0">
                    <a:moveTo>
                      <a:pt x="1808" y="1"/>
                    </a:moveTo>
                    <a:cubicBezTo>
                      <a:pt x="1489" y="1"/>
                      <a:pt x="1110" y="47"/>
                      <a:pt x="916" y="241"/>
                    </a:cubicBezTo>
                    <a:cubicBezTo>
                      <a:pt x="573" y="584"/>
                      <a:pt x="0" y="4133"/>
                      <a:pt x="716" y="4992"/>
                    </a:cubicBezTo>
                    <a:cubicBezTo>
                      <a:pt x="901" y="5214"/>
                      <a:pt x="1108" y="5318"/>
                      <a:pt x="1307" y="5318"/>
                    </a:cubicBezTo>
                    <a:cubicBezTo>
                      <a:pt x="1875" y="5318"/>
                      <a:pt x="2380" y="4474"/>
                      <a:pt x="2147" y="3160"/>
                    </a:cubicBezTo>
                    <a:cubicBezTo>
                      <a:pt x="1975" y="2130"/>
                      <a:pt x="2032" y="1042"/>
                      <a:pt x="2347" y="40"/>
                    </a:cubicBezTo>
                    <a:cubicBezTo>
                      <a:pt x="2347" y="40"/>
                      <a:pt x="2103" y="1"/>
                      <a:pt x="18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519;p46"/>
              <p:cNvSpPr/>
              <p:nvPr/>
            </p:nvSpPr>
            <p:spPr>
              <a:xfrm>
                <a:off x="2890625" y="2328875"/>
                <a:ext cx="262600" cy="214675"/>
              </a:xfrm>
              <a:custGeom>
                <a:avLst/>
                <a:gdLst/>
                <a:ahLst/>
                <a:cxnLst/>
                <a:rect l="l" t="t" r="r" b="b"/>
                <a:pathLst>
                  <a:path w="10504" h="8587" extrusionOk="0">
                    <a:moveTo>
                      <a:pt x="4837" y="1"/>
                    </a:moveTo>
                    <a:cubicBezTo>
                      <a:pt x="3692" y="602"/>
                      <a:pt x="2719" y="1489"/>
                      <a:pt x="2032" y="2605"/>
                    </a:cubicBezTo>
                    <a:cubicBezTo>
                      <a:pt x="945" y="4437"/>
                      <a:pt x="0" y="6612"/>
                      <a:pt x="2032" y="8587"/>
                    </a:cubicBezTo>
                    <a:cubicBezTo>
                      <a:pt x="2032" y="8587"/>
                      <a:pt x="7441" y="8129"/>
                      <a:pt x="10418" y="5839"/>
                    </a:cubicBezTo>
                    <a:cubicBezTo>
                      <a:pt x="10418" y="5839"/>
                      <a:pt x="10503" y="3779"/>
                      <a:pt x="7842" y="2405"/>
                    </a:cubicBezTo>
                    <a:cubicBezTo>
                      <a:pt x="5180" y="1003"/>
                      <a:pt x="4837" y="1"/>
                      <a:pt x="4837" y="1"/>
                    </a:cubicBezTo>
                    <a:close/>
                  </a:path>
                </a:pathLst>
              </a:custGeom>
              <a:solidFill>
                <a:srgbClr val="2027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520;p46"/>
              <p:cNvSpPr/>
              <p:nvPr/>
            </p:nvSpPr>
            <p:spPr>
              <a:xfrm>
                <a:off x="2821225" y="2327050"/>
                <a:ext cx="218225" cy="172750"/>
              </a:xfrm>
              <a:custGeom>
                <a:avLst/>
                <a:gdLst/>
                <a:ahLst/>
                <a:cxnLst/>
                <a:rect l="l" t="t" r="r" b="b"/>
                <a:pathLst>
                  <a:path w="8729" h="6910" extrusionOk="0">
                    <a:moveTo>
                      <a:pt x="3902" y="0"/>
                    </a:moveTo>
                    <a:cubicBezTo>
                      <a:pt x="3030" y="0"/>
                      <a:pt x="2221" y="123"/>
                      <a:pt x="1717" y="503"/>
                    </a:cubicBezTo>
                    <a:cubicBezTo>
                      <a:pt x="544" y="1362"/>
                      <a:pt x="0" y="3136"/>
                      <a:pt x="515" y="4853"/>
                    </a:cubicBezTo>
                    <a:cubicBezTo>
                      <a:pt x="947" y="6378"/>
                      <a:pt x="1808" y="6910"/>
                      <a:pt x="2797" y="6910"/>
                    </a:cubicBezTo>
                    <a:cubicBezTo>
                      <a:pt x="2921" y="6910"/>
                      <a:pt x="3048" y="6901"/>
                      <a:pt x="3177" y="6885"/>
                    </a:cubicBezTo>
                    <a:cubicBezTo>
                      <a:pt x="4350" y="6714"/>
                      <a:pt x="5552" y="5082"/>
                      <a:pt x="6182" y="4052"/>
                    </a:cubicBezTo>
                    <a:cubicBezTo>
                      <a:pt x="6783" y="2993"/>
                      <a:pt x="8271" y="1820"/>
                      <a:pt x="8500" y="1534"/>
                    </a:cubicBezTo>
                    <a:cubicBezTo>
                      <a:pt x="8729" y="1247"/>
                      <a:pt x="7985" y="446"/>
                      <a:pt x="7155" y="332"/>
                    </a:cubicBezTo>
                    <a:cubicBezTo>
                      <a:pt x="6338" y="217"/>
                      <a:pt x="5064" y="0"/>
                      <a:pt x="39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521;p46"/>
              <p:cNvSpPr/>
              <p:nvPr/>
            </p:nvSpPr>
            <p:spPr>
              <a:xfrm>
                <a:off x="3005100" y="2175775"/>
                <a:ext cx="284775" cy="437175"/>
              </a:xfrm>
              <a:custGeom>
                <a:avLst/>
                <a:gdLst/>
                <a:ahLst/>
                <a:cxnLst/>
                <a:rect l="l" t="t" r="r" b="b"/>
                <a:pathLst>
                  <a:path w="11391" h="17487" extrusionOk="0">
                    <a:moveTo>
                      <a:pt x="7470" y="0"/>
                    </a:moveTo>
                    <a:cubicBezTo>
                      <a:pt x="4780" y="1574"/>
                      <a:pt x="4551" y="3263"/>
                      <a:pt x="2919" y="4522"/>
                    </a:cubicBezTo>
                    <a:cubicBezTo>
                      <a:pt x="1288" y="5781"/>
                      <a:pt x="0" y="5867"/>
                      <a:pt x="172" y="6440"/>
                    </a:cubicBezTo>
                    <a:cubicBezTo>
                      <a:pt x="830" y="8386"/>
                      <a:pt x="5495" y="9044"/>
                      <a:pt x="5667" y="12307"/>
                    </a:cubicBezTo>
                    <a:cubicBezTo>
                      <a:pt x="5867" y="15598"/>
                      <a:pt x="1861" y="17487"/>
                      <a:pt x="1861" y="17487"/>
                    </a:cubicBezTo>
                    <a:cubicBezTo>
                      <a:pt x="4350" y="17401"/>
                      <a:pt x="6726" y="16313"/>
                      <a:pt x="8414" y="14453"/>
                    </a:cubicBezTo>
                    <a:cubicBezTo>
                      <a:pt x="10389" y="12278"/>
                      <a:pt x="11391" y="9388"/>
                      <a:pt x="11133" y="6468"/>
                    </a:cubicBezTo>
                    <a:cubicBezTo>
                      <a:pt x="10933" y="4322"/>
                      <a:pt x="10017" y="2347"/>
                      <a:pt x="8500" y="830"/>
                    </a:cubicBezTo>
                    <a:cubicBezTo>
                      <a:pt x="8185" y="516"/>
                      <a:pt x="7842" y="229"/>
                      <a:pt x="7470" y="0"/>
                    </a:cubicBezTo>
                    <a:close/>
                  </a:path>
                </a:pathLst>
              </a:custGeom>
              <a:solidFill>
                <a:srgbClr val="2C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522;p46"/>
              <p:cNvSpPr/>
              <p:nvPr/>
            </p:nvSpPr>
            <p:spPr>
              <a:xfrm>
                <a:off x="2263850" y="3551500"/>
                <a:ext cx="436250" cy="789075"/>
              </a:xfrm>
              <a:custGeom>
                <a:avLst/>
                <a:gdLst/>
                <a:ahLst/>
                <a:cxnLst/>
                <a:rect l="l" t="t" r="r" b="b"/>
                <a:pathLst>
                  <a:path w="17450" h="31563" extrusionOk="0">
                    <a:moveTo>
                      <a:pt x="15105" y="1"/>
                    </a:moveTo>
                    <a:cubicBezTo>
                      <a:pt x="11628" y="1"/>
                      <a:pt x="4851" y="3967"/>
                      <a:pt x="2777" y="7934"/>
                    </a:cubicBezTo>
                    <a:cubicBezTo>
                      <a:pt x="2777" y="7934"/>
                      <a:pt x="344" y="16262"/>
                      <a:pt x="172" y="22959"/>
                    </a:cubicBezTo>
                    <a:cubicBezTo>
                      <a:pt x="1" y="29684"/>
                      <a:pt x="87" y="30371"/>
                      <a:pt x="745" y="31430"/>
                    </a:cubicBezTo>
                    <a:cubicBezTo>
                      <a:pt x="799" y="31520"/>
                      <a:pt x="850" y="31562"/>
                      <a:pt x="903" y="31562"/>
                    </a:cubicBezTo>
                    <a:cubicBezTo>
                      <a:pt x="1350" y="31562"/>
                      <a:pt x="1812" y="28426"/>
                      <a:pt x="3607" y="24991"/>
                    </a:cubicBezTo>
                    <a:cubicBezTo>
                      <a:pt x="4151" y="23960"/>
                      <a:pt x="4752" y="22987"/>
                      <a:pt x="5467" y="22072"/>
                    </a:cubicBezTo>
                    <a:cubicBezTo>
                      <a:pt x="8443" y="18237"/>
                      <a:pt x="13566" y="11540"/>
                      <a:pt x="15970" y="6073"/>
                    </a:cubicBezTo>
                    <a:cubicBezTo>
                      <a:pt x="16485" y="4900"/>
                      <a:pt x="16886" y="3669"/>
                      <a:pt x="17144" y="2410"/>
                    </a:cubicBezTo>
                    <a:cubicBezTo>
                      <a:pt x="17449" y="705"/>
                      <a:pt x="16570" y="1"/>
                      <a:pt x="151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523;p46"/>
              <p:cNvSpPr/>
              <p:nvPr/>
            </p:nvSpPr>
            <p:spPr>
              <a:xfrm>
                <a:off x="2263150" y="3551500"/>
                <a:ext cx="436950" cy="789075"/>
              </a:xfrm>
              <a:custGeom>
                <a:avLst/>
                <a:gdLst/>
                <a:ahLst/>
                <a:cxnLst/>
                <a:rect l="l" t="t" r="r" b="b"/>
                <a:pathLst>
                  <a:path w="17478" h="31563" extrusionOk="0">
                    <a:moveTo>
                      <a:pt x="15132" y="1"/>
                    </a:moveTo>
                    <a:cubicBezTo>
                      <a:pt x="11653" y="1"/>
                      <a:pt x="4870" y="3967"/>
                      <a:pt x="2776" y="7934"/>
                    </a:cubicBezTo>
                    <a:cubicBezTo>
                      <a:pt x="2776" y="7934"/>
                      <a:pt x="344" y="16262"/>
                      <a:pt x="172" y="22959"/>
                    </a:cubicBezTo>
                    <a:cubicBezTo>
                      <a:pt x="0" y="29684"/>
                      <a:pt x="115" y="30371"/>
                      <a:pt x="744" y="31430"/>
                    </a:cubicBezTo>
                    <a:cubicBezTo>
                      <a:pt x="801" y="31520"/>
                      <a:pt x="855" y="31562"/>
                      <a:pt x="909" y="31562"/>
                    </a:cubicBezTo>
                    <a:cubicBezTo>
                      <a:pt x="1372" y="31562"/>
                      <a:pt x="1812" y="28426"/>
                      <a:pt x="3606" y="24991"/>
                    </a:cubicBezTo>
                    <a:cubicBezTo>
                      <a:pt x="3520" y="24934"/>
                      <a:pt x="3434" y="24876"/>
                      <a:pt x="3349" y="24790"/>
                    </a:cubicBezTo>
                    <a:cubicBezTo>
                      <a:pt x="2662" y="24247"/>
                      <a:pt x="2604" y="23245"/>
                      <a:pt x="2633" y="22358"/>
                    </a:cubicBezTo>
                    <a:cubicBezTo>
                      <a:pt x="2776" y="18151"/>
                      <a:pt x="3806" y="13514"/>
                      <a:pt x="7269" y="11139"/>
                    </a:cubicBezTo>
                    <a:cubicBezTo>
                      <a:pt x="8729" y="10166"/>
                      <a:pt x="10475" y="9679"/>
                      <a:pt x="12049" y="8907"/>
                    </a:cubicBezTo>
                    <a:cubicBezTo>
                      <a:pt x="13508" y="8220"/>
                      <a:pt x="14854" y="7247"/>
                      <a:pt x="15998" y="6073"/>
                    </a:cubicBezTo>
                    <a:cubicBezTo>
                      <a:pt x="16513" y="4900"/>
                      <a:pt x="16914" y="3669"/>
                      <a:pt x="17172" y="2410"/>
                    </a:cubicBezTo>
                    <a:cubicBezTo>
                      <a:pt x="17477" y="705"/>
                      <a:pt x="16598" y="1"/>
                      <a:pt x="15132" y="1"/>
                    </a:cubicBezTo>
                    <a:close/>
                  </a:path>
                </a:pathLst>
              </a:custGeom>
              <a:solidFill>
                <a:srgbClr val="000000">
                  <a:alpha val="3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524;p46"/>
              <p:cNvSpPr/>
              <p:nvPr/>
            </p:nvSpPr>
            <p:spPr>
              <a:xfrm>
                <a:off x="2263750" y="2971375"/>
                <a:ext cx="652650" cy="836775"/>
              </a:xfrm>
              <a:custGeom>
                <a:avLst/>
                <a:gdLst/>
                <a:ahLst/>
                <a:cxnLst/>
                <a:rect l="l" t="t" r="r" b="b"/>
                <a:pathLst>
                  <a:path w="26106" h="33471" extrusionOk="0">
                    <a:moveTo>
                      <a:pt x="25848" y="1"/>
                    </a:moveTo>
                    <a:lnTo>
                      <a:pt x="2981" y="16428"/>
                    </a:lnTo>
                    <a:cubicBezTo>
                      <a:pt x="2981" y="16428"/>
                      <a:pt x="2724" y="21465"/>
                      <a:pt x="1836" y="26846"/>
                    </a:cubicBezTo>
                    <a:cubicBezTo>
                      <a:pt x="996" y="31944"/>
                      <a:pt x="1" y="33471"/>
                      <a:pt x="1555" y="33471"/>
                    </a:cubicBezTo>
                    <a:cubicBezTo>
                      <a:pt x="1641" y="33471"/>
                      <a:pt x="1734" y="33466"/>
                      <a:pt x="1836" y="33457"/>
                    </a:cubicBezTo>
                    <a:cubicBezTo>
                      <a:pt x="3725" y="33285"/>
                      <a:pt x="5729" y="30738"/>
                      <a:pt x="5872" y="30566"/>
                    </a:cubicBezTo>
                    <a:lnTo>
                      <a:pt x="5872" y="30566"/>
                    </a:lnTo>
                    <a:cubicBezTo>
                      <a:pt x="5757" y="30738"/>
                      <a:pt x="4727" y="32427"/>
                      <a:pt x="5442" y="32656"/>
                    </a:cubicBezTo>
                    <a:cubicBezTo>
                      <a:pt x="5486" y="32670"/>
                      <a:pt x="5537" y="32678"/>
                      <a:pt x="5595" y="32678"/>
                    </a:cubicBezTo>
                    <a:cubicBezTo>
                      <a:pt x="6544" y="32678"/>
                      <a:pt x="9416" y="30772"/>
                      <a:pt x="11195" y="28992"/>
                    </a:cubicBezTo>
                    <a:lnTo>
                      <a:pt x="11195" y="28992"/>
                    </a:lnTo>
                    <a:cubicBezTo>
                      <a:pt x="10851" y="29422"/>
                      <a:pt x="10479" y="30023"/>
                      <a:pt x="10851" y="30280"/>
                    </a:cubicBezTo>
                    <a:cubicBezTo>
                      <a:pt x="10892" y="30309"/>
                      <a:pt x="10956" y="30324"/>
                      <a:pt x="11043" y="30324"/>
                    </a:cubicBezTo>
                    <a:cubicBezTo>
                      <a:pt x="11380" y="30324"/>
                      <a:pt x="12051" y="30095"/>
                      <a:pt x="12941" y="29593"/>
                    </a:cubicBezTo>
                    <a:cubicBezTo>
                      <a:pt x="15144" y="28305"/>
                      <a:pt x="18693" y="25272"/>
                      <a:pt x="21698" y="19863"/>
                    </a:cubicBezTo>
                    <a:cubicBezTo>
                      <a:pt x="22499" y="18403"/>
                      <a:pt x="23158" y="16886"/>
                      <a:pt x="23673" y="15312"/>
                    </a:cubicBezTo>
                    <a:cubicBezTo>
                      <a:pt x="26105" y="7957"/>
                      <a:pt x="25848" y="1"/>
                      <a:pt x="258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525;p46"/>
              <p:cNvSpPr/>
              <p:nvPr/>
            </p:nvSpPr>
            <p:spPr>
              <a:xfrm>
                <a:off x="2264825" y="2970675"/>
                <a:ext cx="651575" cy="836875"/>
              </a:xfrm>
              <a:custGeom>
                <a:avLst/>
                <a:gdLst/>
                <a:ahLst/>
                <a:cxnLst/>
                <a:rect l="l" t="t" r="r" b="b"/>
                <a:pathLst>
                  <a:path w="26063" h="33475" extrusionOk="0">
                    <a:moveTo>
                      <a:pt x="25834" y="0"/>
                    </a:moveTo>
                    <a:lnTo>
                      <a:pt x="2967" y="16428"/>
                    </a:lnTo>
                    <a:cubicBezTo>
                      <a:pt x="2967" y="16428"/>
                      <a:pt x="2709" y="21465"/>
                      <a:pt x="1822" y="26845"/>
                    </a:cubicBezTo>
                    <a:cubicBezTo>
                      <a:pt x="987" y="31909"/>
                      <a:pt x="0" y="33474"/>
                      <a:pt x="1509" y="33474"/>
                    </a:cubicBezTo>
                    <a:cubicBezTo>
                      <a:pt x="1603" y="33474"/>
                      <a:pt x="1707" y="33468"/>
                      <a:pt x="1822" y="33456"/>
                    </a:cubicBezTo>
                    <a:cubicBezTo>
                      <a:pt x="3682" y="33313"/>
                      <a:pt x="5686" y="30766"/>
                      <a:pt x="5829" y="30566"/>
                    </a:cubicBezTo>
                    <a:lnTo>
                      <a:pt x="5829" y="30566"/>
                    </a:lnTo>
                    <a:cubicBezTo>
                      <a:pt x="5743" y="30737"/>
                      <a:pt x="4713" y="32426"/>
                      <a:pt x="5428" y="32684"/>
                    </a:cubicBezTo>
                    <a:cubicBezTo>
                      <a:pt x="5465" y="32695"/>
                      <a:pt x="5509" y="32701"/>
                      <a:pt x="5559" y="32701"/>
                    </a:cubicBezTo>
                    <a:cubicBezTo>
                      <a:pt x="6468" y="32701"/>
                      <a:pt x="9390" y="30782"/>
                      <a:pt x="11180" y="28992"/>
                    </a:cubicBezTo>
                    <a:lnTo>
                      <a:pt x="11180" y="28992"/>
                    </a:lnTo>
                    <a:cubicBezTo>
                      <a:pt x="10837" y="29450"/>
                      <a:pt x="10465" y="30022"/>
                      <a:pt x="10837" y="30280"/>
                    </a:cubicBezTo>
                    <a:cubicBezTo>
                      <a:pt x="10880" y="30316"/>
                      <a:pt x="10949" y="30335"/>
                      <a:pt x="11042" y="30335"/>
                    </a:cubicBezTo>
                    <a:cubicBezTo>
                      <a:pt x="11384" y="30335"/>
                      <a:pt x="12049" y="30087"/>
                      <a:pt x="12926" y="29593"/>
                    </a:cubicBezTo>
                    <a:cubicBezTo>
                      <a:pt x="12554" y="29535"/>
                      <a:pt x="12211" y="29364"/>
                      <a:pt x="12010" y="29078"/>
                    </a:cubicBezTo>
                    <a:cubicBezTo>
                      <a:pt x="11610" y="28534"/>
                      <a:pt x="11638" y="27790"/>
                      <a:pt x="12068" y="27275"/>
                    </a:cubicBezTo>
                    <a:lnTo>
                      <a:pt x="12068" y="27275"/>
                    </a:lnTo>
                    <a:lnTo>
                      <a:pt x="9149" y="29535"/>
                    </a:lnTo>
                    <a:cubicBezTo>
                      <a:pt x="8920" y="29764"/>
                      <a:pt x="8605" y="29907"/>
                      <a:pt x="8290" y="29993"/>
                    </a:cubicBezTo>
                    <a:cubicBezTo>
                      <a:pt x="8252" y="29998"/>
                      <a:pt x="8214" y="30000"/>
                      <a:pt x="8178" y="30000"/>
                    </a:cubicBezTo>
                    <a:cubicBezTo>
                      <a:pt x="7233" y="30000"/>
                      <a:pt x="6895" y="28610"/>
                      <a:pt x="7088" y="27618"/>
                    </a:cubicBezTo>
                    <a:cubicBezTo>
                      <a:pt x="7431" y="25758"/>
                      <a:pt x="8376" y="24041"/>
                      <a:pt x="9750" y="22724"/>
                    </a:cubicBezTo>
                    <a:cubicBezTo>
                      <a:pt x="10923" y="21608"/>
                      <a:pt x="12468" y="20721"/>
                      <a:pt x="12955" y="19147"/>
                    </a:cubicBezTo>
                    <a:cubicBezTo>
                      <a:pt x="13285" y="19281"/>
                      <a:pt x="13625" y="19345"/>
                      <a:pt x="13961" y="19345"/>
                    </a:cubicBezTo>
                    <a:cubicBezTo>
                      <a:pt x="15052" y="19345"/>
                      <a:pt x="16088" y="18674"/>
                      <a:pt x="16504" y="17601"/>
                    </a:cubicBezTo>
                    <a:cubicBezTo>
                      <a:pt x="16786" y="17669"/>
                      <a:pt x="17069" y="17702"/>
                      <a:pt x="17347" y="17702"/>
                    </a:cubicBezTo>
                    <a:cubicBezTo>
                      <a:pt x="18822" y="17702"/>
                      <a:pt x="20181" y="16784"/>
                      <a:pt x="20711" y="15340"/>
                    </a:cubicBezTo>
                    <a:lnTo>
                      <a:pt x="20711" y="15340"/>
                    </a:lnTo>
                    <a:cubicBezTo>
                      <a:pt x="20598" y="15699"/>
                      <a:pt x="20907" y="15819"/>
                      <a:pt x="21359" y="15819"/>
                    </a:cubicBezTo>
                    <a:cubicBezTo>
                      <a:pt x="22171" y="15819"/>
                      <a:pt x="23444" y="15432"/>
                      <a:pt x="23573" y="15340"/>
                    </a:cubicBezTo>
                    <a:lnTo>
                      <a:pt x="23630" y="15340"/>
                    </a:lnTo>
                    <a:cubicBezTo>
                      <a:pt x="26062" y="7985"/>
                      <a:pt x="25834" y="1"/>
                      <a:pt x="25834" y="0"/>
                    </a:cubicBezTo>
                    <a:close/>
                  </a:path>
                </a:pathLst>
              </a:custGeom>
              <a:solidFill>
                <a:srgbClr val="000000">
                  <a:alpha val="3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526;p46"/>
              <p:cNvSpPr/>
              <p:nvPr/>
            </p:nvSpPr>
            <p:spPr>
              <a:xfrm>
                <a:off x="2306650" y="2677075"/>
                <a:ext cx="643375" cy="853875"/>
              </a:xfrm>
              <a:custGeom>
                <a:avLst/>
                <a:gdLst/>
                <a:ahLst/>
                <a:cxnLst/>
                <a:rect l="l" t="t" r="r" b="b"/>
                <a:pathLst>
                  <a:path w="25735" h="34155" extrusionOk="0">
                    <a:moveTo>
                      <a:pt x="17912" y="0"/>
                    </a:moveTo>
                    <a:cubicBezTo>
                      <a:pt x="14607" y="0"/>
                      <a:pt x="8543" y="1610"/>
                      <a:pt x="4728" y="10914"/>
                    </a:cubicBezTo>
                    <a:cubicBezTo>
                      <a:pt x="1" y="22400"/>
                      <a:pt x="461" y="34155"/>
                      <a:pt x="2670" y="34155"/>
                    </a:cubicBezTo>
                    <a:cubicBezTo>
                      <a:pt x="2735" y="34155"/>
                      <a:pt x="2801" y="34145"/>
                      <a:pt x="2868" y="34125"/>
                    </a:cubicBezTo>
                    <a:cubicBezTo>
                      <a:pt x="5100" y="33466"/>
                      <a:pt x="6073" y="29717"/>
                      <a:pt x="6216" y="29231"/>
                    </a:cubicBezTo>
                    <a:lnTo>
                      <a:pt x="6216" y="29231"/>
                    </a:lnTo>
                    <a:cubicBezTo>
                      <a:pt x="6141" y="29610"/>
                      <a:pt x="5775" y="31971"/>
                      <a:pt x="7165" y="31971"/>
                    </a:cubicBezTo>
                    <a:cubicBezTo>
                      <a:pt x="7350" y="31971"/>
                      <a:pt x="7566" y="31929"/>
                      <a:pt x="7819" y="31835"/>
                    </a:cubicBezTo>
                    <a:cubicBezTo>
                      <a:pt x="8162" y="31663"/>
                      <a:pt x="8477" y="31463"/>
                      <a:pt x="8763" y="31177"/>
                    </a:cubicBezTo>
                    <a:cubicBezTo>
                      <a:pt x="10480" y="29546"/>
                      <a:pt x="11511" y="25740"/>
                      <a:pt x="11511" y="25739"/>
                    </a:cubicBezTo>
                    <a:lnTo>
                      <a:pt x="11511" y="25739"/>
                    </a:lnTo>
                    <a:cubicBezTo>
                      <a:pt x="11511" y="25740"/>
                      <a:pt x="10966" y="29661"/>
                      <a:pt x="12275" y="29661"/>
                    </a:cubicBezTo>
                    <a:cubicBezTo>
                      <a:pt x="12340" y="29661"/>
                      <a:pt x="12409" y="29652"/>
                      <a:pt x="12484" y="29631"/>
                    </a:cubicBezTo>
                    <a:cubicBezTo>
                      <a:pt x="14086" y="29174"/>
                      <a:pt x="16032" y="23967"/>
                      <a:pt x="16033" y="23965"/>
                    </a:cubicBezTo>
                    <a:lnTo>
                      <a:pt x="16033" y="23965"/>
                    </a:lnTo>
                    <a:cubicBezTo>
                      <a:pt x="16032" y="23966"/>
                      <a:pt x="14715" y="28030"/>
                      <a:pt x="16492" y="28030"/>
                    </a:cubicBezTo>
                    <a:cubicBezTo>
                      <a:pt x="16510" y="28030"/>
                      <a:pt x="16529" y="28030"/>
                      <a:pt x="16548" y="28029"/>
                    </a:cubicBezTo>
                    <a:cubicBezTo>
                      <a:pt x="18007" y="27971"/>
                      <a:pt x="19066" y="24966"/>
                      <a:pt x="19467" y="23679"/>
                    </a:cubicBezTo>
                    <a:lnTo>
                      <a:pt x="19467" y="23679"/>
                    </a:lnTo>
                    <a:cubicBezTo>
                      <a:pt x="19274" y="24506"/>
                      <a:pt x="19081" y="25917"/>
                      <a:pt x="20116" y="25917"/>
                    </a:cubicBezTo>
                    <a:cubicBezTo>
                      <a:pt x="20156" y="25917"/>
                      <a:pt x="20197" y="25915"/>
                      <a:pt x="20240" y="25911"/>
                    </a:cubicBezTo>
                    <a:cubicBezTo>
                      <a:pt x="21900" y="25739"/>
                      <a:pt x="22901" y="22019"/>
                      <a:pt x="24304" y="17182"/>
                    </a:cubicBezTo>
                    <a:cubicBezTo>
                      <a:pt x="25735" y="12317"/>
                      <a:pt x="25334" y="1756"/>
                      <a:pt x="19896" y="211"/>
                    </a:cubicBezTo>
                    <a:lnTo>
                      <a:pt x="19696" y="182"/>
                    </a:lnTo>
                    <a:cubicBezTo>
                      <a:pt x="19289" y="86"/>
                      <a:pt x="18674" y="0"/>
                      <a:pt x="179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527;p46"/>
              <p:cNvSpPr/>
              <p:nvPr/>
            </p:nvSpPr>
            <p:spPr>
              <a:xfrm>
                <a:off x="2837675" y="2132825"/>
                <a:ext cx="32925" cy="81625"/>
              </a:xfrm>
              <a:custGeom>
                <a:avLst/>
                <a:gdLst/>
                <a:ahLst/>
                <a:cxnLst/>
                <a:rect l="l" t="t" r="r" b="b"/>
                <a:pathLst>
                  <a:path w="1317" h="3265" extrusionOk="0">
                    <a:moveTo>
                      <a:pt x="840" y="0"/>
                    </a:moveTo>
                    <a:cubicBezTo>
                      <a:pt x="532" y="0"/>
                      <a:pt x="227" y="678"/>
                      <a:pt x="115" y="1575"/>
                    </a:cubicBezTo>
                    <a:cubicBezTo>
                      <a:pt x="0" y="2463"/>
                      <a:pt x="172" y="3235"/>
                      <a:pt x="458" y="3264"/>
                    </a:cubicBezTo>
                    <a:cubicBezTo>
                      <a:pt x="465" y="3264"/>
                      <a:pt x="471" y="3265"/>
                      <a:pt x="477" y="3265"/>
                    </a:cubicBezTo>
                    <a:cubicBezTo>
                      <a:pt x="787" y="3265"/>
                      <a:pt x="1119" y="2587"/>
                      <a:pt x="1231" y="1690"/>
                    </a:cubicBezTo>
                    <a:cubicBezTo>
                      <a:pt x="1317" y="803"/>
                      <a:pt x="1174" y="30"/>
                      <a:pt x="859" y="1"/>
                    </a:cubicBezTo>
                    <a:cubicBezTo>
                      <a:pt x="853" y="1"/>
                      <a:pt x="846" y="0"/>
                      <a:pt x="8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6" name="Subtitle 2"/>
          <p:cNvSpPr>
            <a:spLocks noGrp="1"/>
          </p:cNvSpPr>
          <p:nvPr>
            <p:ph type="subTitle" idx="1"/>
          </p:nvPr>
        </p:nvSpPr>
        <p:spPr>
          <a:xfrm>
            <a:off x="825900" y="1487345"/>
            <a:ext cx="2984100" cy="392700"/>
          </a:xfrm>
        </p:spPr>
        <p:txBody>
          <a:bodyPr/>
          <a:lstStyle/>
          <a:p>
            <a:r>
              <a:rPr lang="en-US" sz="2400" b="1" smtClean="0">
                <a:solidFill>
                  <a:schemeClr val="accent5">
                    <a:lumMod val="75000"/>
                  </a:schemeClr>
                </a:solidFill>
                <a:effectLst>
                  <a:outerShdw blurRad="38100" dist="38100" dir="2700000" algn="tl">
                    <a:srgbClr val="000000">
                      <a:alpha val="43137"/>
                    </a:srgbClr>
                  </a:outerShdw>
                </a:effectLst>
              </a:rPr>
              <a:t>Tri thức </a:t>
            </a:r>
            <a:r>
              <a:rPr lang="en-US" sz="2400" b="1">
                <a:solidFill>
                  <a:schemeClr val="accent5">
                    <a:lumMod val="75000"/>
                  </a:schemeClr>
                </a:solidFill>
                <a:effectLst>
                  <a:outerShdw blurRad="38100" dist="38100" dir="2700000" algn="tl">
                    <a:srgbClr val="000000">
                      <a:alpha val="43137"/>
                    </a:srgbClr>
                  </a:outerShdw>
                </a:effectLst>
              </a:rPr>
              <a:t>t</a:t>
            </a:r>
            <a:r>
              <a:rPr lang="en-US" sz="2400" b="1" smtClean="0">
                <a:solidFill>
                  <a:schemeClr val="accent5">
                    <a:lumMod val="75000"/>
                  </a:schemeClr>
                </a:solidFill>
                <a:effectLst>
                  <a:outerShdw blurRad="38100" dist="38100" dir="2700000" algn="tl">
                    <a:srgbClr val="000000">
                      <a:alpha val="43137"/>
                    </a:srgbClr>
                  </a:outerShdw>
                </a:effectLst>
              </a:rPr>
              <a:t>iếng Việt</a:t>
            </a:r>
            <a:endParaRPr lang="en-US" sz="2400" b="1">
              <a:solidFill>
                <a:schemeClr val="accent5">
                  <a:lumMod val="75000"/>
                </a:schemeClr>
              </a:solidFill>
              <a:effectLst>
                <a:outerShdw blurRad="38100" dist="38100" dir="2700000" algn="tl">
                  <a:srgbClr val="000000">
                    <a:alpha val="43137"/>
                  </a:srgbClr>
                </a:outerShdw>
              </a:effectLst>
            </a:endParaRPr>
          </a:p>
        </p:txBody>
      </p:sp>
      <p:sp>
        <p:nvSpPr>
          <p:cNvPr id="47" name="Google Shape;3653;p85"/>
          <p:cNvSpPr/>
          <p:nvPr/>
        </p:nvSpPr>
        <p:spPr>
          <a:xfrm>
            <a:off x="3903731" y="567216"/>
            <a:ext cx="5011669" cy="4442934"/>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accent6"/>
          </a:solidFill>
          <a:ln>
            <a:noFill/>
          </a:ln>
        </p:spPr>
        <p:txBody>
          <a:bodyPr spcFirstLastPara="1" wrap="square" lIns="91425" tIns="91425" rIns="91425" bIns="91425" anchor="ctr" anchorCtr="0">
            <a:noAutofit/>
          </a:bodyPr>
          <a:lstStyle/>
          <a:p>
            <a:pPr lvl="0"/>
            <a:endParaRPr/>
          </a:p>
        </p:txBody>
      </p:sp>
      <p:grpSp>
        <p:nvGrpSpPr>
          <p:cNvPr id="48" name="Google Shape;3654;p85"/>
          <p:cNvGrpSpPr/>
          <p:nvPr/>
        </p:nvGrpSpPr>
        <p:grpSpPr>
          <a:xfrm>
            <a:off x="4160176" y="1339552"/>
            <a:ext cx="335624" cy="317798"/>
            <a:chOff x="3963749" y="540574"/>
            <a:chExt cx="1216471" cy="1151860"/>
          </a:xfrm>
        </p:grpSpPr>
        <p:sp>
          <p:nvSpPr>
            <p:cNvPr id="49" name="Google Shape;3655;p85"/>
            <p:cNvSpPr/>
            <p:nvPr/>
          </p:nvSpPr>
          <p:spPr>
            <a:xfrm>
              <a:off x="3963749" y="540574"/>
              <a:ext cx="1216471" cy="1151860"/>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656;p85"/>
            <p:cNvSpPr/>
            <p:nvPr/>
          </p:nvSpPr>
          <p:spPr>
            <a:xfrm>
              <a:off x="4207038" y="736426"/>
              <a:ext cx="805317" cy="760138"/>
            </a:xfrm>
            <a:custGeom>
              <a:avLst/>
              <a:gdLst/>
              <a:ahLst/>
              <a:cxnLst/>
              <a:rect l="l" t="t" r="r" b="b"/>
              <a:pathLst>
                <a:path w="135007" h="127433" extrusionOk="0">
                  <a:moveTo>
                    <a:pt x="128798" y="0"/>
                  </a:moveTo>
                  <a:cubicBezTo>
                    <a:pt x="127794" y="0"/>
                    <a:pt x="126786" y="344"/>
                    <a:pt x="125975" y="1155"/>
                  </a:cubicBezTo>
                  <a:cubicBezTo>
                    <a:pt x="109024" y="18711"/>
                    <a:pt x="93586" y="37782"/>
                    <a:pt x="79359" y="57760"/>
                  </a:cubicBezTo>
                  <a:lnTo>
                    <a:pt x="37283" y="115878"/>
                  </a:lnTo>
                  <a:cubicBezTo>
                    <a:pt x="31532" y="103468"/>
                    <a:pt x="26689" y="90754"/>
                    <a:pt x="22754" y="78041"/>
                  </a:cubicBezTo>
                  <a:cubicBezTo>
                    <a:pt x="18819" y="64722"/>
                    <a:pt x="17305" y="49284"/>
                    <a:pt x="8830" y="37782"/>
                  </a:cubicBezTo>
                  <a:cubicBezTo>
                    <a:pt x="8068" y="36734"/>
                    <a:pt x="6827" y="36286"/>
                    <a:pt x="5568" y="36286"/>
                  </a:cubicBezTo>
                  <a:cubicBezTo>
                    <a:pt x="2826" y="36286"/>
                    <a:pt x="0" y="38414"/>
                    <a:pt x="1867" y="41111"/>
                  </a:cubicBezTo>
                  <a:cubicBezTo>
                    <a:pt x="10040" y="52614"/>
                    <a:pt x="11251" y="68354"/>
                    <a:pt x="15186" y="81673"/>
                  </a:cubicBezTo>
                  <a:cubicBezTo>
                    <a:pt x="19727" y="96506"/>
                    <a:pt x="25478" y="111035"/>
                    <a:pt x="32138" y="124959"/>
                  </a:cubicBezTo>
                  <a:cubicBezTo>
                    <a:pt x="32954" y="126592"/>
                    <a:pt x="34563" y="127432"/>
                    <a:pt x="36204" y="127432"/>
                  </a:cubicBezTo>
                  <a:cubicBezTo>
                    <a:pt x="37606" y="127432"/>
                    <a:pt x="39032" y="126820"/>
                    <a:pt x="40008" y="125565"/>
                  </a:cubicBezTo>
                  <a:cubicBezTo>
                    <a:pt x="55446" y="104678"/>
                    <a:pt x="70581" y="83792"/>
                    <a:pt x="86018" y="62906"/>
                  </a:cubicBezTo>
                  <a:cubicBezTo>
                    <a:pt x="99943" y="42927"/>
                    <a:pt x="115380" y="23857"/>
                    <a:pt x="132029" y="6301"/>
                  </a:cubicBezTo>
                  <a:cubicBezTo>
                    <a:pt x="135006" y="3324"/>
                    <a:pt x="131919" y="0"/>
                    <a:pt x="128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3660;p85"/>
          <p:cNvGrpSpPr/>
          <p:nvPr/>
        </p:nvGrpSpPr>
        <p:grpSpPr>
          <a:xfrm>
            <a:off x="4038600" y="3092152"/>
            <a:ext cx="335624" cy="317798"/>
            <a:chOff x="3963749" y="540574"/>
            <a:chExt cx="1216471" cy="1151860"/>
          </a:xfrm>
        </p:grpSpPr>
        <p:sp>
          <p:nvSpPr>
            <p:cNvPr id="55" name="Google Shape;3661;p85"/>
            <p:cNvSpPr/>
            <p:nvPr/>
          </p:nvSpPr>
          <p:spPr>
            <a:xfrm>
              <a:off x="3963749" y="540574"/>
              <a:ext cx="1216471" cy="1151860"/>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662;p85"/>
            <p:cNvSpPr/>
            <p:nvPr/>
          </p:nvSpPr>
          <p:spPr>
            <a:xfrm>
              <a:off x="4207038" y="736426"/>
              <a:ext cx="805317" cy="760138"/>
            </a:xfrm>
            <a:custGeom>
              <a:avLst/>
              <a:gdLst/>
              <a:ahLst/>
              <a:cxnLst/>
              <a:rect l="l" t="t" r="r" b="b"/>
              <a:pathLst>
                <a:path w="135007" h="127433" extrusionOk="0">
                  <a:moveTo>
                    <a:pt x="128798" y="0"/>
                  </a:moveTo>
                  <a:cubicBezTo>
                    <a:pt x="127794" y="0"/>
                    <a:pt x="126786" y="344"/>
                    <a:pt x="125975" y="1155"/>
                  </a:cubicBezTo>
                  <a:cubicBezTo>
                    <a:pt x="109024" y="18711"/>
                    <a:pt x="93586" y="37782"/>
                    <a:pt x="79359" y="57760"/>
                  </a:cubicBezTo>
                  <a:lnTo>
                    <a:pt x="37283" y="115878"/>
                  </a:lnTo>
                  <a:cubicBezTo>
                    <a:pt x="31532" y="103468"/>
                    <a:pt x="26689" y="90754"/>
                    <a:pt x="22754" y="78041"/>
                  </a:cubicBezTo>
                  <a:cubicBezTo>
                    <a:pt x="18819" y="64722"/>
                    <a:pt x="17305" y="49284"/>
                    <a:pt x="8830" y="37782"/>
                  </a:cubicBezTo>
                  <a:cubicBezTo>
                    <a:pt x="8068" y="36734"/>
                    <a:pt x="6827" y="36286"/>
                    <a:pt x="5568" y="36286"/>
                  </a:cubicBezTo>
                  <a:cubicBezTo>
                    <a:pt x="2826" y="36286"/>
                    <a:pt x="0" y="38414"/>
                    <a:pt x="1867" y="41111"/>
                  </a:cubicBezTo>
                  <a:cubicBezTo>
                    <a:pt x="10040" y="52614"/>
                    <a:pt x="11251" y="68354"/>
                    <a:pt x="15186" y="81673"/>
                  </a:cubicBezTo>
                  <a:cubicBezTo>
                    <a:pt x="19727" y="96506"/>
                    <a:pt x="25478" y="111035"/>
                    <a:pt x="32138" y="124959"/>
                  </a:cubicBezTo>
                  <a:cubicBezTo>
                    <a:pt x="32954" y="126592"/>
                    <a:pt x="34563" y="127432"/>
                    <a:pt x="36204" y="127432"/>
                  </a:cubicBezTo>
                  <a:cubicBezTo>
                    <a:pt x="37606" y="127432"/>
                    <a:pt x="39032" y="126820"/>
                    <a:pt x="40008" y="125565"/>
                  </a:cubicBezTo>
                  <a:cubicBezTo>
                    <a:pt x="55446" y="104678"/>
                    <a:pt x="70581" y="83792"/>
                    <a:pt x="86018" y="62906"/>
                  </a:cubicBezTo>
                  <a:cubicBezTo>
                    <a:pt x="99943" y="42927"/>
                    <a:pt x="115380" y="23857"/>
                    <a:pt x="132029" y="6301"/>
                  </a:cubicBezTo>
                  <a:cubicBezTo>
                    <a:pt x="135006" y="3324"/>
                    <a:pt x="131919" y="0"/>
                    <a:pt x="128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7" name="Google Shape;3665;p85"/>
          <p:cNvCxnSpPr/>
          <p:nvPr/>
        </p:nvCxnSpPr>
        <p:spPr>
          <a:xfrm>
            <a:off x="4804925" y="3486150"/>
            <a:ext cx="3500875" cy="0"/>
          </a:xfrm>
          <a:prstGeom prst="straightConnector1">
            <a:avLst/>
          </a:prstGeom>
          <a:noFill/>
          <a:ln w="9525" cap="flat" cmpd="sng">
            <a:solidFill>
              <a:schemeClr val="lt1"/>
            </a:solidFill>
            <a:prstDash val="solid"/>
            <a:round/>
            <a:headEnd type="none" w="med" len="med"/>
            <a:tailEnd type="none" w="med" len="med"/>
          </a:ln>
        </p:spPr>
      </p:cxnSp>
      <p:sp>
        <p:nvSpPr>
          <p:cNvPr id="59" name="Subtitle 8"/>
          <p:cNvSpPr>
            <a:spLocks noGrp="1"/>
          </p:cNvSpPr>
          <p:nvPr>
            <p:ph type="subTitle" idx="7"/>
          </p:nvPr>
        </p:nvSpPr>
        <p:spPr>
          <a:xfrm>
            <a:off x="4572000" y="2038350"/>
            <a:ext cx="3810000" cy="392700"/>
          </a:xfrm>
        </p:spPr>
        <p:txBody>
          <a:bodyPr/>
          <a:lstStyle/>
          <a:p>
            <a:pPr marL="119063" indent="-4763" algn="just"/>
            <a:r>
              <a:rPr lang="en-US" i="1" smtClean="0">
                <a:solidFill>
                  <a:schemeClr val="accent5">
                    <a:lumMod val="75000"/>
                  </a:schemeClr>
                </a:solidFill>
                <a:latin typeface="+mj-lt"/>
              </a:rPr>
              <a:t>Đánh dấu ranh giới giữa các vế của một câu ghép hoặc giữa các vế của một phép liệt kê phức tạp.</a:t>
            </a:r>
            <a:endParaRPr lang="en-US" i="1">
              <a:solidFill>
                <a:schemeClr val="accent5">
                  <a:lumMod val="75000"/>
                </a:schemeClr>
              </a:solidFill>
              <a:latin typeface="+mj-lt"/>
            </a:endParaRPr>
          </a:p>
        </p:txBody>
      </p:sp>
      <p:sp>
        <p:nvSpPr>
          <p:cNvPr id="61" name="Subtitle 6"/>
          <p:cNvSpPr>
            <a:spLocks noGrp="1"/>
          </p:cNvSpPr>
          <p:nvPr>
            <p:ph type="subTitle" idx="5"/>
          </p:nvPr>
        </p:nvSpPr>
        <p:spPr>
          <a:xfrm>
            <a:off x="4642510" y="1264650"/>
            <a:ext cx="3282290" cy="392700"/>
          </a:xfrm>
        </p:spPr>
        <p:txBody>
          <a:bodyPr/>
          <a:lstStyle/>
          <a:p>
            <a:pPr algn="just"/>
            <a:r>
              <a:rPr lang="en-US" sz="2000" b="1" i="1" smtClean="0">
                <a:solidFill>
                  <a:schemeClr val="accent5">
                    <a:lumMod val="75000"/>
                  </a:schemeClr>
                </a:solidFill>
                <a:latin typeface="+mj-lt"/>
              </a:rPr>
              <a:t>Dấu chấm phẩy</a:t>
            </a:r>
            <a:endParaRPr lang="en-US" sz="2000" b="1" i="1">
              <a:solidFill>
                <a:schemeClr val="accent5">
                  <a:lumMod val="75000"/>
                </a:schemeClr>
              </a:solidFill>
              <a:latin typeface="+mj-lt"/>
            </a:endParaRPr>
          </a:p>
        </p:txBody>
      </p:sp>
      <p:sp>
        <p:nvSpPr>
          <p:cNvPr id="12" name="Rectangle 11"/>
          <p:cNvSpPr/>
          <p:nvPr/>
        </p:nvSpPr>
        <p:spPr>
          <a:xfrm>
            <a:off x="4471075" y="3097160"/>
            <a:ext cx="4596725" cy="400110"/>
          </a:xfrm>
          <a:prstGeom prst="rect">
            <a:avLst/>
          </a:prstGeom>
        </p:spPr>
        <p:txBody>
          <a:bodyPr wrap="square">
            <a:spAutoFit/>
          </a:bodyPr>
          <a:lstStyle/>
          <a:p>
            <a:r>
              <a:rPr lang="en-US" sz="2000" b="1" i="1" smtClean="0">
                <a:solidFill>
                  <a:schemeClr val="accent5">
                    <a:lumMod val="75000"/>
                  </a:schemeClr>
                </a:solidFill>
                <a:latin typeface="+mj-lt"/>
              </a:rPr>
              <a:t>Phương tiện giao tiếp phi ngôn ngữ </a:t>
            </a:r>
            <a:endParaRPr lang="en-US" sz="2000" b="1" i="1">
              <a:solidFill>
                <a:schemeClr val="accent5">
                  <a:lumMod val="75000"/>
                </a:schemeClr>
              </a:solidFill>
              <a:latin typeface="+mj-lt"/>
            </a:endParaRPr>
          </a:p>
        </p:txBody>
      </p:sp>
      <p:cxnSp>
        <p:nvCxnSpPr>
          <p:cNvPr id="69" name="Google Shape;3665;p85"/>
          <p:cNvCxnSpPr/>
          <p:nvPr/>
        </p:nvCxnSpPr>
        <p:spPr>
          <a:xfrm>
            <a:off x="4753450" y="4400550"/>
            <a:ext cx="3552350" cy="0"/>
          </a:xfrm>
          <a:prstGeom prst="straightConnector1">
            <a:avLst/>
          </a:prstGeom>
          <a:noFill/>
          <a:ln w="9525" cap="flat" cmpd="sng">
            <a:solidFill>
              <a:schemeClr val="lt1"/>
            </a:solidFill>
            <a:prstDash val="solid"/>
            <a:round/>
            <a:headEnd type="none" w="med" len="med"/>
            <a:tailEnd type="none" w="med" len="med"/>
          </a:ln>
        </p:spPr>
      </p:cxnSp>
      <p:cxnSp>
        <p:nvCxnSpPr>
          <p:cNvPr id="72" name="Google Shape;3665;p85"/>
          <p:cNvCxnSpPr/>
          <p:nvPr/>
        </p:nvCxnSpPr>
        <p:spPr>
          <a:xfrm>
            <a:off x="4804925" y="1705478"/>
            <a:ext cx="3500875" cy="0"/>
          </a:xfrm>
          <a:prstGeom prst="straightConnector1">
            <a:avLst/>
          </a:prstGeom>
          <a:noFill/>
          <a:ln w="9525" cap="flat" cmpd="sng">
            <a:solidFill>
              <a:schemeClr val="lt1"/>
            </a:solidFill>
            <a:prstDash val="solid"/>
            <a:round/>
            <a:headEnd type="none" w="med" len="med"/>
            <a:tailEnd type="none" w="med" len="med"/>
          </a:ln>
        </p:spPr>
      </p:cxnSp>
      <p:cxnSp>
        <p:nvCxnSpPr>
          <p:cNvPr id="73" name="Google Shape;3665;p85"/>
          <p:cNvCxnSpPr/>
          <p:nvPr/>
        </p:nvCxnSpPr>
        <p:spPr>
          <a:xfrm>
            <a:off x="4753450" y="2603378"/>
            <a:ext cx="3500875" cy="0"/>
          </a:xfrm>
          <a:prstGeom prst="straightConnector1">
            <a:avLst/>
          </a:prstGeom>
          <a:noFill/>
          <a:ln w="9525" cap="flat" cmpd="sng">
            <a:solidFill>
              <a:schemeClr val="lt1"/>
            </a:solidFill>
            <a:prstDash val="solid"/>
            <a:round/>
            <a:headEnd type="none" w="med" len="med"/>
            <a:tailEnd type="none" w="med" len="med"/>
          </a:ln>
        </p:spPr>
      </p:cxnSp>
      <p:sp>
        <p:nvSpPr>
          <p:cNvPr id="65" name="Rectangle 64"/>
          <p:cNvSpPr/>
          <p:nvPr/>
        </p:nvSpPr>
        <p:spPr>
          <a:xfrm>
            <a:off x="4731342" y="3638550"/>
            <a:ext cx="3803058" cy="830997"/>
          </a:xfrm>
          <a:prstGeom prst="rect">
            <a:avLst/>
          </a:prstGeom>
        </p:spPr>
        <p:txBody>
          <a:bodyPr wrap="square">
            <a:spAutoFit/>
          </a:bodyPr>
          <a:lstStyle/>
          <a:p>
            <a:pPr lvl="0"/>
            <a:r>
              <a:rPr lang="en-US" sz="1600" i="1" smtClean="0">
                <a:solidFill>
                  <a:schemeClr val="accent5">
                    <a:lumMod val="75000"/>
                  </a:schemeClr>
                </a:solidFill>
                <a:latin typeface="+mj-lt"/>
              </a:rPr>
              <a:t>Là các hình ảnh, sơ đồ, số liệu,...</a:t>
            </a:r>
          </a:p>
          <a:p>
            <a:pPr lvl="0"/>
            <a:r>
              <a:rPr lang="en-US" sz="1600" i="1" smtClean="0">
                <a:solidFill>
                  <a:schemeClr val="accent5">
                    <a:lumMod val="75000"/>
                  </a:schemeClr>
                </a:solidFill>
                <a:latin typeface="+mj-lt"/>
              </a:rPr>
              <a:t>được sử dụng nhằm mục đích bổ sung thông tin và tăng tính thuyết phục.</a:t>
            </a:r>
            <a:endParaRPr lang="en-US" sz="1600" i="1">
              <a:solidFill>
                <a:schemeClr val="accent5">
                  <a:lumMod val="75000"/>
                </a:schemeClr>
              </a:solidFill>
              <a:latin typeface="+mj-lt"/>
            </a:endParaRPr>
          </a:p>
        </p:txBody>
      </p:sp>
    </p:spTree>
    <p:extLst>
      <p:ext uri="{BB962C8B-B14F-4D97-AF65-F5344CB8AC3E}">
        <p14:creationId xmlns:p14="http://schemas.microsoft.com/office/powerpoint/2010/main" val="33647563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down)">
                                      <p:cBhvr>
                                        <p:cTn id="7" dur="500"/>
                                        <p:tgtEl>
                                          <p:spTgt spid="4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1">
                                            <p:txEl>
                                              <p:pRg st="0" end="0"/>
                                            </p:txEl>
                                          </p:spTgt>
                                        </p:tgtEl>
                                        <p:attrNameLst>
                                          <p:attrName>style.visibility</p:attrName>
                                        </p:attrNameLst>
                                      </p:cBhvr>
                                      <p:to>
                                        <p:strVal val="visible"/>
                                      </p:to>
                                    </p:set>
                                    <p:animEffect transition="in" filter="wipe(down)">
                                      <p:cBhvr>
                                        <p:cTn id="10" dur="500"/>
                                        <p:tgtEl>
                                          <p:spTgt spid="6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9">
                                            <p:txEl>
                                              <p:pRg st="0" end="0"/>
                                            </p:txEl>
                                          </p:spTgt>
                                        </p:tgtEl>
                                        <p:attrNameLst>
                                          <p:attrName>style.visibility</p:attrName>
                                        </p:attrNameLst>
                                      </p:cBhvr>
                                      <p:to>
                                        <p:strVal val="visible"/>
                                      </p:to>
                                    </p:set>
                                    <p:animEffect transition="in" filter="circle(in)">
                                      <p:cBhvr>
                                        <p:cTn id="15" dur="2000"/>
                                        <p:tgtEl>
                                          <p:spTgt spid="5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circle(in)">
                                      <p:cBhvr>
                                        <p:cTn id="20" dur="2000"/>
                                        <p:tgtEl>
                                          <p:spTgt spid="54"/>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circle(in)">
                                      <p:cBhvr>
                                        <p:cTn id="28" dur="2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uild="p"/>
      <p:bldP spid="61" grpId="0" build="p"/>
      <p:bldP spid="12" grpId="0"/>
      <p:bldP spid="6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85" y="285750"/>
            <a:ext cx="3698100" cy="545700"/>
          </a:xfrm>
        </p:spPr>
        <p:txBody>
          <a:bodyPr/>
          <a:lstStyle/>
          <a:p>
            <a:r>
              <a:rPr lang="en-US" sz="3200" smtClean="0">
                <a:latin typeface="Minion Pro Cond" pitchFamily="18" charset="0"/>
              </a:rPr>
              <a:t>Đọc kết nối chủ điểm:</a:t>
            </a:r>
            <a:endParaRPr lang="en-US" sz="3200">
              <a:latin typeface="Minion Pro Cond" pitchFamily="18" charset="0"/>
            </a:endParaRPr>
          </a:p>
        </p:txBody>
      </p:sp>
      <p:sp>
        <p:nvSpPr>
          <p:cNvPr id="36" name="Google Shape;1022;p38"/>
          <p:cNvSpPr/>
          <p:nvPr/>
        </p:nvSpPr>
        <p:spPr>
          <a:xfrm rot="10800000">
            <a:off x="21" y="1210407"/>
            <a:ext cx="3505179" cy="2727815"/>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932;p89"/>
          <p:cNvGrpSpPr/>
          <p:nvPr/>
        </p:nvGrpSpPr>
        <p:grpSpPr>
          <a:xfrm>
            <a:off x="717126" y="1582172"/>
            <a:ext cx="1035484" cy="2097690"/>
            <a:chOff x="5883725" y="331803"/>
            <a:chExt cx="898004" cy="1731244"/>
          </a:xfrm>
        </p:grpSpPr>
        <p:sp>
          <p:nvSpPr>
            <p:cNvPr id="38" name="Google Shape;3933;p89"/>
            <p:cNvSpPr/>
            <p:nvPr/>
          </p:nvSpPr>
          <p:spPr>
            <a:xfrm>
              <a:off x="5883725" y="331803"/>
              <a:ext cx="898004" cy="1460290"/>
            </a:xfrm>
            <a:custGeom>
              <a:avLst/>
              <a:gdLst/>
              <a:ahLst/>
              <a:cxnLst/>
              <a:rect l="l" t="t" r="r" b="b"/>
              <a:pathLst>
                <a:path w="48073" h="78174" extrusionOk="0">
                  <a:moveTo>
                    <a:pt x="20488" y="0"/>
                  </a:moveTo>
                  <a:cubicBezTo>
                    <a:pt x="15972" y="0"/>
                    <a:pt x="8525" y="19302"/>
                    <a:pt x="8337" y="22912"/>
                  </a:cubicBezTo>
                  <a:cubicBezTo>
                    <a:pt x="8732" y="22819"/>
                    <a:pt x="9239" y="22770"/>
                    <a:pt x="9805" y="22770"/>
                  </a:cubicBezTo>
                  <a:cubicBezTo>
                    <a:pt x="12519" y="22770"/>
                    <a:pt x="16590" y="23899"/>
                    <a:pt x="16187" y="26764"/>
                  </a:cubicBezTo>
                  <a:cubicBezTo>
                    <a:pt x="15985" y="28143"/>
                    <a:pt x="15223" y="28645"/>
                    <a:pt x="14222" y="28645"/>
                  </a:cubicBezTo>
                  <a:cubicBezTo>
                    <a:pt x="12075" y="28645"/>
                    <a:pt x="8834" y="26330"/>
                    <a:pt x="7703" y="25398"/>
                  </a:cubicBezTo>
                  <a:cubicBezTo>
                    <a:pt x="7606" y="28763"/>
                    <a:pt x="7508" y="31688"/>
                    <a:pt x="6777" y="35052"/>
                  </a:cubicBezTo>
                  <a:cubicBezTo>
                    <a:pt x="5753" y="40171"/>
                    <a:pt x="8679" y="38367"/>
                    <a:pt x="12238" y="41098"/>
                  </a:cubicBezTo>
                  <a:cubicBezTo>
                    <a:pt x="13944" y="42609"/>
                    <a:pt x="19015" y="48606"/>
                    <a:pt x="14480" y="48655"/>
                  </a:cubicBezTo>
                  <a:cubicBezTo>
                    <a:pt x="14447" y="48656"/>
                    <a:pt x="14413" y="48656"/>
                    <a:pt x="14379" y="48656"/>
                  </a:cubicBezTo>
                  <a:cubicBezTo>
                    <a:pt x="10944" y="48656"/>
                    <a:pt x="7138" y="43813"/>
                    <a:pt x="4193" y="42317"/>
                  </a:cubicBezTo>
                  <a:cubicBezTo>
                    <a:pt x="3754" y="44120"/>
                    <a:pt x="2730" y="51726"/>
                    <a:pt x="3413" y="53140"/>
                  </a:cubicBezTo>
                  <a:cubicBezTo>
                    <a:pt x="4534" y="55285"/>
                    <a:pt x="9166" y="56846"/>
                    <a:pt x="10824" y="59430"/>
                  </a:cubicBezTo>
                  <a:cubicBezTo>
                    <a:pt x="12416" y="61885"/>
                    <a:pt x="12231" y="62952"/>
                    <a:pt x="11252" y="62952"/>
                  </a:cubicBezTo>
                  <a:cubicBezTo>
                    <a:pt x="10462" y="62952"/>
                    <a:pt x="9156" y="62258"/>
                    <a:pt x="7850" y="61039"/>
                  </a:cubicBezTo>
                  <a:cubicBezTo>
                    <a:pt x="5997" y="59137"/>
                    <a:pt x="4388" y="57382"/>
                    <a:pt x="2097" y="56066"/>
                  </a:cubicBezTo>
                  <a:lnTo>
                    <a:pt x="1950" y="56163"/>
                  </a:lnTo>
                  <a:cubicBezTo>
                    <a:pt x="0" y="64646"/>
                    <a:pt x="10678" y="74788"/>
                    <a:pt x="17942" y="77567"/>
                  </a:cubicBezTo>
                  <a:lnTo>
                    <a:pt x="17845" y="77810"/>
                  </a:lnTo>
                  <a:cubicBezTo>
                    <a:pt x="19170" y="78054"/>
                    <a:pt x="20510" y="78173"/>
                    <a:pt x="21849" y="78173"/>
                  </a:cubicBezTo>
                  <a:cubicBezTo>
                    <a:pt x="25336" y="78173"/>
                    <a:pt x="28813" y="77362"/>
                    <a:pt x="31984" y="75811"/>
                  </a:cubicBezTo>
                  <a:cubicBezTo>
                    <a:pt x="36225" y="73812"/>
                    <a:pt x="48073" y="65963"/>
                    <a:pt x="43977" y="59625"/>
                  </a:cubicBezTo>
                  <a:lnTo>
                    <a:pt x="43977" y="59625"/>
                  </a:lnTo>
                  <a:cubicBezTo>
                    <a:pt x="41900" y="60331"/>
                    <a:pt x="38123" y="61710"/>
                    <a:pt x="35543" y="61710"/>
                  </a:cubicBezTo>
                  <a:cubicBezTo>
                    <a:pt x="35096" y="61710"/>
                    <a:pt x="34684" y="61669"/>
                    <a:pt x="34324" y="61575"/>
                  </a:cubicBezTo>
                  <a:cubicBezTo>
                    <a:pt x="28229" y="59868"/>
                    <a:pt x="37249" y="57333"/>
                    <a:pt x="39151" y="56894"/>
                  </a:cubicBezTo>
                  <a:cubicBezTo>
                    <a:pt x="43539" y="55822"/>
                    <a:pt x="46708" y="56017"/>
                    <a:pt x="46220" y="50800"/>
                  </a:cubicBezTo>
                  <a:cubicBezTo>
                    <a:pt x="45928" y="47387"/>
                    <a:pt x="45586" y="42512"/>
                    <a:pt x="43539" y="39440"/>
                  </a:cubicBezTo>
                  <a:cubicBezTo>
                    <a:pt x="40184" y="40398"/>
                    <a:pt x="36830" y="43099"/>
                    <a:pt x="33383" y="43099"/>
                  </a:cubicBezTo>
                  <a:cubicBezTo>
                    <a:pt x="33323" y="43099"/>
                    <a:pt x="33263" y="43098"/>
                    <a:pt x="33202" y="43097"/>
                  </a:cubicBezTo>
                  <a:cubicBezTo>
                    <a:pt x="33138" y="43098"/>
                    <a:pt x="33076" y="43098"/>
                    <a:pt x="33015" y="43098"/>
                  </a:cubicBezTo>
                  <a:cubicBezTo>
                    <a:pt x="26826" y="43098"/>
                    <a:pt x="34736" y="38263"/>
                    <a:pt x="36957" y="37539"/>
                  </a:cubicBezTo>
                  <a:cubicBezTo>
                    <a:pt x="38370" y="36856"/>
                    <a:pt x="42271" y="36807"/>
                    <a:pt x="43392" y="35783"/>
                  </a:cubicBezTo>
                  <a:cubicBezTo>
                    <a:pt x="44806" y="34467"/>
                    <a:pt x="43880" y="33541"/>
                    <a:pt x="43002" y="31542"/>
                  </a:cubicBezTo>
                  <a:cubicBezTo>
                    <a:pt x="41588" y="27690"/>
                    <a:pt x="39346" y="24082"/>
                    <a:pt x="37542" y="20328"/>
                  </a:cubicBezTo>
                  <a:cubicBezTo>
                    <a:pt x="35893" y="20848"/>
                    <a:pt x="30502" y="24456"/>
                    <a:pt x="28199" y="24456"/>
                  </a:cubicBezTo>
                  <a:cubicBezTo>
                    <a:pt x="27914" y="24456"/>
                    <a:pt x="27676" y="24401"/>
                    <a:pt x="27498" y="24277"/>
                  </a:cubicBezTo>
                  <a:cubicBezTo>
                    <a:pt x="23890" y="21937"/>
                    <a:pt x="35201" y="16964"/>
                    <a:pt x="36372" y="16135"/>
                  </a:cubicBezTo>
                  <a:cubicBezTo>
                    <a:pt x="35591" y="14331"/>
                    <a:pt x="33739" y="13063"/>
                    <a:pt x="32276" y="11698"/>
                  </a:cubicBezTo>
                  <a:cubicBezTo>
                    <a:pt x="30277" y="10041"/>
                    <a:pt x="28473" y="8188"/>
                    <a:pt x="26767" y="6286"/>
                  </a:cubicBezTo>
                  <a:cubicBezTo>
                    <a:pt x="25548" y="5019"/>
                    <a:pt x="22671" y="631"/>
                    <a:pt x="21014" y="95"/>
                  </a:cubicBezTo>
                  <a:cubicBezTo>
                    <a:pt x="20844" y="31"/>
                    <a:pt x="20668" y="0"/>
                    <a:pt x="20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34;p89"/>
            <p:cNvSpPr/>
            <p:nvPr/>
          </p:nvSpPr>
          <p:spPr>
            <a:xfrm>
              <a:off x="6103701" y="483372"/>
              <a:ext cx="224478" cy="1579674"/>
            </a:xfrm>
            <a:custGeom>
              <a:avLst/>
              <a:gdLst/>
              <a:ahLst/>
              <a:cxnLst/>
              <a:rect l="l" t="t" r="r" b="b"/>
              <a:pathLst>
                <a:path w="12017" h="84565" extrusionOk="0">
                  <a:moveTo>
                    <a:pt x="8878" y="1"/>
                  </a:moveTo>
                  <a:cubicBezTo>
                    <a:pt x="8689" y="1"/>
                    <a:pt x="8506" y="123"/>
                    <a:pt x="8506" y="366"/>
                  </a:cubicBezTo>
                  <a:cubicBezTo>
                    <a:pt x="8750" y="3389"/>
                    <a:pt x="9189" y="6363"/>
                    <a:pt x="9579" y="9337"/>
                  </a:cubicBezTo>
                  <a:cubicBezTo>
                    <a:pt x="9920" y="12165"/>
                    <a:pt x="10164" y="15042"/>
                    <a:pt x="10359" y="17967"/>
                  </a:cubicBezTo>
                  <a:cubicBezTo>
                    <a:pt x="10749" y="23379"/>
                    <a:pt x="10944" y="28839"/>
                    <a:pt x="10847" y="34300"/>
                  </a:cubicBezTo>
                  <a:cubicBezTo>
                    <a:pt x="10700" y="45172"/>
                    <a:pt x="9530" y="56094"/>
                    <a:pt x="6702" y="66674"/>
                  </a:cubicBezTo>
                  <a:cubicBezTo>
                    <a:pt x="5093" y="72622"/>
                    <a:pt x="2899" y="78424"/>
                    <a:pt x="169" y="83982"/>
                  </a:cubicBezTo>
                  <a:cubicBezTo>
                    <a:pt x="1" y="84284"/>
                    <a:pt x="274" y="84564"/>
                    <a:pt x="523" y="84564"/>
                  </a:cubicBezTo>
                  <a:cubicBezTo>
                    <a:pt x="635" y="84564"/>
                    <a:pt x="743" y="84508"/>
                    <a:pt x="803" y="84372"/>
                  </a:cubicBezTo>
                  <a:lnTo>
                    <a:pt x="852" y="84372"/>
                  </a:lnTo>
                  <a:cubicBezTo>
                    <a:pt x="5776" y="74523"/>
                    <a:pt x="8750" y="63846"/>
                    <a:pt x="10261" y="52973"/>
                  </a:cubicBezTo>
                  <a:cubicBezTo>
                    <a:pt x="11675" y="42101"/>
                    <a:pt x="12017" y="31131"/>
                    <a:pt x="11285" y="20210"/>
                  </a:cubicBezTo>
                  <a:cubicBezTo>
                    <a:pt x="11139" y="16992"/>
                    <a:pt x="10895" y="13823"/>
                    <a:pt x="10505" y="10654"/>
                  </a:cubicBezTo>
                  <a:cubicBezTo>
                    <a:pt x="10115" y="7192"/>
                    <a:pt x="9579" y="3828"/>
                    <a:pt x="9286" y="366"/>
                  </a:cubicBezTo>
                  <a:cubicBezTo>
                    <a:pt x="9262" y="123"/>
                    <a:pt x="9067" y="1"/>
                    <a:pt x="88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935;p89"/>
            <p:cNvSpPr/>
            <p:nvPr/>
          </p:nvSpPr>
          <p:spPr>
            <a:xfrm>
              <a:off x="6125762" y="1565523"/>
              <a:ext cx="301252" cy="181532"/>
            </a:xfrm>
            <a:custGeom>
              <a:avLst/>
              <a:gdLst/>
              <a:ahLst/>
              <a:cxnLst/>
              <a:rect l="l" t="t" r="r" b="b"/>
              <a:pathLst>
                <a:path w="16127" h="9718" extrusionOk="0">
                  <a:moveTo>
                    <a:pt x="567" y="0"/>
                  </a:moveTo>
                  <a:cubicBezTo>
                    <a:pt x="281" y="0"/>
                    <a:pt x="0" y="276"/>
                    <a:pt x="207" y="552"/>
                  </a:cubicBezTo>
                  <a:cubicBezTo>
                    <a:pt x="2255" y="3379"/>
                    <a:pt x="4059" y="6402"/>
                    <a:pt x="5619" y="9523"/>
                  </a:cubicBezTo>
                  <a:cubicBezTo>
                    <a:pt x="5684" y="9653"/>
                    <a:pt x="5814" y="9718"/>
                    <a:pt x="5951" y="9718"/>
                  </a:cubicBezTo>
                  <a:cubicBezTo>
                    <a:pt x="6020" y="9718"/>
                    <a:pt x="6090" y="9701"/>
                    <a:pt x="6155" y="9669"/>
                  </a:cubicBezTo>
                  <a:cubicBezTo>
                    <a:pt x="9373" y="7524"/>
                    <a:pt x="13322" y="6402"/>
                    <a:pt x="15906" y="3282"/>
                  </a:cubicBezTo>
                  <a:cubicBezTo>
                    <a:pt x="16127" y="2988"/>
                    <a:pt x="15876" y="2610"/>
                    <a:pt x="15592" y="2610"/>
                  </a:cubicBezTo>
                  <a:cubicBezTo>
                    <a:pt x="15500" y="2610"/>
                    <a:pt x="15405" y="2650"/>
                    <a:pt x="15321" y="2746"/>
                  </a:cubicBezTo>
                  <a:cubicBezTo>
                    <a:pt x="12925" y="5705"/>
                    <a:pt x="9217" y="6809"/>
                    <a:pt x="6114" y="8761"/>
                  </a:cubicBezTo>
                  <a:lnTo>
                    <a:pt x="6114" y="8761"/>
                  </a:lnTo>
                  <a:cubicBezTo>
                    <a:pt x="4598" y="5772"/>
                    <a:pt x="2856" y="2877"/>
                    <a:pt x="890" y="162"/>
                  </a:cubicBezTo>
                  <a:cubicBezTo>
                    <a:pt x="804" y="47"/>
                    <a:pt x="685" y="0"/>
                    <a:pt x="5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936;p89"/>
            <p:cNvSpPr/>
            <p:nvPr/>
          </p:nvSpPr>
          <p:spPr>
            <a:xfrm>
              <a:off x="6123763" y="1345174"/>
              <a:ext cx="378027" cy="242448"/>
            </a:xfrm>
            <a:custGeom>
              <a:avLst/>
              <a:gdLst/>
              <a:ahLst/>
              <a:cxnLst/>
              <a:rect l="l" t="t" r="r" b="b"/>
              <a:pathLst>
                <a:path w="20237" h="12979" extrusionOk="0">
                  <a:moveTo>
                    <a:pt x="553" y="1"/>
                  </a:moveTo>
                  <a:cubicBezTo>
                    <a:pt x="263" y="1"/>
                    <a:pt x="1" y="382"/>
                    <a:pt x="265" y="646"/>
                  </a:cubicBezTo>
                  <a:cubicBezTo>
                    <a:pt x="3434" y="4206"/>
                    <a:pt x="5921" y="8252"/>
                    <a:pt x="7627" y="12689"/>
                  </a:cubicBezTo>
                  <a:cubicBezTo>
                    <a:pt x="7682" y="12879"/>
                    <a:pt x="7842" y="12979"/>
                    <a:pt x="7999" y="12979"/>
                  </a:cubicBezTo>
                  <a:cubicBezTo>
                    <a:pt x="8123" y="12979"/>
                    <a:pt x="8245" y="12916"/>
                    <a:pt x="8310" y="12786"/>
                  </a:cubicBezTo>
                  <a:cubicBezTo>
                    <a:pt x="9724" y="10592"/>
                    <a:pt x="11528" y="8642"/>
                    <a:pt x="13575" y="6985"/>
                  </a:cubicBezTo>
                  <a:cubicBezTo>
                    <a:pt x="15574" y="5278"/>
                    <a:pt x="17768" y="3767"/>
                    <a:pt x="19914" y="2207"/>
                  </a:cubicBezTo>
                  <a:cubicBezTo>
                    <a:pt x="20237" y="2005"/>
                    <a:pt x="20024" y="1501"/>
                    <a:pt x="19720" y="1501"/>
                  </a:cubicBezTo>
                  <a:cubicBezTo>
                    <a:pt x="19657" y="1501"/>
                    <a:pt x="19590" y="1523"/>
                    <a:pt x="19524" y="1573"/>
                  </a:cubicBezTo>
                  <a:cubicBezTo>
                    <a:pt x="15434" y="4454"/>
                    <a:pt x="10813" y="7513"/>
                    <a:pt x="8067" y="11762"/>
                  </a:cubicBezTo>
                  <a:lnTo>
                    <a:pt x="8067" y="11762"/>
                  </a:lnTo>
                  <a:cubicBezTo>
                    <a:pt x="6322" y="7508"/>
                    <a:pt x="3846" y="3569"/>
                    <a:pt x="802" y="110"/>
                  </a:cubicBezTo>
                  <a:cubicBezTo>
                    <a:pt x="725" y="33"/>
                    <a:pt x="638" y="1"/>
                    <a:pt x="5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937;p89"/>
            <p:cNvSpPr/>
            <p:nvPr/>
          </p:nvSpPr>
          <p:spPr>
            <a:xfrm>
              <a:off x="6206553" y="1255435"/>
              <a:ext cx="202024" cy="118581"/>
            </a:xfrm>
            <a:custGeom>
              <a:avLst/>
              <a:gdLst/>
              <a:ahLst/>
              <a:cxnLst/>
              <a:rect l="l" t="t" r="r" b="b"/>
              <a:pathLst>
                <a:path w="10815" h="6348" extrusionOk="0">
                  <a:moveTo>
                    <a:pt x="514" y="0"/>
                  </a:moveTo>
                  <a:cubicBezTo>
                    <a:pt x="252" y="0"/>
                    <a:pt x="1" y="378"/>
                    <a:pt x="221" y="672"/>
                  </a:cubicBezTo>
                  <a:cubicBezTo>
                    <a:pt x="1684" y="2574"/>
                    <a:pt x="3098" y="4475"/>
                    <a:pt x="4707" y="6230"/>
                  </a:cubicBezTo>
                  <a:cubicBezTo>
                    <a:pt x="4760" y="6311"/>
                    <a:pt x="4844" y="6347"/>
                    <a:pt x="4932" y="6347"/>
                  </a:cubicBezTo>
                  <a:cubicBezTo>
                    <a:pt x="5004" y="6347"/>
                    <a:pt x="5080" y="6323"/>
                    <a:pt x="5146" y="6279"/>
                  </a:cubicBezTo>
                  <a:cubicBezTo>
                    <a:pt x="7144" y="4817"/>
                    <a:pt x="8997" y="3061"/>
                    <a:pt x="10557" y="1160"/>
                  </a:cubicBezTo>
                  <a:cubicBezTo>
                    <a:pt x="10815" y="866"/>
                    <a:pt x="10573" y="488"/>
                    <a:pt x="10292" y="488"/>
                  </a:cubicBezTo>
                  <a:cubicBezTo>
                    <a:pt x="10200" y="488"/>
                    <a:pt x="10105" y="528"/>
                    <a:pt x="10021" y="624"/>
                  </a:cubicBezTo>
                  <a:cubicBezTo>
                    <a:pt x="8532" y="2392"/>
                    <a:pt x="6865" y="4027"/>
                    <a:pt x="5021" y="5444"/>
                  </a:cubicBezTo>
                  <a:lnTo>
                    <a:pt x="5021" y="5444"/>
                  </a:lnTo>
                  <a:cubicBezTo>
                    <a:pt x="3499" y="3719"/>
                    <a:pt x="2106" y="1950"/>
                    <a:pt x="758" y="136"/>
                  </a:cubicBezTo>
                  <a:cubicBezTo>
                    <a:pt x="686" y="40"/>
                    <a:pt x="599" y="0"/>
                    <a:pt x="5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938;p89"/>
            <p:cNvSpPr/>
            <p:nvPr/>
          </p:nvSpPr>
          <p:spPr>
            <a:xfrm>
              <a:off x="6147449" y="957620"/>
              <a:ext cx="322155" cy="233930"/>
            </a:xfrm>
            <a:custGeom>
              <a:avLst/>
              <a:gdLst/>
              <a:ahLst/>
              <a:cxnLst/>
              <a:rect l="l" t="t" r="r" b="b"/>
              <a:pathLst>
                <a:path w="17246" h="12523" extrusionOk="0">
                  <a:moveTo>
                    <a:pt x="16722" y="0"/>
                  </a:moveTo>
                  <a:cubicBezTo>
                    <a:pt x="16631" y="0"/>
                    <a:pt x="16535" y="40"/>
                    <a:pt x="16452" y="136"/>
                  </a:cubicBezTo>
                  <a:cubicBezTo>
                    <a:pt x="13403" y="3412"/>
                    <a:pt x="10482" y="6901"/>
                    <a:pt x="8798" y="11117"/>
                  </a:cubicBezTo>
                  <a:lnTo>
                    <a:pt x="8798" y="11117"/>
                  </a:lnTo>
                  <a:cubicBezTo>
                    <a:pt x="7929" y="9379"/>
                    <a:pt x="6845" y="7756"/>
                    <a:pt x="5579" y="6279"/>
                  </a:cubicBezTo>
                  <a:cubicBezTo>
                    <a:pt x="4068" y="4622"/>
                    <a:pt x="2508" y="3061"/>
                    <a:pt x="801" y="1550"/>
                  </a:cubicBezTo>
                  <a:cubicBezTo>
                    <a:pt x="724" y="1473"/>
                    <a:pt x="637" y="1441"/>
                    <a:pt x="553" y="1441"/>
                  </a:cubicBezTo>
                  <a:cubicBezTo>
                    <a:pt x="263" y="1441"/>
                    <a:pt x="1" y="1822"/>
                    <a:pt x="265" y="2086"/>
                  </a:cubicBezTo>
                  <a:lnTo>
                    <a:pt x="265" y="2135"/>
                  </a:lnTo>
                  <a:cubicBezTo>
                    <a:pt x="1874" y="3598"/>
                    <a:pt x="3483" y="5060"/>
                    <a:pt x="4897" y="6669"/>
                  </a:cubicBezTo>
                  <a:cubicBezTo>
                    <a:pt x="6359" y="8376"/>
                    <a:pt x="7578" y="10277"/>
                    <a:pt x="8505" y="12325"/>
                  </a:cubicBezTo>
                  <a:cubicBezTo>
                    <a:pt x="8564" y="12464"/>
                    <a:pt x="8681" y="12522"/>
                    <a:pt x="8805" y="12522"/>
                  </a:cubicBezTo>
                  <a:cubicBezTo>
                    <a:pt x="8984" y="12522"/>
                    <a:pt x="9178" y="12400"/>
                    <a:pt x="9236" y="12227"/>
                  </a:cubicBezTo>
                  <a:cubicBezTo>
                    <a:pt x="10747" y="7742"/>
                    <a:pt x="13819" y="4134"/>
                    <a:pt x="16988" y="672"/>
                  </a:cubicBezTo>
                  <a:cubicBezTo>
                    <a:pt x="17245" y="378"/>
                    <a:pt x="17003" y="0"/>
                    <a:pt x="167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939;p89"/>
            <p:cNvSpPr/>
            <p:nvPr/>
          </p:nvSpPr>
          <p:spPr>
            <a:xfrm>
              <a:off x="6221982" y="893211"/>
              <a:ext cx="164907" cy="112547"/>
            </a:xfrm>
            <a:custGeom>
              <a:avLst/>
              <a:gdLst/>
              <a:ahLst/>
              <a:cxnLst/>
              <a:rect l="l" t="t" r="r" b="b"/>
              <a:pathLst>
                <a:path w="8828" h="6025" extrusionOk="0">
                  <a:moveTo>
                    <a:pt x="8308" y="0"/>
                  </a:moveTo>
                  <a:cubicBezTo>
                    <a:pt x="8188" y="0"/>
                    <a:pt x="8066" y="51"/>
                    <a:pt x="7976" y="171"/>
                  </a:cubicBezTo>
                  <a:cubicBezTo>
                    <a:pt x="6898" y="1788"/>
                    <a:pt x="5614" y="3239"/>
                    <a:pt x="4770" y="4982"/>
                  </a:cubicBezTo>
                  <a:lnTo>
                    <a:pt x="4770" y="4982"/>
                  </a:lnTo>
                  <a:cubicBezTo>
                    <a:pt x="3317" y="3510"/>
                    <a:pt x="2368" y="1596"/>
                    <a:pt x="809" y="171"/>
                  </a:cubicBezTo>
                  <a:cubicBezTo>
                    <a:pt x="740" y="112"/>
                    <a:pt x="662" y="87"/>
                    <a:pt x="586" y="87"/>
                  </a:cubicBezTo>
                  <a:cubicBezTo>
                    <a:pt x="286" y="87"/>
                    <a:pt x="1" y="474"/>
                    <a:pt x="273" y="708"/>
                  </a:cubicBezTo>
                  <a:cubicBezTo>
                    <a:pt x="1979" y="2219"/>
                    <a:pt x="2906" y="4364"/>
                    <a:pt x="4612" y="5924"/>
                  </a:cubicBezTo>
                  <a:cubicBezTo>
                    <a:pt x="4697" y="5988"/>
                    <a:pt x="4801" y="6024"/>
                    <a:pt x="4903" y="6024"/>
                  </a:cubicBezTo>
                  <a:cubicBezTo>
                    <a:pt x="5035" y="6024"/>
                    <a:pt x="5163" y="5964"/>
                    <a:pt x="5246" y="5827"/>
                  </a:cubicBezTo>
                  <a:cubicBezTo>
                    <a:pt x="6075" y="3877"/>
                    <a:pt x="7489" y="2316"/>
                    <a:pt x="8659" y="561"/>
                  </a:cubicBezTo>
                  <a:cubicBezTo>
                    <a:pt x="8828" y="258"/>
                    <a:pt x="8576" y="0"/>
                    <a:pt x="83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940;p89"/>
            <p:cNvSpPr/>
            <p:nvPr/>
          </p:nvSpPr>
          <p:spPr>
            <a:xfrm>
              <a:off x="6164747" y="623229"/>
              <a:ext cx="229409" cy="160330"/>
            </a:xfrm>
            <a:custGeom>
              <a:avLst/>
              <a:gdLst/>
              <a:ahLst/>
              <a:cxnLst/>
              <a:rect l="l" t="t" r="r" b="b"/>
              <a:pathLst>
                <a:path w="12281" h="8583" extrusionOk="0">
                  <a:moveTo>
                    <a:pt x="11780" y="0"/>
                  </a:moveTo>
                  <a:cubicBezTo>
                    <a:pt x="11668" y="0"/>
                    <a:pt x="11555" y="57"/>
                    <a:pt x="11479" y="193"/>
                  </a:cubicBezTo>
                  <a:cubicBezTo>
                    <a:pt x="10198" y="2710"/>
                    <a:pt x="8530" y="5012"/>
                    <a:pt x="7402" y="7583"/>
                  </a:cubicBezTo>
                  <a:lnTo>
                    <a:pt x="7402" y="7583"/>
                  </a:lnTo>
                  <a:cubicBezTo>
                    <a:pt x="5043" y="5518"/>
                    <a:pt x="2966" y="3134"/>
                    <a:pt x="802" y="924"/>
                  </a:cubicBezTo>
                  <a:cubicBezTo>
                    <a:pt x="725" y="847"/>
                    <a:pt x="638" y="815"/>
                    <a:pt x="553" y="815"/>
                  </a:cubicBezTo>
                  <a:cubicBezTo>
                    <a:pt x="263" y="815"/>
                    <a:pt x="1" y="1196"/>
                    <a:pt x="265" y="1460"/>
                  </a:cubicBezTo>
                  <a:lnTo>
                    <a:pt x="314" y="1460"/>
                  </a:lnTo>
                  <a:cubicBezTo>
                    <a:pt x="2606" y="3801"/>
                    <a:pt x="4800" y="6336"/>
                    <a:pt x="7286" y="8481"/>
                  </a:cubicBezTo>
                  <a:cubicBezTo>
                    <a:pt x="7372" y="8550"/>
                    <a:pt x="7471" y="8583"/>
                    <a:pt x="7567" y="8583"/>
                  </a:cubicBezTo>
                  <a:cubicBezTo>
                    <a:pt x="7741" y="8583"/>
                    <a:pt x="7906" y="8475"/>
                    <a:pt x="7969" y="8286"/>
                  </a:cubicBezTo>
                  <a:cubicBezTo>
                    <a:pt x="9041" y="5556"/>
                    <a:pt x="10796" y="3167"/>
                    <a:pt x="12113" y="583"/>
                  </a:cubicBezTo>
                  <a:cubicBezTo>
                    <a:pt x="12281" y="280"/>
                    <a:pt x="12031" y="0"/>
                    <a:pt x="117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941;p89"/>
            <p:cNvSpPr/>
            <p:nvPr/>
          </p:nvSpPr>
          <p:spPr>
            <a:xfrm>
              <a:off x="6226690" y="548677"/>
              <a:ext cx="100386" cy="80062"/>
            </a:xfrm>
            <a:custGeom>
              <a:avLst/>
              <a:gdLst/>
              <a:ahLst/>
              <a:cxnLst/>
              <a:rect l="l" t="t" r="r" b="b"/>
              <a:pathLst>
                <a:path w="5374" h="4286" extrusionOk="0">
                  <a:moveTo>
                    <a:pt x="4922" y="1"/>
                  </a:moveTo>
                  <a:cubicBezTo>
                    <a:pt x="4769" y="1"/>
                    <a:pt x="4614" y="86"/>
                    <a:pt x="4555" y="283"/>
                  </a:cubicBezTo>
                  <a:cubicBezTo>
                    <a:pt x="4329" y="1458"/>
                    <a:pt x="3768" y="2549"/>
                    <a:pt x="2950" y="3440"/>
                  </a:cubicBezTo>
                  <a:lnTo>
                    <a:pt x="2950" y="3440"/>
                  </a:lnTo>
                  <a:cubicBezTo>
                    <a:pt x="2202" y="2939"/>
                    <a:pt x="1462" y="2363"/>
                    <a:pt x="801" y="1746"/>
                  </a:cubicBezTo>
                  <a:cubicBezTo>
                    <a:pt x="724" y="1669"/>
                    <a:pt x="637" y="1637"/>
                    <a:pt x="553" y="1637"/>
                  </a:cubicBezTo>
                  <a:cubicBezTo>
                    <a:pt x="262" y="1637"/>
                    <a:pt x="0" y="2018"/>
                    <a:pt x="265" y="2282"/>
                  </a:cubicBezTo>
                  <a:lnTo>
                    <a:pt x="265" y="2331"/>
                  </a:lnTo>
                  <a:cubicBezTo>
                    <a:pt x="1045" y="3014"/>
                    <a:pt x="1922" y="3647"/>
                    <a:pt x="2800" y="4232"/>
                  </a:cubicBezTo>
                  <a:cubicBezTo>
                    <a:pt x="2856" y="4270"/>
                    <a:pt x="2919" y="4286"/>
                    <a:pt x="2983" y="4286"/>
                  </a:cubicBezTo>
                  <a:cubicBezTo>
                    <a:pt x="3088" y="4286"/>
                    <a:pt x="3197" y="4244"/>
                    <a:pt x="3287" y="4184"/>
                  </a:cubicBezTo>
                  <a:cubicBezTo>
                    <a:pt x="4311" y="3160"/>
                    <a:pt x="4994" y="1892"/>
                    <a:pt x="5286" y="478"/>
                  </a:cubicBezTo>
                  <a:cubicBezTo>
                    <a:pt x="5374" y="188"/>
                    <a:pt x="5149" y="1"/>
                    <a:pt x="49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3932;p89"/>
          <p:cNvGrpSpPr/>
          <p:nvPr/>
        </p:nvGrpSpPr>
        <p:grpSpPr>
          <a:xfrm>
            <a:off x="1703152" y="1957047"/>
            <a:ext cx="834425" cy="1608672"/>
            <a:chOff x="5883725" y="331803"/>
            <a:chExt cx="898004" cy="1731244"/>
          </a:xfrm>
        </p:grpSpPr>
        <p:sp>
          <p:nvSpPr>
            <p:cNvPr id="48" name="Google Shape;3933;p89"/>
            <p:cNvSpPr/>
            <p:nvPr/>
          </p:nvSpPr>
          <p:spPr>
            <a:xfrm>
              <a:off x="5883725" y="331803"/>
              <a:ext cx="898004" cy="1460290"/>
            </a:xfrm>
            <a:custGeom>
              <a:avLst/>
              <a:gdLst/>
              <a:ahLst/>
              <a:cxnLst/>
              <a:rect l="l" t="t" r="r" b="b"/>
              <a:pathLst>
                <a:path w="48073" h="78174" extrusionOk="0">
                  <a:moveTo>
                    <a:pt x="20488" y="0"/>
                  </a:moveTo>
                  <a:cubicBezTo>
                    <a:pt x="15972" y="0"/>
                    <a:pt x="8525" y="19302"/>
                    <a:pt x="8337" y="22912"/>
                  </a:cubicBezTo>
                  <a:cubicBezTo>
                    <a:pt x="8732" y="22819"/>
                    <a:pt x="9239" y="22770"/>
                    <a:pt x="9805" y="22770"/>
                  </a:cubicBezTo>
                  <a:cubicBezTo>
                    <a:pt x="12519" y="22770"/>
                    <a:pt x="16590" y="23899"/>
                    <a:pt x="16187" y="26764"/>
                  </a:cubicBezTo>
                  <a:cubicBezTo>
                    <a:pt x="15985" y="28143"/>
                    <a:pt x="15223" y="28645"/>
                    <a:pt x="14222" y="28645"/>
                  </a:cubicBezTo>
                  <a:cubicBezTo>
                    <a:pt x="12075" y="28645"/>
                    <a:pt x="8834" y="26330"/>
                    <a:pt x="7703" y="25398"/>
                  </a:cubicBezTo>
                  <a:cubicBezTo>
                    <a:pt x="7606" y="28763"/>
                    <a:pt x="7508" y="31688"/>
                    <a:pt x="6777" y="35052"/>
                  </a:cubicBezTo>
                  <a:cubicBezTo>
                    <a:pt x="5753" y="40171"/>
                    <a:pt x="8679" y="38367"/>
                    <a:pt x="12238" y="41098"/>
                  </a:cubicBezTo>
                  <a:cubicBezTo>
                    <a:pt x="13944" y="42609"/>
                    <a:pt x="19015" y="48606"/>
                    <a:pt x="14480" y="48655"/>
                  </a:cubicBezTo>
                  <a:cubicBezTo>
                    <a:pt x="14447" y="48656"/>
                    <a:pt x="14413" y="48656"/>
                    <a:pt x="14379" y="48656"/>
                  </a:cubicBezTo>
                  <a:cubicBezTo>
                    <a:pt x="10944" y="48656"/>
                    <a:pt x="7138" y="43813"/>
                    <a:pt x="4193" y="42317"/>
                  </a:cubicBezTo>
                  <a:cubicBezTo>
                    <a:pt x="3754" y="44120"/>
                    <a:pt x="2730" y="51726"/>
                    <a:pt x="3413" y="53140"/>
                  </a:cubicBezTo>
                  <a:cubicBezTo>
                    <a:pt x="4534" y="55285"/>
                    <a:pt x="9166" y="56846"/>
                    <a:pt x="10824" y="59430"/>
                  </a:cubicBezTo>
                  <a:cubicBezTo>
                    <a:pt x="12416" y="61885"/>
                    <a:pt x="12231" y="62952"/>
                    <a:pt x="11252" y="62952"/>
                  </a:cubicBezTo>
                  <a:cubicBezTo>
                    <a:pt x="10462" y="62952"/>
                    <a:pt x="9156" y="62258"/>
                    <a:pt x="7850" y="61039"/>
                  </a:cubicBezTo>
                  <a:cubicBezTo>
                    <a:pt x="5997" y="59137"/>
                    <a:pt x="4388" y="57382"/>
                    <a:pt x="2097" y="56066"/>
                  </a:cubicBezTo>
                  <a:lnTo>
                    <a:pt x="1950" y="56163"/>
                  </a:lnTo>
                  <a:cubicBezTo>
                    <a:pt x="0" y="64646"/>
                    <a:pt x="10678" y="74788"/>
                    <a:pt x="17942" y="77567"/>
                  </a:cubicBezTo>
                  <a:lnTo>
                    <a:pt x="17845" y="77810"/>
                  </a:lnTo>
                  <a:cubicBezTo>
                    <a:pt x="19170" y="78054"/>
                    <a:pt x="20510" y="78173"/>
                    <a:pt x="21849" y="78173"/>
                  </a:cubicBezTo>
                  <a:cubicBezTo>
                    <a:pt x="25336" y="78173"/>
                    <a:pt x="28813" y="77362"/>
                    <a:pt x="31984" y="75811"/>
                  </a:cubicBezTo>
                  <a:cubicBezTo>
                    <a:pt x="36225" y="73812"/>
                    <a:pt x="48073" y="65963"/>
                    <a:pt x="43977" y="59625"/>
                  </a:cubicBezTo>
                  <a:lnTo>
                    <a:pt x="43977" y="59625"/>
                  </a:lnTo>
                  <a:cubicBezTo>
                    <a:pt x="41900" y="60331"/>
                    <a:pt x="38123" y="61710"/>
                    <a:pt x="35543" y="61710"/>
                  </a:cubicBezTo>
                  <a:cubicBezTo>
                    <a:pt x="35096" y="61710"/>
                    <a:pt x="34684" y="61669"/>
                    <a:pt x="34324" y="61575"/>
                  </a:cubicBezTo>
                  <a:cubicBezTo>
                    <a:pt x="28229" y="59868"/>
                    <a:pt x="37249" y="57333"/>
                    <a:pt x="39151" y="56894"/>
                  </a:cubicBezTo>
                  <a:cubicBezTo>
                    <a:pt x="43539" y="55822"/>
                    <a:pt x="46708" y="56017"/>
                    <a:pt x="46220" y="50800"/>
                  </a:cubicBezTo>
                  <a:cubicBezTo>
                    <a:pt x="45928" y="47387"/>
                    <a:pt x="45586" y="42512"/>
                    <a:pt x="43539" y="39440"/>
                  </a:cubicBezTo>
                  <a:cubicBezTo>
                    <a:pt x="40184" y="40398"/>
                    <a:pt x="36830" y="43099"/>
                    <a:pt x="33383" y="43099"/>
                  </a:cubicBezTo>
                  <a:cubicBezTo>
                    <a:pt x="33323" y="43099"/>
                    <a:pt x="33263" y="43098"/>
                    <a:pt x="33202" y="43097"/>
                  </a:cubicBezTo>
                  <a:cubicBezTo>
                    <a:pt x="33138" y="43098"/>
                    <a:pt x="33076" y="43098"/>
                    <a:pt x="33015" y="43098"/>
                  </a:cubicBezTo>
                  <a:cubicBezTo>
                    <a:pt x="26826" y="43098"/>
                    <a:pt x="34736" y="38263"/>
                    <a:pt x="36957" y="37539"/>
                  </a:cubicBezTo>
                  <a:cubicBezTo>
                    <a:pt x="38370" y="36856"/>
                    <a:pt x="42271" y="36807"/>
                    <a:pt x="43392" y="35783"/>
                  </a:cubicBezTo>
                  <a:cubicBezTo>
                    <a:pt x="44806" y="34467"/>
                    <a:pt x="43880" y="33541"/>
                    <a:pt x="43002" y="31542"/>
                  </a:cubicBezTo>
                  <a:cubicBezTo>
                    <a:pt x="41588" y="27690"/>
                    <a:pt x="39346" y="24082"/>
                    <a:pt x="37542" y="20328"/>
                  </a:cubicBezTo>
                  <a:cubicBezTo>
                    <a:pt x="35893" y="20848"/>
                    <a:pt x="30502" y="24456"/>
                    <a:pt x="28199" y="24456"/>
                  </a:cubicBezTo>
                  <a:cubicBezTo>
                    <a:pt x="27914" y="24456"/>
                    <a:pt x="27676" y="24401"/>
                    <a:pt x="27498" y="24277"/>
                  </a:cubicBezTo>
                  <a:cubicBezTo>
                    <a:pt x="23890" y="21937"/>
                    <a:pt x="35201" y="16964"/>
                    <a:pt x="36372" y="16135"/>
                  </a:cubicBezTo>
                  <a:cubicBezTo>
                    <a:pt x="35591" y="14331"/>
                    <a:pt x="33739" y="13063"/>
                    <a:pt x="32276" y="11698"/>
                  </a:cubicBezTo>
                  <a:cubicBezTo>
                    <a:pt x="30277" y="10041"/>
                    <a:pt x="28473" y="8188"/>
                    <a:pt x="26767" y="6286"/>
                  </a:cubicBezTo>
                  <a:cubicBezTo>
                    <a:pt x="25548" y="5019"/>
                    <a:pt x="22671" y="631"/>
                    <a:pt x="21014" y="95"/>
                  </a:cubicBezTo>
                  <a:cubicBezTo>
                    <a:pt x="20844" y="31"/>
                    <a:pt x="20668" y="0"/>
                    <a:pt x="20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934;p89"/>
            <p:cNvSpPr/>
            <p:nvPr/>
          </p:nvSpPr>
          <p:spPr>
            <a:xfrm>
              <a:off x="6103701" y="483372"/>
              <a:ext cx="224478" cy="1579674"/>
            </a:xfrm>
            <a:custGeom>
              <a:avLst/>
              <a:gdLst/>
              <a:ahLst/>
              <a:cxnLst/>
              <a:rect l="l" t="t" r="r" b="b"/>
              <a:pathLst>
                <a:path w="12017" h="84565" extrusionOk="0">
                  <a:moveTo>
                    <a:pt x="8878" y="1"/>
                  </a:moveTo>
                  <a:cubicBezTo>
                    <a:pt x="8689" y="1"/>
                    <a:pt x="8506" y="123"/>
                    <a:pt x="8506" y="366"/>
                  </a:cubicBezTo>
                  <a:cubicBezTo>
                    <a:pt x="8750" y="3389"/>
                    <a:pt x="9189" y="6363"/>
                    <a:pt x="9579" y="9337"/>
                  </a:cubicBezTo>
                  <a:cubicBezTo>
                    <a:pt x="9920" y="12165"/>
                    <a:pt x="10164" y="15042"/>
                    <a:pt x="10359" y="17967"/>
                  </a:cubicBezTo>
                  <a:cubicBezTo>
                    <a:pt x="10749" y="23379"/>
                    <a:pt x="10944" y="28839"/>
                    <a:pt x="10847" y="34300"/>
                  </a:cubicBezTo>
                  <a:cubicBezTo>
                    <a:pt x="10700" y="45172"/>
                    <a:pt x="9530" y="56094"/>
                    <a:pt x="6702" y="66674"/>
                  </a:cubicBezTo>
                  <a:cubicBezTo>
                    <a:pt x="5093" y="72622"/>
                    <a:pt x="2899" y="78424"/>
                    <a:pt x="169" y="83982"/>
                  </a:cubicBezTo>
                  <a:cubicBezTo>
                    <a:pt x="1" y="84284"/>
                    <a:pt x="274" y="84564"/>
                    <a:pt x="523" y="84564"/>
                  </a:cubicBezTo>
                  <a:cubicBezTo>
                    <a:pt x="635" y="84564"/>
                    <a:pt x="743" y="84508"/>
                    <a:pt x="803" y="84372"/>
                  </a:cubicBezTo>
                  <a:lnTo>
                    <a:pt x="852" y="84372"/>
                  </a:lnTo>
                  <a:cubicBezTo>
                    <a:pt x="5776" y="74523"/>
                    <a:pt x="8750" y="63846"/>
                    <a:pt x="10261" y="52973"/>
                  </a:cubicBezTo>
                  <a:cubicBezTo>
                    <a:pt x="11675" y="42101"/>
                    <a:pt x="12017" y="31131"/>
                    <a:pt x="11285" y="20210"/>
                  </a:cubicBezTo>
                  <a:cubicBezTo>
                    <a:pt x="11139" y="16992"/>
                    <a:pt x="10895" y="13823"/>
                    <a:pt x="10505" y="10654"/>
                  </a:cubicBezTo>
                  <a:cubicBezTo>
                    <a:pt x="10115" y="7192"/>
                    <a:pt x="9579" y="3828"/>
                    <a:pt x="9286" y="366"/>
                  </a:cubicBezTo>
                  <a:cubicBezTo>
                    <a:pt x="9262" y="123"/>
                    <a:pt x="9067" y="1"/>
                    <a:pt x="88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935;p89"/>
            <p:cNvSpPr/>
            <p:nvPr/>
          </p:nvSpPr>
          <p:spPr>
            <a:xfrm>
              <a:off x="6125762" y="1565523"/>
              <a:ext cx="301252" cy="181532"/>
            </a:xfrm>
            <a:custGeom>
              <a:avLst/>
              <a:gdLst/>
              <a:ahLst/>
              <a:cxnLst/>
              <a:rect l="l" t="t" r="r" b="b"/>
              <a:pathLst>
                <a:path w="16127" h="9718" extrusionOk="0">
                  <a:moveTo>
                    <a:pt x="567" y="0"/>
                  </a:moveTo>
                  <a:cubicBezTo>
                    <a:pt x="281" y="0"/>
                    <a:pt x="0" y="276"/>
                    <a:pt x="207" y="552"/>
                  </a:cubicBezTo>
                  <a:cubicBezTo>
                    <a:pt x="2255" y="3379"/>
                    <a:pt x="4059" y="6402"/>
                    <a:pt x="5619" y="9523"/>
                  </a:cubicBezTo>
                  <a:cubicBezTo>
                    <a:pt x="5684" y="9653"/>
                    <a:pt x="5814" y="9718"/>
                    <a:pt x="5951" y="9718"/>
                  </a:cubicBezTo>
                  <a:cubicBezTo>
                    <a:pt x="6020" y="9718"/>
                    <a:pt x="6090" y="9701"/>
                    <a:pt x="6155" y="9669"/>
                  </a:cubicBezTo>
                  <a:cubicBezTo>
                    <a:pt x="9373" y="7524"/>
                    <a:pt x="13322" y="6402"/>
                    <a:pt x="15906" y="3282"/>
                  </a:cubicBezTo>
                  <a:cubicBezTo>
                    <a:pt x="16127" y="2988"/>
                    <a:pt x="15876" y="2610"/>
                    <a:pt x="15592" y="2610"/>
                  </a:cubicBezTo>
                  <a:cubicBezTo>
                    <a:pt x="15500" y="2610"/>
                    <a:pt x="15405" y="2650"/>
                    <a:pt x="15321" y="2746"/>
                  </a:cubicBezTo>
                  <a:cubicBezTo>
                    <a:pt x="12925" y="5705"/>
                    <a:pt x="9217" y="6809"/>
                    <a:pt x="6114" y="8761"/>
                  </a:cubicBezTo>
                  <a:lnTo>
                    <a:pt x="6114" y="8761"/>
                  </a:lnTo>
                  <a:cubicBezTo>
                    <a:pt x="4598" y="5772"/>
                    <a:pt x="2856" y="2877"/>
                    <a:pt x="890" y="162"/>
                  </a:cubicBezTo>
                  <a:cubicBezTo>
                    <a:pt x="804" y="47"/>
                    <a:pt x="685" y="0"/>
                    <a:pt x="5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936;p89"/>
            <p:cNvSpPr/>
            <p:nvPr/>
          </p:nvSpPr>
          <p:spPr>
            <a:xfrm>
              <a:off x="6123763" y="1345174"/>
              <a:ext cx="378027" cy="242448"/>
            </a:xfrm>
            <a:custGeom>
              <a:avLst/>
              <a:gdLst/>
              <a:ahLst/>
              <a:cxnLst/>
              <a:rect l="l" t="t" r="r" b="b"/>
              <a:pathLst>
                <a:path w="20237" h="12979" extrusionOk="0">
                  <a:moveTo>
                    <a:pt x="553" y="1"/>
                  </a:moveTo>
                  <a:cubicBezTo>
                    <a:pt x="263" y="1"/>
                    <a:pt x="1" y="382"/>
                    <a:pt x="265" y="646"/>
                  </a:cubicBezTo>
                  <a:cubicBezTo>
                    <a:pt x="3434" y="4206"/>
                    <a:pt x="5921" y="8252"/>
                    <a:pt x="7627" y="12689"/>
                  </a:cubicBezTo>
                  <a:cubicBezTo>
                    <a:pt x="7682" y="12879"/>
                    <a:pt x="7842" y="12979"/>
                    <a:pt x="7999" y="12979"/>
                  </a:cubicBezTo>
                  <a:cubicBezTo>
                    <a:pt x="8123" y="12979"/>
                    <a:pt x="8245" y="12916"/>
                    <a:pt x="8310" y="12786"/>
                  </a:cubicBezTo>
                  <a:cubicBezTo>
                    <a:pt x="9724" y="10592"/>
                    <a:pt x="11528" y="8642"/>
                    <a:pt x="13575" y="6985"/>
                  </a:cubicBezTo>
                  <a:cubicBezTo>
                    <a:pt x="15574" y="5278"/>
                    <a:pt x="17768" y="3767"/>
                    <a:pt x="19914" y="2207"/>
                  </a:cubicBezTo>
                  <a:cubicBezTo>
                    <a:pt x="20237" y="2005"/>
                    <a:pt x="20024" y="1501"/>
                    <a:pt x="19720" y="1501"/>
                  </a:cubicBezTo>
                  <a:cubicBezTo>
                    <a:pt x="19657" y="1501"/>
                    <a:pt x="19590" y="1523"/>
                    <a:pt x="19524" y="1573"/>
                  </a:cubicBezTo>
                  <a:cubicBezTo>
                    <a:pt x="15434" y="4454"/>
                    <a:pt x="10813" y="7513"/>
                    <a:pt x="8067" y="11762"/>
                  </a:cubicBezTo>
                  <a:lnTo>
                    <a:pt x="8067" y="11762"/>
                  </a:lnTo>
                  <a:cubicBezTo>
                    <a:pt x="6322" y="7508"/>
                    <a:pt x="3846" y="3569"/>
                    <a:pt x="802" y="110"/>
                  </a:cubicBezTo>
                  <a:cubicBezTo>
                    <a:pt x="725" y="33"/>
                    <a:pt x="638" y="1"/>
                    <a:pt x="5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937;p89"/>
            <p:cNvSpPr/>
            <p:nvPr/>
          </p:nvSpPr>
          <p:spPr>
            <a:xfrm>
              <a:off x="6206553" y="1255435"/>
              <a:ext cx="202024" cy="118581"/>
            </a:xfrm>
            <a:custGeom>
              <a:avLst/>
              <a:gdLst/>
              <a:ahLst/>
              <a:cxnLst/>
              <a:rect l="l" t="t" r="r" b="b"/>
              <a:pathLst>
                <a:path w="10815" h="6348" extrusionOk="0">
                  <a:moveTo>
                    <a:pt x="514" y="0"/>
                  </a:moveTo>
                  <a:cubicBezTo>
                    <a:pt x="252" y="0"/>
                    <a:pt x="1" y="378"/>
                    <a:pt x="221" y="672"/>
                  </a:cubicBezTo>
                  <a:cubicBezTo>
                    <a:pt x="1684" y="2574"/>
                    <a:pt x="3098" y="4475"/>
                    <a:pt x="4707" y="6230"/>
                  </a:cubicBezTo>
                  <a:cubicBezTo>
                    <a:pt x="4760" y="6311"/>
                    <a:pt x="4844" y="6347"/>
                    <a:pt x="4932" y="6347"/>
                  </a:cubicBezTo>
                  <a:cubicBezTo>
                    <a:pt x="5004" y="6347"/>
                    <a:pt x="5080" y="6323"/>
                    <a:pt x="5146" y="6279"/>
                  </a:cubicBezTo>
                  <a:cubicBezTo>
                    <a:pt x="7144" y="4817"/>
                    <a:pt x="8997" y="3061"/>
                    <a:pt x="10557" y="1160"/>
                  </a:cubicBezTo>
                  <a:cubicBezTo>
                    <a:pt x="10815" y="866"/>
                    <a:pt x="10573" y="488"/>
                    <a:pt x="10292" y="488"/>
                  </a:cubicBezTo>
                  <a:cubicBezTo>
                    <a:pt x="10200" y="488"/>
                    <a:pt x="10105" y="528"/>
                    <a:pt x="10021" y="624"/>
                  </a:cubicBezTo>
                  <a:cubicBezTo>
                    <a:pt x="8532" y="2392"/>
                    <a:pt x="6865" y="4027"/>
                    <a:pt x="5021" y="5444"/>
                  </a:cubicBezTo>
                  <a:lnTo>
                    <a:pt x="5021" y="5444"/>
                  </a:lnTo>
                  <a:cubicBezTo>
                    <a:pt x="3499" y="3719"/>
                    <a:pt x="2106" y="1950"/>
                    <a:pt x="758" y="136"/>
                  </a:cubicBezTo>
                  <a:cubicBezTo>
                    <a:pt x="686" y="40"/>
                    <a:pt x="599" y="0"/>
                    <a:pt x="5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938;p89"/>
            <p:cNvSpPr/>
            <p:nvPr/>
          </p:nvSpPr>
          <p:spPr>
            <a:xfrm>
              <a:off x="6147449" y="957620"/>
              <a:ext cx="322155" cy="233930"/>
            </a:xfrm>
            <a:custGeom>
              <a:avLst/>
              <a:gdLst/>
              <a:ahLst/>
              <a:cxnLst/>
              <a:rect l="l" t="t" r="r" b="b"/>
              <a:pathLst>
                <a:path w="17246" h="12523" extrusionOk="0">
                  <a:moveTo>
                    <a:pt x="16722" y="0"/>
                  </a:moveTo>
                  <a:cubicBezTo>
                    <a:pt x="16631" y="0"/>
                    <a:pt x="16535" y="40"/>
                    <a:pt x="16452" y="136"/>
                  </a:cubicBezTo>
                  <a:cubicBezTo>
                    <a:pt x="13403" y="3412"/>
                    <a:pt x="10482" y="6901"/>
                    <a:pt x="8798" y="11117"/>
                  </a:cubicBezTo>
                  <a:lnTo>
                    <a:pt x="8798" y="11117"/>
                  </a:lnTo>
                  <a:cubicBezTo>
                    <a:pt x="7929" y="9379"/>
                    <a:pt x="6845" y="7756"/>
                    <a:pt x="5579" y="6279"/>
                  </a:cubicBezTo>
                  <a:cubicBezTo>
                    <a:pt x="4068" y="4622"/>
                    <a:pt x="2508" y="3061"/>
                    <a:pt x="801" y="1550"/>
                  </a:cubicBezTo>
                  <a:cubicBezTo>
                    <a:pt x="724" y="1473"/>
                    <a:pt x="637" y="1441"/>
                    <a:pt x="553" y="1441"/>
                  </a:cubicBezTo>
                  <a:cubicBezTo>
                    <a:pt x="263" y="1441"/>
                    <a:pt x="1" y="1822"/>
                    <a:pt x="265" y="2086"/>
                  </a:cubicBezTo>
                  <a:lnTo>
                    <a:pt x="265" y="2135"/>
                  </a:lnTo>
                  <a:cubicBezTo>
                    <a:pt x="1874" y="3598"/>
                    <a:pt x="3483" y="5060"/>
                    <a:pt x="4897" y="6669"/>
                  </a:cubicBezTo>
                  <a:cubicBezTo>
                    <a:pt x="6359" y="8376"/>
                    <a:pt x="7578" y="10277"/>
                    <a:pt x="8505" y="12325"/>
                  </a:cubicBezTo>
                  <a:cubicBezTo>
                    <a:pt x="8564" y="12464"/>
                    <a:pt x="8681" y="12522"/>
                    <a:pt x="8805" y="12522"/>
                  </a:cubicBezTo>
                  <a:cubicBezTo>
                    <a:pt x="8984" y="12522"/>
                    <a:pt x="9178" y="12400"/>
                    <a:pt x="9236" y="12227"/>
                  </a:cubicBezTo>
                  <a:cubicBezTo>
                    <a:pt x="10747" y="7742"/>
                    <a:pt x="13819" y="4134"/>
                    <a:pt x="16988" y="672"/>
                  </a:cubicBezTo>
                  <a:cubicBezTo>
                    <a:pt x="17245" y="378"/>
                    <a:pt x="17003" y="0"/>
                    <a:pt x="167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939;p89"/>
            <p:cNvSpPr/>
            <p:nvPr/>
          </p:nvSpPr>
          <p:spPr>
            <a:xfrm>
              <a:off x="6221982" y="893211"/>
              <a:ext cx="164907" cy="112547"/>
            </a:xfrm>
            <a:custGeom>
              <a:avLst/>
              <a:gdLst/>
              <a:ahLst/>
              <a:cxnLst/>
              <a:rect l="l" t="t" r="r" b="b"/>
              <a:pathLst>
                <a:path w="8828" h="6025" extrusionOk="0">
                  <a:moveTo>
                    <a:pt x="8308" y="0"/>
                  </a:moveTo>
                  <a:cubicBezTo>
                    <a:pt x="8188" y="0"/>
                    <a:pt x="8066" y="51"/>
                    <a:pt x="7976" y="171"/>
                  </a:cubicBezTo>
                  <a:cubicBezTo>
                    <a:pt x="6898" y="1788"/>
                    <a:pt x="5614" y="3239"/>
                    <a:pt x="4770" y="4982"/>
                  </a:cubicBezTo>
                  <a:lnTo>
                    <a:pt x="4770" y="4982"/>
                  </a:lnTo>
                  <a:cubicBezTo>
                    <a:pt x="3317" y="3510"/>
                    <a:pt x="2368" y="1596"/>
                    <a:pt x="809" y="171"/>
                  </a:cubicBezTo>
                  <a:cubicBezTo>
                    <a:pt x="740" y="112"/>
                    <a:pt x="662" y="87"/>
                    <a:pt x="586" y="87"/>
                  </a:cubicBezTo>
                  <a:cubicBezTo>
                    <a:pt x="286" y="87"/>
                    <a:pt x="1" y="474"/>
                    <a:pt x="273" y="708"/>
                  </a:cubicBezTo>
                  <a:cubicBezTo>
                    <a:pt x="1979" y="2219"/>
                    <a:pt x="2906" y="4364"/>
                    <a:pt x="4612" y="5924"/>
                  </a:cubicBezTo>
                  <a:cubicBezTo>
                    <a:pt x="4697" y="5988"/>
                    <a:pt x="4801" y="6024"/>
                    <a:pt x="4903" y="6024"/>
                  </a:cubicBezTo>
                  <a:cubicBezTo>
                    <a:pt x="5035" y="6024"/>
                    <a:pt x="5163" y="5964"/>
                    <a:pt x="5246" y="5827"/>
                  </a:cubicBezTo>
                  <a:cubicBezTo>
                    <a:pt x="6075" y="3877"/>
                    <a:pt x="7489" y="2316"/>
                    <a:pt x="8659" y="561"/>
                  </a:cubicBezTo>
                  <a:cubicBezTo>
                    <a:pt x="8828" y="258"/>
                    <a:pt x="8576" y="0"/>
                    <a:pt x="83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940;p89"/>
            <p:cNvSpPr/>
            <p:nvPr/>
          </p:nvSpPr>
          <p:spPr>
            <a:xfrm>
              <a:off x="6164747" y="623229"/>
              <a:ext cx="229409" cy="160330"/>
            </a:xfrm>
            <a:custGeom>
              <a:avLst/>
              <a:gdLst/>
              <a:ahLst/>
              <a:cxnLst/>
              <a:rect l="l" t="t" r="r" b="b"/>
              <a:pathLst>
                <a:path w="12281" h="8583" extrusionOk="0">
                  <a:moveTo>
                    <a:pt x="11780" y="0"/>
                  </a:moveTo>
                  <a:cubicBezTo>
                    <a:pt x="11668" y="0"/>
                    <a:pt x="11555" y="57"/>
                    <a:pt x="11479" y="193"/>
                  </a:cubicBezTo>
                  <a:cubicBezTo>
                    <a:pt x="10198" y="2710"/>
                    <a:pt x="8530" y="5012"/>
                    <a:pt x="7402" y="7583"/>
                  </a:cubicBezTo>
                  <a:lnTo>
                    <a:pt x="7402" y="7583"/>
                  </a:lnTo>
                  <a:cubicBezTo>
                    <a:pt x="5043" y="5518"/>
                    <a:pt x="2966" y="3134"/>
                    <a:pt x="802" y="924"/>
                  </a:cubicBezTo>
                  <a:cubicBezTo>
                    <a:pt x="725" y="847"/>
                    <a:pt x="638" y="815"/>
                    <a:pt x="553" y="815"/>
                  </a:cubicBezTo>
                  <a:cubicBezTo>
                    <a:pt x="263" y="815"/>
                    <a:pt x="1" y="1196"/>
                    <a:pt x="265" y="1460"/>
                  </a:cubicBezTo>
                  <a:lnTo>
                    <a:pt x="314" y="1460"/>
                  </a:lnTo>
                  <a:cubicBezTo>
                    <a:pt x="2606" y="3801"/>
                    <a:pt x="4800" y="6336"/>
                    <a:pt x="7286" y="8481"/>
                  </a:cubicBezTo>
                  <a:cubicBezTo>
                    <a:pt x="7372" y="8550"/>
                    <a:pt x="7471" y="8583"/>
                    <a:pt x="7567" y="8583"/>
                  </a:cubicBezTo>
                  <a:cubicBezTo>
                    <a:pt x="7741" y="8583"/>
                    <a:pt x="7906" y="8475"/>
                    <a:pt x="7969" y="8286"/>
                  </a:cubicBezTo>
                  <a:cubicBezTo>
                    <a:pt x="9041" y="5556"/>
                    <a:pt x="10796" y="3167"/>
                    <a:pt x="12113" y="583"/>
                  </a:cubicBezTo>
                  <a:cubicBezTo>
                    <a:pt x="12281" y="280"/>
                    <a:pt x="12031" y="0"/>
                    <a:pt x="117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941;p89"/>
            <p:cNvSpPr/>
            <p:nvPr/>
          </p:nvSpPr>
          <p:spPr>
            <a:xfrm>
              <a:off x="6226690" y="548677"/>
              <a:ext cx="100386" cy="80062"/>
            </a:xfrm>
            <a:custGeom>
              <a:avLst/>
              <a:gdLst/>
              <a:ahLst/>
              <a:cxnLst/>
              <a:rect l="l" t="t" r="r" b="b"/>
              <a:pathLst>
                <a:path w="5374" h="4286" extrusionOk="0">
                  <a:moveTo>
                    <a:pt x="4922" y="1"/>
                  </a:moveTo>
                  <a:cubicBezTo>
                    <a:pt x="4769" y="1"/>
                    <a:pt x="4614" y="86"/>
                    <a:pt x="4555" y="283"/>
                  </a:cubicBezTo>
                  <a:cubicBezTo>
                    <a:pt x="4329" y="1458"/>
                    <a:pt x="3768" y="2549"/>
                    <a:pt x="2950" y="3440"/>
                  </a:cubicBezTo>
                  <a:lnTo>
                    <a:pt x="2950" y="3440"/>
                  </a:lnTo>
                  <a:cubicBezTo>
                    <a:pt x="2202" y="2939"/>
                    <a:pt x="1462" y="2363"/>
                    <a:pt x="801" y="1746"/>
                  </a:cubicBezTo>
                  <a:cubicBezTo>
                    <a:pt x="724" y="1669"/>
                    <a:pt x="637" y="1637"/>
                    <a:pt x="553" y="1637"/>
                  </a:cubicBezTo>
                  <a:cubicBezTo>
                    <a:pt x="262" y="1637"/>
                    <a:pt x="0" y="2018"/>
                    <a:pt x="265" y="2282"/>
                  </a:cubicBezTo>
                  <a:lnTo>
                    <a:pt x="265" y="2331"/>
                  </a:lnTo>
                  <a:cubicBezTo>
                    <a:pt x="1045" y="3014"/>
                    <a:pt x="1922" y="3647"/>
                    <a:pt x="2800" y="4232"/>
                  </a:cubicBezTo>
                  <a:cubicBezTo>
                    <a:pt x="2856" y="4270"/>
                    <a:pt x="2919" y="4286"/>
                    <a:pt x="2983" y="4286"/>
                  </a:cubicBezTo>
                  <a:cubicBezTo>
                    <a:pt x="3088" y="4286"/>
                    <a:pt x="3197" y="4244"/>
                    <a:pt x="3287" y="4184"/>
                  </a:cubicBezTo>
                  <a:cubicBezTo>
                    <a:pt x="4311" y="3160"/>
                    <a:pt x="4994" y="1892"/>
                    <a:pt x="5286" y="478"/>
                  </a:cubicBezTo>
                  <a:cubicBezTo>
                    <a:pt x="5374" y="188"/>
                    <a:pt x="5149" y="1"/>
                    <a:pt x="49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1025;p38"/>
          <p:cNvSpPr/>
          <p:nvPr/>
        </p:nvSpPr>
        <p:spPr>
          <a:xfrm rot="10800000">
            <a:off x="-16172" y="3790949"/>
            <a:ext cx="3140371" cy="637997"/>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Title 2"/>
          <p:cNvSpPr txBox="1">
            <a:spLocks/>
          </p:cNvSpPr>
          <p:nvPr/>
        </p:nvSpPr>
        <p:spPr>
          <a:xfrm>
            <a:off x="1371600" y="747150"/>
            <a:ext cx="6477000" cy="1062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50000"/>
              </a:lnSpc>
              <a:spcBef>
                <a:spcPts val="0"/>
              </a:spcBef>
              <a:spcAft>
                <a:spcPts val="0"/>
              </a:spcAft>
              <a:buClr>
                <a:schemeClr val="dk2"/>
              </a:buClr>
              <a:buSzPts val="6000"/>
              <a:buFont typeface="Nanum Pen Script"/>
              <a:buNone/>
              <a:defRPr sz="7000" b="1" i="0" u="none" strike="noStrike" cap="none">
                <a:solidFill>
                  <a:schemeClr val="lt1"/>
                </a:solidFill>
                <a:latin typeface="Nanum Pen Script"/>
                <a:ea typeface="Nanum Pen Script"/>
                <a:cs typeface="Nanum Pen Script"/>
                <a:sym typeface="Nanum Pen Script"/>
              </a:defRPr>
            </a:lvl1pPr>
            <a:lvl2pPr marR="0" lvl="1" algn="l" rtl="0">
              <a:lnSpc>
                <a:spcPct val="50000"/>
              </a:lnSpc>
              <a:spcBef>
                <a:spcPts val="0"/>
              </a:spcBef>
              <a:spcAft>
                <a:spcPts val="0"/>
              </a:spcAft>
              <a:buClr>
                <a:schemeClr val="dk1"/>
              </a:buClr>
              <a:buSzPts val="2800"/>
              <a:buFont typeface="Nanum Pen Script"/>
              <a:buNone/>
              <a:defRPr sz="7000" b="0" i="0" u="none" strike="noStrike" cap="none">
                <a:solidFill>
                  <a:schemeClr val="dk1"/>
                </a:solidFill>
                <a:latin typeface="Nanum Pen Script"/>
                <a:ea typeface="Nanum Pen Script"/>
                <a:cs typeface="Nanum Pen Script"/>
                <a:sym typeface="Nanum Pen Script"/>
              </a:defRPr>
            </a:lvl2pPr>
            <a:lvl3pPr marR="0" lvl="2" algn="l" rtl="0">
              <a:lnSpc>
                <a:spcPct val="50000"/>
              </a:lnSpc>
              <a:spcBef>
                <a:spcPts val="0"/>
              </a:spcBef>
              <a:spcAft>
                <a:spcPts val="0"/>
              </a:spcAft>
              <a:buClr>
                <a:schemeClr val="dk1"/>
              </a:buClr>
              <a:buSzPts val="2800"/>
              <a:buFont typeface="Nanum Pen Script"/>
              <a:buNone/>
              <a:defRPr sz="7000" b="0" i="0" u="none" strike="noStrike" cap="none">
                <a:solidFill>
                  <a:schemeClr val="dk1"/>
                </a:solidFill>
                <a:latin typeface="Nanum Pen Script"/>
                <a:ea typeface="Nanum Pen Script"/>
                <a:cs typeface="Nanum Pen Script"/>
                <a:sym typeface="Nanum Pen Script"/>
              </a:defRPr>
            </a:lvl3pPr>
            <a:lvl4pPr marR="0" lvl="3" algn="l" rtl="0">
              <a:lnSpc>
                <a:spcPct val="50000"/>
              </a:lnSpc>
              <a:spcBef>
                <a:spcPts val="0"/>
              </a:spcBef>
              <a:spcAft>
                <a:spcPts val="0"/>
              </a:spcAft>
              <a:buClr>
                <a:schemeClr val="dk1"/>
              </a:buClr>
              <a:buSzPts val="2800"/>
              <a:buFont typeface="Nanum Pen Script"/>
              <a:buNone/>
              <a:defRPr sz="7000" b="0" i="0" u="none" strike="noStrike" cap="none">
                <a:solidFill>
                  <a:schemeClr val="dk1"/>
                </a:solidFill>
                <a:latin typeface="Nanum Pen Script"/>
                <a:ea typeface="Nanum Pen Script"/>
                <a:cs typeface="Nanum Pen Script"/>
                <a:sym typeface="Nanum Pen Script"/>
              </a:defRPr>
            </a:lvl4pPr>
            <a:lvl5pPr marR="0" lvl="4" algn="l" rtl="0">
              <a:lnSpc>
                <a:spcPct val="50000"/>
              </a:lnSpc>
              <a:spcBef>
                <a:spcPts val="0"/>
              </a:spcBef>
              <a:spcAft>
                <a:spcPts val="0"/>
              </a:spcAft>
              <a:buClr>
                <a:schemeClr val="dk1"/>
              </a:buClr>
              <a:buSzPts val="2800"/>
              <a:buFont typeface="Nanum Pen Script"/>
              <a:buNone/>
              <a:defRPr sz="7000" b="0" i="0" u="none" strike="noStrike" cap="none">
                <a:solidFill>
                  <a:schemeClr val="dk1"/>
                </a:solidFill>
                <a:latin typeface="Nanum Pen Script"/>
                <a:ea typeface="Nanum Pen Script"/>
                <a:cs typeface="Nanum Pen Script"/>
                <a:sym typeface="Nanum Pen Script"/>
              </a:defRPr>
            </a:lvl5pPr>
            <a:lvl6pPr marR="0" lvl="5" algn="l" rtl="0">
              <a:lnSpc>
                <a:spcPct val="50000"/>
              </a:lnSpc>
              <a:spcBef>
                <a:spcPts val="0"/>
              </a:spcBef>
              <a:spcAft>
                <a:spcPts val="0"/>
              </a:spcAft>
              <a:buClr>
                <a:schemeClr val="dk1"/>
              </a:buClr>
              <a:buSzPts val="2800"/>
              <a:buFont typeface="Nanum Pen Script"/>
              <a:buNone/>
              <a:defRPr sz="7000" b="0" i="0" u="none" strike="noStrike" cap="none">
                <a:solidFill>
                  <a:schemeClr val="dk1"/>
                </a:solidFill>
                <a:latin typeface="Nanum Pen Script"/>
                <a:ea typeface="Nanum Pen Script"/>
                <a:cs typeface="Nanum Pen Script"/>
                <a:sym typeface="Nanum Pen Script"/>
              </a:defRPr>
            </a:lvl6pPr>
            <a:lvl7pPr marR="0" lvl="6" algn="l" rtl="0">
              <a:lnSpc>
                <a:spcPct val="50000"/>
              </a:lnSpc>
              <a:spcBef>
                <a:spcPts val="0"/>
              </a:spcBef>
              <a:spcAft>
                <a:spcPts val="0"/>
              </a:spcAft>
              <a:buClr>
                <a:schemeClr val="dk1"/>
              </a:buClr>
              <a:buSzPts val="2800"/>
              <a:buFont typeface="Nanum Pen Script"/>
              <a:buNone/>
              <a:defRPr sz="7000" b="0" i="0" u="none" strike="noStrike" cap="none">
                <a:solidFill>
                  <a:schemeClr val="dk1"/>
                </a:solidFill>
                <a:latin typeface="Nanum Pen Script"/>
                <a:ea typeface="Nanum Pen Script"/>
                <a:cs typeface="Nanum Pen Script"/>
                <a:sym typeface="Nanum Pen Script"/>
              </a:defRPr>
            </a:lvl7pPr>
            <a:lvl8pPr marR="0" lvl="7" algn="l" rtl="0">
              <a:lnSpc>
                <a:spcPct val="50000"/>
              </a:lnSpc>
              <a:spcBef>
                <a:spcPts val="0"/>
              </a:spcBef>
              <a:spcAft>
                <a:spcPts val="0"/>
              </a:spcAft>
              <a:buClr>
                <a:schemeClr val="dk1"/>
              </a:buClr>
              <a:buSzPts val="2800"/>
              <a:buFont typeface="Nanum Pen Script"/>
              <a:buNone/>
              <a:defRPr sz="7000" b="0" i="0" u="none" strike="noStrike" cap="none">
                <a:solidFill>
                  <a:schemeClr val="dk1"/>
                </a:solidFill>
                <a:latin typeface="Nanum Pen Script"/>
                <a:ea typeface="Nanum Pen Script"/>
                <a:cs typeface="Nanum Pen Script"/>
                <a:sym typeface="Nanum Pen Script"/>
              </a:defRPr>
            </a:lvl8pPr>
            <a:lvl9pPr marR="0" lvl="8" algn="l" rtl="0">
              <a:lnSpc>
                <a:spcPct val="50000"/>
              </a:lnSpc>
              <a:spcBef>
                <a:spcPts val="0"/>
              </a:spcBef>
              <a:spcAft>
                <a:spcPts val="0"/>
              </a:spcAft>
              <a:buClr>
                <a:schemeClr val="dk1"/>
              </a:buClr>
              <a:buSzPts val="2800"/>
              <a:buFont typeface="Nanum Pen Script"/>
              <a:buNone/>
              <a:defRPr sz="7000" b="0" i="0" u="none" strike="noStrike" cap="none">
                <a:solidFill>
                  <a:schemeClr val="dk1"/>
                </a:solidFill>
                <a:latin typeface="Nanum Pen Script"/>
                <a:ea typeface="Nanum Pen Script"/>
                <a:cs typeface="Nanum Pen Script"/>
                <a:sym typeface="Nanum Pen Script"/>
              </a:defRPr>
            </a:lvl9pPr>
          </a:lstStyle>
          <a:p>
            <a:r>
              <a:rPr lang="en-US" sz="7200" b="0" smtClean="0">
                <a:solidFill>
                  <a:schemeClr val="bg1">
                    <a:lumMod val="20000"/>
                    <a:lumOff val="80000"/>
                  </a:schemeClr>
                </a:solidFill>
                <a:effectLst>
                  <a:outerShdw blurRad="38100" dist="38100" dir="2700000" algn="tl">
                    <a:srgbClr val="000000">
                      <a:alpha val="43137"/>
                    </a:srgbClr>
                  </a:outerShdw>
                </a:effectLst>
                <a:latin typeface="Minion Pro SmBd" pitchFamily="18" charset="0"/>
              </a:rPr>
              <a:t>Hai cây phong</a:t>
            </a:r>
            <a:endParaRPr lang="en-US" sz="7200" b="0">
              <a:solidFill>
                <a:schemeClr val="bg1">
                  <a:lumMod val="20000"/>
                  <a:lumOff val="80000"/>
                </a:schemeClr>
              </a:solidFill>
              <a:effectLst>
                <a:outerShdw blurRad="38100" dist="38100" dir="2700000" algn="tl">
                  <a:srgbClr val="000000">
                    <a:alpha val="43137"/>
                  </a:srgbClr>
                </a:outerShdw>
              </a:effectLst>
              <a:latin typeface="Minion Pro SmBd" pitchFamily="18" charset="0"/>
            </a:endParaRPr>
          </a:p>
        </p:txBody>
      </p:sp>
      <p:sp>
        <p:nvSpPr>
          <p:cNvPr id="61" name="Rectangle 60"/>
          <p:cNvSpPr/>
          <p:nvPr/>
        </p:nvSpPr>
        <p:spPr>
          <a:xfrm>
            <a:off x="2277458" y="1814005"/>
            <a:ext cx="4572000" cy="646331"/>
          </a:xfrm>
          <a:prstGeom prst="rect">
            <a:avLst/>
          </a:prstGeom>
        </p:spPr>
        <p:txBody>
          <a:bodyPr>
            <a:spAutoFit/>
          </a:bodyPr>
          <a:lstStyle/>
          <a:p>
            <a:pPr algn="ctr"/>
            <a:r>
              <a:rPr lang="en-US" sz="1800" b="1"/>
              <a:t>(Trích “Người thầy đầu tiên”)</a:t>
            </a:r>
            <a:endParaRPr lang="en-US" sz="1800"/>
          </a:p>
          <a:p>
            <a:pPr algn="ctr"/>
            <a:r>
              <a:rPr lang="en-US" sz="1800" b="1"/>
              <a:t> - </a:t>
            </a:r>
            <a:r>
              <a:rPr lang="en-US" sz="1800" b="1" i="1"/>
              <a:t>Ai-tơ-ma-tốp</a:t>
            </a:r>
            <a:r>
              <a:rPr lang="en-US" sz="1800" b="1"/>
              <a:t> -</a:t>
            </a:r>
            <a:endParaRPr lang="en-US" sz="1800"/>
          </a:p>
        </p:txBody>
      </p:sp>
      <p:pic>
        <p:nvPicPr>
          <p:cNvPr id="62" name="Picture 61"/>
          <p:cNvPicPr>
            <a:picLocks noChangeAspect="1"/>
          </p:cNvPicPr>
          <p:nvPr/>
        </p:nvPicPr>
        <p:blipFill rotWithShape="1">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l="24402"/>
          <a:stretch/>
        </p:blipFill>
        <p:spPr>
          <a:xfrm>
            <a:off x="5410200" y="1980015"/>
            <a:ext cx="3581400" cy="3165977"/>
          </a:xfrm>
          <a:prstGeom prst="rect">
            <a:avLst/>
          </a:prstGeom>
        </p:spPr>
      </p:pic>
      <p:sp>
        <p:nvSpPr>
          <p:cNvPr id="28" name="Title 2"/>
          <p:cNvSpPr txBox="1">
            <a:spLocks/>
          </p:cNvSpPr>
          <p:nvPr/>
        </p:nvSpPr>
        <p:spPr>
          <a:xfrm>
            <a:off x="1295400" y="747150"/>
            <a:ext cx="6477000" cy="1062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50000"/>
              </a:lnSpc>
              <a:spcBef>
                <a:spcPts val="0"/>
              </a:spcBef>
              <a:spcAft>
                <a:spcPts val="0"/>
              </a:spcAft>
              <a:buClr>
                <a:schemeClr val="dk2"/>
              </a:buClr>
              <a:buSzPts val="6000"/>
              <a:buFont typeface="Nanum Pen Script"/>
              <a:buNone/>
              <a:defRPr sz="7000" b="1" i="0" u="none" strike="noStrike" cap="none">
                <a:solidFill>
                  <a:schemeClr val="lt1"/>
                </a:solidFill>
                <a:latin typeface="Nanum Pen Script"/>
                <a:ea typeface="Nanum Pen Script"/>
                <a:cs typeface="Nanum Pen Script"/>
                <a:sym typeface="Nanum Pen Script"/>
              </a:defRPr>
            </a:lvl1pPr>
            <a:lvl2pPr marR="0" lvl="1" algn="l" rtl="0">
              <a:lnSpc>
                <a:spcPct val="50000"/>
              </a:lnSpc>
              <a:spcBef>
                <a:spcPts val="0"/>
              </a:spcBef>
              <a:spcAft>
                <a:spcPts val="0"/>
              </a:spcAft>
              <a:buClr>
                <a:schemeClr val="dk1"/>
              </a:buClr>
              <a:buSzPts val="2800"/>
              <a:buFont typeface="Nanum Pen Script"/>
              <a:buNone/>
              <a:defRPr sz="7000" b="0" i="0" u="none" strike="noStrike" cap="none">
                <a:solidFill>
                  <a:schemeClr val="dk1"/>
                </a:solidFill>
                <a:latin typeface="Nanum Pen Script"/>
                <a:ea typeface="Nanum Pen Script"/>
                <a:cs typeface="Nanum Pen Script"/>
                <a:sym typeface="Nanum Pen Script"/>
              </a:defRPr>
            </a:lvl2pPr>
            <a:lvl3pPr marR="0" lvl="2" algn="l" rtl="0">
              <a:lnSpc>
                <a:spcPct val="50000"/>
              </a:lnSpc>
              <a:spcBef>
                <a:spcPts val="0"/>
              </a:spcBef>
              <a:spcAft>
                <a:spcPts val="0"/>
              </a:spcAft>
              <a:buClr>
                <a:schemeClr val="dk1"/>
              </a:buClr>
              <a:buSzPts val="2800"/>
              <a:buFont typeface="Nanum Pen Script"/>
              <a:buNone/>
              <a:defRPr sz="7000" b="0" i="0" u="none" strike="noStrike" cap="none">
                <a:solidFill>
                  <a:schemeClr val="dk1"/>
                </a:solidFill>
                <a:latin typeface="Nanum Pen Script"/>
                <a:ea typeface="Nanum Pen Script"/>
                <a:cs typeface="Nanum Pen Script"/>
                <a:sym typeface="Nanum Pen Script"/>
              </a:defRPr>
            </a:lvl3pPr>
            <a:lvl4pPr marR="0" lvl="3" algn="l" rtl="0">
              <a:lnSpc>
                <a:spcPct val="50000"/>
              </a:lnSpc>
              <a:spcBef>
                <a:spcPts val="0"/>
              </a:spcBef>
              <a:spcAft>
                <a:spcPts val="0"/>
              </a:spcAft>
              <a:buClr>
                <a:schemeClr val="dk1"/>
              </a:buClr>
              <a:buSzPts val="2800"/>
              <a:buFont typeface="Nanum Pen Script"/>
              <a:buNone/>
              <a:defRPr sz="7000" b="0" i="0" u="none" strike="noStrike" cap="none">
                <a:solidFill>
                  <a:schemeClr val="dk1"/>
                </a:solidFill>
                <a:latin typeface="Nanum Pen Script"/>
                <a:ea typeface="Nanum Pen Script"/>
                <a:cs typeface="Nanum Pen Script"/>
                <a:sym typeface="Nanum Pen Script"/>
              </a:defRPr>
            </a:lvl4pPr>
            <a:lvl5pPr marR="0" lvl="4" algn="l" rtl="0">
              <a:lnSpc>
                <a:spcPct val="50000"/>
              </a:lnSpc>
              <a:spcBef>
                <a:spcPts val="0"/>
              </a:spcBef>
              <a:spcAft>
                <a:spcPts val="0"/>
              </a:spcAft>
              <a:buClr>
                <a:schemeClr val="dk1"/>
              </a:buClr>
              <a:buSzPts val="2800"/>
              <a:buFont typeface="Nanum Pen Script"/>
              <a:buNone/>
              <a:defRPr sz="7000" b="0" i="0" u="none" strike="noStrike" cap="none">
                <a:solidFill>
                  <a:schemeClr val="dk1"/>
                </a:solidFill>
                <a:latin typeface="Nanum Pen Script"/>
                <a:ea typeface="Nanum Pen Script"/>
                <a:cs typeface="Nanum Pen Script"/>
                <a:sym typeface="Nanum Pen Script"/>
              </a:defRPr>
            </a:lvl5pPr>
            <a:lvl6pPr marR="0" lvl="5" algn="l" rtl="0">
              <a:lnSpc>
                <a:spcPct val="50000"/>
              </a:lnSpc>
              <a:spcBef>
                <a:spcPts val="0"/>
              </a:spcBef>
              <a:spcAft>
                <a:spcPts val="0"/>
              </a:spcAft>
              <a:buClr>
                <a:schemeClr val="dk1"/>
              </a:buClr>
              <a:buSzPts val="2800"/>
              <a:buFont typeface="Nanum Pen Script"/>
              <a:buNone/>
              <a:defRPr sz="7000" b="0" i="0" u="none" strike="noStrike" cap="none">
                <a:solidFill>
                  <a:schemeClr val="dk1"/>
                </a:solidFill>
                <a:latin typeface="Nanum Pen Script"/>
                <a:ea typeface="Nanum Pen Script"/>
                <a:cs typeface="Nanum Pen Script"/>
                <a:sym typeface="Nanum Pen Script"/>
              </a:defRPr>
            </a:lvl6pPr>
            <a:lvl7pPr marR="0" lvl="6" algn="l" rtl="0">
              <a:lnSpc>
                <a:spcPct val="50000"/>
              </a:lnSpc>
              <a:spcBef>
                <a:spcPts val="0"/>
              </a:spcBef>
              <a:spcAft>
                <a:spcPts val="0"/>
              </a:spcAft>
              <a:buClr>
                <a:schemeClr val="dk1"/>
              </a:buClr>
              <a:buSzPts val="2800"/>
              <a:buFont typeface="Nanum Pen Script"/>
              <a:buNone/>
              <a:defRPr sz="7000" b="0" i="0" u="none" strike="noStrike" cap="none">
                <a:solidFill>
                  <a:schemeClr val="dk1"/>
                </a:solidFill>
                <a:latin typeface="Nanum Pen Script"/>
                <a:ea typeface="Nanum Pen Script"/>
                <a:cs typeface="Nanum Pen Script"/>
                <a:sym typeface="Nanum Pen Script"/>
              </a:defRPr>
            </a:lvl7pPr>
            <a:lvl8pPr marR="0" lvl="7" algn="l" rtl="0">
              <a:lnSpc>
                <a:spcPct val="50000"/>
              </a:lnSpc>
              <a:spcBef>
                <a:spcPts val="0"/>
              </a:spcBef>
              <a:spcAft>
                <a:spcPts val="0"/>
              </a:spcAft>
              <a:buClr>
                <a:schemeClr val="dk1"/>
              </a:buClr>
              <a:buSzPts val="2800"/>
              <a:buFont typeface="Nanum Pen Script"/>
              <a:buNone/>
              <a:defRPr sz="7000" b="0" i="0" u="none" strike="noStrike" cap="none">
                <a:solidFill>
                  <a:schemeClr val="dk1"/>
                </a:solidFill>
                <a:latin typeface="Nanum Pen Script"/>
                <a:ea typeface="Nanum Pen Script"/>
                <a:cs typeface="Nanum Pen Script"/>
                <a:sym typeface="Nanum Pen Script"/>
              </a:defRPr>
            </a:lvl8pPr>
            <a:lvl9pPr marR="0" lvl="8" algn="l" rtl="0">
              <a:lnSpc>
                <a:spcPct val="50000"/>
              </a:lnSpc>
              <a:spcBef>
                <a:spcPts val="0"/>
              </a:spcBef>
              <a:spcAft>
                <a:spcPts val="0"/>
              </a:spcAft>
              <a:buClr>
                <a:schemeClr val="dk1"/>
              </a:buClr>
              <a:buSzPts val="2800"/>
              <a:buFont typeface="Nanum Pen Script"/>
              <a:buNone/>
              <a:defRPr sz="7000" b="0" i="0" u="none" strike="noStrike" cap="none">
                <a:solidFill>
                  <a:schemeClr val="dk1"/>
                </a:solidFill>
                <a:latin typeface="Nanum Pen Script"/>
                <a:ea typeface="Nanum Pen Script"/>
                <a:cs typeface="Nanum Pen Script"/>
                <a:sym typeface="Nanum Pen Script"/>
              </a:defRPr>
            </a:lvl9pPr>
          </a:lstStyle>
          <a:p>
            <a:r>
              <a:rPr lang="en-US" sz="7200" b="0" smtClean="0">
                <a:effectLst>
                  <a:outerShdw blurRad="38100" dist="38100" dir="2700000" algn="tl">
                    <a:srgbClr val="000000">
                      <a:alpha val="43137"/>
                    </a:srgbClr>
                  </a:outerShdw>
                </a:effectLst>
                <a:latin typeface="Minion Pro SmBd" pitchFamily="18" charset="0"/>
              </a:rPr>
              <a:t>Hai cây phong</a:t>
            </a:r>
            <a:endParaRPr lang="en-US" sz="7200" b="0">
              <a:effectLst>
                <a:outerShdw blurRad="38100" dist="38100" dir="2700000" algn="tl">
                  <a:srgbClr val="000000">
                    <a:alpha val="43137"/>
                  </a:srgbClr>
                </a:outerShdw>
              </a:effectLst>
              <a:latin typeface="Minion Pro SmBd" pitchFamily="18" charset="0"/>
            </a:endParaRPr>
          </a:p>
        </p:txBody>
      </p:sp>
    </p:spTree>
    <p:extLst>
      <p:ext uri="{BB962C8B-B14F-4D97-AF65-F5344CB8AC3E}">
        <p14:creationId xmlns:p14="http://schemas.microsoft.com/office/powerpoint/2010/main" val="19003261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6" name="Google Shape;896;p36"/>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mtClean="0">
                <a:latin typeface="Minion Pro Cond" pitchFamily="18" charset="0"/>
              </a:rPr>
              <a:t>Mục tiêu cần đạt</a:t>
            </a:r>
            <a:endParaRPr>
              <a:latin typeface="Minion Pro Cond" pitchFamily="18" charset="0"/>
            </a:endParaRPr>
          </a:p>
        </p:txBody>
      </p:sp>
      <p:sp>
        <p:nvSpPr>
          <p:cNvPr id="2" name="Subtitle 1"/>
          <p:cNvSpPr>
            <a:spLocks noGrp="1"/>
          </p:cNvSpPr>
          <p:nvPr>
            <p:ph type="subTitle" idx="1"/>
          </p:nvPr>
        </p:nvSpPr>
        <p:spPr>
          <a:xfrm>
            <a:off x="457200" y="1352550"/>
            <a:ext cx="8382000" cy="3376500"/>
          </a:xfrm>
        </p:spPr>
        <p:txBody>
          <a:bodyPr/>
          <a:lstStyle/>
          <a:p>
            <a:pPr marL="114300" indent="0"/>
            <a:r>
              <a:rPr lang="en-US" sz="1800" b="1" smtClean="0"/>
              <a:t>* </a:t>
            </a:r>
            <a:r>
              <a:rPr lang="vi-VN" sz="1800" b="1" smtClean="0"/>
              <a:t>Về </a:t>
            </a:r>
            <a:r>
              <a:rPr lang="vi-VN" sz="1800" b="1"/>
              <a:t>kiến thức</a:t>
            </a:r>
          </a:p>
          <a:p>
            <a:pPr marL="114300" indent="0"/>
            <a:r>
              <a:rPr lang="vi-VN" sz="1800" smtClean="0"/>
              <a:t>-Những </a:t>
            </a:r>
            <a:r>
              <a:rPr lang="vi-VN" sz="1800"/>
              <a:t>nét tiêu biểu về tác giả Ai-ma-tốp và truyện “Người thầy đầu tiên”.</a:t>
            </a:r>
          </a:p>
          <a:p>
            <a:pPr marL="114300" indent="0"/>
            <a:r>
              <a:rPr lang="vi-VN" sz="1800" smtClean="0"/>
              <a:t>-Ý </a:t>
            </a:r>
            <a:r>
              <a:rPr lang="vi-VN" sz="1800"/>
              <a:t>nghĩa hình ảnh hai cây </a:t>
            </a:r>
            <a:r>
              <a:rPr lang="vi-VN" sz="1800" smtClean="0"/>
              <a:t>phong</a:t>
            </a:r>
            <a:endParaRPr lang="en-US" sz="1800"/>
          </a:p>
          <a:p>
            <a:pPr marL="114300" indent="0"/>
            <a:r>
              <a:rPr lang="vi-VN" sz="1800" smtClean="0"/>
              <a:t> </a:t>
            </a:r>
            <a:r>
              <a:rPr lang="en-US" sz="1800" b="1" smtClean="0"/>
              <a:t>* </a:t>
            </a:r>
            <a:r>
              <a:rPr lang="vi-VN" sz="1800" b="1" smtClean="0"/>
              <a:t>Về </a:t>
            </a:r>
            <a:r>
              <a:rPr lang="vi-VN" sz="1800" b="1"/>
              <a:t>năng lực</a:t>
            </a:r>
          </a:p>
          <a:p>
            <a:pPr marL="114300" indent="0"/>
            <a:r>
              <a:rPr lang="vi-VN" sz="1800" smtClean="0"/>
              <a:t>-Vận </a:t>
            </a:r>
            <a:r>
              <a:rPr lang="vi-VN" sz="1800"/>
              <a:t>dụng kĩ năng đọc để hiểu một văn bản văn chương.</a:t>
            </a:r>
          </a:p>
          <a:p>
            <a:pPr marL="114300" indent="0"/>
            <a:r>
              <a:rPr lang="vi-VN" sz="1800" smtClean="0"/>
              <a:t>-Xác </a:t>
            </a:r>
            <a:r>
              <a:rPr lang="vi-VN" sz="1800"/>
              <a:t>định được hai mạch kể lồng ghép trong truyện và hiệu quả của chúng.</a:t>
            </a:r>
          </a:p>
          <a:p>
            <a:pPr marL="114300" indent="0"/>
            <a:r>
              <a:rPr lang="vi-VN" sz="1800" smtClean="0"/>
              <a:t>-Nhận diện</a:t>
            </a:r>
            <a:r>
              <a:rPr lang="en-US" sz="1800" smtClean="0"/>
              <a:t>,</a:t>
            </a:r>
            <a:r>
              <a:rPr lang="vi-VN" sz="1800" smtClean="0"/>
              <a:t> </a:t>
            </a:r>
            <a:r>
              <a:rPr lang="vi-VN" sz="1800"/>
              <a:t>phân tích được những đặc sắc về nghệ thuật </a:t>
            </a:r>
            <a:r>
              <a:rPr lang="vi-VN" sz="1800" smtClean="0"/>
              <a:t>trong </a:t>
            </a:r>
            <a:r>
              <a:rPr lang="vi-VN" sz="1800"/>
              <a:t>một đoạn trích tự sự.</a:t>
            </a:r>
          </a:p>
          <a:p>
            <a:pPr marL="114300" indent="0"/>
            <a:r>
              <a:rPr lang="vi-VN" sz="1800" smtClean="0"/>
              <a:t>-Liên </a:t>
            </a:r>
            <a:r>
              <a:rPr lang="vi-VN" sz="1800"/>
              <a:t>hệ, kết nối với hai văn bản </a:t>
            </a:r>
            <a:r>
              <a:rPr lang="vi-VN" sz="1800" smtClean="0"/>
              <a:t>trước </a:t>
            </a:r>
            <a:r>
              <a:rPr lang="vi-VN" sz="1800"/>
              <a:t>để hiểu hơn về chủ điểm Mẹ Thiên Nhiên. </a:t>
            </a:r>
          </a:p>
          <a:p>
            <a:pPr marL="114300" indent="0"/>
            <a:r>
              <a:rPr lang="vi-VN" sz="1800" b="1"/>
              <a:t> </a:t>
            </a:r>
            <a:r>
              <a:rPr lang="en-US" sz="1800" b="1" smtClean="0"/>
              <a:t>* </a:t>
            </a:r>
            <a:r>
              <a:rPr lang="vi-VN" sz="1800" b="1" smtClean="0"/>
              <a:t> </a:t>
            </a:r>
            <a:r>
              <a:rPr lang="vi-VN" sz="1800" b="1"/>
              <a:t>Về phẩm chất</a:t>
            </a:r>
          </a:p>
          <a:p>
            <a:pPr marL="114300" indent="0"/>
            <a:r>
              <a:rPr lang="vi-VN" sz="1800" smtClean="0"/>
              <a:t>-Bồi </a:t>
            </a:r>
            <a:r>
              <a:rPr lang="vi-VN" sz="1800"/>
              <a:t>dưỡng lòng yêu thiên nhiên và lòng </a:t>
            </a:r>
            <a:r>
              <a:rPr lang="en-US" sz="1800" smtClean="0"/>
              <a:t>tự hào về</a:t>
            </a:r>
            <a:r>
              <a:rPr lang="vi-VN" sz="1800" smtClean="0"/>
              <a:t> </a:t>
            </a:r>
            <a:r>
              <a:rPr lang="vi-VN" sz="1800"/>
              <a:t>quê hương, đất nước</a:t>
            </a:r>
            <a:r>
              <a:rPr lang="vi-VN" sz="1800" smtClean="0"/>
              <a:t>.</a:t>
            </a:r>
            <a:endParaRPr lang="vi-VN" sz="1800"/>
          </a:p>
          <a:p>
            <a:pPr marL="114300" indent="0"/>
            <a:r>
              <a:rPr lang="vi-VN" sz="1800" smtClean="0"/>
              <a:t>-Bồi </a:t>
            </a:r>
            <a:r>
              <a:rPr lang="vi-VN" sz="1800"/>
              <a:t>dưỡng lòng biết ơn.</a:t>
            </a:r>
          </a:p>
          <a:p>
            <a:pPr marL="114300" indent="0"/>
            <a:endParaRPr lang="en-US" sz="1800"/>
          </a:p>
        </p:txBody>
      </p:sp>
    </p:spTree>
    <p:extLst>
      <p:ext uri="{BB962C8B-B14F-4D97-AF65-F5344CB8AC3E}">
        <p14:creationId xmlns:p14="http://schemas.microsoft.com/office/powerpoint/2010/main" val="33168037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anim calcmode="lin" valueType="num">
                                      <p:cBhvr additive="base">
                                        <p:cTn id="6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3" name="Google Shape;1203;p40"/>
          <p:cNvSpPr/>
          <p:nvPr/>
        </p:nvSpPr>
        <p:spPr>
          <a:xfrm>
            <a:off x="63520" y="4154395"/>
            <a:ext cx="1612880" cy="894376"/>
          </a:xfrm>
          <a:custGeom>
            <a:avLst/>
            <a:gdLst/>
            <a:ahLst/>
            <a:cxnLst/>
            <a:rect l="l" t="t" r="r" b="b"/>
            <a:pathLst>
              <a:path w="79142" h="62131" extrusionOk="0">
                <a:moveTo>
                  <a:pt x="43395" y="1"/>
                </a:moveTo>
                <a:cubicBezTo>
                  <a:pt x="42163" y="1"/>
                  <a:pt x="40910" y="69"/>
                  <a:pt x="39634" y="207"/>
                </a:cubicBezTo>
                <a:cubicBezTo>
                  <a:pt x="27032" y="1530"/>
                  <a:pt x="16510" y="6949"/>
                  <a:pt x="8444" y="16905"/>
                </a:cubicBezTo>
                <a:cubicBezTo>
                  <a:pt x="4223" y="21946"/>
                  <a:pt x="1576" y="28121"/>
                  <a:pt x="820" y="34674"/>
                </a:cubicBezTo>
                <a:cubicBezTo>
                  <a:pt x="1" y="40218"/>
                  <a:pt x="2143" y="45826"/>
                  <a:pt x="6428" y="49544"/>
                </a:cubicBezTo>
                <a:cubicBezTo>
                  <a:pt x="10507" y="53260"/>
                  <a:pt x="15108" y="55118"/>
                  <a:pt x="20089" y="55118"/>
                </a:cubicBezTo>
                <a:cubicBezTo>
                  <a:pt x="22033" y="55118"/>
                  <a:pt x="24035" y="54835"/>
                  <a:pt x="26087" y="54270"/>
                </a:cubicBezTo>
                <a:cubicBezTo>
                  <a:pt x="27606" y="53898"/>
                  <a:pt x="29161" y="53708"/>
                  <a:pt x="30723" y="53708"/>
                </a:cubicBezTo>
                <a:cubicBezTo>
                  <a:pt x="32077" y="53708"/>
                  <a:pt x="33437" y="53851"/>
                  <a:pt x="34782" y="54143"/>
                </a:cubicBezTo>
                <a:cubicBezTo>
                  <a:pt x="36169" y="54396"/>
                  <a:pt x="37555" y="54774"/>
                  <a:pt x="39004" y="55026"/>
                </a:cubicBezTo>
                <a:cubicBezTo>
                  <a:pt x="40390" y="55278"/>
                  <a:pt x="41714" y="55782"/>
                  <a:pt x="42974" y="56538"/>
                </a:cubicBezTo>
                <a:cubicBezTo>
                  <a:pt x="46250" y="58491"/>
                  <a:pt x="49716" y="60066"/>
                  <a:pt x="53307" y="61264"/>
                </a:cubicBezTo>
                <a:cubicBezTo>
                  <a:pt x="55247" y="61858"/>
                  <a:pt x="57153" y="62131"/>
                  <a:pt x="58994" y="62131"/>
                </a:cubicBezTo>
                <a:cubicBezTo>
                  <a:pt x="67493" y="62131"/>
                  <a:pt x="74587" y="56307"/>
                  <a:pt x="77125" y="49418"/>
                </a:cubicBezTo>
                <a:cubicBezTo>
                  <a:pt x="78511" y="45637"/>
                  <a:pt x="79141" y="41605"/>
                  <a:pt x="79078" y="37572"/>
                </a:cubicBezTo>
                <a:cubicBezTo>
                  <a:pt x="79078" y="35304"/>
                  <a:pt x="78889" y="33035"/>
                  <a:pt x="78511" y="30830"/>
                </a:cubicBezTo>
                <a:cubicBezTo>
                  <a:pt x="77062" y="22639"/>
                  <a:pt x="72903" y="15204"/>
                  <a:pt x="66665" y="9722"/>
                </a:cubicBezTo>
                <a:cubicBezTo>
                  <a:pt x="59971" y="3525"/>
                  <a:pt x="52257" y="1"/>
                  <a:pt x="43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0"/>
          <p:cNvSpPr txBox="1">
            <a:spLocks noGrp="1"/>
          </p:cNvSpPr>
          <p:nvPr>
            <p:ph type="title"/>
          </p:nvPr>
        </p:nvSpPr>
        <p:spPr>
          <a:xfrm>
            <a:off x="762000" y="249858"/>
            <a:ext cx="7620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mtClean="0">
                <a:latin typeface="Minion Pro SmBd" pitchFamily="18" charset="0"/>
              </a:rPr>
              <a:t>I. TÌM HIỂU CHUNG</a:t>
            </a:r>
            <a:endParaRPr>
              <a:latin typeface="Minion Pro SmBd" pitchFamily="18" charset="0"/>
            </a:endParaRPr>
          </a:p>
        </p:txBody>
      </p:sp>
      <p:sp>
        <p:nvSpPr>
          <p:cNvPr id="1209" name="Google Shape;1209;p40"/>
          <p:cNvSpPr/>
          <p:nvPr/>
        </p:nvSpPr>
        <p:spPr>
          <a:xfrm>
            <a:off x="-688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0" name="Google Shape;1210;p40"/>
          <p:cNvGrpSpPr/>
          <p:nvPr/>
        </p:nvGrpSpPr>
        <p:grpSpPr>
          <a:xfrm>
            <a:off x="153671" y="90047"/>
            <a:ext cx="493797" cy="446228"/>
            <a:chOff x="2679436" y="3270400"/>
            <a:chExt cx="752625" cy="689795"/>
          </a:xfrm>
        </p:grpSpPr>
        <p:sp>
          <p:nvSpPr>
            <p:cNvPr id="1211" name="Google Shape;1211;p40"/>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0"/>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0"/>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0"/>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5" name="Google Shape;1215;p40">
            <a:hlinkClick r:id="rId3" action="ppaction://hlinksldjump"/>
          </p:cNvPr>
          <p:cNvSpPr txBox="1"/>
          <p:nvPr/>
        </p:nvSpPr>
        <p:spPr>
          <a:xfrm>
            <a:off x="-8550" y="-32125"/>
            <a:ext cx="721800" cy="572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3" name="Rectangle 2"/>
          <p:cNvSpPr/>
          <p:nvPr/>
        </p:nvSpPr>
        <p:spPr>
          <a:xfrm>
            <a:off x="609600" y="1312605"/>
            <a:ext cx="5780862" cy="2554545"/>
          </a:xfrm>
          <a:prstGeom prst="rect">
            <a:avLst/>
          </a:prstGeom>
        </p:spPr>
        <p:txBody>
          <a:bodyPr wrap="square">
            <a:spAutoFit/>
          </a:bodyPr>
          <a:lstStyle/>
          <a:p>
            <a:r>
              <a:rPr lang="en-US" sz="2000" b="1">
                <a:solidFill>
                  <a:schemeClr val="bg2"/>
                </a:solidFill>
              </a:rPr>
              <a:t>1. Tác giả</a:t>
            </a:r>
            <a:endParaRPr lang="en-US" sz="2000">
              <a:solidFill>
                <a:schemeClr val="bg2"/>
              </a:solidFill>
            </a:endParaRPr>
          </a:p>
          <a:p>
            <a:r>
              <a:rPr lang="en-US" sz="2000">
                <a:solidFill>
                  <a:schemeClr val="bg2"/>
                </a:solidFill>
              </a:rPr>
              <a:t>- Ai-ma-tốp là nhà văn lớn của Cư-rơ-gư-xtan (thuộc Liên Xô trước đây).</a:t>
            </a:r>
          </a:p>
          <a:p>
            <a:r>
              <a:rPr lang="en-US" sz="2000" b="1">
                <a:solidFill>
                  <a:schemeClr val="bg2"/>
                </a:solidFill>
              </a:rPr>
              <a:t>2. Tác phẩm</a:t>
            </a:r>
            <a:endParaRPr lang="en-US" sz="2000">
              <a:solidFill>
                <a:schemeClr val="bg2"/>
              </a:solidFill>
            </a:endParaRPr>
          </a:p>
          <a:p>
            <a:r>
              <a:rPr lang="en-US" sz="2000">
                <a:solidFill>
                  <a:schemeClr val="bg2"/>
                </a:solidFill>
              </a:rPr>
              <a:t>- Xuất xứ: Văn bản “Hai cây phong” trích phần đầu của tác phẩm “Người thầy đầu tiên”.</a:t>
            </a:r>
          </a:p>
          <a:p>
            <a:r>
              <a:rPr lang="en-US" sz="2000">
                <a:solidFill>
                  <a:schemeClr val="bg2"/>
                </a:solidFill>
              </a:rPr>
              <a:t>- Thể loại: Truyện vừa</a:t>
            </a:r>
          </a:p>
          <a:p>
            <a:r>
              <a:rPr lang="en-US" sz="2000">
                <a:solidFill>
                  <a:schemeClr val="bg2"/>
                </a:solidFill>
              </a:rPr>
              <a:t>- Bố cục: Hai </a:t>
            </a:r>
            <a:r>
              <a:rPr lang="en-US" sz="2000" smtClean="0">
                <a:solidFill>
                  <a:schemeClr val="bg2"/>
                </a:solidFill>
              </a:rPr>
              <a:t>phần</a:t>
            </a:r>
            <a:endParaRPr lang="en-US" sz="2000">
              <a:solidFill>
                <a:schemeClr val="bg2"/>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1" y="1352550"/>
            <a:ext cx="2251286" cy="34878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World Environment Day by Slidesgo">
  <a:themeElements>
    <a:clrScheme name="Simple Light">
      <a:dk1>
        <a:srgbClr val="A4DAA1"/>
      </a:dk1>
      <a:lt1>
        <a:srgbClr val="70B16D"/>
      </a:lt1>
      <a:dk2>
        <a:srgbClr val="005C4F"/>
      </a:dk2>
      <a:lt2>
        <a:srgbClr val="E5FFEB"/>
      </a:lt2>
      <a:accent1>
        <a:srgbClr val="992020"/>
      </a:accent1>
      <a:accent2>
        <a:srgbClr val="ED8B85"/>
      </a:accent2>
      <a:accent3>
        <a:srgbClr val="FFAA20"/>
      </a:accent3>
      <a:accent4>
        <a:srgbClr val="FFD966"/>
      </a:accent4>
      <a:accent5>
        <a:srgbClr val="0070A4"/>
      </a:accent5>
      <a:accent6>
        <a:srgbClr val="FFFFFF"/>
      </a:accent6>
      <a:hlink>
        <a:srgbClr val="005C4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TotalTime>
  <Words>1557</Words>
  <PresentationFormat>On-screen Show (16:9)</PresentationFormat>
  <Paragraphs>228</Paragraphs>
  <Slides>20</Slides>
  <Notes>16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20</vt:i4>
      </vt:variant>
    </vt:vector>
  </HeadingPairs>
  <TitlesOfParts>
    <vt:vector size="33" baseType="lpstr">
      <vt:lpstr>Arial</vt:lpstr>
      <vt:lpstr>Mongolian Baiti</vt:lpstr>
      <vt:lpstr>Nanum Pen Script</vt:lpstr>
      <vt:lpstr>Minion Pro Cond</vt:lpstr>
      <vt:lpstr>Nunito</vt:lpstr>
      <vt:lpstr>Myriad Hebrew</vt:lpstr>
      <vt:lpstr>Adobe Caslon Pro</vt:lpstr>
      <vt:lpstr>Calibri</vt:lpstr>
      <vt:lpstr>Minion Pro SmBd</vt:lpstr>
      <vt:lpstr>Franklin Gothic Medium</vt:lpstr>
      <vt:lpstr>Times New Roman</vt:lpstr>
      <vt:lpstr>Myriad Pro Light</vt:lpstr>
      <vt:lpstr>World Environment Day by Slidesgo</vt:lpstr>
      <vt:lpstr>Mẹ Thiên Nhiên</vt:lpstr>
      <vt:lpstr>Mục tiêu cần đạt</vt:lpstr>
      <vt:lpstr>Hoạt động học tập</vt:lpstr>
      <vt:lpstr>Hoạt động đọc</vt:lpstr>
      <vt:lpstr>PowerPoint Presentation</vt:lpstr>
      <vt:lpstr>PowerPoint Presentation</vt:lpstr>
      <vt:lpstr>Đọc kết nối chủ điểm:</vt:lpstr>
      <vt:lpstr>Mục tiêu cần đạt</vt:lpstr>
      <vt:lpstr>I. TÌM HIỂU CHUNG</vt:lpstr>
      <vt:lpstr>I. TÌM HIỂU CHI TIẾT</vt:lpstr>
      <vt:lpstr>I. TÌM HIỂU CHI TIẾT</vt:lpstr>
      <vt:lpstr>I. TÌM HIỂU CHI TIẾT</vt:lpstr>
      <vt:lpstr>I. TÌM HIỂU CHI TIẾT</vt:lpstr>
      <vt:lpstr>II. TÌM HIỂU CHI TIẾT</vt:lpstr>
      <vt:lpstr>II. TÌM HIỂU CHI TIẾT</vt:lpstr>
      <vt:lpstr>II. TỔNG KẾT</vt:lpstr>
      <vt:lpstr>III. LUYỆN TẬP</vt:lpstr>
      <vt:lpstr>VIẾT NGẮN</vt:lpstr>
      <vt:lpstr>VIẾT NGẮN</vt:lpstr>
      <vt:lpstr>Nhận xét – đánh giá</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2021-06-30T08:30:35Z</dcterms:modified>
</cp:coreProperties>
</file>