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66" r:id="rId3"/>
    <p:sldId id="267" r:id="rId5"/>
    <p:sldId id="268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0693400" cy="7556500"/>
  <p:notesSz cx="6858000" cy="9144000"/>
  <p:embeddedFontLst>
    <p:embeddedFont>
      <p:font typeface="Calibri" panose="020F0502020204030204"/>
      <p:regular r:id="rId20"/>
      <p:bold r:id="rId21"/>
      <p:italic r:id="rId22"/>
      <p:boldItalic r:id="rId23"/>
    </p:embeddedFont>
    <p:embeddedFont>
      <p:font typeface="League Spartan"/>
      <p:regular r:id="rId24"/>
      <p:bold r:id="rId25"/>
    </p:embeddedFont>
    <p:embeddedFont>
      <p:font typeface="Sniglet" panose="04070505030100020000"/>
      <p:regular r:id="rId26"/>
    </p:embeddedFont>
    <p:embeddedFont>
      <p:font typeface="Fredoka"/>
      <p:regular r:id="rId27"/>
      <p:bold r:id="rId28"/>
    </p:embeddedFont>
    <p:embeddedFont>
      <p:font typeface="Shadows Into Light" panose="0200000000000000000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288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4" d="100"/>
          <a:sy n="54" d="100"/>
        </p:scale>
        <p:origin x="13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7" name="Google Shape;2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0" name="Google Shape;2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0" name="Google Shape;2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media2.mp3"/><Relationship Id="rId8" Type="http://schemas.openxmlformats.org/officeDocument/2006/relationships/image" Target="../media/image6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8" Type="http://schemas.openxmlformats.org/officeDocument/2006/relationships/notesSlide" Target="../notesSlides/notesSlide1.xml"/><Relationship Id="rId27" Type="http://schemas.openxmlformats.org/officeDocument/2006/relationships/slideLayout" Target="../slideLayouts/slideLayout1.xml"/><Relationship Id="rId26" Type="http://schemas.microsoft.com/office/2007/relationships/media" Target="../media/media10.mp3"/><Relationship Id="rId25" Type="http://schemas.openxmlformats.org/officeDocument/2006/relationships/audio" Target="../media/media10.mp3"/><Relationship Id="rId24" Type="http://schemas.microsoft.com/office/2007/relationships/media" Target="../media/media9.mp3"/><Relationship Id="rId23" Type="http://schemas.openxmlformats.org/officeDocument/2006/relationships/audio" Target="../media/media9.mp3"/><Relationship Id="rId22" Type="http://schemas.microsoft.com/office/2007/relationships/media" Target="../media/media8.mp3"/><Relationship Id="rId21" Type="http://schemas.openxmlformats.org/officeDocument/2006/relationships/audio" Target="../media/media8.mp3"/><Relationship Id="rId20" Type="http://schemas.microsoft.com/office/2007/relationships/media" Target="../media/media7.mp3"/><Relationship Id="rId2" Type="http://schemas.openxmlformats.org/officeDocument/2006/relationships/image" Target="../media/image2.jpeg"/><Relationship Id="rId19" Type="http://schemas.openxmlformats.org/officeDocument/2006/relationships/audio" Target="../media/media7.mp3"/><Relationship Id="rId18" Type="http://schemas.microsoft.com/office/2007/relationships/media" Target="../media/media6.mp3"/><Relationship Id="rId17" Type="http://schemas.openxmlformats.org/officeDocument/2006/relationships/audio" Target="../media/media6.mp3"/><Relationship Id="rId16" Type="http://schemas.microsoft.com/office/2007/relationships/media" Target="../media/media5.mp3"/><Relationship Id="rId15" Type="http://schemas.openxmlformats.org/officeDocument/2006/relationships/audio" Target="../media/media5.mp3"/><Relationship Id="rId14" Type="http://schemas.microsoft.com/office/2007/relationships/media" Target="../media/media4.mp3"/><Relationship Id="rId13" Type="http://schemas.openxmlformats.org/officeDocument/2006/relationships/audio" Target="../media/media4.mp3"/><Relationship Id="rId12" Type="http://schemas.microsoft.com/office/2007/relationships/media" Target="../media/media3.mp3"/><Relationship Id="rId11" Type="http://schemas.openxmlformats.org/officeDocument/2006/relationships/audio" Target="../media/media3.mp3"/><Relationship Id="rId10" Type="http://schemas.microsoft.com/office/2007/relationships/media" Target="../media/media2.mp3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media" Target="../media/media12.mp3"/><Relationship Id="rId8" Type="http://schemas.openxmlformats.org/officeDocument/2006/relationships/audio" Target="../media/media12.mp3"/><Relationship Id="rId7" Type="http://schemas.openxmlformats.org/officeDocument/2006/relationships/image" Target="../media/image6.png"/><Relationship Id="rId6" Type="http://schemas.microsoft.com/office/2007/relationships/media" Target="../media/media11.mp3"/><Relationship Id="rId5" Type="http://schemas.openxmlformats.org/officeDocument/2006/relationships/audio" Target="../media/media11.mp3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1.xml"/><Relationship Id="rId15" Type="http://schemas.microsoft.com/office/2007/relationships/media" Target="../media/media15.mp3"/><Relationship Id="rId14" Type="http://schemas.openxmlformats.org/officeDocument/2006/relationships/audio" Target="../media/media15.mp3"/><Relationship Id="rId13" Type="http://schemas.microsoft.com/office/2007/relationships/media" Target="../media/media14.mp3"/><Relationship Id="rId12" Type="http://schemas.openxmlformats.org/officeDocument/2006/relationships/audio" Target="../media/media14.mp3"/><Relationship Id="rId11" Type="http://schemas.microsoft.com/office/2007/relationships/media" Target="../media/media13.mp3"/><Relationship Id="rId10" Type="http://schemas.openxmlformats.org/officeDocument/2006/relationships/audio" Target="../media/media13.mp3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../media/media17.mp3"/><Relationship Id="rId8" Type="http://schemas.openxmlformats.org/officeDocument/2006/relationships/image" Target="../media/image6.png"/><Relationship Id="rId7" Type="http://schemas.microsoft.com/office/2007/relationships/media" Target="../media/media16.mp3"/><Relationship Id="rId6" Type="http://schemas.openxmlformats.org/officeDocument/2006/relationships/audio" Target="../media/media16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1.xml"/><Relationship Id="rId14" Type="http://schemas.microsoft.com/office/2007/relationships/media" Target="../media/media19.mp3"/><Relationship Id="rId13" Type="http://schemas.openxmlformats.org/officeDocument/2006/relationships/audio" Target="../media/media19.mp3"/><Relationship Id="rId12" Type="http://schemas.microsoft.com/office/2007/relationships/media" Target="../media/media18.mp3"/><Relationship Id="rId11" Type="http://schemas.openxmlformats.org/officeDocument/2006/relationships/audio" Target="../media/media18.mp3"/><Relationship Id="rId10" Type="http://schemas.microsoft.com/office/2007/relationships/media" Target="../media/media17.mp3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media" Target="../media/media21.mp3"/><Relationship Id="rId8" Type="http://schemas.openxmlformats.org/officeDocument/2006/relationships/audio" Target="../media/media21.mp3"/><Relationship Id="rId7" Type="http://schemas.openxmlformats.org/officeDocument/2006/relationships/image" Target="../media/image6.png"/><Relationship Id="rId6" Type="http://schemas.microsoft.com/office/2007/relationships/media" Target="../media/media20.mp3"/><Relationship Id="rId5" Type="http://schemas.openxmlformats.org/officeDocument/2006/relationships/audio" Target="../media/media20.mp3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1.xml"/><Relationship Id="rId13" Type="http://schemas.microsoft.com/office/2007/relationships/media" Target="../media/media23.mp3"/><Relationship Id="rId12" Type="http://schemas.openxmlformats.org/officeDocument/2006/relationships/audio" Target="../media/media23.mp3"/><Relationship Id="rId11" Type="http://schemas.microsoft.com/office/2007/relationships/media" Target="../media/media22.mp3"/><Relationship Id="rId10" Type="http://schemas.openxmlformats.org/officeDocument/2006/relationships/audio" Target="../media/media22.mp3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media" Target="../media/media25.mp3"/><Relationship Id="rId8" Type="http://schemas.openxmlformats.org/officeDocument/2006/relationships/audio" Target="../media/media25.mp3"/><Relationship Id="rId7" Type="http://schemas.openxmlformats.org/officeDocument/2006/relationships/image" Target="../media/image6.png"/><Relationship Id="rId6" Type="http://schemas.microsoft.com/office/2007/relationships/media" Target="../media/media24.mp3"/><Relationship Id="rId5" Type="http://schemas.openxmlformats.org/officeDocument/2006/relationships/audio" Target="../media/media24.mp3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8D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"/>
          <p:cNvSpPr/>
          <p:nvPr/>
        </p:nvSpPr>
        <p:spPr>
          <a:xfrm>
            <a:off x="175460" y="158953"/>
            <a:ext cx="10339397" cy="7173135"/>
          </a:xfrm>
          <a:custGeom>
            <a:avLst/>
            <a:gdLst/>
            <a:ahLst/>
            <a:cxnLst/>
            <a:rect l="l" t="t" r="r" b="b"/>
            <a:pathLst>
              <a:path w="10339397" h="7173135" extrusionOk="0">
                <a:moveTo>
                  <a:pt x="0" y="0"/>
                </a:moveTo>
                <a:lnTo>
                  <a:pt x="10339397" y="0"/>
                </a:lnTo>
                <a:lnTo>
                  <a:pt x="10339397" y="7173135"/>
                </a:lnTo>
                <a:lnTo>
                  <a:pt x="0" y="7173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70" name="Google Shape;270;p1"/>
          <p:cNvSpPr/>
          <p:nvPr/>
        </p:nvSpPr>
        <p:spPr>
          <a:xfrm>
            <a:off x="2789644" y="158953"/>
            <a:ext cx="5905500" cy="7172325"/>
          </a:xfrm>
          <a:custGeom>
            <a:avLst/>
            <a:gdLst/>
            <a:ahLst/>
            <a:cxnLst/>
            <a:rect l="l" t="t" r="r" b="b"/>
            <a:pathLst>
              <a:path w="5905500" h="7172325" extrusionOk="0">
                <a:moveTo>
                  <a:pt x="0" y="0"/>
                </a:moveTo>
                <a:lnTo>
                  <a:pt x="5905500" y="0"/>
                </a:lnTo>
                <a:lnTo>
                  <a:pt x="5905500" y="7172325"/>
                </a:lnTo>
                <a:lnTo>
                  <a:pt x="0" y="7172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 l="-40611" r="-39546" b="-4778"/>
            </a:stretch>
          </a:blip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72" name="Google Shape;272;p1"/>
          <p:cNvSpPr/>
          <p:nvPr/>
        </p:nvSpPr>
        <p:spPr>
          <a:xfrm>
            <a:off x="573053" y="2562244"/>
            <a:ext cx="2396480" cy="1665942"/>
          </a:xfrm>
          <a:custGeom>
            <a:avLst/>
            <a:gdLst/>
            <a:ahLst/>
            <a:cxnLst/>
            <a:rect l="l" t="t" r="r" b="b"/>
            <a:pathLst>
              <a:path w="2396480" h="1665942" extrusionOk="0">
                <a:moveTo>
                  <a:pt x="0" y="0"/>
                </a:moveTo>
                <a:lnTo>
                  <a:pt x="2396480" y="0"/>
                </a:lnTo>
                <a:lnTo>
                  <a:pt x="2396480" y="1665942"/>
                </a:lnTo>
                <a:lnTo>
                  <a:pt x="0" y="1665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73" name="Google Shape;273;p1"/>
          <p:cNvSpPr/>
          <p:nvPr/>
        </p:nvSpPr>
        <p:spPr>
          <a:xfrm>
            <a:off x="1066876" y="4854673"/>
            <a:ext cx="1608811" cy="2120494"/>
          </a:xfrm>
          <a:custGeom>
            <a:avLst/>
            <a:gdLst/>
            <a:ahLst/>
            <a:cxnLst/>
            <a:rect l="l" t="t" r="r" b="b"/>
            <a:pathLst>
              <a:path w="1608811" h="2120494" extrusionOk="0">
                <a:moveTo>
                  <a:pt x="0" y="0"/>
                </a:moveTo>
                <a:lnTo>
                  <a:pt x="1608811" y="0"/>
                </a:lnTo>
                <a:lnTo>
                  <a:pt x="1608811" y="2120494"/>
                </a:lnTo>
                <a:lnTo>
                  <a:pt x="0" y="21204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74" name="Google Shape;274;p1"/>
          <p:cNvSpPr/>
          <p:nvPr/>
        </p:nvSpPr>
        <p:spPr>
          <a:xfrm>
            <a:off x="7978616" y="2240080"/>
            <a:ext cx="1997316" cy="2316747"/>
          </a:xfrm>
          <a:custGeom>
            <a:avLst/>
            <a:gdLst/>
            <a:ahLst/>
            <a:cxnLst/>
            <a:rect l="l" t="t" r="r" b="b"/>
            <a:pathLst>
              <a:path w="1997316" h="2316747" extrusionOk="0">
                <a:moveTo>
                  <a:pt x="0" y="0"/>
                </a:moveTo>
                <a:lnTo>
                  <a:pt x="1997317" y="0"/>
                </a:lnTo>
                <a:lnTo>
                  <a:pt x="1997317" y="2316747"/>
                </a:lnTo>
                <a:lnTo>
                  <a:pt x="0" y="2316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75" name="Google Shape;275;p1"/>
          <p:cNvSpPr txBox="1"/>
          <p:nvPr/>
        </p:nvSpPr>
        <p:spPr>
          <a:xfrm>
            <a:off x="1444028" y="5876096"/>
            <a:ext cx="485423" cy="35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5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Job</a:t>
            </a:r>
            <a:endParaRPr lang="en-US" sz="2065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76" name="Google Shape;276;p1"/>
          <p:cNvSpPr txBox="1"/>
          <p:nvPr/>
        </p:nvSpPr>
        <p:spPr>
          <a:xfrm>
            <a:off x="1444028" y="3197362"/>
            <a:ext cx="727453" cy="35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5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Class</a:t>
            </a:r>
            <a:endParaRPr lang="en-US" sz="2065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77" name="Google Shape;277;p1"/>
          <p:cNvSpPr txBox="1"/>
          <p:nvPr/>
        </p:nvSpPr>
        <p:spPr>
          <a:xfrm>
            <a:off x="8470097" y="3197362"/>
            <a:ext cx="921820" cy="35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5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School</a:t>
            </a:r>
            <a:endParaRPr lang="en-US" sz="2065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3" name="mp3-output-ttsfree(dot)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65124" y="4809069"/>
            <a:ext cx="406400" cy="406400"/>
          </a:xfrm>
          <a:prstGeom prst="rect">
            <a:avLst/>
          </a:prstGeom>
        </p:spPr>
      </p:pic>
      <p:pic>
        <p:nvPicPr>
          <p:cNvPr id="6" name="eus7519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74164" y="3197362"/>
            <a:ext cx="406400" cy="406400"/>
          </a:xfrm>
          <a:prstGeom prst="rect">
            <a:avLst/>
          </a:prstGeom>
        </p:spPr>
      </p:pic>
      <p:pic>
        <p:nvPicPr>
          <p:cNvPr id="2" name="mp3-output-ttsfree(dot)com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39642" y="5711720"/>
            <a:ext cx="406400" cy="406400"/>
          </a:xfrm>
          <a:prstGeom prst="rect">
            <a:avLst/>
          </a:prstGeom>
        </p:spPr>
      </p:pic>
      <p:pic>
        <p:nvPicPr>
          <p:cNvPr id="5" name="mp3-output-ttsfree(dot)com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00352" y="4150427"/>
            <a:ext cx="406400" cy="406400"/>
          </a:xfrm>
          <a:prstGeom prst="rect">
            <a:avLst/>
          </a:prstGeom>
        </p:spPr>
      </p:pic>
      <p:pic>
        <p:nvPicPr>
          <p:cNvPr id="4" name="mp3-output-ttsfree(dot)com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61924" y="1676330"/>
            <a:ext cx="406400" cy="406400"/>
          </a:xfrm>
          <a:prstGeom prst="rect">
            <a:avLst/>
          </a:prstGeom>
        </p:spPr>
      </p:pic>
      <p:pic>
        <p:nvPicPr>
          <p:cNvPr id="7" name="school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30488" y="3636356"/>
            <a:ext cx="406400" cy="406400"/>
          </a:xfrm>
          <a:prstGeom prst="rect">
            <a:avLst/>
          </a:prstGeom>
        </p:spPr>
      </p:pic>
      <p:pic>
        <p:nvPicPr>
          <p:cNvPr id="9" name="job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29857" y="6197430"/>
            <a:ext cx="406400" cy="406400"/>
          </a:xfrm>
          <a:prstGeom prst="rect">
            <a:avLst/>
          </a:prstGeom>
        </p:spPr>
      </p:pic>
      <p:pic>
        <p:nvPicPr>
          <p:cNvPr id="11" name="class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27860" y="3581897"/>
            <a:ext cx="406400" cy="406400"/>
          </a:xfrm>
          <a:prstGeom prst="rect">
            <a:avLst/>
          </a:prstGeom>
        </p:spPr>
      </p:pic>
      <p:pic>
        <p:nvPicPr>
          <p:cNvPr id="8" name="family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72216" y="6068066"/>
            <a:ext cx="406400" cy="406400"/>
          </a:xfrm>
          <a:prstGeom prst="rect">
            <a:avLst/>
          </a:prstGeom>
        </p:spPr>
      </p:pic>
      <p:pic>
        <p:nvPicPr>
          <p:cNvPr id="10" name="address">
            <a:hlinkClick r:id="" action="ppaction://media"/>
          </p:cNvPr>
          <p:cNvPicPr>
            <a:picLocks noChangeAspect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embed="rId26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39435" y="6924878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8D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 extrusionOk="0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98" name="Google Shape;198;p10"/>
          <p:cNvSpPr/>
          <p:nvPr/>
        </p:nvSpPr>
        <p:spPr>
          <a:xfrm>
            <a:off x="7913389" y="3143955"/>
            <a:ext cx="1362075" cy="1276350"/>
          </a:xfrm>
          <a:custGeom>
            <a:avLst/>
            <a:gdLst/>
            <a:ahLst/>
            <a:cxnLst/>
            <a:rect l="l" t="t" r="r" b="b"/>
            <a:pathLst>
              <a:path w="1362075" h="1276350" extrusionOk="0">
                <a:moveTo>
                  <a:pt x="0" y="0"/>
                </a:moveTo>
                <a:lnTo>
                  <a:pt x="1362075" y="0"/>
                </a:lnTo>
                <a:lnTo>
                  <a:pt x="1362075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99" name="Google Shape;199;p10"/>
          <p:cNvSpPr/>
          <p:nvPr/>
        </p:nvSpPr>
        <p:spPr>
          <a:xfrm>
            <a:off x="4441860" y="4644209"/>
            <a:ext cx="1304963" cy="1460192"/>
          </a:xfrm>
          <a:custGeom>
            <a:avLst/>
            <a:gdLst/>
            <a:ahLst/>
            <a:cxnLst/>
            <a:rect l="l" t="t" r="r" b="b"/>
            <a:pathLst>
              <a:path w="1304963" h="1460192" extrusionOk="0">
                <a:moveTo>
                  <a:pt x="0" y="0"/>
                </a:moveTo>
                <a:lnTo>
                  <a:pt x="1304963" y="0"/>
                </a:lnTo>
                <a:lnTo>
                  <a:pt x="1304963" y="1460192"/>
                </a:lnTo>
                <a:lnTo>
                  <a:pt x="0" y="1460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00" name="Google Shape;200;p10"/>
          <p:cNvSpPr/>
          <p:nvPr/>
        </p:nvSpPr>
        <p:spPr>
          <a:xfrm>
            <a:off x="8653529" y="1296753"/>
            <a:ext cx="1285875" cy="1276350"/>
          </a:xfrm>
          <a:custGeom>
            <a:avLst/>
            <a:gdLst/>
            <a:ahLst/>
            <a:cxnLst/>
            <a:rect l="l" t="t" r="r" b="b"/>
            <a:pathLst>
              <a:path w="1285875" h="1276350" extrusionOk="0">
                <a:moveTo>
                  <a:pt x="0" y="0"/>
                </a:moveTo>
                <a:lnTo>
                  <a:pt x="1285875" y="0"/>
                </a:lnTo>
                <a:lnTo>
                  <a:pt x="1285875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01" name="Google Shape;201;p10"/>
          <p:cNvSpPr/>
          <p:nvPr/>
        </p:nvSpPr>
        <p:spPr>
          <a:xfrm>
            <a:off x="5852836" y="5977338"/>
            <a:ext cx="1542355" cy="1236964"/>
          </a:xfrm>
          <a:custGeom>
            <a:avLst/>
            <a:gdLst/>
            <a:ahLst/>
            <a:cxnLst/>
            <a:rect l="l" t="t" r="r" b="b"/>
            <a:pathLst>
              <a:path w="1542355" h="1236964" extrusionOk="0">
                <a:moveTo>
                  <a:pt x="0" y="0"/>
                </a:moveTo>
                <a:lnTo>
                  <a:pt x="1542355" y="0"/>
                </a:lnTo>
                <a:lnTo>
                  <a:pt x="1542355" y="1236964"/>
                </a:lnTo>
                <a:lnTo>
                  <a:pt x="0" y="12369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02" name="Google Shape;202;p10"/>
          <p:cNvSpPr/>
          <p:nvPr/>
        </p:nvSpPr>
        <p:spPr>
          <a:xfrm>
            <a:off x="6728355" y="1777565"/>
            <a:ext cx="1171575" cy="1200150"/>
          </a:xfrm>
          <a:custGeom>
            <a:avLst/>
            <a:gdLst/>
            <a:ahLst/>
            <a:cxnLst/>
            <a:rect l="l" t="t" r="r" b="b"/>
            <a:pathLst>
              <a:path w="1171575" h="1200150" extrusionOk="0">
                <a:moveTo>
                  <a:pt x="0" y="0"/>
                </a:moveTo>
                <a:lnTo>
                  <a:pt x="1171575" y="0"/>
                </a:lnTo>
                <a:lnTo>
                  <a:pt x="1171575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03" name="Google Shape;203;p10"/>
          <p:cNvSpPr/>
          <p:nvPr/>
        </p:nvSpPr>
        <p:spPr>
          <a:xfrm>
            <a:off x="7662234" y="4916024"/>
            <a:ext cx="1693897" cy="1055922"/>
          </a:xfrm>
          <a:custGeom>
            <a:avLst/>
            <a:gdLst/>
            <a:ahLst/>
            <a:cxnLst/>
            <a:rect l="l" t="t" r="r" b="b"/>
            <a:pathLst>
              <a:path w="1693897" h="1055922" extrusionOk="0">
                <a:moveTo>
                  <a:pt x="0" y="0"/>
                </a:moveTo>
                <a:lnTo>
                  <a:pt x="1693897" y="0"/>
                </a:lnTo>
                <a:lnTo>
                  <a:pt x="1693897" y="1055922"/>
                </a:lnTo>
                <a:lnTo>
                  <a:pt x="0" y="1055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04" name="Google Shape;204;p10"/>
          <p:cNvSpPr/>
          <p:nvPr/>
        </p:nvSpPr>
        <p:spPr>
          <a:xfrm>
            <a:off x="5019284" y="3066917"/>
            <a:ext cx="1390650" cy="1352550"/>
          </a:xfrm>
          <a:custGeom>
            <a:avLst/>
            <a:gdLst/>
            <a:ahLst/>
            <a:cxnLst/>
            <a:rect l="l" t="t" r="r" b="b"/>
            <a:pathLst>
              <a:path w="1390650" h="1352550" extrusionOk="0">
                <a:moveTo>
                  <a:pt x="0" y="0"/>
                </a:moveTo>
                <a:lnTo>
                  <a:pt x="1390650" y="0"/>
                </a:lnTo>
                <a:lnTo>
                  <a:pt x="1390650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05" name="Google Shape;205;p10"/>
          <p:cNvSpPr txBox="1"/>
          <p:nvPr/>
        </p:nvSpPr>
        <p:spPr>
          <a:xfrm>
            <a:off x="1054192" y="2015400"/>
            <a:ext cx="13620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2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5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1. dog </a:t>
            </a:r>
            <a:endParaRPr sz="2595" b="0" i="0" u="none" strike="noStrike" cap="none">
              <a:solidFill>
                <a:srgbClr val="000000"/>
              </a:solidFill>
              <a:latin typeface="Fredoka"/>
              <a:ea typeface="Fredoka"/>
              <a:cs typeface="Fredoka"/>
              <a:sym typeface="Fredoka"/>
            </a:endParaRPr>
          </a:p>
          <a:p>
            <a:pPr marL="0" marR="0" lvl="0" indent="0" algn="r" rtl="0">
              <a:lnSpc>
                <a:spcPct val="2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5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2. cat</a:t>
            </a:r>
            <a:endParaRPr lang="en-US" sz="2595" b="0" i="0" u="none" strike="noStrike" cap="none">
              <a:solidFill>
                <a:srgbClr val="000000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907894" y="4012454"/>
            <a:ext cx="842372" cy="67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5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4. pig</a:t>
            </a:r>
            <a:endParaRPr lang="en-US" sz="2595" b="0" i="0" u="none" strike="noStrike" cap="none">
              <a:solidFill>
                <a:srgbClr val="000000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996248" y="4780712"/>
            <a:ext cx="1477880" cy="2202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5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5. mouse 6. tiger 7. sheep</a:t>
            </a:r>
            <a:endParaRPr lang="en-US" sz="2595" b="0" i="0" u="none" strike="noStrike" cap="none">
              <a:solidFill>
                <a:srgbClr val="000000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8" name="Google Shape;208;p10"/>
          <p:cNvSpPr txBox="1"/>
          <p:nvPr/>
        </p:nvSpPr>
        <p:spPr>
          <a:xfrm>
            <a:off x="921287" y="3476539"/>
            <a:ext cx="1018470" cy="44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20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3. bird</a:t>
            </a:r>
            <a:endParaRPr lang="en-US" sz="2620" b="0" i="0" u="none" strike="noStrike" cap="none">
              <a:solidFill>
                <a:srgbClr val="000000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556698" y="294237"/>
            <a:ext cx="6351070" cy="10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2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III. EXERCISES:</a:t>
            </a:r>
            <a:endParaRPr lang="en-US" sz="452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45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What is your favorite animals? Write number:</a:t>
            </a:r>
            <a:endParaRPr lang="en-US" sz="1945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8D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 extrusionOk="0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15" name="Google Shape;215;p11"/>
          <p:cNvSpPr/>
          <p:nvPr/>
        </p:nvSpPr>
        <p:spPr>
          <a:xfrm>
            <a:off x="1171889" y="1942986"/>
            <a:ext cx="885825" cy="1276350"/>
          </a:xfrm>
          <a:custGeom>
            <a:avLst/>
            <a:gdLst/>
            <a:ahLst/>
            <a:cxnLst/>
            <a:rect l="l" t="t" r="r" b="b"/>
            <a:pathLst>
              <a:path w="885825" h="1276350" extrusionOk="0">
                <a:moveTo>
                  <a:pt x="0" y="0"/>
                </a:moveTo>
                <a:lnTo>
                  <a:pt x="885825" y="0"/>
                </a:lnTo>
                <a:lnTo>
                  <a:pt x="885825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16" name="Google Shape;216;p11"/>
          <p:cNvSpPr/>
          <p:nvPr/>
        </p:nvSpPr>
        <p:spPr>
          <a:xfrm>
            <a:off x="5946619" y="5227415"/>
            <a:ext cx="885825" cy="1276350"/>
          </a:xfrm>
          <a:custGeom>
            <a:avLst/>
            <a:gdLst/>
            <a:ahLst/>
            <a:cxnLst/>
            <a:rect l="l" t="t" r="r" b="b"/>
            <a:pathLst>
              <a:path w="885825" h="1276350" extrusionOk="0">
                <a:moveTo>
                  <a:pt x="0" y="0"/>
                </a:moveTo>
                <a:lnTo>
                  <a:pt x="885825" y="0"/>
                </a:lnTo>
                <a:lnTo>
                  <a:pt x="885825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17" name="Google Shape;217;p11"/>
          <p:cNvSpPr/>
          <p:nvPr/>
        </p:nvSpPr>
        <p:spPr>
          <a:xfrm>
            <a:off x="3369812" y="1942986"/>
            <a:ext cx="1257300" cy="1257300"/>
          </a:xfrm>
          <a:custGeom>
            <a:avLst/>
            <a:gdLst/>
            <a:ahLst/>
            <a:cxnLst/>
            <a:rect l="l" t="t" r="r" b="b"/>
            <a:pathLst>
              <a:path w="1257300" h="1257300" extrusionOk="0">
                <a:moveTo>
                  <a:pt x="0" y="0"/>
                </a:moveTo>
                <a:lnTo>
                  <a:pt x="1257300" y="0"/>
                </a:lnTo>
                <a:lnTo>
                  <a:pt x="1257300" y="1257300"/>
                </a:lnTo>
                <a:lnTo>
                  <a:pt x="0" y="1257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18" name="Google Shape;218;p11"/>
          <p:cNvSpPr/>
          <p:nvPr/>
        </p:nvSpPr>
        <p:spPr>
          <a:xfrm>
            <a:off x="8146828" y="1970637"/>
            <a:ext cx="1257300" cy="1257300"/>
          </a:xfrm>
          <a:custGeom>
            <a:avLst/>
            <a:gdLst/>
            <a:ahLst/>
            <a:cxnLst/>
            <a:rect l="l" t="t" r="r" b="b"/>
            <a:pathLst>
              <a:path w="1257300" h="1257300" extrusionOk="0">
                <a:moveTo>
                  <a:pt x="0" y="0"/>
                </a:moveTo>
                <a:lnTo>
                  <a:pt x="1257300" y="0"/>
                </a:lnTo>
                <a:lnTo>
                  <a:pt x="1257300" y="1257300"/>
                </a:lnTo>
                <a:lnTo>
                  <a:pt x="0" y="1257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19" name="Google Shape;219;p11"/>
          <p:cNvSpPr/>
          <p:nvPr/>
        </p:nvSpPr>
        <p:spPr>
          <a:xfrm>
            <a:off x="5756805" y="1882264"/>
            <a:ext cx="1257300" cy="1304925"/>
          </a:xfrm>
          <a:custGeom>
            <a:avLst/>
            <a:gdLst/>
            <a:ahLst/>
            <a:cxnLst/>
            <a:rect l="l" t="t" r="r" b="b"/>
            <a:pathLst>
              <a:path w="1257300" h="1304925" extrusionOk="0">
                <a:moveTo>
                  <a:pt x="0" y="0"/>
                </a:moveTo>
                <a:lnTo>
                  <a:pt x="1257300" y="0"/>
                </a:lnTo>
                <a:lnTo>
                  <a:pt x="1257300" y="1304925"/>
                </a:lnTo>
                <a:lnTo>
                  <a:pt x="0" y="1304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20" name="Google Shape;220;p11"/>
          <p:cNvSpPr/>
          <p:nvPr/>
        </p:nvSpPr>
        <p:spPr>
          <a:xfrm>
            <a:off x="3440078" y="5166693"/>
            <a:ext cx="1257300" cy="1304925"/>
          </a:xfrm>
          <a:custGeom>
            <a:avLst/>
            <a:gdLst/>
            <a:ahLst/>
            <a:cxnLst/>
            <a:rect l="l" t="t" r="r" b="b"/>
            <a:pathLst>
              <a:path w="1257300" h="1304925" extrusionOk="0">
                <a:moveTo>
                  <a:pt x="0" y="0"/>
                </a:moveTo>
                <a:lnTo>
                  <a:pt x="1257300" y="0"/>
                </a:lnTo>
                <a:lnTo>
                  <a:pt x="1257300" y="1304925"/>
                </a:lnTo>
                <a:lnTo>
                  <a:pt x="0" y="1304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21" name="Google Shape;221;p11"/>
          <p:cNvSpPr/>
          <p:nvPr/>
        </p:nvSpPr>
        <p:spPr>
          <a:xfrm>
            <a:off x="985523" y="5480542"/>
            <a:ext cx="1257300" cy="990600"/>
          </a:xfrm>
          <a:custGeom>
            <a:avLst/>
            <a:gdLst/>
            <a:ahLst/>
            <a:cxnLst/>
            <a:rect l="l" t="t" r="r" b="b"/>
            <a:pathLst>
              <a:path w="1257300" h="990600" extrusionOk="0">
                <a:moveTo>
                  <a:pt x="0" y="0"/>
                </a:moveTo>
                <a:lnTo>
                  <a:pt x="1257300" y="0"/>
                </a:lnTo>
                <a:lnTo>
                  <a:pt x="12573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 t="-4180" b="-3509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22" name="Google Shape;222;p11"/>
          <p:cNvSpPr/>
          <p:nvPr/>
        </p:nvSpPr>
        <p:spPr>
          <a:xfrm>
            <a:off x="8146828" y="5374338"/>
            <a:ext cx="1257300" cy="990600"/>
          </a:xfrm>
          <a:custGeom>
            <a:avLst/>
            <a:gdLst/>
            <a:ahLst/>
            <a:cxnLst/>
            <a:rect l="l" t="t" r="r" b="b"/>
            <a:pathLst>
              <a:path w="1257300" h="990600" extrusionOk="0">
                <a:moveTo>
                  <a:pt x="0" y="0"/>
                </a:moveTo>
                <a:lnTo>
                  <a:pt x="1257300" y="0"/>
                </a:lnTo>
                <a:lnTo>
                  <a:pt x="12573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 t="-4180" b="-3509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23" name="Google Shape;223;p11"/>
          <p:cNvSpPr txBox="1"/>
          <p:nvPr/>
        </p:nvSpPr>
        <p:spPr>
          <a:xfrm>
            <a:off x="588350" y="294225"/>
            <a:ext cx="51684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2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III. EXERCISES:</a:t>
            </a:r>
            <a:endParaRPr lang="en-US" sz="452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4" name="Google Shape;224;p11"/>
          <p:cNvSpPr txBox="1"/>
          <p:nvPr/>
        </p:nvSpPr>
        <p:spPr>
          <a:xfrm>
            <a:off x="755999" y="1020899"/>
            <a:ext cx="8702326" cy="35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45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What is your favorite food? Find and line the similar picture: </a:t>
            </a:r>
            <a:endParaRPr lang="en-US" sz="2045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6E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/>
          <p:nvPr/>
        </p:nvSpPr>
        <p:spPr>
          <a:xfrm>
            <a:off x="105680" y="53302"/>
            <a:ext cx="10472347" cy="7371559"/>
          </a:xfrm>
          <a:custGeom>
            <a:avLst/>
            <a:gdLst/>
            <a:ahLst/>
            <a:cxnLst/>
            <a:rect l="l" t="t" r="r" b="b"/>
            <a:pathLst>
              <a:path w="10472347" h="7371559" extrusionOk="0">
                <a:moveTo>
                  <a:pt x="0" y="0"/>
                </a:moveTo>
                <a:lnTo>
                  <a:pt x="10472347" y="0"/>
                </a:lnTo>
                <a:lnTo>
                  <a:pt x="10472347" y="7371559"/>
                </a:lnTo>
                <a:lnTo>
                  <a:pt x="0" y="73715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30" name="Google Shape;230;p12"/>
          <p:cNvSpPr/>
          <p:nvPr/>
        </p:nvSpPr>
        <p:spPr>
          <a:xfrm>
            <a:off x="1479671" y="2096472"/>
            <a:ext cx="1781175" cy="1457325"/>
          </a:xfrm>
          <a:custGeom>
            <a:avLst/>
            <a:gdLst/>
            <a:ahLst/>
            <a:cxnLst/>
            <a:rect l="l" t="t" r="r" b="b"/>
            <a:pathLst>
              <a:path w="1781175" h="1457325" extrusionOk="0">
                <a:moveTo>
                  <a:pt x="0" y="0"/>
                </a:moveTo>
                <a:lnTo>
                  <a:pt x="1781175" y="0"/>
                </a:lnTo>
                <a:lnTo>
                  <a:pt x="1781175" y="1457325"/>
                </a:lnTo>
                <a:lnTo>
                  <a:pt x="0" y="1457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31" name="Google Shape;231;p12"/>
          <p:cNvSpPr/>
          <p:nvPr/>
        </p:nvSpPr>
        <p:spPr>
          <a:xfrm>
            <a:off x="1615164" y="3716503"/>
            <a:ext cx="1511541" cy="1269997"/>
          </a:xfrm>
          <a:custGeom>
            <a:avLst/>
            <a:gdLst/>
            <a:ahLst/>
            <a:cxnLst/>
            <a:rect l="l" t="t" r="r" b="b"/>
            <a:pathLst>
              <a:path w="1511541" h="1269997" extrusionOk="0">
                <a:moveTo>
                  <a:pt x="0" y="0"/>
                </a:moveTo>
                <a:lnTo>
                  <a:pt x="1511541" y="0"/>
                </a:lnTo>
                <a:lnTo>
                  <a:pt x="1511541" y="1269996"/>
                </a:lnTo>
                <a:lnTo>
                  <a:pt x="0" y="1269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32" name="Google Shape;232;p12"/>
          <p:cNvSpPr/>
          <p:nvPr/>
        </p:nvSpPr>
        <p:spPr>
          <a:xfrm>
            <a:off x="1743913" y="5212356"/>
            <a:ext cx="1389297" cy="1486910"/>
          </a:xfrm>
          <a:custGeom>
            <a:avLst/>
            <a:gdLst/>
            <a:ahLst/>
            <a:cxnLst/>
            <a:rect l="l" t="t" r="r" b="b"/>
            <a:pathLst>
              <a:path w="1389297" h="1486910" extrusionOk="0">
                <a:moveTo>
                  <a:pt x="0" y="0"/>
                </a:moveTo>
                <a:lnTo>
                  <a:pt x="1389298" y="0"/>
                </a:lnTo>
                <a:lnTo>
                  <a:pt x="1389298" y="1486910"/>
                </a:lnTo>
                <a:lnTo>
                  <a:pt x="0" y="1486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33" name="Google Shape;233;p12"/>
          <p:cNvSpPr/>
          <p:nvPr/>
        </p:nvSpPr>
        <p:spPr>
          <a:xfrm>
            <a:off x="5340763" y="3596697"/>
            <a:ext cx="1669094" cy="1517047"/>
          </a:xfrm>
          <a:custGeom>
            <a:avLst/>
            <a:gdLst/>
            <a:ahLst/>
            <a:cxnLst/>
            <a:rect l="l" t="t" r="r" b="b"/>
            <a:pathLst>
              <a:path w="1669094" h="1517047" extrusionOk="0">
                <a:moveTo>
                  <a:pt x="0" y="0"/>
                </a:moveTo>
                <a:lnTo>
                  <a:pt x="1669094" y="0"/>
                </a:lnTo>
                <a:lnTo>
                  <a:pt x="1669094" y="1517047"/>
                </a:lnTo>
                <a:lnTo>
                  <a:pt x="0" y="1517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34" name="Google Shape;234;p12"/>
          <p:cNvSpPr/>
          <p:nvPr/>
        </p:nvSpPr>
        <p:spPr>
          <a:xfrm>
            <a:off x="5403723" y="2041960"/>
            <a:ext cx="2076450" cy="1247775"/>
          </a:xfrm>
          <a:custGeom>
            <a:avLst/>
            <a:gdLst/>
            <a:ahLst/>
            <a:cxnLst/>
            <a:rect l="l" t="t" r="r" b="b"/>
            <a:pathLst>
              <a:path w="2076450" h="1247775" extrusionOk="0">
                <a:moveTo>
                  <a:pt x="0" y="0"/>
                </a:moveTo>
                <a:lnTo>
                  <a:pt x="2076450" y="0"/>
                </a:lnTo>
                <a:lnTo>
                  <a:pt x="2076450" y="1247775"/>
                </a:lnTo>
                <a:lnTo>
                  <a:pt x="0" y="1247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 l="-11921" r="-11929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35" name="Google Shape;235;p12"/>
          <p:cNvSpPr/>
          <p:nvPr/>
        </p:nvSpPr>
        <p:spPr>
          <a:xfrm>
            <a:off x="5487410" y="5184343"/>
            <a:ext cx="1457068" cy="1448486"/>
          </a:xfrm>
          <a:custGeom>
            <a:avLst/>
            <a:gdLst/>
            <a:ahLst/>
            <a:cxnLst/>
            <a:rect l="l" t="t" r="r" b="b"/>
            <a:pathLst>
              <a:path w="1457068" h="1448486" extrusionOk="0">
                <a:moveTo>
                  <a:pt x="0" y="0"/>
                </a:moveTo>
                <a:lnTo>
                  <a:pt x="1457067" y="0"/>
                </a:lnTo>
                <a:lnTo>
                  <a:pt x="1457067" y="1448486"/>
                </a:lnTo>
                <a:lnTo>
                  <a:pt x="0" y="1448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36" name="Google Shape;236;p12"/>
          <p:cNvSpPr txBox="1"/>
          <p:nvPr/>
        </p:nvSpPr>
        <p:spPr>
          <a:xfrm>
            <a:off x="3993728" y="1859270"/>
            <a:ext cx="829466" cy="5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0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maths</a:t>
            </a:r>
            <a:endParaRPr lang="en-US" sz="2140" b="0" i="0" u="none" strike="noStrike" cap="none">
              <a:solidFill>
                <a:srgbClr val="000000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37" name="Google Shape;237;p12"/>
          <p:cNvSpPr txBox="1"/>
          <p:nvPr/>
        </p:nvSpPr>
        <p:spPr>
          <a:xfrm>
            <a:off x="4030694" y="2633567"/>
            <a:ext cx="754009" cy="5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0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music</a:t>
            </a:r>
            <a:endParaRPr lang="en-US" sz="2140" b="0" i="0" u="none" strike="noStrike" cap="none">
              <a:solidFill>
                <a:srgbClr val="000000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38" name="Google Shape;238;p12"/>
          <p:cNvSpPr txBox="1"/>
          <p:nvPr/>
        </p:nvSpPr>
        <p:spPr>
          <a:xfrm>
            <a:off x="4014340" y="3754136"/>
            <a:ext cx="954300" cy="5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0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english</a:t>
            </a:r>
            <a:endParaRPr lang="en-US" sz="2140" b="0" i="0" u="none" strike="noStrike" cap="none">
              <a:solidFill>
                <a:srgbClr val="000000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39" name="Google Shape;239;p12"/>
          <p:cNvSpPr txBox="1"/>
          <p:nvPr/>
        </p:nvSpPr>
        <p:spPr>
          <a:xfrm>
            <a:off x="3929986" y="4315835"/>
            <a:ext cx="959577" cy="5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0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history</a:t>
            </a:r>
            <a:endParaRPr lang="en-US" sz="2140" b="0" i="0" u="none" strike="noStrike" cap="none">
              <a:solidFill>
                <a:srgbClr val="000000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40" name="Google Shape;240;p12"/>
          <p:cNvSpPr txBox="1"/>
          <p:nvPr/>
        </p:nvSpPr>
        <p:spPr>
          <a:xfrm>
            <a:off x="3920319" y="5210356"/>
            <a:ext cx="979275" cy="5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0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science</a:t>
            </a:r>
            <a:endParaRPr lang="en-US" sz="2140" b="0" i="0" u="none" strike="noStrike" cap="none">
              <a:solidFill>
                <a:srgbClr val="000000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41" name="Google Shape;241;p12"/>
          <p:cNvSpPr txBox="1"/>
          <p:nvPr/>
        </p:nvSpPr>
        <p:spPr>
          <a:xfrm>
            <a:off x="3694976" y="5981329"/>
            <a:ext cx="1438951" cy="5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0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geography</a:t>
            </a:r>
            <a:endParaRPr lang="en-US" sz="2140" b="0" i="0" u="none" strike="noStrike" cap="none">
              <a:solidFill>
                <a:srgbClr val="000000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8225466" y="1859270"/>
            <a:ext cx="754009" cy="5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0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music</a:t>
            </a:r>
            <a:endParaRPr lang="en-US" sz="2140" b="0" i="0" u="none" strike="noStrike" cap="none">
              <a:solidFill>
                <a:srgbClr val="000000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43" name="Google Shape;243;p12"/>
          <p:cNvSpPr txBox="1"/>
          <p:nvPr/>
        </p:nvSpPr>
        <p:spPr>
          <a:xfrm>
            <a:off x="8531714" y="2633567"/>
            <a:ext cx="352320" cy="5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0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PE</a:t>
            </a:r>
            <a:endParaRPr lang="en-US" sz="2140" b="0" i="0" u="none" strike="noStrike" cap="none">
              <a:solidFill>
                <a:srgbClr val="000000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8127301" y="3709340"/>
            <a:ext cx="954300" cy="111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0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english IT</a:t>
            </a:r>
            <a:endParaRPr lang="en-US" sz="2140" b="0" i="0" u="none" strike="noStrike" cap="none">
              <a:solidFill>
                <a:srgbClr val="000000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8225466" y="5210356"/>
            <a:ext cx="754009" cy="5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0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music</a:t>
            </a:r>
            <a:endParaRPr lang="en-US" sz="2140" b="0" i="0" u="none" strike="noStrike" cap="none">
              <a:solidFill>
                <a:srgbClr val="000000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46" name="Google Shape;246;p12"/>
          <p:cNvSpPr txBox="1"/>
          <p:nvPr/>
        </p:nvSpPr>
        <p:spPr>
          <a:xfrm>
            <a:off x="7942507" y="5981329"/>
            <a:ext cx="1554347" cy="5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0" b="0" i="0" u="none" strike="noStrike" cap="non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vietnamese</a:t>
            </a:r>
            <a:endParaRPr lang="en-US" sz="2140" b="0" i="0" u="none" strike="noStrike" cap="none">
              <a:solidFill>
                <a:srgbClr val="000000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483203" y="254575"/>
            <a:ext cx="6045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III. EXERCISES:</a:t>
            </a:r>
            <a:endParaRPr lang="en-US" sz="50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" name="Google Shape;248;p12"/>
          <p:cNvSpPr txBox="1"/>
          <p:nvPr/>
        </p:nvSpPr>
        <p:spPr>
          <a:xfrm>
            <a:off x="755999" y="1080154"/>
            <a:ext cx="9557423" cy="41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 What is your favorite subject? Circle the correct answer:</a:t>
            </a:r>
            <a:endParaRPr lang="en-US" sz="24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8D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/>
          <p:nvPr/>
        </p:nvSpPr>
        <p:spPr>
          <a:xfrm>
            <a:off x="111957" y="-580815"/>
            <a:ext cx="11528803" cy="8495395"/>
          </a:xfrm>
          <a:custGeom>
            <a:avLst/>
            <a:gdLst/>
            <a:ahLst/>
            <a:cxnLst/>
            <a:rect l="l" t="t" r="r" b="b"/>
            <a:pathLst>
              <a:path w="11528803" h="8495395" extrusionOk="0">
                <a:moveTo>
                  <a:pt x="0" y="0"/>
                </a:moveTo>
                <a:lnTo>
                  <a:pt x="11528803" y="0"/>
                </a:lnTo>
                <a:lnTo>
                  <a:pt x="11528803" y="8495395"/>
                </a:lnTo>
                <a:lnTo>
                  <a:pt x="0" y="8495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54" name="Google Shape;254;p13"/>
          <p:cNvSpPr txBox="1"/>
          <p:nvPr/>
        </p:nvSpPr>
        <p:spPr>
          <a:xfrm>
            <a:off x="5322237" y="3611651"/>
            <a:ext cx="48273" cy="2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5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lang="en-US" sz="1395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" name="Google Shape;255;p13"/>
          <p:cNvSpPr txBox="1"/>
          <p:nvPr/>
        </p:nvSpPr>
        <p:spPr>
          <a:xfrm>
            <a:off x="432425" y="181023"/>
            <a:ext cx="3774367" cy="82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2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III. EXERCISES:</a:t>
            </a:r>
            <a:endParaRPr lang="en-US" sz="452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" name="Google Shape;256;p13"/>
          <p:cNvSpPr txBox="1"/>
          <p:nvPr/>
        </p:nvSpPr>
        <p:spPr>
          <a:xfrm>
            <a:off x="804139" y="861336"/>
            <a:ext cx="5724458" cy="35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5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8. Interview your friend and write down:</a:t>
            </a:r>
            <a:endParaRPr lang="en-US" sz="2065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57" name="Google Shape;257;p13"/>
          <p:cNvSpPr txBox="1"/>
          <p:nvPr/>
        </p:nvSpPr>
        <p:spPr>
          <a:xfrm>
            <a:off x="4522089" y="938955"/>
            <a:ext cx="2180349" cy="57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35" b="0" i="0" u="none" strike="noStrike" cap="none">
                <a:solidFill>
                  <a:srgbClr val="000000"/>
                </a:solidFill>
                <a:latin typeface="Shadows Into Light" panose="02000000000000000000"/>
                <a:ea typeface="Shadows Into Light" panose="02000000000000000000"/>
                <a:cs typeface="Shadows Into Light" panose="02000000000000000000"/>
                <a:sym typeface="Shadows Into Light" panose="02000000000000000000"/>
              </a:rPr>
              <a:t>His/Her name is </a:t>
            </a:r>
            <a:endParaRPr lang="en-US" sz="2635" b="0" i="0" u="none" strike="noStrike" cap="none">
              <a:solidFill>
                <a:srgbClr val="000000"/>
              </a:solidFill>
              <a:latin typeface="Shadows Into Light" panose="02000000000000000000"/>
              <a:ea typeface="Shadows Into Light" panose="02000000000000000000"/>
              <a:cs typeface="Shadows Into Light" panose="02000000000000000000"/>
              <a:sym typeface="Shadows Into Light" panose="02000000000000000000"/>
            </a:endParaRPr>
          </a:p>
        </p:txBody>
      </p:sp>
      <p:sp>
        <p:nvSpPr>
          <p:cNvPr id="258" name="Google Shape;258;p13"/>
          <p:cNvSpPr txBox="1"/>
          <p:nvPr/>
        </p:nvSpPr>
        <p:spPr>
          <a:xfrm>
            <a:off x="4736059" y="1536002"/>
            <a:ext cx="984685" cy="57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35" b="0" i="0" u="none" strike="noStrike" cap="none">
                <a:solidFill>
                  <a:srgbClr val="000000"/>
                </a:solidFill>
                <a:latin typeface="Shadows Into Light" panose="02000000000000000000"/>
                <a:ea typeface="Shadows Into Light" panose="02000000000000000000"/>
                <a:cs typeface="Shadows Into Light" panose="02000000000000000000"/>
                <a:sym typeface="Shadows Into Light" panose="02000000000000000000"/>
              </a:rPr>
              <a:t>She/He</a:t>
            </a:r>
            <a:endParaRPr lang="en-US" sz="2635" b="0" i="0" u="none" strike="noStrike" cap="none">
              <a:solidFill>
                <a:srgbClr val="000000"/>
              </a:solidFill>
              <a:latin typeface="Shadows Into Light" panose="02000000000000000000"/>
              <a:ea typeface="Shadows Into Light" panose="02000000000000000000"/>
              <a:cs typeface="Shadows Into Light" panose="02000000000000000000"/>
              <a:sym typeface="Shadows Into Light" panose="02000000000000000000"/>
            </a:endParaRPr>
          </a:p>
        </p:txBody>
      </p:sp>
      <p:sp>
        <p:nvSpPr>
          <p:cNvPr id="259" name="Google Shape;259;p13"/>
          <p:cNvSpPr txBox="1"/>
          <p:nvPr/>
        </p:nvSpPr>
        <p:spPr>
          <a:xfrm>
            <a:off x="6964747" y="1536002"/>
            <a:ext cx="1294924" cy="57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35" b="0" i="0" u="none" strike="noStrike" cap="none">
                <a:solidFill>
                  <a:srgbClr val="000000"/>
                </a:solidFill>
                <a:latin typeface="Shadows Into Light" panose="02000000000000000000"/>
                <a:ea typeface="Shadows Into Light" panose="02000000000000000000"/>
                <a:cs typeface="Shadows Into Light" panose="02000000000000000000"/>
                <a:sym typeface="Shadows Into Light" panose="02000000000000000000"/>
              </a:rPr>
              <a:t>years old.</a:t>
            </a:r>
            <a:endParaRPr lang="en-US" sz="2635" b="0" i="0" u="none" strike="noStrike" cap="none">
              <a:solidFill>
                <a:srgbClr val="000000"/>
              </a:solidFill>
              <a:latin typeface="Shadows Into Light" panose="02000000000000000000"/>
              <a:ea typeface="Shadows Into Light" panose="02000000000000000000"/>
              <a:cs typeface="Shadows Into Light" panose="02000000000000000000"/>
              <a:sym typeface="Shadows Into Light" panose="02000000000000000000"/>
            </a:endParaRPr>
          </a:p>
        </p:txBody>
      </p:sp>
      <p:sp>
        <p:nvSpPr>
          <p:cNvPr id="260" name="Google Shape;260;p13"/>
          <p:cNvSpPr txBox="1"/>
          <p:nvPr/>
        </p:nvSpPr>
        <p:spPr>
          <a:xfrm>
            <a:off x="4685195" y="2131905"/>
            <a:ext cx="2487797" cy="57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35" b="0" i="0" u="none" strike="noStrike" cap="none">
                <a:solidFill>
                  <a:srgbClr val="000000"/>
                </a:solidFill>
                <a:latin typeface="Shadows Into Light" panose="02000000000000000000"/>
                <a:ea typeface="Shadows Into Light" panose="02000000000000000000"/>
                <a:cs typeface="Shadows Into Light" panose="02000000000000000000"/>
                <a:sym typeface="Shadows Into Light" panose="02000000000000000000"/>
              </a:rPr>
              <a:t>The birthday is on</a:t>
            </a:r>
            <a:endParaRPr lang="en-US" sz="2635" b="0" i="0" u="none" strike="noStrike" cap="none">
              <a:solidFill>
                <a:srgbClr val="000000"/>
              </a:solidFill>
              <a:latin typeface="Shadows Into Light" panose="02000000000000000000"/>
              <a:ea typeface="Shadows Into Light" panose="02000000000000000000"/>
              <a:cs typeface="Shadows Into Light" panose="02000000000000000000"/>
              <a:sym typeface="Shadows Into Light" panose="02000000000000000000"/>
            </a:endParaRPr>
          </a:p>
        </p:txBody>
      </p:sp>
      <p:sp>
        <p:nvSpPr>
          <p:cNvPr id="261" name="Google Shape;261;p13"/>
          <p:cNvSpPr txBox="1"/>
          <p:nvPr/>
        </p:nvSpPr>
        <p:spPr>
          <a:xfrm>
            <a:off x="4822917" y="2771823"/>
            <a:ext cx="1813789" cy="441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35" b="0" i="0" u="none" strike="noStrike" cap="none">
                <a:solidFill>
                  <a:srgbClr val="000000"/>
                </a:solidFill>
                <a:latin typeface="Shadows Into Light" panose="02000000000000000000"/>
                <a:ea typeface="Shadows Into Light" panose="02000000000000000000"/>
                <a:cs typeface="Shadows Into Light" panose="02000000000000000000"/>
                <a:sym typeface="Shadows Into Light" panose="02000000000000000000"/>
              </a:rPr>
              <a:t>He/She from </a:t>
            </a:r>
            <a:endParaRPr lang="en-US" sz="2635" b="0" i="0" u="none" strike="noStrike" cap="none">
              <a:solidFill>
                <a:srgbClr val="000000"/>
              </a:solidFill>
              <a:latin typeface="Shadows Into Light" panose="02000000000000000000"/>
              <a:ea typeface="Shadows Into Light" panose="02000000000000000000"/>
              <a:cs typeface="Shadows Into Light" panose="02000000000000000000"/>
              <a:sym typeface="Shadows Into Light" panose="02000000000000000000"/>
            </a:endParaRPr>
          </a:p>
        </p:txBody>
      </p:sp>
      <p:sp>
        <p:nvSpPr>
          <p:cNvPr id="262" name="Google Shape;262;p13"/>
          <p:cNvSpPr txBox="1"/>
          <p:nvPr/>
        </p:nvSpPr>
        <p:spPr>
          <a:xfrm>
            <a:off x="1518933" y="4236587"/>
            <a:ext cx="942965" cy="46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Shadows Into Light" panose="02000000000000000000"/>
                <a:ea typeface="Shadows Into Light" panose="02000000000000000000"/>
                <a:cs typeface="Shadows Into Light" panose="02000000000000000000"/>
                <a:sym typeface="Shadows Into Light" panose="02000000000000000000"/>
              </a:rPr>
              <a:t> hobby:</a:t>
            </a:r>
            <a:endParaRPr lang="en-US" sz="2500" b="0" i="0" u="none" strike="noStrike" cap="none">
              <a:solidFill>
                <a:srgbClr val="000000"/>
              </a:solidFill>
              <a:latin typeface="Shadows Into Light" panose="02000000000000000000"/>
              <a:ea typeface="Shadows Into Light" panose="02000000000000000000"/>
              <a:cs typeface="Shadows Into Light" panose="02000000000000000000"/>
              <a:sym typeface="Shadows Into Light" panose="02000000000000000000"/>
            </a:endParaRPr>
          </a:p>
        </p:txBody>
      </p:sp>
      <p:sp>
        <p:nvSpPr>
          <p:cNvPr id="263" name="Google Shape;263;p13"/>
          <p:cNvSpPr txBox="1"/>
          <p:nvPr/>
        </p:nvSpPr>
        <p:spPr>
          <a:xfrm>
            <a:off x="4043877" y="4236587"/>
            <a:ext cx="1876158" cy="46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Shadows Into Light" panose="02000000000000000000"/>
                <a:ea typeface="Shadows Into Light" panose="02000000000000000000"/>
                <a:cs typeface="Shadows Into Light" panose="02000000000000000000"/>
                <a:sym typeface="Shadows Into Light" panose="02000000000000000000"/>
              </a:rPr>
              <a:t> favorite food:</a:t>
            </a:r>
            <a:endParaRPr lang="en-US" sz="2500" b="0" i="0" u="none" strike="noStrike" cap="none">
              <a:solidFill>
                <a:srgbClr val="000000"/>
              </a:solidFill>
              <a:latin typeface="Shadows Into Light" panose="02000000000000000000"/>
              <a:ea typeface="Shadows Into Light" panose="02000000000000000000"/>
              <a:cs typeface="Shadows Into Light" panose="02000000000000000000"/>
              <a:sym typeface="Shadows Into Light" panose="02000000000000000000"/>
            </a:endParaRPr>
          </a:p>
        </p:txBody>
      </p:sp>
      <p:sp>
        <p:nvSpPr>
          <p:cNvPr id="264" name="Google Shape;264;p13"/>
          <p:cNvSpPr txBox="1"/>
          <p:nvPr/>
        </p:nvSpPr>
        <p:spPr>
          <a:xfrm>
            <a:off x="7271852" y="4236587"/>
            <a:ext cx="1490510" cy="46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Shadows Into Light" panose="02000000000000000000"/>
                <a:ea typeface="Shadows Into Light" panose="02000000000000000000"/>
                <a:cs typeface="Shadows Into Light" panose="02000000000000000000"/>
                <a:sym typeface="Shadows Into Light" panose="02000000000000000000"/>
              </a:rPr>
              <a:t> bestfriend:</a:t>
            </a:r>
            <a:endParaRPr lang="en-US" sz="2500" b="0" i="0" u="none" strike="noStrike" cap="none">
              <a:solidFill>
                <a:srgbClr val="000000"/>
              </a:solidFill>
              <a:latin typeface="Shadows Into Light" panose="02000000000000000000"/>
              <a:ea typeface="Shadows Into Light" panose="02000000000000000000"/>
              <a:cs typeface="Shadows Into Light" panose="02000000000000000000"/>
              <a:sym typeface="Shadows Into Light" panose="020000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8D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 extrusionOk="0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83" name="Google Shape;283;p2"/>
          <p:cNvSpPr/>
          <p:nvPr/>
        </p:nvSpPr>
        <p:spPr>
          <a:xfrm>
            <a:off x="5673414" y="6358852"/>
            <a:ext cx="847725" cy="1000125"/>
          </a:xfrm>
          <a:custGeom>
            <a:avLst/>
            <a:gdLst/>
            <a:ahLst/>
            <a:cxnLst/>
            <a:rect l="l" t="t" r="r" b="b"/>
            <a:pathLst>
              <a:path w="847725" h="1000125" extrusionOk="0">
                <a:moveTo>
                  <a:pt x="0" y="0"/>
                </a:moveTo>
                <a:lnTo>
                  <a:pt x="847725" y="0"/>
                </a:lnTo>
                <a:lnTo>
                  <a:pt x="847725" y="1000125"/>
                </a:lnTo>
                <a:lnTo>
                  <a:pt x="0" y="10001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84" name="Google Shape;284;p2"/>
          <p:cNvSpPr/>
          <p:nvPr/>
        </p:nvSpPr>
        <p:spPr>
          <a:xfrm>
            <a:off x="7003637" y="6256230"/>
            <a:ext cx="1265387" cy="1147210"/>
          </a:xfrm>
          <a:custGeom>
            <a:avLst/>
            <a:gdLst/>
            <a:ahLst/>
            <a:cxnLst/>
            <a:rect l="l" t="t" r="r" b="b"/>
            <a:pathLst>
              <a:path w="1265387" h="1147210" extrusionOk="0">
                <a:moveTo>
                  <a:pt x="0" y="0"/>
                </a:moveTo>
                <a:lnTo>
                  <a:pt x="1265387" y="0"/>
                </a:lnTo>
                <a:lnTo>
                  <a:pt x="1265387" y="1147210"/>
                </a:lnTo>
                <a:lnTo>
                  <a:pt x="0" y="11472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85" name="Google Shape;285;p2"/>
          <p:cNvSpPr/>
          <p:nvPr/>
        </p:nvSpPr>
        <p:spPr>
          <a:xfrm>
            <a:off x="8481060" y="6180630"/>
            <a:ext cx="875328" cy="1087755"/>
          </a:xfrm>
          <a:custGeom>
            <a:avLst/>
            <a:gdLst/>
            <a:ahLst/>
            <a:cxnLst/>
            <a:rect l="l" t="t" r="r" b="b"/>
            <a:pathLst>
              <a:path w="875328" h="1087755" extrusionOk="0">
                <a:moveTo>
                  <a:pt x="0" y="0"/>
                </a:moveTo>
                <a:lnTo>
                  <a:pt x="875328" y="0"/>
                </a:lnTo>
                <a:lnTo>
                  <a:pt x="875328" y="1087755"/>
                </a:lnTo>
                <a:lnTo>
                  <a:pt x="0" y="1087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86" name="Google Shape;286;p2"/>
          <p:cNvSpPr txBox="1"/>
          <p:nvPr/>
        </p:nvSpPr>
        <p:spPr>
          <a:xfrm>
            <a:off x="600525" y="911250"/>
            <a:ext cx="9977700" cy="55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 What’s your name? - I’m ...</a:t>
            </a:r>
            <a:endParaRPr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2. How old are you?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I’m ... years old.</a:t>
            </a:r>
            <a:endParaRPr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3. Where do you live?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- I live in ...</a:t>
            </a:r>
            <a:endParaRPr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4. How are you today?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I’m fine.</a:t>
            </a:r>
            <a:endParaRPr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5. What is your favorite color/animal/sport/ subject/</a:t>
            </a:r>
            <a:r>
              <a:rPr lang="en-US" dirty="0"/>
              <a:t> 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fruit?</a:t>
            </a:r>
            <a:endParaRPr dirty="0"/>
          </a:p>
          <a:p>
            <a:pPr marL="457200" marR="0" lvl="0" indent="-3937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9"/>
              <a:buFont typeface="Arial" panose="020B0604020202020204"/>
              <a:buChar char="-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It’s ...</a:t>
            </a:r>
            <a:endParaRPr dirty="0"/>
          </a:p>
        </p:txBody>
      </p:sp>
      <p:sp>
        <p:nvSpPr>
          <p:cNvPr id="287" name="Google Shape;287;p2"/>
          <p:cNvSpPr txBox="1"/>
          <p:nvPr/>
        </p:nvSpPr>
        <p:spPr>
          <a:xfrm>
            <a:off x="327623" y="181025"/>
            <a:ext cx="42444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2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I. QUESTION</a:t>
            </a:r>
            <a:endParaRPr lang="en-US" sz="452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" name="1. What’s your name - I’m ...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7623" y="1074992"/>
            <a:ext cx="406400" cy="406400"/>
          </a:xfrm>
          <a:prstGeom prst="rect">
            <a:avLst/>
          </a:prstGeom>
        </p:spPr>
      </p:pic>
      <p:pic>
        <p:nvPicPr>
          <p:cNvPr id="3" name="mp3-output-ttsfree(dot)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1804" y="2093982"/>
            <a:ext cx="406400" cy="406400"/>
          </a:xfrm>
          <a:prstGeom prst="rect">
            <a:avLst/>
          </a:prstGeom>
        </p:spPr>
      </p:pic>
      <p:pic>
        <p:nvPicPr>
          <p:cNvPr id="4" name="mp3-output-ttsfree(dot)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6178" y="3121429"/>
            <a:ext cx="406400" cy="406400"/>
          </a:xfrm>
          <a:prstGeom prst="rect">
            <a:avLst/>
          </a:prstGeom>
        </p:spPr>
      </p:pic>
      <p:pic>
        <p:nvPicPr>
          <p:cNvPr id="5" name="mp3-output-ttsfree(dot)com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041" y="4280016"/>
            <a:ext cx="406400" cy="406400"/>
          </a:xfrm>
          <a:prstGeom prst="rect">
            <a:avLst/>
          </a:prstGeom>
        </p:spPr>
      </p:pic>
      <p:pic>
        <p:nvPicPr>
          <p:cNvPr id="6" name="mp3-output-ttsfree(dot)com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4941" y="5404874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8D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"/>
          <p:cNvSpPr/>
          <p:nvPr/>
        </p:nvSpPr>
        <p:spPr>
          <a:xfrm>
            <a:off x="175460" y="158953"/>
            <a:ext cx="10339397" cy="7173135"/>
          </a:xfrm>
          <a:custGeom>
            <a:avLst/>
            <a:gdLst/>
            <a:ahLst/>
            <a:cxnLst/>
            <a:rect l="l" t="t" r="r" b="b"/>
            <a:pathLst>
              <a:path w="10339397" h="7173135" extrusionOk="0">
                <a:moveTo>
                  <a:pt x="0" y="0"/>
                </a:moveTo>
                <a:lnTo>
                  <a:pt x="10339397" y="0"/>
                </a:lnTo>
                <a:lnTo>
                  <a:pt x="10339397" y="7173135"/>
                </a:lnTo>
                <a:lnTo>
                  <a:pt x="0" y="7173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3" name="Google Shape;293;p3"/>
          <p:cNvSpPr/>
          <p:nvPr/>
        </p:nvSpPr>
        <p:spPr>
          <a:xfrm>
            <a:off x="7768390" y="5555504"/>
            <a:ext cx="1000125" cy="1676400"/>
          </a:xfrm>
          <a:custGeom>
            <a:avLst/>
            <a:gdLst/>
            <a:ahLst/>
            <a:cxnLst/>
            <a:rect l="l" t="t" r="r" b="b"/>
            <a:pathLst>
              <a:path w="1000125" h="1676400" extrusionOk="0">
                <a:moveTo>
                  <a:pt x="0" y="0"/>
                </a:moveTo>
                <a:lnTo>
                  <a:pt x="1000125" y="0"/>
                </a:lnTo>
                <a:lnTo>
                  <a:pt x="1000125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4" name="Google Shape;294;p3"/>
          <p:cNvSpPr/>
          <p:nvPr/>
        </p:nvSpPr>
        <p:spPr>
          <a:xfrm>
            <a:off x="5282498" y="4047011"/>
            <a:ext cx="1889084" cy="1450419"/>
          </a:xfrm>
          <a:custGeom>
            <a:avLst/>
            <a:gdLst/>
            <a:ahLst/>
            <a:cxnLst/>
            <a:rect l="l" t="t" r="r" b="b"/>
            <a:pathLst>
              <a:path w="1889084" h="1450419" extrusionOk="0">
                <a:moveTo>
                  <a:pt x="0" y="0"/>
                </a:moveTo>
                <a:lnTo>
                  <a:pt x="1889084" y="0"/>
                </a:lnTo>
                <a:lnTo>
                  <a:pt x="1889084" y="1450419"/>
                </a:lnTo>
                <a:lnTo>
                  <a:pt x="0" y="1450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5" name="Google Shape;295;p3"/>
          <p:cNvSpPr/>
          <p:nvPr/>
        </p:nvSpPr>
        <p:spPr>
          <a:xfrm>
            <a:off x="4745155" y="2789701"/>
            <a:ext cx="1619250" cy="1200150"/>
          </a:xfrm>
          <a:custGeom>
            <a:avLst/>
            <a:gdLst/>
            <a:ahLst/>
            <a:cxnLst/>
            <a:rect l="l" t="t" r="r" b="b"/>
            <a:pathLst>
              <a:path w="1619250" h="1200150" extrusionOk="0">
                <a:moveTo>
                  <a:pt x="0" y="0"/>
                </a:moveTo>
                <a:lnTo>
                  <a:pt x="1619250" y="0"/>
                </a:lnTo>
                <a:lnTo>
                  <a:pt x="1619250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6" name="Google Shape;296;p3"/>
          <p:cNvSpPr/>
          <p:nvPr/>
        </p:nvSpPr>
        <p:spPr>
          <a:xfrm>
            <a:off x="7437996" y="755999"/>
            <a:ext cx="2114550" cy="1905000"/>
          </a:xfrm>
          <a:custGeom>
            <a:avLst/>
            <a:gdLst/>
            <a:ahLst/>
            <a:cxnLst/>
            <a:rect l="l" t="t" r="r" b="b"/>
            <a:pathLst>
              <a:path w="2114550" h="1905000" extrusionOk="0">
                <a:moveTo>
                  <a:pt x="0" y="0"/>
                </a:moveTo>
                <a:lnTo>
                  <a:pt x="2114550" y="0"/>
                </a:lnTo>
                <a:lnTo>
                  <a:pt x="2114550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7" name="Google Shape;297;p3"/>
          <p:cNvSpPr txBox="1"/>
          <p:nvPr/>
        </p:nvSpPr>
        <p:spPr>
          <a:xfrm>
            <a:off x="327622" y="181025"/>
            <a:ext cx="49548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2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I. QUESTION</a:t>
            </a:r>
            <a:endParaRPr lang="en-US" sz="452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" name="Google Shape;298;p3"/>
          <p:cNvSpPr txBox="1"/>
          <p:nvPr/>
        </p:nvSpPr>
        <p:spPr>
          <a:xfrm>
            <a:off x="600523" y="2585609"/>
            <a:ext cx="3840794" cy="931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7. Which class are you in? - I’m in class ...</a:t>
            </a:r>
            <a:endParaRPr dirty="0"/>
          </a:p>
        </p:txBody>
      </p:sp>
      <p:sp>
        <p:nvSpPr>
          <p:cNvPr id="299" name="Google Shape;299;p3"/>
          <p:cNvSpPr txBox="1"/>
          <p:nvPr/>
        </p:nvSpPr>
        <p:spPr>
          <a:xfrm>
            <a:off x="600523" y="4034047"/>
            <a:ext cx="4421600" cy="931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8. What is your school name? - It’s ... Primary school.</a:t>
            </a:r>
            <a:endParaRPr dirty="0"/>
          </a:p>
        </p:txBody>
      </p:sp>
      <p:sp>
        <p:nvSpPr>
          <p:cNvPr id="300" name="Google Shape;300;p3"/>
          <p:cNvSpPr txBox="1"/>
          <p:nvPr/>
        </p:nvSpPr>
        <p:spPr>
          <a:xfrm>
            <a:off x="600523" y="1137180"/>
            <a:ext cx="6911521" cy="931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6. How many people are there in your family? - There are ... people: ...</a:t>
            </a:r>
            <a:endParaRPr dirty="0"/>
          </a:p>
        </p:txBody>
      </p:sp>
      <p:sp>
        <p:nvSpPr>
          <p:cNvPr id="301" name="Google Shape;301;p3"/>
          <p:cNvSpPr txBox="1"/>
          <p:nvPr/>
        </p:nvSpPr>
        <p:spPr>
          <a:xfrm>
            <a:off x="600523" y="5479313"/>
            <a:ext cx="6993007" cy="931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9. What do you want to be when you grow up? - I want to be a ....</a:t>
            </a:r>
            <a:endParaRPr dirty="0"/>
          </a:p>
        </p:txBody>
      </p:sp>
      <p:pic>
        <p:nvPicPr>
          <p:cNvPr id="2" name="mp3-output-ttsfree(dot)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2739" y="1302099"/>
            <a:ext cx="406400" cy="406400"/>
          </a:xfrm>
          <a:prstGeom prst="rect">
            <a:avLst/>
          </a:prstGeom>
        </p:spPr>
      </p:pic>
      <p:pic>
        <p:nvPicPr>
          <p:cNvPr id="3" name="mp3-output-ttsfree(dot)com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5460" y="2648445"/>
            <a:ext cx="406400" cy="406400"/>
          </a:xfrm>
          <a:prstGeom prst="rect">
            <a:avLst/>
          </a:prstGeom>
        </p:spPr>
      </p:pic>
      <p:pic>
        <p:nvPicPr>
          <p:cNvPr id="4" name="mp3-output-ttsfree(dot)com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7136" y="4133507"/>
            <a:ext cx="406400" cy="406400"/>
          </a:xfrm>
          <a:prstGeom prst="rect">
            <a:avLst/>
          </a:prstGeom>
        </p:spPr>
      </p:pic>
      <p:pic>
        <p:nvPicPr>
          <p:cNvPr id="5" name="mp3-output-ttsfree(dot)com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5876" y="5669959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8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 extrusionOk="0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5" name="Google Shape;85;p4"/>
          <p:cNvSpPr/>
          <p:nvPr/>
        </p:nvSpPr>
        <p:spPr>
          <a:xfrm>
            <a:off x="605123" y="2292658"/>
            <a:ext cx="828675" cy="1485900"/>
          </a:xfrm>
          <a:custGeom>
            <a:avLst/>
            <a:gdLst/>
            <a:ahLst/>
            <a:cxnLst/>
            <a:rect l="l" t="t" r="r" b="b"/>
            <a:pathLst>
              <a:path w="828675" h="1485900" extrusionOk="0">
                <a:moveTo>
                  <a:pt x="0" y="0"/>
                </a:moveTo>
                <a:lnTo>
                  <a:pt x="828675" y="0"/>
                </a:lnTo>
                <a:lnTo>
                  <a:pt x="828675" y="1485900"/>
                </a:lnTo>
                <a:lnTo>
                  <a:pt x="0" y="1485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6" name="Google Shape;86;p4"/>
          <p:cNvSpPr/>
          <p:nvPr/>
        </p:nvSpPr>
        <p:spPr>
          <a:xfrm>
            <a:off x="330937" y="3911908"/>
            <a:ext cx="1371600" cy="1381125"/>
          </a:xfrm>
          <a:custGeom>
            <a:avLst/>
            <a:gdLst/>
            <a:ahLst/>
            <a:cxnLst/>
            <a:rect l="l" t="t" r="r" b="b"/>
            <a:pathLst>
              <a:path w="1371600" h="1381125" extrusionOk="0">
                <a:moveTo>
                  <a:pt x="0" y="0"/>
                </a:moveTo>
                <a:lnTo>
                  <a:pt x="1371600" y="0"/>
                </a:lnTo>
                <a:lnTo>
                  <a:pt x="1371600" y="1381125"/>
                </a:lnTo>
                <a:lnTo>
                  <a:pt x="0" y="13811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7" name="Google Shape;87;p4"/>
          <p:cNvSpPr/>
          <p:nvPr/>
        </p:nvSpPr>
        <p:spPr>
          <a:xfrm>
            <a:off x="269110" y="5227358"/>
            <a:ext cx="1876558" cy="1669447"/>
          </a:xfrm>
          <a:custGeom>
            <a:avLst/>
            <a:gdLst/>
            <a:ahLst/>
            <a:cxnLst/>
            <a:rect l="l" t="t" r="r" b="b"/>
            <a:pathLst>
              <a:path w="1876558" h="1669447" extrusionOk="0">
                <a:moveTo>
                  <a:pt x="0" y="0"/>
                </a:moveTo>
                <a:lnTo>
                  <a:pt x="1876558" y="0"/>
                </a:lnTo>
                <a:lnTo>
                  <a:pt x="1876558" y="1669447"/>
                </a:lnTo>
                <a:lnTo>
                  <a:pt x="0" y="16694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8" name="Google Shape;88;p4"/>
          <p:cNvSpPr txBox="1"/>
          <p:nvPr/>
        </p:nvSpPr>
        <p:spPr>
          <a:xfrm>
            <a:off x="218105" y="307424"/>
            <a:ext cx="75504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2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II. VOCABULARY</a:t>
            </a:r>
            <a:endParaRPr lang="en-US" sz="452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" name="Google Shape;89;p4"/>
          <p:cNvSpPr txBox="1"/>
          <p:nvPr/>
        </p:nvSpPr>
        <p:spPr>
          <a:xfrm>
            <a:off x="2282619" y="1665989"/>
            <a:ext cx="58749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5" b="1" i="0" u="none" strike="noStrike" cap="none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Name</a:t>
            </a:r>
            <a:r>
              <a:rPr lang="en-US" sz="2065" b="1" dirty="0">
                <a:latin typeface="League Spartan"/>
                <a:ea typeface="League Spartan"/>
                <a:cs typeface="League Spartan"/>
                <a:sym typeface="League Spartan"/>
              </a:rPr>
              <a:t>: My name is Sarah</a:t>
            </a:r>
            <a:endParaRPr dirty="0"/>
          </a:p>
        </p:txBody>
      </p:sp>
      <p:sp>
        <p:nvSpPr>
          <p:cNvPr id="90" name="Google Shape;90;p4"/>
          <p:cNvSpPr txBox="1"/>
          <p:nvPr/>
        </p:nvSpPr>
        <p:spPr>
          <a:xfrm>
            <a:off x="2282619" y="3101816"/>
            <a:ext cx="58803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5" b="1" i="0" u="none" strike="noStrike" cap="none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Age:</a:t>
            </a:r>
            <a:r>
              <a:rPr lang="en-US" sz="2065" b="1" dirty="0">
                <a:latin typeface="League Spartan"/>
                <a:ea typeface="League Spartan"/>
                <a:cs typeface="League Spartan"/>
                <a:sym typeface="League Spartan"/>
              </a:rPr>
              <a:t> I’m 8 years old</a:t>
            </a:r>
            <a:endParaRPr dirty="0"/>
          </a:p>
        </p:txBody>
      </p:sp>
      <p:sp>
        <p:nvSpPr>
          <p:cNvPr id="91" name="Google Shape;91;p4"/>
          <p:cNvSpPr txBox="1"/>
          <p:nvPr/>
        </p:nvSpPr>
        <p:spPr>
          <a:xfrm>
            <a:off x="2282619" y="4558113"/>
            <a:ext cx="59601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5" b="1" i="0" u="none" strike="noStrike" cap="none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Class:</a:t>
            </a:r>
            <a:r>
              <a:rPr lang="en-US" sz="2065" b="1" dirty="0">
                <a:latin typeface="League Spartan"/>
                <a:ea typeface="League Spartan"/>
                <a:cs typeface="League Spartan"/>
                <a:sym typeface="League Spartan"/>
              </a:rPr>
              <a:t> I’m in class 2/1</a:t>
            </a:r>
            <a:endParaRPr dirty="0"/>
          </a:p>
        </p:txBody>
      </p:sp>
      <p:sp>
        <p:nvSpPr>
          <p:cNvPr id="92" name="Google Shape;92;p4"/>
          <p:cNvSpPr txBox="1"/>
          <p:nvPr/>
        </p:nvSpPr>
        <p:spPr>
          <a:xfrm>
            <a:off x="2282619" y="5997150"/>
            <a:ext cx="59676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5" b="1" i="0" u="none" strike="noStrike" cap="none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School:</a:t>
            </a:r>
            <a:r>
              <a:rPr lang="en-US" sz="2065" b="1" dirty="0">
                <a:latin typeface="League Spartan"/>
                <a:ea typeface="League Spartan"/>
                <a:cs typeface="League Spartan"/>
                <a:sym typeface="League Spartan"/>
              </a:rPr>
              <a:t> Cam Loc 1 Primary School</a:t>
            </a:r>
            <a:endParaRPr dirty="0"/>
          </a:p>
        </p:txBody>
      </p:sp>
      <p:pic>
        <p:nvPicPr>
          <p:cNvPr id="2" name="mp3-output-ttsfree(dot)com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1923" y="1793872"/>
            <a:ext cx="406400" cy="406400"/>
          </a:xfrm>
          <a:prstGeom prst="rect">
            <a:avLst/>
          </a:prstGeom>
        </p:spPr>
      </p:pic>
      <p:pic>
        <p:nvPicPr>
          <p:cNvPr id="3" name="mp3-output-ttsfree(dot)com (1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0337" y="3260966"/>
            <a:ext cx="406400" cy="406400"/>
          </a:xfrm>
          <a:prstGeom prst="rect">
            <a:avLst/>
          </a:prstGeom>
        </p:spPr>
      </p:pic>
      <p:pic>
        <p:nvPicPr>
          <p:cNvPr id="4" name="mp3-output-ttsfree(dot)com (2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0337" y="4126489"/>
            <a:ext cx="406400" cy="406400"/>
          </a:xfrm>
          <a:prstGeom prst="rect">
            <a:avLst/>
          </a:prstGeom>
        </p:spPr>
      </p:pic>
      <p:pic>
        <p:nvPicPr>
          <p:cNvPr id="5" name="mp3-output-ttsfree(dot)com (3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0376" y="6841587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8D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/>
          <p:nvPr/>
        </p:nvSpPr>
        <p:spPr>
          <a:xfrm>
            <a:off x="175460" y="158953"/>
            <a:ext cx="10339397" cy="7173135"/>
          </a:xfrm>
          <a:custGeom>
            <a:avLst/>
            <a:gdLst/>
            <a:ahLst/>
            <a:cxnLst/>
            <a:rect l="l" t="t" r="r" b="b"/>
            <a:pathLst>
              <a:path w="10339397" h="7173135" extrusionOk="0">
                <a:moveTo>
                  <a:pt x="0" y="0"/>
                </a:moveTo>
                <a:lnTo>
                  <a:pt x="10339397" y="0"/>
                </a:lnTo>
                <a:lnTo>
                  <a:pt x="10339397" y="7173135"/>
                </a:lnTo>
                <a:lnTo>
                  <a:pt x="0" y="7173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8" name="Google Shape;98;p5"/>
          <p:cNvSpPr/>
          <p:nvPr/>
        </p:nvSpPr>
        <p:spPr>
          <a:xfrm>
            <a:off x="344834" y="1100014"/>
            <a:ext cx="1495425" cy="1647825"/>
          </a:xfrm>
          <a:custGeom>
            <a:avLst/>
            <a:gdLst/>
            <a:ahLst/>
            <a:cxnLst/>
            <a:rect l="l" t="t" r="r" b="b"/>
            <a:pathLst>
              <a:path w="1495425" h="1647825" extrusionOk="0">
                <a:moveTo>
                  <a:pt x="0" y="0"/>
                </a:moveTo>
                <a:lnTo>
                  <a:pt x="1495425" y="0"/>
                </a:lnTo>
                <a:lnTo>
                  <a:pt x="1495425" y="1647825"/>
                </a:lnTo>
                <a:lnTo>
                  <a:pt x="0" y="1647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9" name="Google Shape;99;p5"/>
          <p:cNvSpPr/>
          <p:nvPr/>
        </p:nvSpPr>
        <p:spPr>
          <a:xfrm>
            <a:off x="281569" y="5115516"/>
            <a:ext cx="1888893" cy="1860966"/>
          </a:xfrm>
          <a:custGeom>
            <a:avLst/>
            <a:gdLst/>
            <a:ahLst/>
            <a:cxnLst/>
            <a:rect l="l" t="t" r="r" b="b"/>
            <a:pathLst>
              <a:path w="1888893" h="1860966" extrusionOk="0">
                <a:moveTo>
                  <a:pt x="0" y="0"/>
                </a:moveTo>
                <a:lnTo>
                  <a:pt x="1888893" y="0"/>
                </a:lnTo>
                <a:lnTo>
                  <a:pt x="1888893" y="1860965"/>
                </a:lnTo>
                <a:lnTo>
                  <a:pt x="0" y="18609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0" name="Google Shape;100;p5"/>
          <p:cNvSpPr/>
          <p:nvPr/>
        </p:nvSpPr>
        <p:spPr>
          <a:xfrm>
            <a:off x="154486" y="3486874"/>
            <a:ext cx="1980467" cy="932269"/>
          </a:xfrm>
          <a:custGeom>
            <a:avLst/>
            <a:gdLst/>
            <a:ahLst/>
            <a:cxnLst/>
            <a:rect l="l" t="t" r="r" b="b"/>
            <a:pathLst>
              <a:path w="1980467" h="932269" extrusionOk="0">
                <a:moveTo>
                  <a:pt x="0" y="0"/>
                </a:moveTo>
                <a:lnTo>
                  <a:pt x="1980467" y="0"/>
                </a:lnTo>
                <a:lnTo>
                  <a:pt x="1980467" y="932269"/>
                </a:lnTo>
                <a:lnTo>
                  <a:pt x="0" y="932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1" name="Google Shape;101;p5"/>
          <p:cNvSpPr txBox="1"/>
          <p:nvPr/>
        </p:nvSpPr>
        <p:spPr>
          <a:xfrm>
            <a:off x="218102" y="181025"/>
            <a:ext cx="53802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2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II. VOCABULARY</a:t>
            </a:r>
            <a:endParaRPr lang="en-US" sz="452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5322237" y="3630701"/>
            <a:ext cx="48273" cy="2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5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lang="en-US" sz="1395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2282619" y="3881028"/>
            <a:ext cx="5904919" cy="337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5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Job:.........................................................</a:t>
            </a:r>
            <a:endParaRPr lang="en-US" sz="2065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4" name="Google Shape;104;p5"/>
          <p:cNvSpPr txBox="1"/>
          <p:nvPr/>
        </p:nvSpPr>
        <p:spPr>
          <a:xfrm>
            <a:off x="2282619" y="5843940"/>
            <a:ext cx="59619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5" b="1" i="0" u="none" strike="noStrike" cap="none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Hobby</a:t>
            </a:r>
            <a:r>
              <a:rPr lang="en-US" sz="2065" b="1" dirty="0">
                <a:latin typeface="League Spartan"/>
                <a:ea typeface="League Spartan"/>
                <a:cs typeface="League Spartan"/>
                <a:sym typeface="League Spartan"/>
              </a:rPr>
              <a:t>: My hobby is playing basketball</a:t>
            </a:r>
            <a:endParaRPr dirty="0"/>
          </a:p>
        </p:txBody>
      </p:sp>
      <p:sp>
        <p:nvSpPr>
          <p:cNvPr id="105" name="Google Shape;105;p5"/>
          <p:cNvSpPr txBox="1"/>
          <p:nvPr/>
        </p:nvSpPr>
        <p:spPr>
          <a:xfrm>
            <a:off x="2282619" y="1881368"/>
            <a:ext cx="59739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5" b="1" i="0" u="none" strike="noStrike" cap="none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Family:</a:t>
            </a:r>
            <a:r>
              <a:rPr lang="en-US" sz="2065" b="1" dirty="0">
                <a:latin typeface="League Spartan"/>
                <a:ea typeface="League Spartan"/>
                <a:cs typeface="League Spartan"/>
                <a:sym typeface="League Spartan"/>
              </a:rPr>
              <a:t> There are 5 people in my family</a:t>
            </a:r>
            <a:endParaRPr dirty="0"/>
          </a:p>
        </p:txBody>
      </p:sp>
      <p:pic>
        <p:nvPicPr>
          <p:cNvPr id="2" name="mp3-output-ttsfree(dot)com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34953" y="1389341"/>
            <a:ext cx="406400" cy="406400"/>
          </a:xfrm>
          <a:prstGeom prst="rect">
            <a:avLst/>
          </a:prstGeom>
        </p:spPr>
      </p:pic>
      <p:pic>
        <p:nvPicPr>
          <p:cNvPr id="3" name="mp3-output-ttsfree(dot)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94971" y="527264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8D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 extrusionOk="0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1" name="Google Shape;111;p6"/>
          <p:cNvSpPr/>
          <p:nvPr/>
        </p:nvSpPr>
        <p:spPr>
          <a:xfrm>
            <a:off x="5503250" y="1739494"/>
            <a:ext cx="914400" cy="676275"/>
          </a:xfrm>
          <a:custGeom>
            <a:avLst/>
            <a:gdLst/>
            <a:ahLst/>
            <a:cxnLst/>
            <a:rect l="l" t="t" r="r" b="b"/>
            <a:pathLst>
              <a:path w="914400" h="676275" extrusionOk="0">
                <a:moveTo>
                  <a:pt x="0" y="0"/>
                </a:moveTo>
                <a:lnTo>
                  <a:pt x="914400" y="0"/>
                </a:lnTo>
                <a:lnTo>
                  <a:pt x="914400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112" name="Google Shape;112;p6"/>
          <p:cNvGrpSpPr/>
          <p:nvPr/>
        </p:nvGrpSpPr>
        <p:grpSpPr>
          <a:xfrm>
            <a:off x="2738888" y="5876417"/>
            <a:ext cx="878202" cy="860549"/>
            <a:chOff x="63373" y="63500"/>
            <a:chExt cx="878205" cy="860552"/>
          </a:xfrm>
        </p:grpSpPr>
        <p:sp>
          <p:nvSpPr>
            <p:cNvPr id="113" name="Google Shape;113;p6"/>
            <p:cNvSpPr/>
            <p:nvPr/>
          </p:nvSpPr>
          <p:spPr>
            <a:xfrm>
              <a:off x="442722" y="661543"/>
              <a:ext cx="116713" cy="262509"/>
            </a:xfrm>
            <a:custGeom>
              <a:avLst/>
              <a:gdLst/>
              <a:ahLst/>
              <a:cxnLst/>
              <a:rect l="l" t="t" r="r" b="b"/>
              <a:pathLst>
                <a:path w="116713" h="262509" extrusionOk="0">
                  <a:moveTo>
                    <a:pt x="0" y="0"/>
                  </a:moveTo>
                  <a:lnTo>
                    <a:pt x="0" y="262509"/>
                  </a:lnTo>
                  <a:lnTo>
                    <a:pt x="116713" y="262509"/>
                  </a:lnTo>
                  <a:lnTo>
                    <a:pt x="116713" y="0"/>
                  </a:lnTo>
                  <a:lnTo>
                    <a:pt x="5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B84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151003" y="836549"/>
              <a:ext cx="116713" cy="87503"/>
            </a:xfrm>
            <a:custGeom>
              <a:avLst/>
              <a:gdLst/>
              <a:ahLst/>
              <a:cxnLst/>
              <a:rect l="l" t="t" r="r" b="b"/>
              <a:pathLst>
                <a:path w="116713" h="87503" extrusionOk="0">
                  <a:moveTo>
                    <a:pt x="0" y="0"/>
                  </a:moveTo>
                  <a:lnTo>
                    <a:pt x="116713" y="0"/>
                  </a:lnTo>
                  <a:lnTo>
                    <a:pt x="116713" y="87503"/>
                  </a:lnTo>
                  <a:lnTo>
                    <a:pt x="0" y="87503"/>
                  </a:lnTo>
                  <a:close/>
                </a:path>
              </a:pathLst>
            </a:custGeom>
            <a:solidFill>
              <a:srgbClr val="FCB135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439166" y="494284"/>
              <a:ext cx="126873" cy="94234"/>
            </a:xfrm>
            <a:custGeom>
              <a:avLst/>
              <a:gdLst/>
              <a:ahLst/>
              <a:cxnLst/>
              <a:rect l="l" t="t" r="r" b="b"/>
              <a:pathLst>
                <a:path w="126873" h="94234" extrusionOk="0">
                  <a:moveTo>
                    <a:pt x="125349" y="65151"/>
                  </a:moveTo>
                  <a:cubicBezTo>
                    <a:pt x="113284" y="54483"/>
                    <a:pt x="105664" y="38862"/>
                    <a:pt x="105664" y="21336"/>
                  </a:cubicBezTo>
                  <a:lnTo>
                    <a:pt x="105664" y="0"/>
                  </a:lnTo>
                  <a:cubicBezTo>
                    <a:pt x="99060" y="4318"/>
                    <a:pt x="92329" y="8382"/>
                    <a:pt x="84836" y="11557"/>
                  </a:cubicBezTo>
                  <a:cubicBezTo>
                    <a:pt x="70104" y="17780"/>
                    <a:pt x="53594" y="17780"/>
                    <a:pt x="38862" y="11557"/>
                  </a:cubicBezTo>
                  <a:cubicBezTo>
                    <a:pt x="31496" y="8382"/>
                    <a:pt x="24638" y="4445"/>
                    <a:pt x="18034" y="0"/>
                  </a:cubicBezTo>
                  <a:lnTo>
                    <a:pt x="18034" y="21336"/>
                  </a:lnTo>
                  <a:cubicBezTo>
                    <a:pt x="18034" y="37846"/>
                    <a:pt x="11049" y="52705"/>
                    <a:pt x="0" y="63373"/>
                  </a:cubicBezTo>
                  <a:lnTo>
                    <a:pt x="61722" y="94234"/>
                  </a:lnTo>
                  <a:lnTo>
                    <a:pt x="126873" y="66294"/>
                  </a:lnTo>
                  <a:cubicBezTo>
                    <a:pt x="126365" y="65913"/>
                    <a:pt x="125730" y="65532"/>
                    <a:pt x="125222" y="65024"/>
                  </a:cubicBezTo>
                  <a:close/>
                </a:path>
              </a:pathLst>
            </a:custGeom>
            <a:solidFill>
              <a:srgbClr val="F5D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501015" y="560705"/>
              <a:ext cx="134239" cy="100838"/>
            </a:xfrm>
            <a:custGeom>
              <a:avLst/>
              <a:gdLst/>
              <a:ahLst/>
              <a:cxnLst/>
              <a:rect l="l" t="t" r="r" b="b"/>
              <a:pathLst>
                <a:path w="134239" h="100838" extrusionOk="0">
                  <a:moveTo>
                    <a:pt x="102108" y="13335"/>
                  </a:moveTo>
                  <a:cubicBezTo>
                    <a:pt x="88011" y="13335"/>
                    <a:pt x="75311" y="8255"/>
                    <a:pt x="65151" y="0"/>
                  </a:cubicBezTo>
                  <a:lnTo>
                    <a:pt x="0" y="27940"/>
                  </a:lnTo>
                  <a:lnTo>
                    <a:pt x="0" y="100838"/>
                  </a:lnTo>
                  <a:lnTo>
                    <a:pt x="131191" y="100838"/>
                  </a:lnTo>
                  <a:lnTo>
                    <a:pt x="131191" y="71628"/>
                  </a:lnTo>
                  <a:cubicBezTo>
                    <a:pt x="131191" y="39370"/>
                    <a:pt x="134239" y="13335"/>
                    <a:pt x="101981" y="133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749046" y="486410"/>
              <a:ext cx="116713" cy="437642"/>
            </a:xfrm>
            <a:custGeom>
              <a:avLst/>
              <a:gdLst/>
              <a:ahLst/>
              <a:cxnLst/>
              <a:rect l="l" t="t" r="r" b="b"/>
              <a:pathLst>
                <a:path w="116713" h="437642" extrusionOk="0">
                  <a:moveTo>
                    <a:pt x="0" y="0"/>
                  </a:moveTo>
                  <a:lnTo>
                    <a:pt x="116713" y="0"/>
                  </a:lnTo>
                  <a:lnTo>
                    <a:pt x="116713" y="437642"/>
                  </a:lnTo>
                  <a:lnTo>
                    <a:pt x="0" y="437642"/>
                  </a:lnTo>
                  <a:close/>
                </a:path>
              </a:pathLst>
            </a:custGeom>
            <a:solidFill>
              <a:srgbClr val="A0D6EC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66776" y="557657"/>
              <a:ext cx="134239" cy="103759"/>
            </a:xfrm>
            <a:custGeom>
              <a:avLst/>
              <a:gdLst/>
              <a:ahLst/>
              <a:cxnLst/>
              <a:rect l="l" t="t" r="r" b="b"/>
              <a:pathLst>
                <a:path w="134239" h="103759" extrusionOk="0">
                  <a:moveTo>
                    <a:pt x="134239" y="30861"/>
                  </a:moveTo>
                  <a:lnTo>
                    <a:pt x="72517" y="0"/>
                  </a:lnTo>
                  <a:cubicBezTo>
                    <a:pt x="61976" y="10033"/>
                    <a:pt x="47879" y="16256"/>
                    <a:pt x="32258" y="16256"/>
                  </a:cubicBezTo>
                  <a:cubicBezTo>
                    <a:pt x="0" y="16256"/>
                    <a:pt x="3048" y="42418"/>
                    <a:pt x="3048" y="74549"/>
                  </a:cubicBezTo>
                  <a:lnTo>
                    <a:pt x="3048" y="103759"/>
                  </a:lnTo>
                  <a:lnTo>
                    <a:pt x="134239" y="103759"/>
                  </a:lnTo>
                  <a:lnTo>
                    <a:pt x="134239" y="3086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672846" y="382651"/>
              <a:ext cx="268732" cy="103759"/>
            </a:xfrm>
            <a:custGeom>
              <a:avLst/>
              <a:gdLst/>
              <a:ahLst/>
              <a:cxnLst/>
              <a:rect l="l" t="t" r="r" b="b"/>
              <a:pathLst>
                <a:path w="268732" h="103759" extrusionOk="0">
                  <a:moveTo>
                    <a:pt x="236474" y="16256"/>
                  </a:moveTo>
                  <a:cubicBezTo>
                    <a:pt x="222377" y="16256"/>
                    <a:pt x="208534" y="11049"/>
                    <a:pt x="198374" y="2794"/>
                  </a:cubicBezTo>
                  <a:cubicBezTo>
                    <a:pt x="158115" y="20066"/>
                    <a:pt x="111760" y="19558"/>
                    <a:pt x="72517" y="0"/>
                  </a:cubicBezTo>
                  <a:cubicBezTo>
                    <a:pt x="62103" y="10033"/>
                    <a:pt x="47879" y="16256"/>
                    <a:pt x="32258" y="16256"/>
                  </a:cubicBezTo>
                  <a:cubicBezTo>
                    <a:pt x="0" y="16256"/>
                    <a:pt x="3048" y="42418"/>
                    <a:pt x="3048" y="74549"/>
                  </a:cubicBezTo>
                  <a:lnTo>
                    <a:pt x="3048" y="103759"/>
                  </a:lnTo>
                  <a:lnTo>
                    <a:pt x="265684" y="103759"/>
                  </a:lnTo>
                  <a:lnTo>
                    <a:pt x="265684" y="74549"/>
                  </a:lnTo>
                  <a:cubicBezTo>
                    <a:pt x="265684" y="42291"/>
                    <a:pt x="268732" y="16256"/>
                    <a:pt x="236474" y="16256"/>
                  </a:cubicBezTo>
                  <a:close/>
                </a:path>
              </a:pathLst>
            </a:custGeom>
            <a:solidFill>
              <a:srgbClr val="553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745363" y="319278"/>
              <a:ext cx="125984" cy="83439"/>
            </a:xfrm>
            <a:custGeom>
              <a:avLst/>
              <a:gdLst/>
              <a:ahLst/>
              <a:cxnLst/>
              <a:rect l="l" t="t" r="r" b="b"/>
              <a:pathLst>
                <a:path w="125984" h="83439" extrusionOk="0">
                  <a:moveTo>
                    <a:pt x="125984" y="66167"/>
                  </a:moveTo>
                  <a:cubicBezTo>
                    <a:pt x="113919" y="55499"/>
                    <a:pt x="105664" y="38735"/>
                    <a:pt x="105664" y="21336"/>
                  </a:cubicBezTo>
                  <a:lnTo>
                    <a:pt x="105664" y="0"/>
                  </a:lnTo>
                  <a:cubicBezTo>
                    <a:pt x="99060" y="4318"/>
                    <a:pt x="92329" y="8382"/>
                    <a:pt x="84836" y="11557"/>
                  </a:cubicBezTo>
                  <a:cubicBezTo>
                    <a:pt x="70104" y="17780"/>
                    <a:pt x="53594" y="17780"/>
                    <a:pt x="38862" y="11557"/>
                  </a:cubicBezTo>
                  <a:cubicBezTo>
                    <a:pt x="31496" y="8382"/>
                    <a:pt x="24638" y="4445"/>
                    <a:pt x="18034" y="0"/>
                  </a:cubicBezTo>
                  <a:lnTo>
                    <a:pt x="18034" y="21336"/>
                  </a:lnTo>
                  <a:cubicBezTo>
                    <a:pt x="18034" y="37846"/>
                    <a:pt x="11049" y="52705"/>
                    <a:pt x="0" y="63373"/>
                  </a:cubicBezTo>
                  <a:cubicBezTo>
                    <a:pt x="39116" y="82931"/>
                    <a:pt x="85598" y="83439"/>
                    <a:pt x="125857" y="66167"/>
                  </a:cubicBezTo>
                  <a:close/>
                </a:path>
              </a:pathLst>
            </a:custGeom>
            <a:solidFill>
              <a:srgbClr val="F5D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119761" y="574040"/>
              <a:ext cx="175006" cy="189484"/>
            </a:xfrm>
            <a:custGeom>
              <a:avLst/>
              <a:gdLst/>
              <a:ahLst/>
              <a:cxnLst/>
              <a:rect l="l" t="t" r="r" b="b"/>
              <a:pathLst>
                <a:path w="175006" h="189484" extrusionOk="0">
                  <a:moveTo>
                    <a:pt x="175006" y="127254"/>
                  </a:moveTo>
                  <a:lnTo>
                    <a:pt x="175006" y="84836"/>
                  </a:lnTo>
                  <a:cubicBezTo>
                    <a:pt x="175006" y="37973"/>
                    <a:pt x="140208" y="0"/>
                    <a:pt x="97282" y="0"/>
                  </a:cubicBezTo>
                  <a:lnTo>
                    <a:pt x="77724" y="0"/>
                  </a:lnTo>
                  <a:cubicBezTo>
                    <a:pt x="34798" y="0"/>
                    <a:pt x="0" y="37973"/>
                    <a:pt x="0" y="84836"/>
                  </a:cubicBezTo>
                  <a:lnTo>
                    <a:pt x="0" y="123952"/>
                  </a:lnTo>
                  <a:cubicBezTo>
                    <a:pt x="0" y="170434"/>
                    <a:pt x="29337" y="184912"/>
                    <a:pt x="69850" y="189484"/>
                  </a:cubicBezTo>
                  <a:lnTo>
                    <a:pt x="120269" y="189484"/>
                  </a:lnTo>
                  <a:cubicBezTo>
                    <a:pt x="152273" y="184404"/>
                    <a:pt x="175006" y="167259"/>
                    <a:pt x="175006" y="127127"/>
                  </a:cubicBezTo>
                  <a:lnTo>
                    <a:pt x="175006" y="127127"/>
                  </a:lnTo>
                  <a:close/>
                </a:path>
              </a:pathLst>
            </a:custGeom>
            <a:solidFill>
              <a:srgbClr val="F5D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92710" y="763651"/>
              <a:ext cx="229108" cy="72898"/>
            </a:xfrm>
            <a:custGeom>
              <a:avLst/>
              <a:gdLst/>
              <a:ahLst/>
              <a:cxnLst/>
              <a:rect l="l" t="t" r="r" b="b"/>
              <a:pathLst>
                <a:path w="229108" h="72898" extrusionOk="0">
                  <a:moveTo>
                    <a:pt x="229108" y="72898"/>
                  </a:moveTo>
                  <a:cubicBezTo>
                    <a:pt x="229108" y="32639"/>
                    <a:pt x="196469" y="0"/>
                    <a:pt x="156210" y="0"/>
                  </a:cubicBezTo>
                  <a:lnTo>
                    <a:pt x="147320" y="0"/>
                  </a:lnTo>
                  <a:cubicBezTo>
                    <a:pt x="135509" y="1905"/>
                    <a:pt x="122428" y="2032"/>
                    <a:pt x="108712" y="1143"/>
                  </a:cubicBezTo>
                  <a:cubicBezTo>
                    <a:pt x="104648" y="889"/>
                    <a:pt x="100711" y="508"/>
                    <a:pt x="96901" y="0"/>
                  </a:cubicBezTo>
                  <a:lnTo>
                    <a:pt x="72898" y="0"/>
                  </a:lnTo>
                  <a:cubicBezTo>
                    <a:pt x="32639" y="0"/>
                    <a:pt x="0" y="32639"/>
                    <a:pt x="0" y="72898"/>
                  </a:cubicBezTo>
                  <a:lnTo>
                    <a:pt x="229108" y="72898"/>
                  </a:lnTo>
                  <a:close/>
                </a:path>
              </a:pathLst>
            </a:custGeom>
            <a:solidFill>
              <a:srgbClr val="F5D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705231" y="121793"/>
              <a:ext cx="204216" cy="215265"/>
            </a:xfrm>
            <a:custGeom>
              <a:avLst/>
              <a:gdLst/>
              <a:ahLst/>
              <a:cxnLst/>
              <a:rect l="l" t="t" r="r" b="b"/>
              <a:pathLst>
                <a:path w="204216" h="215265" extrusionOk="0">
                  <a:moveTo>
                    <a:pt x="134366" y="14605"/>
                  </a:moveTo>
                  <a:lnTo>
                    <a:pt x="131191" y="0"/>
                  </a:lnTo>
                  <a:cubicBezTo>
                    <a:pt x="131191" y="40005"/>
                    <a:pt x="98933" y="44069"/>
                    <a:pt x="59055" y="44577"/>
                  </a:cubicBezTo>
                  <a:lnTo>
                    <a:pt x="0" y="45212"/>
                  </a:lnTo>
                  <a:lnTo>
                    <a:pt x="0" y="89027"/>
                  </a:lnTo>
                  <a:cubicBezTo>
                    <a:pt x="0" y="133223"/>
                    <a:pt x="22479" y="173609"/>
                    <a:pt x="58293" y="197485"/>
                  </a:cubicBezTo>
                  <a:cubicBezTo>
                    <a:pt x="64897" y="201803"/>
                    <a:pt x="71628" y="205867"/>
                    <a:pt x="79121" y="209042"/>
                  </a:cubicBezTo>
                  <a:cubicBezTo>
                    <a:pt x="93853" y="215265"/>
                    <a:pt x="110363" y="215265"/>
                    <a:pt x="125095" y="209042"/>
                  </a:cubicBezTo>
                  <a:cubicBezTo>
                    <a:pt x="132461" y="205867"/>
                    <a:pt x="139319" y="201930"/>
                    <a:pt x="145923" y="197485"/>
                  </a:cubicBezTo>
                  <a:cubicBezTo>
                    <a:pt x="181864" y="173609"/>
                    <a:pt x="204216" y="133223"/>
                    <a:pt x="204216" y="89027"/>
                  </a:cubicBezTo>
                  <a:lnTo>
                    <a:pt x="204216" y="45212"/>
                  </a:lnTo>
                  <a:cubicBezTo>
                    <a:pt x="170053" y="44323"/>
                    <a:pt x="141097" y="48133"/>
                    <a:pt x="134493" y="14605"/>
                  </a:cubicBezTo>
                  <a:close/>
                </a:path>
              </a:pathLst>
            </a:custGeom>
            <a:solidFill>
              <a:srgbClr val="F5D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705231" y="78105"/>
              <a:ext cx="204216" cy="91694"/>
            </a:xfrm>
            <a:custGeom>
              <a:avLst/>
              <a:gdLst/>
              <a:ahLst/>
              <a:cxnLst/>
              <a:rect l="l" t="t" r="r" b="b"/>
              <a:pathLst>
                <a:path w="204216" h="91694" extrusionOk="0">
                  <a:moveTo>
                    <a:pt x="131191" y="43688"/>
                  </a:moveTo>
                  <a:lnTo>
                    <a:pt x="134366" y="58293"/>
                  </a:lnTo>
                  <a:cubicBezTo>
                    <a:pt x="141097" y="91694"/>
                    <a:pt x="170053" y="88011"/>
                    <a:pt x="204216" y="88900"/>
                  </a:cubicBezTo>
                  <a:lnTo>
                    <a:pt x="204216" y="87503"/>
                  </a:lnTo>
                  <a:cubicBezTo>
                    <a:pt x="204216" y="39116"/>
                    <a:pt x="165100" y="0"/>
                    <a:pt x="116713" y="0"/>
                  </a:cubicBezTo>
                  <a:lnTo>
                    <a:pt x="87503" y="0"/>
                  </a:lnTo>
                  <a:cubicBezTo>
                    <a:pt x="39116" y="0"/>
                    <a:pt x="0" y="39116"/>
                    <a:pt x="0" y="87503"/>
                  </a:cubicBezTo>
                  <a:lnTo>
                    <a:pt x="0" y="88900"/>
                  </a:lnTo>
                  <a:lnTo>
                    <a:pt x="59055" y="88265"/>
                  </a:lnTo>
                  <a:cubicBezTo>
                    <a:pt x="99060" y="87757"/>
                    <a:pt x="131191" y="83693"/>
                    <a:pt x="131191" y="43688"/>
                  </a:cubicBezTo>
                  <a:close/>
                </a:path>
              </a:pathLst>
            </a:custGeom>
            <a:solidFill>
              <a:srgbClr val="8F7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398907" y="311404"/>
              <a:ext cx="204216" cy="200787"/>
            </a:xfrm>
            <a:custGeom>
              <a:avLst/>
              <a:gdLst/>
              <a:ahLst/>
              <a:cxnLst/>
              <a:rect l="l" t="t" r="r" b="b"/>
              <a:pathLst>
                <a:path w="204216" h="200787" extrusionOk="0">
                  <a:moveTo>
                    <a:pt x="125095" y="194437"/>
                  </a:moveTo>
                  <a:cubicBezTo>
                    <a:pt x="132461" y="191262"/>
                    <a:pt x="139319" y="187325"/>
                    <a:pt x="145923" y="182880"/>
                  </a:cubicBezTo>
                  <a:cubicBezTo>
                    <a:pt x="181864" y="159004"/>
                    <a:pt x="204216" y="118618"/>
                    <a:pt x="204216" y="74422"/>
                  </a:cubicBezTo>
                  <a:cubicBezTo>
                    <a:pt x="170053" y="73533"/>
                    <a:pt x="141097" y="49276"/>
                    <a:pt x="134366" y="15748"/>
                  </a:cubicBezTo>
                  <a:lnTo>
                    <a:pt x="131191" y="0"/>
                  </a:lnTo>
                  <a:lnTo>
                    <a:pt x="131191" y="762"/>
                  </a:lnTo>
                  <a:cubicBezTo>
                    <a:pt x="131191" y="40767"/>
                    <a:pt x="98933" y="73279"/>
                    <a:pt x="59055" y="73787"/>
                  </a:cubicBezTo>
                  <a:lnTo>
                    <a:pt x="0" y="74422"/>
                  </a:lnTo>
                  <a:cubicBezTo>
                    <a:pt x="0" y="118618"/>
                    <a:pt x="22479" y="159004"/>
                    <a:pt x="58293" y="182880"/>
                  </a:cubicBezTo>
                  <a:cubicBezTo>
                    <a:pt x="64897" y="187198"/>
                    <a:pt x="71628" y="191262"/>
                    <a:pt x="79121" y="194437"/>
                  </a:cubicBezTo>
                  <a:cubicBezTo>
                    <a:pt x="93853" y="200787"/>
                    <a:pt x="110363" y="200787"/>
                    <a:pt x="125095" y="194437"/>
                  </a:cubicBezTo>
                  <a:close/>
                </a:path>
              </a:pathLst>
            </a:custGeom>
            <a:solidFill>
              <a:srgbClr val="F5D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398907" y="253111"/>
              <a:ext cx="204216" cy="132715"/>
            </a:xfrm>
            <a:custGeom>
              <a:avLst/>
              <a:gdLst/>
              <a:ahLst/>
              <a:cxnLst/>
              <a:rect l="l" t="t" r="r" b="b"/>
              <a:pathLst>
                <a:path w="204216" h="132715" extrusionOk="0">
                  <a:moveTo>
                    <a:pt x="131191" y="59055"/>
                  </a:moveTo>
                  <a:lnTo>
                    <a:pt x="131191" y="58293"/>
                  </a:lnTo>
                  <a:lnTo>
                    <a:pt x="134366" y="74041"/>
                  </a:lnTo>
                  <a:cubicBezTo>
                    <a:pt x="141097" y="107442"/>
                    <a:pt x="170053" y="131826"/>
                    <a:pt x="204216" y="132715"/>
                  </a:cubicBezTo>
                  <a:lnTo>
                    <a:pt x="204216" y="87503"/>
                  </a:lnTo>
                  <a:cubicBezTo>
                    <a:pt x="204216" y="39116"/>
                    <a:pt x="165100" y="0"/>
                    <a:pt x="116713" y="0"/>
                  </a:cubicBezTo>
                  <a:lnTo>
                    <a:pt x="87503" y="0"/>
                  </a:lnTo>
                  <a:cubicBezTo>
                    <a:pt x="39116" y="0"/>
                    <a:pt x="0" y="39116"/>
                    <a:pt x="0" y="87503"/>
                  </a:cubicBezTo>
                  <a:lnTo>
                    <a:pt x="0" y="132715"/>
                  </a:lnTo>
                  <a:lnTo>
                    <a:pt x="59055" y="132080"/>
                  </a:lnTo>
                  <a:cubicBezTo>
                    <a:pt x="99060" y="131572"/>
                    <a:pt x="131191" y="99060"/>
                    <a:pt x="131191" y="59055"/>
                  </a:cubicBezTo>
                  <a:close/>
                </a:path>
              </a:pathLst>
            </a:custGeom>
            <a:solidFill>
              <a:srgbClr val="332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55575" y="594487"/>
              <a:ext cx="95504" cy="57658"/>
            </a:xfrm>
            <a:custGeom>
              <a:avLst/>
              <a:gdLst/>
              <a:ahLst/>
              <a:cxnLst/>
              <a:rect l="l" t="t" r="r" b="b"/>
              <a:pathLst>
                <a:path w="95504" h="57658" extrusionOk="0">
                  <a:moveTo>
                    <a:pt x="31877" y="57531"/>
                  </a:moveTo>
                  <a:cubicBezTo>
                    <a:pt x="19939" y="57531"/>
                    <a:pt x="8382" y="55245"/>
                    <a:pt x="3810" y="47244"/>
                  </a:cubicBezTo>
                  <a:cubicBezTo>
                    <a:pt x="0" y="40640"/>
                    <a:pt x="1270" y="32766"/>
                    <a:pt x="6985" y="26924"/>
                  </a:cubicBezTo>
                  <a:cubicBezTo>
                    <a:pt x="1270" y="21209"/>
                    <a:pt x="1270" y="11684"/>
                    <a:pt x="6985" y="5969"/>
                  </a:cubicBezTo>
                  <a:cubicBezTo>
                    <a:pt x="12700" y="254"/>
                    <a:pt x="21971" y="0"/>
                    <a:pt x="27559" y="5715"/>
                  </a:cubicBezTo>
                  <a:cubicBezTo>
                    <a:pt x="33147" y="11430"/>
                    <a:pt x="36830" y="19685"/>
                    <a:pt x="36449" y="28194"/>
                  </a:cubicBezTo>
                  <a:cubicBezTo>
                    <a:pt x="46990" y="27559"/>
                    <a:pt x="60325" y="25146"/>
                    <a:pt x="66294" y="22225"/>
                  </a:cubicBezTo>
                  <a:cubicBezTo>
                    <a:pt x="66802" y="14732"/>
                    <a:pt x="73152" y="8763"/>
                    <a:pt x="80899" y="8763"/>
                  </a:cubicBezTo>
                  <a:cubicBezTo>
                    <a:pt x="88900" y="8763"/>
                    <a:pt x="95504" y="15240"/>
                    <a:pt x="95504" y="23368"/>
                  </a:cubicBezTo>
                  <a:lnTo>
                    <a:pt x="95504" y="26797"/>
                  </a:lnTo>
                  <a:cubicBezTo>
                    <a:pt x="95504" y="38989"/>
                    <a:pt x="85725" y="47879"/>
                    <a:pt x="66548" y="52959"/>
                  </a:cubicBezTo>
                  <a:cubicBezTo>
                    <a:pt x="66294" y="53086"/>
                    <a:pt x="48641" y="57658"/>
                    <a:pt x="31877" y="57658"/>
                  </a:cubicBezTo>
                  <a:lnTo>
                    <a:pt x="31877" y="57658"/>
                  </a:lnTo>
                  <a:close/>
                </a:path>
              </a:pathLst>
            </a:custGeom>
            <a:solidFill>
              <a:srgbClr val="8F7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748919" y="222504"/>
              <a:ext cx="116586" cy="59817"/>
            </a:xfrm>
            <a:custGeom>
              <a:avLst/>
              <a:gdLst/>
              <a:ahLst/>
              <a:cxnLst/>
              <a:rect l="l" t="t" r="r" b="b"/>
              <a:pathLst>
                <a:path w="116586" h="59817" extrusionOk="0">
                  <a:moveTo>
                    <a:pt x="102108" y="59817"/>
                  </a:moveTo>
                  <a:lnTo>
                    <a:pt x="87503" y="59817"/>
                  </a:lnTo>
                  <a:cubicBezTo>
                    <a:pt x="83693" y="59817"/>
                    <a:pt x="79883" y="58293"/>
                    <a:pt x="77216" y="55499"/>
                  </a:cubicBezTo>
                  <a:lnTo>
                    <a:pt x="58420" y="36703"/>
                  </a:lnTo>
                  <a:lnTo>
                    <a:pt x="39624" y="55499"/>
                  </a:lnTo>
                  <a:cubicBezTo>
                    <a:pt x="36830" y="58293"/>
                    <a:pt x="33147" y="59817"/>
                    <a:pt x="29337" y="59817"/>
                  </a:cubicBezTo>
                  <a:lnTo>
                    <a:pt x="14605" y="59817"/>
                  </a:lnTo>
                  <a:cubicBezTo>
                    <a:pt x="6604" y="59817"/>
                    <a:pt x="0" y="53340"/>
                    <a:pt x="0" y="45212"/>
                  </a:cubicBezTo>
                  <a:cubicBezTo>
                    <a:pt x="0" y="37084"/>
                    <a:pt x="6477" y="30607"/>
                    <a:pt x="14605" y="30607"/>
                  </a:cubicBezTo>
                  <a:lnTo>
                    <a:pt x="23114" y="30607"/>
                  </a:lnTo>
                  <a:lnTo>
                    <a:pt x="48006" y="5715"/>
                  </a:lnTo>
                  <a:cubicBezTo>
                    <a:pt x="53721" y="0"/>
                    <a:pt x="62865" y="0"/>
                    <a:pt x="68580" y="5715"/>
                  </a:cubicBezTo>
                  <a:lnTo>
                    <a:pt x="93472" y="30607"/>
                  </a:lnTo>
                  <a:lnTo>
                    <a:pt x="101981" y="30607"/>
                  </a:lnTo>
                  <a:cubicBezTo>
                    <a:pt x="109982" y="30607"/>
                    <a:pt x="116586" y="37084"/>
                    <a:pt x="116586" y="45212"/>
                  </a:cubicBezTo>
                  <a:cubicBezTo>
                    <a:pt x="116586" y="53340"/>
                    <a:pt x="110109" y="59817"/>
                    <a:pt x="101981" y="59817"/>
                  </a:cubicBezTo>
                  <a:close/>
                </a:path>
              </a:pathLst>
            </a:custGeom>
            <a:solidFill>
              <a:srgbClr val="8F7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63373" y="63500"/>
              <a:ext cx="452247" cy="291846"/>
            </a:xfrm>
            <a:custGeom>
              <a:avLst/>
              <a:gdLst/>
              <a:ahLst/>
              <a:cxnLst/>
              <a:rect l="l" t="t" r="r" b="b"/>
              <a:pathLst>
                <a:path w="452247" h="291846" extrusionOk="0">
                  <a:moveTo>
                    <a:pt x="451993" y="13462"/>
                  </a:moveTo>
                  <a:cubicBezTo>
                    <a:pt x="451866" y="12446"/>
                    <a:pt x="451739" y="11557"/>
                    <a:pt x="451358" y="10541"/>
                  </a:cubicBezTo>
                  <a:cubicBezTo>
                    <a:pt x="450977" y="9525"/>
                    <a:pt x="450850" y="8763"/>
                    <a:pt x="450469" y="8001"/>
                  </a:cubicBezTo>
                  <a:cubicBezTo>
                    <a:pt x="450088" y="7239"/>
                    <a:pt x="449580" y="6477"/>
                    <a:pt x="448945" y="5715"/>
                  </a:cubicBezTo>
                  <a:cubicBezTo>
                    <a:pt x="448310" y="4953"/>
                    <a:pt x="447675" y="4191"/>
                    <a:pt x="446913" y="3556"/>
                  </a:cubicBezTo>
                  <a:cubicBezTo>
                    <a:pt x="446659" y="3302"/>
                    <a:pt x="446405" y="2921"/>
                    <a:pt x="446151" y="2667"/>
                  </a:cubicBezTo>
                  <a:cubicBezTo>
                    <a:pt x="445897" y="2413"/>
                    <a:pt x="445262" y="2286"/>
                    <a:pt x="444754" y="2032"/>
                  </a:cubicBezTo>
                  <a:cubicBezTo>
                    <a:pt x="443865" y="1524"/>
                    <a:pt x="442976" y="1143"/>
                    <a:pt x="441960" y="762"/>
                  </a:cubicBezTo>
                  <a:cubicBezTo>
                    <a:pt x="440944" y="381"/>
                    <a:pt x="440182" y="254"/>
                    <a:pt x="439166" y="254"/>
                  </a:cubicBezTo>
                  <a:cubicBezTo>
                    <a:pt x="438658" y="254"/>
                    <a:pt x="438150" y="0"/>
                    <a:pt x="437642" y="0"/>
                  </a:cubicBezTo>
                  <a:lnTo>
                    <a:pt x="350139" y="0"/>
                  </a:lnTo>
                  <a:cubicBezTo>
                    <a:pt x="342138" y="0"/>
                    <a:pt x="335534" y="6477"/>
                    <a:pt x="335534" y="14605"/>
                  </a:cubicBezTo>
                  <a:cubicBezTo>
                    <a:pt x="335534" y="22733"/>
                    <a:pt x="342011" y="29210"/>
                    <a:pt x="350139" y="29210"/>
                  </a:cubicBezTo>
                  <a:lnTo>
                    <a:pt x="409067" y="29210"/>
                  </a:lnTo>
                  <a:lnTo>
                    <a:pt x="372745" y="79502"/>
                  </a:lnTo>
                  <a:cubicBezTo>
                    <a:pt x="289941" y="194183"/>
                    <a:pt x="156083" y="262636"/>
                    <a:pt x="14605" y="262636"/>
                  </a:cubicBezTo>
                  <a:cubicBezTo>
                    <a:pt x="6604" y="262636"/>
                    <a:pt x="0" y="269113"/>
                    <a:pt x="0" y="277241"/>
                  </a:cubicBezTo>
                  <a:cubicBezTo>
                    <a:pt x="0" y="285369"/>
                    <a:pt x="6477" y="291846"/>
                    <a:pt x="14605" y="291846"/>
                  </a:cubicBezTo>
                  <a:cubicBezTo>
                    <a:pt x="165354" y="291846"/>
                    <a:pt x="308102" y="218821"/>
                    <a:pt x="396367" y="96647"/>
                  </a:cubicBezTo>
                  <a:lnTo>
                    <a:pt x="423037" y="59690"/>
                  </a:lnTo>
                  <a:lnTo>
                    <a:pt x="423037" y="102108"/>
                  </a:lnTo>
                  <a:cubicBezTo>
                    <a:pt x="423037" y="110109"/>
                    <a:pt x="429514" y="116713"/>
                    <a:pt x="437642" y="116713"/>
                  </a:cubicBezTo>
                  <a:cubicBezTo>
                    <a:pt x="445770" y="116713"/>
                    <a:pt x="452247" y="110236"/>
                    <a:pt x="452247" y="102108"/>
                  </a:cubicBezTo>
                  <a:lnTo>
                    <a:pt x="452247" y="14605"/>
                  </a:lnTo>
                  <a:cubicBezTo>
                    <a:pt x="452247" y="14224"/>
                    <a:pt x="452120" y="13843"/>
                    <a:pt x="451993" y="13462"/>
                  </a:cubicBezTo>
                  <a:close/>
                </a:path>
              </a:pathLst>
            </a:custGeom>
            <a:solidFill>
              <a:srgbClr val="01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0" name="Google Shape;130;p6"/>
          <p:cNvSpPr/>
          <p:nvPr/>
        </p:nvSpPr>
        <p:spPr>
          <a:xfrm>
            <a:off x="5369566" y="3835451"/>
            <a:ext cx="879377" cy="866146"/>
          </a:xfrm>
          <a:custGeom>
            <a:avLst/>
            <a:gdLst/>
            <a:ahLst/>
            <a:cxnLst/>
            <a:rect l="l" t="t" r="r" b="b"/>
            <a:pathLst>
              <a:path w="879377" h="866146" extrusionOk="0">
                <a:moveTo>
                  <a:pt x="0" y="0"/>
                </a:moveTo>
                <a:lnTo>
                  <a:pt x="879377" y="0"/>
                </a:lnTo>
                <a:lnTo>
                  <a:pt x="879377" y="866146"/>
                </a:lnTo>
                <a:lnTo>
                  <a:pt x="0" y="8661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1" name="Google Shape;131;p6"/>
          <p:cNvSpPr txBox="1"/>
          <p:nvPr/>
        </p:nvSpPr>
        <p:spPr>
          <a:xfrm>
            <a:off x="773154" y="1094642"/>
            <a:ext cx="8622335" cy="35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45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Unscramble the letters and write the name of the body part:</a:t>
            </a:r>
            <a:endParaRPr lang="en-US" sz="2045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451823" y="161575"/>
            <a:ext cx="59658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2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III. EXERCISES:</a:t>
            </a:r>
            <a:endParaRPr lang="en-US" sz="452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3932225" y="3634540"/>
            <a:ext cx="680609" cy="55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65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ojb</a:t>
            </a:r>
            <a:endParaRPr lang="en-US" sz="3265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3681898" y="1685106"/>
            <a:ext cx="1191463" cy="55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65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anem</a:t>
            </a:r>
            <a:endParaRPr lang="en-US" sz="3265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3949713" y="5515251"/>
            <a:ext cx="833971" cy="55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65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gae</a:t>
            </a:r>
            <a:endParaRPr lang="en-US" sz="3265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6693322" y="1685106"/>
            <a:ext cx="1049207" cy="55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65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cslsa</a:t>
            </a:r>
            <a:endParaRPr lang="en-US" sz="3265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6556010" y="3618386"/>
            <a:ext cx="1329490" cy="55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65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hoybb</a:t>
            </a:r>
            <a:endParaRPr lang="en-US" sz="3265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6499993" y="5515251"/>
            <a:ext cx="1377086" cy="55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65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scoolh</a:t>
            </a:r>
            <a:endParaRPr lang="en-US" sz="3265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8D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175460" y="158953"/>
            <a:ext cx="10339397" cy="7173135"/>
          </a:xfrm>
          <a:custGeom>
            <a:avLst/>
            <a:gdLst/>
            <a:ahLst/>
            <a:cxnLst/>
            <a:rect l="l" t="t" r="r" b="b"/>
            <a:pathLst>
              <a:path w="10339397" h="7173135" extrusionOk="0">
                <a:moveTo>
                  <a:pt x="0" y="0"/>
                </a:moveTo>
                <a:lnTo>
                  <a:pt x="10339397" y="0"/>
                </a:lnTo>
                <a:lnTo>
                  <a:pt x="10339397" y="7173135"/>
                </a:lnTo>
                <a:lnTo>
                  <a:pt x="0" y="7173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4" name="Google Shape;144;p7"/>
          <p:cNvSpPr/>
          <p:nvPr/>
        </p:nvSpPr>
        <p:spPr>
          <a:xfrm>
            <a:off x="6015609" y="1956025"/>
            <a:ext cx="695325" cy="1447800"/>
          </a:xfrm>
          <a:custGeom>
            <a:avLst/>
            <a:gdLst/>
            <a:ahLst/>
            <a:cxnLst/>
            <a:rect l="l" t="t" r="r" b="b"/>
            <a:pathLst>
              <a:path w="695325" h="1447800" extrusionOk="0">
                <a:moveTo>
                  <a:pt x="0" y="0"/>
                </a:moveTo>
                <a:lnTo>
                  <a:pt x="695325" y="0"/>
                </a:lnTo>
                <a:lnTo>
                  <a:pt x="695325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5" name="Google Shape;145;p7"/>
          <p:cNvSpPr/>
          <p:nvPr/>
        </p:nvSpPr>
        <p:spPr>
          <a:xfrm>
            <a:off x="3693395" y="1893094"/>
            <a:ext cx="1398518" cy="1393250"/>
          </a:xfrm>
          <a:custGeom>
            <a:avLst/>
            <a:gdLst/>
            <a:ahLst/>
            <a:cxnLst/>
            <a:rect l="l" t="t" r="r" b="b"/>
            <a:pathLst>
              <a:path w="1398518" h="1393250" extrusionOk="0">
                <a:moveTo>
                  <a:pt x="0" y="0"/>
                </a:moveTo>
                <a:lnTo>
                  <a:pt x="1398518" y="0"/>
                </a:lnTo>
                <a:lnTo>
                  <a:pt x="1398518" y="1393250"/>
                </a:lnTo>
                <a:lnTo>
                  <a:pt x="0" y="1393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6" name="Google Shape;146;p7"/>
          <p:cNvSpPr/>
          <p:nvPr/>
        </p:nvSpPr>
        <p:spPr>
          <a:xfrm>
            <a:off x="8014630" y="3745525"/>
            <a:ext cx="1257300" cy="1676400"/>
          </a:xfrm>
          <a:custGeom>
            <a:avLst/>
            <a:gdLst/>
            <a:ahLst/>
            <a:cxnLst/>
            <a:rect l="l" t="t" r="r" b="b"/>
            <a:pathLst>
              <a:path w="1257300" h="1676400" extrusionOk="0">
                <a:moveTo>
                  <a:pt x="0" y="0"/>
                </a:moveTo>
                <a:lnTo>
                  <a:pt x="1257300" y="0"/>
                </a:lnTo>
                <a:lnTo>
                  <a:pt x="12573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7" name="Google Shape;147;p7"/>
          <p:cNvSpPr/>
          <p:nvPr/>
        </p:nvSpPr>
        <p:spPr>
          <a:xfrm>
            <a:off x="3576961" y="5199040"/>
            <a:ext cx="990600" cy="1685925"/>
          </a:xfrm>
          <a:custGeom>
            <a:avLst/>
            <a:gdLst/>
            <a:ahLst/>
            <a:cxnLst/>
            <a:rect l="l" t="t" r="r" b="b"/>
            <a:pathLst>
              <a:path w="990600" h="1685925" extrusionOk="0">
                <a:moveTo>
                  <a:pt x="0" y="0"/>
                </a:moveTo>
                <a:lnTo>
                  <a:pt x="990600" y="0"/>
                </a:lnTo>
                <a:lnTo>
                  <a:pt x="990600" y="1685925"/>
                </a:lnTo>
                <a:lnTo>
                  <a:pt x="0" y="1685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8" name="Google Shape;148;p7"/>
          <p:cNvSpPr/>
          <p:nvPr/>
        </p:nvSpPr>
        <p:spPr>
          <a:xfrm>
            <a:off x="6184173" y="3813458"/>
            <a:ext cx="1047750" cy="1600200"/>
          </a:xfrm>
          <a:custGeom>
            <a:avLst/>
            <a:gdLst/>
            <a:ahLst/>
            <a:cxnLst/>
            <a:rect l="l" t="t" r="r" b="b"/>
            <a:pathLst>
              <a:path w="1047750" h="1600200" extrusionOk="0">
                <a:moveTo>
                  <a:pt x="0" y="0"/>
                </a:moveTo>
                <a:lnTo>
                  <a:pt x="1047750" y="0"/>
                </a:lnTo>
                <a:lnTo>
                  <a:pt x="104775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9" name="Google Shape;149;p7"/>
          <p:cNvSpPr/>
          <p:nvPr/>
        </p:nvSpPr>
        <p:spPr>
          <a:xfrm>
            <a:off x="5800801" y="5470636"/>
            <a:ext cx="1121816" cy="1459944"/>
          </a:xfrm>
          <a:custGeom>
            <a:avLst/>
            <a:gdLst/>
            <a:ahLst/>
            <a:cxnLst/>
            <a:rect l="l" t="t" r="r" b="b"/>
            <a:pathLst>
              <a:path w="1121816" h="1459944" extrusionOk="0">
                <a:moveTo>
                  <a:pt x="0" y="0"/>
                </a:moveTo>
                <a:lnTo>
                  <a:pt x="1121817" y="0"/>
                </a:lnTo>
                <a:lnTo>
                  <a:pt x="1121817" y="1459944"/>
                </a:lnTo>
                <a:lnTo>
                  <a:pt x="0" y="14599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50" name="Google Shape;150;p7"/>
          <p:cNvSpPr/>
          <p:nvPr/>
        </p:nvSpPr>
        <p:spPr>
          <a:xfrm>
            <a:off x="8307057" y="5575983"/>
            <a:ext cx="897207" cy="1499435"/>
          </a:xfrm>
          <a:custGeom>
            <a:avLst/>
            <a:gdLst/>
            <a:ahLst/>
            <a:cxnLst/>
            <a:rect l="l" t="t" r="r" b="b"/>
            <a:pathLst>
              <a:path w="897207" h="1499435" extrusionOk="0">
                <a:moveTo>
                  <a:pt x="0" y="0"/>
                </a:moveTo>
                <a:lnTo>
                  <a:pt x="897208" y="0"/>
                </a:lnTo>
                <a:lnTo>
                  <a:pt x="897208" y="1499435"/>
                </a:lnTo>
                <a:lnTo>
                  <a:pt x="0" y="1499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51" name="Google Shape;151;p7"/>
          <p:cNvSpPr/>
          <p:nvPr/>
        </p:nvSpPr>
        <p:spPr>
          <a:xfrm>
            <a:off x="7957880" y="1520438"/>
            <a:ext cx="1244194" cy="1793872"/>
          </a:xfrm>
          <a:custGeom>
            <a:avLst/>
            <a:gdLst/>
            <a:ahLst/>
            <a:cxnLst/>
            <a:rect l="l" t="t" r="r" b="b"/>
            <a:pathLst>
              <a:path w="1244194" h="1793872" extrusionOk="0">
                <a:moveTo>
                  <a:pt x="0" y="0"/>
                </a:moveTo>
                <a:lnTo>
                  <a:pt x="1244194" y="0"/>
                </a:lnTo>
                <a:lnTo>
                  <a:pt x="1244194" y="1793871"/>
                </a:lnTo>
                <a:lnTo>
                  <a:pt x="0" y="17938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52" name="Google Shape;152;p7"/>
          <p:cNvSpPr/>
          <p:nvPr/>
        </p:nvSpPr>
        <p:spPr>
          <a:xfrm>
            <a:off x="3472825" y="3420056"/>
            <a:ext cx="1552575" cy="1552575"/>
          </a:xfrm>
          <a:custGeom>
            <a:avLst/>
            <a:gdLst/>
            <a:ahLst/>
            <a:cxnLst/>
            <a:rect l="l" t="t" r="r" b="b"/>
            <a:pathLst>
              <a:path w="1552575" h="1552575" extrusionOk="0">
                <a:moveTo>
                  <a:pt x="0" y="0"/>
                </a:moveTo>
                <a:lnTo>
                  <a:pt x="1552575" y="0"/>
                </a:lnTo>
                <a:lnTo>
                  <a:pt x="1552575" y="1552575"/>
                </a:lnTo>
                <a:lnTo>
                  <a:pt x="0" y="1552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53" name="Google Shape;153;p7"/>
          <p:cNvSpPr txBox="1"/>
          <p:nvPr/>
        </p:nvSpPr>
        <p:spPr>
          <a:xfrm>
            <a:off x="5322237" y="3611651"/>
            <a:ext cx="48273" cy="2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5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lang="en-US" sz="1395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432425" y="181025"/>
            <a:ext cx="46596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2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III. EXERCISES:</a:t>
            </a:r>
            <a:endParaRPr lang="en-US" sz="452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756000" y="915300"/>
            <a:ext cx="95823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What do you want to be when you grow up? Circle the correct answer:</a:t>
            </a:r>
            <a:endParaRPr lang="en-US" sz="2235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967692" y="5554447"/>
            <a:ext cx="1182510" cy="49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2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singer</a:t>
            </a:r>
            <a:endParaRPr lang="en-US" sz="282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940832" y="3827859"/>
            <a:ext cx="1237259" cy="49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2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doctor</a:t>
            </a:r>
            <a:endParaRPr lang="en-US" sz="282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843267" y="2101263"/>
            <a:ext cx="1436218" cy="49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2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teacher</a:t>
            </a:r>
            <a:endParaRPr lang="en-US" sz="282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8D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 extrusionOk="0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64" name="Google Shape;164;p8"/>
          <p:cNvSpPr txBox="1"/>
          <p:nvPr/>
        </p:nvSpPr>
        <p:spPr>
          <a:xfrm>
            <a:off x="5322237" y="3611651"/>
            <a:ext cx="48273" cy="2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5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lang="en-US" sz="1395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432425" y="181025"/>
            <a:ext cx="56697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2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III. EXERCISES:</a:t>
            </a:r>
            <a:endParaRPr lang="en-US" sz="452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870600" y="915725"/>
            <a:ext cx="89838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5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How many people are there in your family? Choose the answer and color it:</a:t>
            </a:r>
            <a:endParaRPr lang="en-US" sz="2065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709889" y="6182506"/>
            <a:ext cx="2144439" cy="49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2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A. 3 people</a:t>
            </a:r>
            <a:endParaRPr lang="en-US" sz="282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3786816" y="6182506"/>
            <a:ext cx="2144811" cy="49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2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A. 4 people</a:t>
            </a:r>
            <a:endParaRPr lang="en-US" sz="282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6868316" y="6182506"/>
            <a:ext cx="2135676" cy="49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2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A. 5 people</a:t>
            </a:r>
            <a:endParaRPr lang="en-US" sz="282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8D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/>
          <p:nvPr/>
        </p:nvSpPr>
        <p:spPr>
          <a:xfrm>
            <a:off x="111957" y="129931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 extrusionOk="0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75" name="Google Shape;175;p9"/>
          <p:cNvSpPr txBox="1"/>
          <p:nvPr/>
        </p:nvSpPr>
        <p:spPr>
          <a:xfrm>
            <a:off x="412900" y="181025"/>
            <a:ext cx="51651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2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III. EXERCISES:</a:t>
            </a:r>
            <a:endParaRPr lang="en-US" sz="452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755999" y="937793"/>
            <a:ext cx="5165103" cy="35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45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How old are you? Count and circle:</a:t>
            </a:r>
            <a:endParaRPr lang="en-US" sz="2045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2804589" y="6073664"/>
            <a:ext cx="134036" cy="31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5</a:t>
            </a:r>
            <a:endParaRPr lang="en-US" sz="1850" b="0" i="0" u="none" strike="noStrike" cap="none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2949130" y="3925624"/>
            <a:ext cx="131874" cy="31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6</a:t>
            </a:r>
            <a:endParaRPr lang="en-US" sz="1850" b="0" i="0" u="none" strike="noStrike" cap="none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3487874" y="3925624"/>
            <a:ext cx="134036" cy="31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5</a:t>
            </a:r>
            <a:endParaRPr lang="en-US" sz="1850" b="0" i="0" u="none" strike="noStrike" cap="none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3499504" y="6073664"/>
            <a:ext cx="110300" cy="31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7</a:t>
            </a:r>
            <a:endParaRPr lang="en-US" sz="1850" b="0" i="0" u="none" strike="noStrike" cap="none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4076195" y="3925624"/>
            <a:ext cx="130197" cy="31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4</a:t>
            </a:r>
            <a:endParaRPr lang="en-US" sz="1850" b="0" i="0" u="none" strike="noStrike" cap="none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4170083" y="6073664"/>
            <a:ext cx="136198" cy="31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8</a:t>
            </a:r>
            <a:endParaRPr lang="en-US" sz="1850" b="0" i="0" u="none" strike="noStrike" cap="none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4579144" y="3925624"/>
            <a:ext cx="110300" cy="31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7</a:t>
            </a:r>
            <a:endParaRPr lang="en-US" sz="1850" b="0" i="0" u="none" strike="noStrike" cap="none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4855512" y="6073664"/>
            <a:ext cx="131874" cy="31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9</a:t>
            </a:r>
            <a:endParaRPr lang="en-US" sz="1850" b="0" i="0" u="none" strike="noStrike" cap="none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5669042" y="3925624"/>
            <a:ext cx="83687" cy="31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1</a:t>
            </a:r>
            <a:endParaRPr lang="en-US" sz="1850" b="0" i="0" u="none" strike="noStrike" cap="none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5684453" y="6073664"/>
            <a:ext cx="83687" cy="31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1</a:t>
            </a:r>
            <a:endParaRPr lang="en-US" sz="1850" b="0" i="0" u="none" strike="noStrike" cap="none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6297482" y="6073664"/>
            <a:ext cx="136436" cy="31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2</a:t>
            </a:r>
            <a:endParaRPr lang="en-US" sz="1850" b="0" i="0" u="none" strike="noStrike" cap="none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6299054" y="3925624"/>
            <a:ext cx="136436" cy="31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2</a:t>
            </a:r>
            <a:endParaRPr lang="en-US" sz="1850" b="0" i="0" u="none" strike="noStrike" cap="none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6934390" y="6073664"/>
            <a:ext cx="140027" cy="31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3</a:t>
            </a:r>
            <a:endParaRPr lang="en-US" sz="1850" b="0" i="0" u="none" strike="noStrike" cap="none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6935962" y="3925624"/>
            <a:ext cx="140027" cy="31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3</a:t>
            </a:r>
            <a:endParaRPr lang="en-US" sz="1850" b="0" i="0" u="none" strike="noStrike" cap="none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7577871" y="6073664"/>
            <a:ext cx="130197" cy="31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4</a:t>
            </a:r>
            <a:endParaRPr lang="en-US" sz="1850" b="0" i="0" u="none" strike="noStrike" cap="none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7613409" y="3925624"/>
            <a:ext cx="130197" cy="31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4</a:t>
            </a:r>
            <a:endParaRPr lang="en-US" sz="1850" b="0" i="0" u="none" strike="noStrike" cap="none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1637</Words>
  <Application>WPS Presentation</Application>
  <PresentationFormat>Custom</PresentationFormat>
  <Paragraphs>188</Paragraphs>
  <Slides>13</Slides>
  <Notes>13</Notes>
  <HiddenSlides>0</HiddenSlides>
  <MMClips>25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SimSun</vt:lpstr>
      <vt:lpstr>Wingdings</vt:lpstr>
      <vt:lpstr>Arial</vt:lpstr>
      <vt:lpstr>Calibri</vt:lpstr>
      <vt:lpstr>League Spartan</vt:lpstr>
      <vt:lpstr>Sniglet</vt:lpstr>
      <vt:lpstr>Fredoka</vt:lpstr>
      <vt:lpstr>Shadows Into Light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Linh Hoàng</cp:lastModifiedBy>
  <cp:revision>3</cp:revision>
  <dcterms:created xsi:type="dcterms:W3CDTF">2006-08-16T00:00:00Z</dcterms:created>
  <dcterms:modified xsi:type="dcterms:W3CDTF">2025-02-03T01:28:31Z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D397696F0B6A4ADFB3D503D388A47636_12</vt:lpwstr>
  </property>
  <property fmtid="{D5CDD505-2E9C-101B-9397-08002B2CF9AE}" pid="3" name="KSOProductBuildVer">
    <vt:lpwstr>1033-12.2.0.19805</vt:lpwstr>
  </property>
</Properties>
</file>