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4545-C512-4E1E-B5FB-2BE2322E980B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4B63-3B8F-46D2-8442-521AEBE4E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2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4545-C512-4E1E-B5FB-2BE2322E980B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4B63-3B8F-46D2-8442-521AEBE4E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29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4545-C512-4E1E-B5FB-2BE2322E980B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4B63-3B8F-46D2-8442-521AEBE4E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29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4545-C512-4E1E-B5FB-2BE2322E980B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4B63-3B8F-46D2-8442-521AEBE4E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8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4545-C512-4E1E-B5FB-2BE2322E980B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4B63-3B8F-46D2-8442-521AEBE4E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5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4545-C512-4E1E-B5FB-2BE2322E980B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4B63-3B8F-46D2-8442-521AEBE4E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6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4545-C512-4E1E-B5FB-2BE2322E980B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4B63-3B8F-46D2-8442-521AEBE4E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2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4545-C512-4E1E-B5FB-2BE2322E980B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4B63-3B8F-46D2-8442-521AEBE4E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61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4545-C512-4E1E-B5FB-2BE2322E980B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4B63-3B8F-46D2-8442-521AEBE4E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51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4545-C512-4E1E-B5FB-2BE2322E980B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4B63-3B8F-46D2-8442-521AEBE4E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11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84545-C512-4E1E-B5FB-2BE2322E980B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64B63-3B8F-46D2-8442-521AEBE4E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4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84545-C512-4E1E-B5FB-2BE2322E980B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64B63-3B8F-46D2-8442-521AEBE4E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6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slide" Target="slide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microsoft.com/office/2007/relationships/hdphoto" Target="../media/hdphoto9.wdp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openxmlformats.org/officeDocument/2006/relationships/image" Target="../media/image21.png"/><Relationship Id="rId39" Type="http://schemas.openxmlformats.org/officeDocument/2006/relationships/slide" Target="slide10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1.png"/><Relationship Id="rId34" Type="http://schemas.openxmlformats.org/officeDocument/2006/relationships/slide" Target="slide8.xml"/><Relationship Id="rId42" Type="http://schemas.openxmlformats.org/officeDocument/2006/relationships/image" Target="../media/image15.png"/><Relationship Id="rId7" Type="http://schemas.openxmlformats.org/officeDocument/2006/relationships/image" Target="../media/image3.png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20.png"/><Relationship Id="rId33" Type="http://schemas.openxmlformats.org/officeDocument/2006/relationships/slide" Target="slide4.xml"/><Relationship Id="rId38" Type="http://schemas.openxmlformats.org/officeDocument/2006/relationships/slide" Target="slide7.xml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4.png"/><Relationship Id="rId41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32" Type="http://schemas.openxmlformats.org/officeDocument/2006/relationships/image" Target="../media/image27.png"/><Relationship Id="rId37" Type="http://schemas.openxmlformats.org/officeDocument/2006/relationships/slide" Target="slide6.xml"/><Relationship Id="rId40" Type="http://schemas.openxmlformats.org/officeDocument/2006/relationships/slide" Target="slide11.xml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36" Type="http://schemas.openxmlformats.org/officeDocument/2006/relationships/slide" Target="slide9.xml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2.png"/><Relationship Id="rId30" Type="http://schemas.openxmlformats.org/officeDocument/2006/relationships/image" Target="../media/image25.png"/><Relationship Id="rId35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87" y="817838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82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66" y="3036363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66" y="2849171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13" y="3182999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84" y="3286224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07" y="3286224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5797230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49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29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800454" y="356510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453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8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5320" y="2074185"/>
            <a:ext cx="515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Thầy cô điền câu hỏi ở đây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836372" y="5308379"/>
            <a:ext cx="567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Thầy cô điền câu trả lời ở đây</a:t>
            </a:r>
            <a:endParaRPr lang="en-US" sz="360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9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35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5320" y="2074185"/>
            <a:ext cx="515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Thầy cô điền câu hỏi ở đây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836372" y="5308379"/>
            <a:ext cx="567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Thầy cô điền câu trả lời ở đây</a:t>
            </a:r>
            <a:endParaRPr lang="en-US" sz="360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9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38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013" y="6132843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4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trận bão lớn, ngôi nhà</a:t>
            </a:r>
          </a:p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ủa bác Ba đã bị bão tàn phá.</a:t>
            </a:r>
          </a:p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giúp bác Ba </a:t>
            </a:r>
          </a:p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lại ngôi nhà mới bằng cách </a:t>
            </a:r>
          </a:p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đúng các câu hỏi.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96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87" y="817838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82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66" y="3036363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66" y="2849171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13" y="3182999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84" y="3286224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07" y="3286224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5797230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49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71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8" y="1305163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69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47" y="3858888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8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61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256636" y="697633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1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2123993" y="75108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5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234519" y="1938153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2113598" y="2037908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221765" y="3428618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9749" y="442232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2101653" y="3490438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7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2119019" y="447967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09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2655818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Cảm ơn các cháu đã giúp bác xây lại ngôi nhà!</a:t>
            </a:r>
            <a:endParaRPr lang="en-US" sz="2000">
              <a:solidFill>
                <a:srgbClr val="0000FF"/>
              </a:solidFill>
            </a:endParaRP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380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373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443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461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535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535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535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535115" y="4944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9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5320" y="2074185"/>
            <a:ext cx="515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Thầy cô điền câu hỏi ở đây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836372" y="5308379"/>
            <a:ext cx="567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Thầy cô điền câu trả lời ở đây</a:t>
            </a:r>
            <a:endParaRPr lang="en-US" sz="360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9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99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5320" y="2074185"/>
            <a:ext cx="515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Thầy cô điền câu hỏi ở đây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836372" y="5308379"/>
            <a:ext cx="567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Thầy cô điền câu trả lời ở đây</a:t>
            </a:r>
            <a:endParaRPr lang="en-US" sz="360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9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20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5320" y="2074185"/>
            <a:ext cx="515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Thầy cô điền câu hỏi ở đây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836372" y="5308379"/>
            <a:ext cx="567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Thầy cô điền câu trả lời ở đây</a:t>
            </a:r>
            <a:endParaRPr lang="en-US" sz="360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9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54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5320" y="2074185"/>
            <a:ext cx="515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Thầy cô điền câu hỏi ở đây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836372" y="5308379"/>
            <a:ext cx="567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Thầy cô điền câu trả lời ở đây</a:t>
            </a:r>
            <a:endParaRPr lang="en-US" sz="360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9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64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5320" y="2074185"/>
            <a:ext cx="515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Thầy cô điền câu hỏi ở đây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836372" y="5308379"/>
            <a:ext cx="567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Thầy cô điền câu trả lời ở đây</a:t>
            </a:r>
            <a:endParaRPr lang="en-US" sz="360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9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06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5320" y="2074185"/>
            <a:ext cx="515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Thầy cô điền câu hỏi ở đây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836372" y="5308379"/>
            <a:ext cx="567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Thầy cô điền câu trả lời ở đây</a:t>
            </a:r>
            <a:endParaRPr lang="en-US" sz="360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9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22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181</Words>
  <PresentationFormat>On-screen Show (4:3)</PresentationFormat>
  <Paragraphs>31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2019-08-10T11:02:17Z</dcterms:created>
  <dcterms:modified xsi:type="dcterms:W3CDTF">2019-08-10T11:06:10Z</dcterms:modified>
</cp:coreProperties>
</file>