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60" r:id="rId6"/>
    <p:sldId id="276" r:id="rId7"/>
    <p:sldId id="361" r:id="rId8"/>
    <p:sldId id="346" r:id="rId9"/>
    <p:sldId id="350" r:id="rId10"/>
    <p:sldId id="362" r:id="rId11"/>
    <p:sldId id="335" r:id="rId12"/>
    <p:sldId id="351" r:id="rId13"/>
    <p:sldId id="357" r:id="rId14"/>
    <p:sldId id="363" r:id="rId15"/>
    <p:sldId id="354" r:id="rId16"/>
    <p:sldId id="364" r:id="rId17"/>
    <p:sldId id="314" r:id="rId18"/>
    <p:sldId id="34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5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38369" y="1962833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9466170" y="2115509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1205829" y="3446209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6664714" y="3409155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1482637" y="4074180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2469957" y="539146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7502803" y="476859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6620110" y="539688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3840646" y="6066086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38369" y="1962833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town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42458" y="2522986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989673" y="2954426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does not run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42458" y="397624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42458" y="4368346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42458" y="537785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989673" y="578387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989673" y="2175415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349828" y="2908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349828" y="35551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 not do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349828" y="47706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349827" y="5417356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following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/>
            </a:r>
            <a:b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>easy-to-do </a:t>
            </a: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2: Healthy living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275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74816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3" name="Picture 2" descr="Temi Store - Guessing Game">
            <a:extLst>
              <a:ext uri="{FF2B5EF4-FFF2-40B4-BE49-F238E27FC236}">
                <a16:creationId xmlns:a16="http://schemas.microsoft.com/office/drawing/2014/main" id="{EED231F4-553F-4EA6-91FC-05BFFF8F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5" y="2737051"/>
            <a:ext cx="3603955" cy="28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62B610-130C-41D3-B702-2460C76F03B4}"/>
              </a:ext>
            </a:extLst>
          </p:cNvPr>
          <p:cNvSpPr/>
          <p:nvPr/>
        </p:nvSpPr>
        <p:spPr>
          <a:xfrm>
            <a:off x="5541388" y="2384172"/>
            <a:ext cx="64046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revise the vocabulary related to the topic and lead in the next part of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11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C6730-2BE3-43AA-92B4-F4C95EAF94C7}"/>
              </a:ext>
            </a:extLst>
          </p:cNvPr>
          <p:cNvSpPr txBox="1"/>
          <p:nvPr/>
        </p:nvSpPr>
        <p:spPr>
          <a:xfrm>
            <a:off x="6095054" y="2166612"/>
            <a:ext cx="6096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play the game in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turns to think of a hobby for your partner to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guess.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partner can ask up to 10 yes / no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only answer with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3027548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988336" y="4726039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93C4A9C-D8C9-4567-A97B-796B0C99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9" y="3864234"/>
            <a:ext cx="6039502" cy="3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359284" y="1962833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endParaRPr lang="en-US" sz="2400" b="0" i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540849" y="2055669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313208" y="260156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85438" y="3147457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88608" y="369928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444850" y="4774668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631" y="137805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39852" y="2065473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21" y="1913754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735">
            <a:off x="9583098" y="4148638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910</Words>
  <Application>Microsoft Office PowerPoint</Application>
  <PresentationFormat>Widescreen</PresentationFormat>
  <Paragraphs>161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186</cp:revision>
  <dcterms:created xsi:type="dcterms:W3CDTF">2020-12-09T02:04:09Z</dcterms:created>
  <dcterms:modified xsi:type="dcterms:W3CDTF">2023-04-19T03:31:07Z</dcterms:modified>
</cp:coreProperties>
</file>