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5"/>
  </p:notesMasterIdLst>
  <p:sldIdLst>
    <p:sldId id="271" r:id="rId2"/>
    <p:sldId id="323" r:id="rId3"/>
    <p:sldId id="324" r:id="rId4"/>
    <p:sldId id="316" r:id="rId5"/>
    <p:sldId id="356" r:id="rId6"/>
    <p:sldId id="357" r:id="rId7"/>
    <p:sldId id="311" r:id="rId8"/>
    <p:sldId id="355" r:id="rId9"/>
    <p:sldId id="310" r:id="rId10"/>
    <p:sldId id="354" r:id="rId11"/>
    <p:sldId id="325" r:id="rId12"/>
    <p:sldId id="317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0A4A5"/>
    <a:srgbClr val="FFFF99"/>
    <a:srgbClr val="E36427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69" d="100"/>
          <a:sy n="69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50735" y="1017136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5222" y="1762550"/>
            <a:ext cx="10900881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Work in pairs and come up with instructions for another life skill.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Demonstrate your skill in front of the class and give instructions. 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ow to Sweep Floors: 9 Simple Tips for Homeowners">
            <a:extLst>
              <a:ext uri="{FF2B5EF4-FFF2-40B4-BE49-F238E27FC236}">
                <a16:creationId xmlns:a16="http://schemas.microsoft.com/office/drawing/2014/main" id="{D3D03622-F819-0895-A360-FDF46F93E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3333857"/>
            <a:ext cx="2633300" cy="19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ying The Table Clipart - Make The Table Clipart, HD Png Download ,  Transparent Png Image - PNGitem">
            <a:extLst>
              <a:ext uri="{FF2B5EF4-FFF2-40B4-BE49-F238E27FC236}">
                <a16:creationId xmlns:a16="http://schemas.microsoft.com/office/drawing/2014/main" id="{1E972A38-3357-67CF-5C39-C499563C3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77" y="4282352"/>
            <a:ext cx="22383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To Properly Wash the Dishes - YouTube">
            <a:extLst>
              <a:ext uri="{FF2B5EF4-FFF2-40B4-BE49-F238E27FC236}">
                <a16:creationId xmlns:a16="http://schemas.microsoft.com/office/drawing/2014/main" id="{2DA3816E-D9C0-EF56-4549-B7FAD7F4B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231" y="339620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2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to give instructions on a basic life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skill.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Lesson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- Unit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SPEAKING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626310" y="3763537"/>
            <a:ext cx="5683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Learning basic life skills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BECOMING INDEPENDENT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PRE-SPEAKING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2352" y="3423459"/>
            <a:ext cx="2119318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WHILE-SPEAKING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177973"/>
            <a:ext cx="4879384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1. Work in pairs. Discuss these questions.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105226"/>
            <a:ext cx="4879385" cy="13687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2. Underline the correct answers. </a:t>
            </a:r>
          </a:p>
          <a:p>
            <a:r>
              <a:rPr lang="en-GB" dirty="0">
                <a:solidFill>
                  <a:schemeClr val="tx1"/>
                </a:solidFill>
              </a:rPr>
              <a:t>Task 3. Practice giving instructions </a:t>
            </a:r>
          </a:p>
          <a:p>
            <a:r>
              <a:rPr lang="en-GB" dirty="0">
                <a:solidFill>
                  <a:schemeClr val="tx1"/>
                </a:solidFill>
              </a:rPr>
              <a:t>Task 4. Take turns demonstrating the skill and giving instructions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72012" y="2559985"/>
            <a:ext cx="794289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POST-SPEAKING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70" y="3778562"/>
            <a:ext cx="709996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594523"/>
            <a:ext cx="4879382" cy="760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Further 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SPEAKING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6245" y="1017136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How To Cook Perfect Hard-Boiled Eggs">
            <a:hlinkClick r:id="" action="ppaction://media"/>
            <a:extLst>
              <a:ext uri="{FF2B5EF4-FFF2-40B4-BE49-F238E27FC236}">
                <a16:creationId xmlns:a16="http://schemas.microsoft.com/office/drawing/2014/main" id="{5CFB3138-0679-DA04-5DBF-B4B6D9435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3998" y="1725022"/>
            <a:ext cx="8811491" cy="49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6814" y="1011448"/>
            <a:ext cx="10390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Discuss these questions.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6741D-1DD2-469C-AB84-A5F64665C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96" y="2168448"/>
            <a:ext cx="11669812" cy="2819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1C4AD4-2BF8-7053-6131-9E05A05D4834}"/>
              </a:ext>
            </a:extLst>
          </p:cNvPr>
          <p:cNvSpPr txBox="1"/>
          <p:nvPr/>
        </p:nvSpPr>
        <p:spPr>
          <a:xfrm>
            <a:off x="2832198" y="2363792"/>
            <a:ext cx="64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EA7509-BCE8-8DED-7A3C-A4DB4D9829E6}"/>
              </a:ext>
            </a:extLst>
          </p:cNvPr>
          <p:cNvSpPr txBox="1"/>
          <p:nvPr/>
        </p:nvSpPr>
        <p:spPr>
          <a:xfrm>
            <a:off x="6669910" y="2377642"/>
            <a:ext cx="64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5FBC89-DB1F-7619-5947-87F4E55C4AD8}"/>
              </a:ext>
            </a:extLst>
          </p:cNvPr>
          <p:cNvSpPr txBox="1"/>
          <p:nvPr/>
        </p:nvSpPr>
        <p:spPr>
          <a:xfrm>
            <a:off x="8581844" y="2377637"/>
            <a:ext cx="64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6FDFB9-FAAD-B2F2-C030-3945786E4058}"/>
              </a:ext>
            </a:extLst>
          </p:cNvPr>
          <p:cNvSpPr txBox="1"/>
          <p:nvPr/>
        </p:nvSpPr>
        <p:spPr>
          <a:xfrm>
            <a:off x="10493778" y="2377632"/>
            <a:ext cx="64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7667" y="1145507"/>
            <a:ext cx="3804439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>
                <a:ea typeface="Times New Roman" panose="02020603050405020304" pitchFamily="18" charset="0"/>
              </a:rPr>
              <a:t>Tips to give instructions:</a:t>
            </a:r>
            <a:endParaRPr lang="en-US" sz="2800">
              <a:effectLst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3628ED-E183-E388-7971-85339CCEE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55" y="2247899"/>
            <a:ext cx="11785930" cy="34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4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following instructions on how to do laundry. Underline the correct answers.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E7BC2C-3522-0632-84CF-5AD0832C1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01" y="2112207"/>
            <a:ext cx="11380577" cy="340357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EC40BA-A2CB-DE90-238A-5FCAF2B899D4}"/>
              </a:ext>
            </a:extLst>
          </p:cNvPr>
          <p:cNvCxnSpPr>
            <a:cxnSpLocks/>
          </p:cNvCxnSpPr>
          <p:nvPr/>
        </p:nvCxnSpPr>
        <p:spPr>
          <a:xfrm>
            <a:off x="7301345" y="2507673"/>
            <a:ext cx="4294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B80AA9-47E5-5788-02D9-CEECD9161817}"/>
              </a:ext>
            </a:extLst>
          </p:cNvPr>
          <p:cNvCxnSpPr>
            <a:cxnSpLocks/>
          </p:cNvCxnSpPr>
          <p:nvPr/>
        </p:nvCxnSpPr>
        <p:spPr>
          <a:xfrm>
            <a:off x="9573490" y="2867898"/>
            <a:ext cx="8866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16B8C2-6FB6-FC3F-79AA-D5ABFB3B1DAC}"/>
              </a:ext>
            </a:extLst>
          </p:cNvPr>
          <p:cNvCxnSpPr>
            <a:cxnSpLocks/>
          </p:cNvCxnSpPr>
          <p:nvPr/>
        </p:nvCxnSpPr>
        <p:spPr>
          <a:xfrm>
            <a:off x="2590799" y="3588345"/>
            <a:ext cx="4572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CD8248-845B-0BA1-E6FB-D50FC5C140F7}"/>
              </a:ext>
            </a:extLst>
          </p:cNvPr>
          <p:cNvCxnSpPr>
            <a:cxnSpLocks/>
          </p:cNvCxnSpPr>
          <p:nvPr/>
        </p:nvCxnSpPr>
        <p:spPr>
          <a:xfrm>
            <a:off x="3808680" y="4323306"/>
            <a:ext cx="8187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7CCEFF-AE72-67BD-CA10-3224E4CC9E39}"/>
              </a:ext>
            </a:extLst>
          </p:cNvPr>
          <p:cNvCxnSpPr>
            <a:cxnSpLocks/>
          </p:cNvCxnSpPr>
          <p:nvPr/>
        </p:nvCxnSpPr>
        <p:spPr>
          <a:xfrm>
            <a:off x="948665" y="5030558"/>
            <a:ext cx="7554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Read the steps in cooking rice in a rice cooker. Use the model in 2 and the tips above to give instructions.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71681B-B67D-7005-3038-FD6283F78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13" y="2602394"/>
            <a:ext cx="10702456" cy="31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groups. Add more steps or tips, and report to the whole class. Vote for the best recipe for cooking rice in a rice cooker.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2813</TotalTime>
  <Words>251</Words>
  <Application>Microsoft Office PowerPoint</Application>
  <PresentationFormat>Widescreen</PresentationFormat>
  <Paragraphs>61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Vu Manh Hai</cp:lastModifiedBy>
  <cp:revision>172</cp:revision>
  <dcterms:created xsi:type="dcterms:W3CDTF">2020-12-09T02:04:09Z</dcterms:created>
  <dcterms:modified xsi:type="dcterms:W3CDTF">2022-12-29T03:58:14Z</dcterms:modified>
</cp:coreProperties>
</file>