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68" r:id="rId4"/>
    <p:sldId id="270" r:id="rId5"/>
    <p:sldId id="259" r:id="rId6"/>
    <p:sldId id="272" r:id="rId7"/>
    <p:sldId id="271" r:id="rId8"/>
    <p:sldId id="267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DD"/>
    <a:srgbClr val="828202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06" autoAdjust="0"/>
  </p:normalViewPr>
  <p:slideViewPr>
    <p:cSldViewPr snapToGrid="0">
      <p:cViewPr varScale="1">
        <p:scale>
          <a:sx n="106" d="100"/>
          <a:sy n="106" d="100"/>
        </p:scale>
        <p:origin x="750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5273C-EFAE-43A0-A2A1-5052D3AFD4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0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+mj-lt"/>
              </a:rPr>
              <a:t>CHỦ </a:t>
            </a:r>
            <a:r>
              <a:rPr lang="vi-VN" sz="3600">
                <a:solidFill>
                  <a:srgbClr val="C00000"/>
                </a:solidFill>
                <a:latin typeface="+mj-lt"/>
              </a:rPr>
              <a:t>ĐỀ </a:t>
            </a:r>
            <a:r>
              <a:rPr lang="vi-VN" sz="3600" dirty="0">
                <a:solidFill>
                  <a:srgbClr val="C00000"/>
                </a:solidFill>
                <a:latin typeface="+mj-lt"/>
              </a:rPr>
              <a:t>3</a:t>
            </a:r>
          </a:p>
          <a:p>
            <a:pPr algn="ctr"/>
            <a:r>
              <a:rPr lang="vi-VN" sz="3600">
                <a:solidFill>
                  <a:srgbClr val="C00000"/>
                </a:solidFill>
                <a:latin typeface="+mj-lt"/>
              </a:rPr>
              <a:t>BIẾT ƠN THẦY CÔ – YÊU QUÝ BẠN BÈ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ĐỀ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>
                <a:latin typeface="+mj-lt"/>
              </a:rPr>
              <a:t>BIẾT ƠN THẦY CÔ – YÊU QUÝ BẠN BÈ (TUẦN 11)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7218"/>
            <a:ext cx="12192000" cy="57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889" y="1041552"/>
            <a:ext cx="11918731" cy="21034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quan sát bức tranh và đặt câu hỏi: Bạn nhìn thấy gì trong bức tranh?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 descr="Kết quả hình ảnh cho hình ảnh tri giác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283" y="3137098"/>
            <a:ext cx="4240924" cy="2475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028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2443656" y="2064328"/>
            <a:ext cx="7709338" cy="25076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4000" b="1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sz="4000" b="1">
                <a:solidFill>
                  <a:srgbClr val="FF0000"/>
                </a:solidFill>
                <a:latin typeface="+mj-lt"/>
              </a:rPr>
              <a:t>:</a:t>
            </a:r>
            <a:r>
              <a:rPr lang="vi-VN" sz="4000" b="1">
                <a:solidFill>
                  <a:srgbClr val="FF0000"/>
                </a:solidFill>
                <a:latin typeface="+mj-lt"/>
              </a:rPr>
              <a:t> 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4000" b="1">
                <a:solidFill>
                  <a:srgbClr val="FF0000"/>
                </a:solidFill>
                <a:latin typeface="+mj-lt"/>
              </a:rPr>
              <a:t>Xác định một số vấn đề thường xảy ra trong quan hệ với bạn bè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414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199" y="2521053"/>
            <a:ext cx="11209284" cy="26815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31532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sz="3200" b="1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 Xác định một số vấn đề thường xảy ra trong quan hệ với bạn bè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558" y="1232513"/>
            <a:ext cx="11098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1</a:t>
            </a:r>
            <a:r>
              <a:rPr lang="vi-VN" sz="2800">
                <a:latin typeface="+mj-lt"/>
              </a:rPr>
              <a:t>. Đọc nhiệm vụ 1 của hoạt động 6 trong SGK Hoạt động trải nghiệm 4 trang 30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932" y="2736004"/>
            <a:ext cx="10197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Làm việc theo nhóm 4, các thành viên trong nhóm lần lượt kể về một lần đã từng gặp phải vấn đề với bạn theo gợi ý:</a:t>
            </a:r>
          </a:p>
          <a:p>
            <a:r>
              <a:rPr lang="vi-VN" sz="2800" i="1">
                <a:latin typeface="+mj-lt"/>
              </a:rPr>
              <a:t>+ Nêu vấn đề của em với bạn</a:t>
            </a:r>
          </a:p>
          <a:p>
            <a:r>
              <a:rPr lang="vi-VN" sz="2800" i="1">
                <a:latin typeface="+mj-lt"/>
              </a:rPr>
              <a:t>+ Thời điểm xảy ra vấn đề đó</a:t>
            </a:r>
          </a:p>
          <a:p>
            <a:r>
              <a:rPr lang="vi-VN" sz="2800" i="1">
                <a:latin typeface="+mj-lt"/>
              </a:rPr>
              <a:t>+ Những lời nói, việc làm em đã thực hiện khi đó</a:t>
            </a: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58" y="2785520"/>
            <a:ext cx="1952297" cy="2671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31532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sz="3200" b="1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 Xác định một số vấn đề thường xảy ra trong quan hệ với bạn bè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358" y="1090619"/>
            <a:ext cx="112092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2</a:t>
            </a:r>
            <a:r>
              <a:rPr lang="vi-VN" sz="2800">
                <a:latin typeface="+mj-lt"/>
              </a:rPr>
              <a:t>. Đọc nhiệm vụ 2 của hoạt động 6 trong SGK Hoạt động trải nghiệm 4 trang 33: Trao đổi về những vấn đề thường xảy ra trong mối quan hệ với bạn bè mà em biết.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866" y="3103059"/>
            <a:ext cx="18417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Làm việc theo nhóm 4, trao đổi về những tranh bên</a:t>
            </a:r>
            <a:endParaRPr lang="vi-VN" sz="2800" i="1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318" y="2577045"/>
            <a:ext cx="4904554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349" y="3607129"/>
            <a:ext cx="4233733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075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1450428" y="2064327"/>
            <a:ext cx="9175531" cy="260226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7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cách giải quyết khi có vấn đề xảy ra trong quan hệ với bạn bè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6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7</a:t>
            </a:r>
            <a:r>
              <a:rPr lang="en-US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Tìm hiểu cách giải quyết khi có vấn đề xảy ra trong quan hệ với bạn bè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635" y="947843"/>
            <a:ext cx="986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Đọc nhiệm vụ 1 hoạt động 7 SGK Hoạt động trải nghiệm 4 trang 31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7635" y="1518464"/>
            <a:ext cx="9864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itchFamily="18" charset="0"/>
                <a:cs typeface="Times New Roman" pitchFamily="18" charset="0"/>
              </a:rPr>
              <a:t>2. Tổ chức làm việc nhóm 4, trao đổi với bạn về một số cách giải quyết khi có vấn đề xảy ra trong quan hệ với bạn bè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71490" y="2881639"/>
            <a:ext cx="30900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itchFamily="18" charset="0"/>
                <a:cs typeface="Times New Roman" pitchFamily="18" charset="0"/>
              </a:rPr>
              <a:t>3. Tiếp tục tổ chức làm việc nhóm 4, trao đổi về những cách giải quyết khi có vấn đề xảy ra trong quan hệ với bạn bè mà em biết.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18" y="2645156"/>
            <a:ext cx="7297961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7B9AB6-CA04-8E47-319F-8881C1628549}"/>
              </a:ext>
            </a:extLst>
          </p:cNvPr>
          <p:cNvSpPr txBox="1"/>
          <p:nvPr/>
        </p:nvSpPr>
        <p:spPr>
          <a:xfrm>
            <a:off x="1425922" y="5934670"/>
            <a:ext cx="6111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67235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0894" y="2681585"/>
            <a:ext cx="9010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5426</TotalTime>
  <Words>380</Words>
  <Application>Microsoft Office PowerPoint</Application>
  <PresentationFormat>Widescreen</PresentationFormat>
  <Paragraphs>28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2022-03-07T03:29:52Z</dcterms:created>
  <dcterms:modified xsi:type="dcterms:W3CDTF">2023-10-10T14:17:40Z</dcterms:modified>
</cp:coreProperties>
</file>