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33" r:id="rId2"/>
    <p:sldId id="335" r:id="rId3"/>
    <p:sldId id="336" r:id="rId4"/>
    <p:sldId id="334" r:id="rId5"/>
    <p:sldId id="337" r:id="rId6"/>
    <p:sldId id="338" r:id="rId7"/>
    <p:sldId id="339" r:id="rId8"/>
    <p:sldId id="340" r:id="rId9"/>
    <p:sldId id="341" r:id="rId10"/>
    <p:sldId id="342" r:id="rId11"/>
    <p:sldId id="34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00FF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98" autoAdjust="0"/>
    <p:restoredTop sz="98566" autoAdjust="0"/>
  </p:normalViewPr>
  <p:slideViewPr>
    <p:cSldViewPr snapToGrid="0">
      <p:cViewPr varScale="1">
        <p:scale>
          <a:sx n="69" d="100"/>
          <a:sy n="69" d="100"/>
        </p:scale>
        <p:origin x="-11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90658" y="4413719"/>
            <a:ext cx="3236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cs typeface="Times New Roman" pitchFamily="18" charset="0"/>
              </a:rPr>
              <a:t>GIÁO VIÊN: TRƯƠNG THẾ THẢO</a:t>
            </a:r>
            <a:endParaRPr lang="vi-VN" b="1" dirty="0">
              <a:solidFill>
                <a:srgbClr val="FF00FF"/>
              </a:solidFill>
              <a:cs typeface="Times New Roman" pitchFamily="18" charset="0"/>
            </a:endParaRPr>
          </a:p>
        </p:txBody>
      </p:sp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8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457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CaCl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05365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15%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299"/>
            <a:ext cx="12192000" cy="187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0743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ở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đkc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4g 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2,8g N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6,4g 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22g CO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93390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 khí X gồm 0,5 mol khí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15,49375 lít khí CO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4,5165.10</a:t>
            </a:r>
            <a:r>
              <a:rPr lang="pt-BR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tử N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và 1,6 gam CH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Tính: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đkc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			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X?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c/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X?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17833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2,48g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3,7185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đkc.Tính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18972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AutoNum type="alphaL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408 kg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90%?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7511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21794"/>
            <a:ext cx="12192001" cy="343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0" y="3954214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a) Quá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trình có xảy ra sự biến đổi hoá học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: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</a:p>
          <a:p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(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3) Gas bắt lửa và cháy trong không khí chủ yếu tạo thành khí carbon dioxide và nước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.</a:t>
            </a:r>
            <a:endParaRPr lang="en-US" sz="2800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carbon dioxide và nước.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50" y="421795"/>
            <a:ext cx="11402292" cy="321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0" y="3496999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b</a:t>
            </a:r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) Nếu ngửi thấy mùi gas trong nhà, chứng tỏ đã có khí gas rò gỉ. Do đó cần phải tiến hành theo các bước sau:</a:t>
            </a:r>
          </a:p>
          <a:p>
            <a:r>
              <a:rPr lang="vi-VN" sz="2400" b="1" i="1" dirty="0" smtClean="0">
                <a:solidFill>
                  <a:srgbClr val="0000FF"/>
                </a:solidFill>
                <a:latin typeface="+mj-lt"/>
              </a:rPr>
              <a:t>Bước 1:</a:t>
            </a: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 </a:t>
            </a:r>
            <a:r>
              <a:rPr lang="vi-VN" sz="2400" b="1" i="1" dirty="0" smtClean="0">
                <a:solidFill>
                  <a:srgbClr val="0000FF"/>
                </a:solidFill>
                <a:latin typeface="+mj-lt"/>
              </a:rPr>
              <a:t>Khóa van bình gas</a:t>
            </a:r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 để tránh gas thoát ra nhiều có thể dẫn đến cháy nổ cao. </a:t>
            </a:r>
          </a:p>
          <a:p>
            <a:r>
              <a:rPr lang="vi-VN" sz="2400" b="1" i="1" dirty="0" smtClean="0">
                <a:solidFill>
                  <a:srgbClr val="0000FF"/>
                </a:solidFill>
                <a:latin typeface="+mj-lt"/>
              </a:rPr>
              <a:t>Bước 2: Mở hết tất cả các cửa (cửa sổ, cửa ra vào …) để khí gas thoát ra ngoài</a:t>
            </a:r>
            <a:endParaRPr lang="vi-VN" sz="2400" dirty="0" smtClean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Chú ý: Có thể sử dụng bìa carton hoặc quạt tay để lùa khí gas ra môi trường nhưng </a:t>
            </a: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không</a:t>
            </a:r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 được bật quạt điện hoặc bật/tắt các công tắc, thiết bị điện, dùng diêm hay bật lửa …  trong nhà bởi dễ phát ra tia lửa điện gây cháy một cách dễ dàng.</a:t>
            </a:r>
          </a:p>
          <a:p>
            <a:r>
              <a:rPr lang="vi-VN" sz="2400" b="1" i="1" dirty="0" smtClean="0">
                <a:solidFill>
                  <a:srgbClr val="0000FF"/>
                </a:solidFill>
                <a:latin typeface="+mj-lt"/>
              </a:rPr>
              <a:t>Bước 3:</a:t>
            </a: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 </a:t>
            </a:r>
            <a:r>
              <a:rPr lang="vi-VN" sz="2400" b="1" i="1" dirty="0" smtClean="0">
                <a:solidFill>
                  <a:srgbClr val="0000FF"/>
                </a:solidFill>
                <a:latin typeface="+mj-lt"/>
              </a:rPr>
              <a:t>Thông báo đến các thành viên đang có trong nhà, di dời trẻ em, người già ra khỏi nhà và báo người lớn (bố, mẹ, …) </a:t>
            </a:r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để có biện pháp xử lí phù hợp tiếp theo</a:t>
            </a:r>
            <a:r>
              <a:rPr lang="vi-VN" sz="2400" dirty="0" smtClean="0">
                <a:solidFill>
                  <a:srgbClr val="0000FF"/>
                </a:solidFill>
                <a:latin typeface="+mj-lt"/>
              </a:rPr>
              <a:t>.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4025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2Mg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+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2MgO</a:t>
            </a:r>
            <a:endParaRPr lang="vi-VN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85342"/>
            <a:ext cx="12202133" cy="195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0" y="298439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	+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=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endParaRPr lang="vi-VN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0789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9 		+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= 	15</a:t>
            </a:r>
            <a:endParaRPr lang="vi-VN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64694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= 15 – 9 = 6 (g)</a:t>
            </a:r>
            <a:endParaRPr lang="vi-VN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14570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oxygen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51332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4Na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+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2992"/>
            <a:ext cx="12192000" cy="225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0" y="298437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4416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+ 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92651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43916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2Fe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92406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538129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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2NaCl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90389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33321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A: M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22.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22.2 = 44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/mol)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9012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4416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+ 2.16 = 44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9781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44 – 32 = 12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/mol)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26461"/>
            <a:ext cx="12207099" cy="184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0" y="450837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carbon (C) =&gt;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19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354" y="474081"/>
            <a:ext cx="11987645" cy="453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Oval 22"/>
          <p:cNvSpPr/>
          <p:nvPr/>
        </p:nvSpPr>
        <p:spPr>
          <a:xfrm>
            <a:off x="581891" y="1731818"/>
            <a:ext cx="415636" cy="471055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93128" y="3103417"/>
            <a:ext cx="415636" cy="471055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5745" y="4447309"/>
            <a:ext cx="415636" cy="471055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4880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CO…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88823"/>
            <a:ext cx="12192001" cy="59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0" y="205612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2583</TotalTime>
  <Words>579</Words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MỞ ĐẦU KHTN 7-HIỀN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2022-07-11T10:05:56Z</dcterms:created>
  <dcterms:modified xsi:type="dcterms:W3CDTF">2023-10-07T09:28:00Z</dcterms:modified>
</cp:coreProperties>
</file>