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16" r:id="rId5"/>
    <p:sldId id="338" r:id="rId6"/>
    <p:sldId id="346" r:id="rId7"/>
    <p:sldId id="347" r:id="rId8"/>
    <p:sldId id="342" r:id="rId9"/>
    <p:sldId id="332" r:id="rId10"/>
    <p:sldId id="337" r:id="rId11"/>
    <p:sldId id="339" r:id="rId12"/>
    <p:sldId id="340" r:id="rId13"/>
    <p:sldId id="341" r:id="rId14"/>
    <p:sldId id="336" r:id="rId15"/>
    <p:sldId id="311" r:id="rId16"/>
    <p:sldId id="310" r:id="rId17"/>
    <p:sldId id="314" r:id="rId18"/>
    <p:sldId id="322" r:id="rId19"/>
    <p:sldId id="331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5C8E3A"/>
    <a:srgbClr val="E0A4A5"/>
    <a:srgbClr val="000000"/>
    <a:srgbClr val="61953D"/>
    <a:srgbClr val="5E913B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96" y="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D6227-00F9-49F4-999F-CF333D24A6F6}" type="doc">
      <dgm:prSet loTypeId="urn:microsoft.com/office/officeart/2005/8/layout/hierarchy2" loCatId="hierarchy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FA19BCE-C5E6-4E19-A7D4-66FDB4DFF3FB}">
      <dgm:prSet phldrT="[Text]" custT="1"/>
      <dgm:spPr/>
      <dgm:t>
        <a:bodyPr/>
        <a:lstStyle/>
        <a:p>
          <a:r>
            <a:rPr lang="en-US" sz="3200" smtClean="0"/>
            <a:t>Ecosystem</a:t>
          </a:r>
          <a:endParaRPr lang="en-US" sz="3200" dirty="0"/>
        </a:p>
      </dgm:t>
    </dgm:pt>
    <dgm:pt modelId="{1BD06344-BB05-43BF-8CB3-429B6A196801}" type="parTrans" cxnId="{3262F753-2866-443C-996A-7F66008C9F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B5EE41-4D28-4BC6-A33C-D4C78367EB73}" type="sibTrans" cxnId="{3262F753-2866-443C-996A-7F66008C9F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B2BA5D-D7A2-4ECD-9812-64CA4C4DCC8C}">
      <dgm:prSet phldrT="[Text]"/>
      <dgm:spPr/>
      <dgm:t>
        <a:bodyPr/>
        <a:lstStyle/>
        <a:p>
          <a:r>
            <a:rPr lang="en-US" smtClean="0"/>
            <a:t>(1) _________ things</a:t>
          </a:r>
          <a:endParaRPr lang="en-US" dirty="0"/>
        </a:p>
      </dgm:t>
    </dgm:pt>
    <dgm:pt modelId="{176A1E78-F3D9-4F14-8F8B-008DE50EED8F}" type="parTrans" cxnId="{A127D124-4085-43EE-BCC4-8EAA74BD40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89BDE9-DE41-434A-A028-F4DD487BB7ED}" type="sibTrans" cxnId="{A127D124-4085-43EE-BCC4-8EAA74BD40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C8982C-4174-416A-9808-604A3B4EF4E6}">
      <dgm:prSet phldrT="[Text]"/>
      <dgm:spPr/>
      <dgm:t>
        <a:bodyPr/>
        <a:lstStyle/>
        <a:p>
          <a:pPr algn="l"/>
          <a:r>
            <a:rPr lang="en-US" smtClean="0"/>
            <a:t>Plants or (2) ______</a:t>
          </a:r>
          <a:endParaRPr lang="en-US" dirty="0"/>
        </a:p>
      </dgm:t>
    </dgm:pt>
    <dgm:pt modelId="{9605DF57-980A-4EA0-9156-2D8C472C9C46}" type="parTrans" cxnId="{654BC4DB-1415-45B9-82D2-A4618B6997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00E7E7-61A8-4784-9B72-CCED53781583}" type="sibTrans" cxnId="{654BC4DB-1415-45B9-82D2-A4618B6997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B9651D-4263-46D0-B9BD-7FC005F7E94E}">
      <dgm:prSet phldrT="[Text]"/>
      <dgm:spPr/>
      <dgm:t>
        <a:bodyPr/>
        <a:lstStyle/>
        <a:p>
          <a:pPr algn="l"/>
          <a:r>
            <a:rPr lang="en-US" smtClean="0"/>
            <a:t>Animals or (3) ______</a:t>
          </a:r>
          <a:endParaRPr lang="en-US" dirty="0"/>
        </a:p>
      </dgm:t>
    </dgm:pt>
    <dgm:pt modelId="{2129C89C-0C0B-4D1C-9FA4-6AC0C506C566}" type="parTrans" cxnId="{B8AA5ED5-29C3-42BD-936C-2708B83DFE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920731-D561-4FE8-800F-6AC447FF9CA2}" type="sibTrans" cxnId="{B8AA5ED5-29C3-42BD-936C-2708B83DFE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0B50A4-3A95-4D1F-A43D-0E474F3B5530}">
      <dgm:prSet phldrT="[Text]"/>
      <dgm:spPr/>
      <dgm:t>
        <a:bodyPr/>
        <a:lstStyle/>
        <a:p>
          <a:r>
            <a:rPr lang="en-US" smtClean="0"/>
            <a:t>(5) _________ things</a:t>
          </a:r>
          <a:endParaRPr lang="en-US" dirty="0"/>
        </a:p>
      </dgm:t>
    </dgm:pt>
    <dgm:pt modelId="{6CC9D3AA-35ED-4949-9268-7E5AD9886E61}" type="parTrans" cxnId="{AEDDBBA8-05BC-4E4D-8EDA-0FF7D043F8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F1DE1F-48AF-4EF8-A6B3-939949F08642}" type="sibTrans" cxnId="{AEDDBBA8-05BC-4E4D-8EDA-0FF7D043F8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C77177-E39F-4825-804A-D97AD7F28FC3}">
      <dgm:prSet phldrT="[Text]"/>
      <dgm:spPr/>
      <dgm:t>
        <a:bodyPr/>
        <a:lstStyle/>
        <a:p>
          <a:pPr algn="l"/>
          <a:r>
            <a:rPr lang="en-US" dirty="0" smtClean="0"/>
            <a:t>Sunlight, soil, air, water, etc.</a:t>
          </a:r>
          <a:endParaRPr lang="en-US" dirty="0"/>
        </a:p>
      </dgm:t>
    </dgm:pt>
    <dgm:pt modelId="{9FAA2792-07FA-414D-A2A0-432BD4AB36AB}" type="parTrans" cxnId="{C9D647E6-4494-4E85-ACF1-6DAF00510D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2B8640-C54B-44D9-B536-6F1724B4CB1E}" type="sibTrans" cxnId="{C9D647E6-4494-4E85-ACF1-6DAF00510D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B5D2EA-CE0F-47EF-A5F7-8A5A49C0858E}">
      <dgm:prSet phldrT="[Text]"/>
      <dgm:spPr/>
      <dgm:t>
        <a:bodyPr/>
        <a:lstStyle/>
        <a:p>
          <a:pPr algn="l"/>
          <a:r>
            <a:rPr lang="en-US" dirty="0" smtClean="0"/>
            <a:t>Tiny organism such as (4) __________</a:t>
          </a:r>
          <a:endParaRPr lang="en-US" dirty="0"/>
        </a:p>
      </dgm:t>
    </dgm:pt>
    <dgm:pt modelId="{8A353940-56CD-4619-B675-D786ACBBDAF8}" type="parTrans" cxnId="{775EB092-6DDC-48C1-A526-B883D3ECA5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B04256-285D-4686-8FE2-3173956A84C6}" type="sibTrans" cxnId="{775EB092-6DDC-48C1-A526-B883D3ECA5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689F50-C9C9-45EC-9009-C994725EC990}" type="pres">
      <dgm:prSet presAssocID="{F52D6227-00F9-49F4-999F-CF333D24A6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2218D-F541-4384-AAC4-4A2DD4A3D48B}" type="pres">
      <dgm:prSet presAssocID="{1FA19BCE-C5E6-4E19-A7D4-66FDB4DFF3FB}" presName="root1" presStyleCnt="0"/>
      <dgm:spPr/>
    </dgm:pt>
    <dgm:pt modelId="{E903EFBD-AA32-43F1-A786-23FD2B5E56CC}" type="pres">
      <dgm:prSet presAssocID="{1FA19BCE-C5E6-4E19-A7D4-66FDB4DFF3FB}" presName="LevelOneTextNode" presStyleLbl="node0" presStyleIdx="0" presStyleCnt="1" custScaleX="84237" custScaleY="100003" custLinFactNeighborX="-45942" custLinFactNeighborY="-59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50953-4A11-43AC-88FF-8E1064DB1049}" type="pres">
      <dgm:prSet presAssocID="{1FA19BCE-C5E6-4E19-A7D4-66FDB4DFF3FB}" presName="level2hierChild" presStyleCnt="0"/>
      <dgm:spPr/>
    </dgm:pt>
    <dgm:pt modelId="{00C5F465-236F-48A0-9ACD-D45F3B564C52}" type="pres">
      <dgm:prSet presAssocID="{176A1E78-F3D9-4F14-8F8B-008DE50EED8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EFC94CE-857A-408D-9237-B07068950124}" type="pres">
      <dgm:prSet presAssocID="{176A1E78-F3D9-4F14-8F8B-008DE50EED8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DCCEE9F-94B5-4526-9477-46EAEC0A526F}" type="pres">
      <dgm:prSet presAssocID="{1CB2BA5D-D7A2-4ECD-9812-64CA4C4DCC8C}" presName="root2" presStyleCnt="0"/>
      <dgm:spPr/>
    </dgm:pt>
    <dgm:pt modelId="{BC643795-8D96-4BEF-9B9B-BA366818E075}" type="pres">
      <dgm:prSet presAssocID="{1CB2BA5D-D7A2-4ECD-9812-64CA4C4DCC8C}" presName="LevelTwoTextNode" presStyleLbl="node2" presStyleIdx="0" presStyleCnt="2" custLinFactNeighborX="-45309" custLinFactNeighborY="-44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418177-FCD7-4A69-BC4F-D4961C1FFF59}" type="pres">
      <dgm:prSet presAssocID="{1CB2BA5D-D7A2-4ECD-9812-64CA4C4DCC8C}" presName="level3hierChild" presStyleCnt="0"/>
      <dgm:spPr/>
    </dgm:pt>
    <dgm:pt modelId="{F4E25ABC-D298-43F5-B21A-70939052F052}" type="pres">
      <dgm:prSet presAssocID="{9605DF57-980A-4EA0-9156-2D8C472C9C4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06A4B5E-3F5C-485D-A504-175F61A9FC13}" type="pres">
      <dgm:prSet presAssocID="{9605DF57-980A-4EA0-9156-2D8C472C9C4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13AD6650-1967-4DC2-9408-1DB4F3E37F5F}" type="pres">
      <dgm:prSet presAssocID="{64C8982C-4174-416A-9808-604A3B4EF4E6}" presName="root2" presStyleCnt="0"/>
      <dgm:spPr/>
    </dgm:pt>
    <dgm:pt modelId="{AD30B58A-28D3-45AF-A505-A5ED32B42350}" type="pres">
      <dgm:prSet presAssocID="{64C8982C-4174-416A-9808-604A3B4EF4E6}" presName="LevelTwoTextNode" presStyleLbl="node3" presStyleIdx="0" presStyleCnt="4" custScaleX="157022" custLinFactNeighborX="-2168" custLinFactNeighborY="7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75D47-50FF-4BD9-B2CB-6BACC41C30A1}" type="pres">
      <dgm:prSet presAssocID="{64C8982C-4174-416A-9808-604A3B4EF4E6}" presName="level3hierChild" presStyleCnt="0"/>
      <dgm:spPr/>
    </dgm:pt>
    <dgm:pt modelId="{37F15E58-C9EB-41D9-AFA9-0972ACE740DF}" type="pres">
      <dgm:prSet presAssocID="{2129C89C-0C0B-4D1C-9FA4-6AC0C506C566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067C718A-0CBD-4D7D-9DA1-6B796A4F42D9}" type="pres">
      <dgm:prSet presAssocID="{2129C89C-0C0B-4D1C-9FA4-6AC0C506C566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B35F449-5612-4DAE-AA1A-92B6E1F7B0AF}" type="pres">
      <dgm:prSet presAssocID="{1BB9651D-4263-46D0-B9BD-7FC005F7E94E}" presName="root2" presStyleCnt="0"/>
      <dgm:spPr/>
    </dgm:pt>
    <dgm:pt modelId="{F8CB0B30-B930-4986-857A-8A2D29EC2B2C}" type="pres">
      <dgm:prSet presAssocID="{1BB9651D-4263-46D0-B9BD-7FC005F7E94E}" presName="LevelTwoTextNode" presStyleLbl="node3" presStyleIdx="1" presStyleCnt="4" custScaleX="158423" custLinFactNeighborX="-1446" custLinFactNeighborY="57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CA7EA-4A37-4809-A407-01623E1E0A50}" type="pres">
      <dgm:prSet presAssocID="{1BB9651D-4263-46D0-B9BD-7FC005F7E94E}" presName="level3hierChild" presStyleCnt="0"/>
      <dgm:spPr/>
    </dgm:pt>
    <dgm:pt modelId="{C43A7A6F-8DF0-4A33-B4AE-FDC04220834F}" type="pres">
      <dgm:prSet presAssocID="{8A353940-56CD-4619-B675-D786ACBBDAF8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AF43962F-1582-4040-8749-EBFEF66FFCAF}" type="pres">
      <dgm:prSet presAssocID="{8A353940-56CD-4619-B675-D786ACBBDAF8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C8BDBC9-933D-401B-9396-B8DCC7BE3515}" type="pres">
      <dgm:prSet presAssocID="{CDB5D2EA-CE0F-47EF-A5F7-8A5A49C0858E}" presName="root2" presStyleCnt="0"/>
      <dgm:spPr/>
    </dgm:pt>
    <dgm:pt modelId="{5FF8D013-8EE5-4E8E-A8DC-58E1EA206A5A}" type="pres">
      <dgm:prSet presAssocID="{CDB5D2EA-CE0F-47EF-A5F7-8A5A49C0858E}" presName="LevelTwoTextNode" presStyleLbl="node3" presStyleIdx="2" presStyleCnt="4" custScaleX="1615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17B4DE-69FF-45F6-82AD-8C376FE4C0C4}" type="pres">
      <dgm:prSet presAssocID="{CDB5D2EA-CE0F-47EF-A5F7-8A5A49C0858E}" presName="level3hierChild" presStyleCnt="0"/>
      <dgm:spPr/>
    </dgm:pt>
    <dgm:pt modelId="{21C6DB0B-4D23-40F8-B689-1DFA089735FE}" type="pres">
      <dgm:prSet presAssocID="{6CC9D3AA-35ED-4949-9268-7E5AD9886E6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401959E-8B11-4B64-BD50-4FFDB4207F8F}" type="pres">
      <dgm:prSet presAssocID="{6CC9D3AA-35ED-4949-9268-7E5AD9886E6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C43E755-24F0-49B7-B6E6-99B90F4D6816}" type="pres">
      <dgm:prSet presAssocID="{090B50A4-3A95-4D1F-A43D-0E474F3B5530}" presName="root2" presStyleCnt="0"/>
      <dgm:spPr/>
    </dgm:pt>
    <dgm:pt modelId="{1CB337B7-7D43-4723-8321-8BBCAFB3CC21}" type="pres">
      <dgm:prSet presAssocID="{090B50A4-3A95-4D1F-A43D-0E474F3B5530}" presName="LevelTwoTextNode" presStyleLbl="node2" presStyleIdx="1" presStyleCnt="2" custLinFactNeighborX="-45309" custLinFactNeighborY="-30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5644E-6C9E-4F38-AA86-361A0550F6F0}" type="pres">
      <dgm:prSet presAssocID="{090B50A4-3A95-4D1F-A43D-0E474F3B5530}" presName="level3hierChild" presStyleCnt="0"/>
      <dgm:spPr/>
    </dgm:pt>
    <dgm:pt modelId="{AD7C678F-C4C3-4FB9-9BEC-B5E85B8C40B2}" type="pres">
      <dgm:prSet presAssocID="{9FAA2792-07FA-414D-A2A0-432BD4AB36AB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B058D55-E89C-4221-BD85-9CA09DB693CC}" type="pres">
      <dgm:prSet presAssocID="{9FAA2792-07FA-414D-A2A0-432BD4AB36AB}" presName="connTx" presStyleLbl="parChTrans1D3" presStyleIdx="3" presStyleCnt="4"/>
      <dgm:spPr/>
      <dgm:t>
        <a:bodyPr/>
        <a:lstStyle/>
        <a:p>
          <a:endParaRPr lang="en-US"/>
        </a:p>
      </dgm:t>
    </dgm:pt>
    <dgm:pt modelId="{BE69D35A-1814-44E7-9844-33495035BF8D}" type="pres">
      <dgm:prSet presAssocID="{52C77177-E39F-4825-804A-D97AD7F28FC3}" presName="root2" presStyleCnt="0"/>
      <dgm:spPr/>
    </dgm:pt>
    <dgm:pt modelId="{2CE5393F-AB09-4016-8C63-721F1192D1B3}" type="pres">
      <dgm:prSet presAssocID="{52C77177-E39F-4825-804A-D97AD7F28FC3}" presName="LevelTwoTextNode" presStyleLbl="node3" presStyleIdx="3" presStyleCnt="4" custScaleX="164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FA667C-0249-492C-9B0B-6ACCE936B6ED}" type="pres">
      <dgm:prSet presAssocID="{52C77177-E39F-4825-804A-D97AD7F28FC3}" presName="level3hierChild" presStyleCnt="0"/>
      <dgm:spPr/>
    </dgm:pt>
  </dgm:ptLst>
  <dgm:cxnLst>
    <dgm:cxn modelId="{D746B19F-55C0-4916-A362-34C9EDD14305}" type="presOf" srcId="{64C8982C-4174-416A-9808-604A3B4EF4E6}" destId="{AD30B58A-28D3-45AF-A505-A5ED32B42350}" srcOrd="0" destOrd="0" presId="urn:microsoft.com/office/officeart/2005/8/layout/hierarchy2"/>
    <dgm:cxn modelId="{1D2EC815-0E3D-4C07-8D2B-129F470592A5}" type="presOf" srcId="{176A1E78-F3D9-4F14-8F8B-008DE50EED8F}" destId="{DEFC94CE-857A-408D-9237-B07068950124}" srcOrd="1" destOrd="0" presId="urn:microsoft.com/office/officeart/2005/8/layout/hierarchy2"/>
    <dgm:cxn modelId="{F23FE6F4-512C-4264-8697-E0E07BA7753B}" type="presOf" srcId="{F52D6227-00F9-49F4-999F-CF333D24A6F6}" destId="{4C689F50-C9C9-45EC-9009-C994725EC990}" srcOrd="0" destOrd="0" presId="urn:microsoft.com/office/officeart/2005/8/layout/hierarchy2"/>
    <dgm:cxn modelId="{AEDDBBA8-05BC-4E4D-8EDA-0FF7D043F8C5}" srcId="{1FA19BCE-C5E6-4E19-A7D4-66FDB4DFF3FB}" destId="{090B50A4-3A95-4D1F-A43D-0E474F3B5530}" srcOrd="1" destOrd="0" parTransId="{6CC9D3AA-35ED-4949-9268-7E5AD9886E61}" sibTransId="{48F1DE1F-48AF-4EF8-A6B3-939949F08642}"/>
    <dgm:cxn modelId="{194507B6-912A-4599-8598-5E1F1B4F6A1C}" type="presOf" srcId="{8A353940-56CD-4619-B675-D786ACBBDAF8}" destId="{AF43962F-1582-4040-8749-EBFEF66FFCAF}" srcOrd="1" destOrd="0" presId="urn:microsoft.com/office/officeart/2005/8/layout/hierarchy2"/>
    <dgm:cxn modelId="{C0477A65-726E-41F6-B349-9E1E2CAE5201}" type="presOf" srcId="{1CB2BA5D-D7A2-4ECD-9812-64CA4C4DCC8C}" destId="{BC643795-8D96-4BEF-9B9B-BA366818E075}" srcOrd="0" destOrd="0" presId="urn:microsoft.com/office/officeart/2005/8/layout/hierarchy2"/>
    <dgm:cxn modelId="{81E1020A-0C39-498F-8F48-7FE070236252}" type="presOf" srcId="{1BB9651D-4263-46D0-B9BD-7FC005F7E94E}" destId="{F8CB0B30-B930-4986-857A-8A2D29EC2B2C}" srcOrd="0" destOrd="0" presId="urn:microsoft.com/office/officeart/2005/8/layout/hierarchy2"/>
    <dgm:cxn modelId="{A127D124-4085-43EE-BCC4-8EAA74BD4006}" srcId="{1FA19BCE-C5E6-4E19-A7D4-66FDB4DFF3FB}" destId="{1CB2BA5D-D7A2-4ECD-9812-64CA4C4DCC8C}" srcOrd="0" destOrd="0" parTransId="{176A1E78-F3D9-4F14-8F8B-008DE50EED8F}" sibTransId="{BF89BDE9-DE41-434A-A028-F4DD487BB7ED}"/>
    <dgm:cxn modelId="{306D523E-36A8-4060-8B93-7A1258A7CE81}" type="presOf" srcId="{090B50A4-3A95-4D1F-A43D-0E474F3B5530}" destId="{1CB337B7-7D43-4723-8321-8BBCAFB3CC21}" srcOrd="0" destOrd="0" presId="urn:microsoft.com/office/officeart/2005/8/layout/hierarchy2"/>
    <dgm:cxn modelId="{9FC09DA5-6281-4CB3-8797-670B1C82E02F}" type="presOf" srcId="{9605DF57-980A-4EA0-9156-2D8C472C9C46}" destId="{006A4B5E-3F5C-485D-A504-175F61A9FC13}" srcOrd="1" destOrd="0" presId="urn:microsoft.com/office/officeart/2005/8/layout/hierarchy2"/>
    <dgm:cxn modelId="{B8AA5ED5-29C3-42BD-936C-2708B83DFE7F}" srcId="{1CB2BA5D-D7A2-4ECD-9812-64CA4C4DCC8C}" destId="{1BB9651D-4263-46D0-B9BD-7FC005F7E94E}" srcOrd="1" destOrd="0" parTransId="{2129C89C-0C0B-4D1C-9FA4-6AC0C506C566}" sibTransId="{F4920731-D561-4FE8-800F-6AC447FF9CA2}"/>
    <dgm:cxn modelId="{21B7593C-53A2-4F2C-96B8-96303985C1C6}" type="presOf" srcId="{176A1E78-F3D9-4F14-8F8B-008DE50EED8F}" destId="{00C5F465-236F-48A0-9ACD-D45F3B564C52}" srcOrd="0" destOrd="0" presId="urn:microsoft.com/office/officeart/2005/8/layout/hierarchy2"/>
    <dgm:cxn modelId="{654BC4DB-1415-45B9-82D2-A4618B69977B}" srcId="{1CB2BA5D-D7A2-4ECD-9812-64CA4C4DCC8C}" destId="{64C8982C-4174-416A-9808-604A3B4EF4E6}" srcOrd="0" destOrd="0" parTransId="{9605DF57-980A-4EA0-9156-2D8C472C9C46}" sibTransId="{D400E7E7-61A8-4784-9B72-CCED53781583}"/>
    <dgm:cxn modelId="{C9D647E6-4494-4E85-ACF1-6DAF00510D43}" srcId="{090B50A4-3A95-4D1F-A43D-0E474F3B5530}" destId="{52C77177-E39F-4825-804A-D97AD7F28FC3}" srcOrd="0" destOrd="0" parTransId="{9FAA2792-07FA-414D-A2A0-432BD4AB36AB}" sibTransId="{B52B8640-C54B-44D9-B536-6F1724B4CB1E}"/>
    <dgm:cxn modelId="{84874BFC-EB21-40CC-ACAB-62DCF65A0C29}" type="presOf" srcId="{2129C89C-0C0B-4D1C-9FA4-6AC0C506C566}" destId="{37F15E58-C9EB-41D9-AFA9-0972ACE740DF}" srcOrd="0" destOrd="0" presId="urn:microsoft.com/office/officeart/2005/8/layout/hierarchy2"/>
    <dgm:cxn modelId="{EF011CA6-4D20-4249-8A18-BD80D64C4DC5}" type="presOf" srcId="{6CC9D3AA-35ED-4949-9268-7E5AD9886E61}" destId="{2401959E-8B11-4B64-BD50-4FFDB4207F8F}" srcOrd="1" destOrd="0" presId="urn:microsoft.com/office/officeart/2005/8/layout/hierarchy2"/>
    <dgm:cxn modelId="{B1408DCD-00D7-48D0-A219-47D1301EEB28}" type="presOf" srcId="{6CC9D3AA-35ED-4949-9268-7E5AD9886E61}" destId="{21C6DB0B-4D23-40F8-B689-1DFA089735FE}" srcOrd="0" destOrd="0" presId="urn:microsoft.com/office/officeart/2005/8/layout/hierarchy2"/>
    <dgm:cxn modelId="{59B57D6D-E8C0-4AF7-BB55-6020BB63288C}" type="presOf" srcId="{9605DF57-980A-4EA0-9156-2D8C472C9C46}" destId="{F4E25ABC-D298-43F5-B21A-70939052F052}" srcOrd="0" destOrd="0" presId="urn:microsoft.com/office/officeart/2005/8/layout/hierarchy2"/>
    <dgm:cxn modelId="{D8028E92-3294-42D1-9B92-0BF310E1960B}" type="presOf" srcId="{9FAA2792-07FA-414D-A2A0-432BD4AB36AB}" destId="{9B058D55-E89C-4221-BD85-9CA09DB693CC}" srcOrd="1" destOrd="0" presId="urn:microsoft.com/office/officeart/2005/8/layout/hierarchy2"/>
    <dgm:cxn modelId="{826D58B4-335B-48C9-801E-BDEFF09B5127}" type="presOf" srcId="{1FA19BCE-C5E6-4E19-A7D4-66FDB4DFF3FB}" destId="{E903EFBD-AA32-43F1-A786-23FD2B5E56CC}" srcOrd="0" destOrd="0" presId="urn:microsoft.com/office/officeart/2005/8/layout/hierarchy2"/>
    <dgm:cxn modelId="{1442C43B-34F3-4A1E-83DE-FC0933D71F28}" type="presOf" srcId="{2129C89C-0C0B-4D1C-9FA4-6AC0C506C566}" destId="{067C718A-0CBD-4D7D-9DA1-6B796A4F42D9}" srcOrd="1" destOrd="0" presId="urn:microsoft.com/office/officeart/2005/8/layout/hierarchy2"/>
    <dgm:cxn modelId="{E6CD016B-013F-44EC-8C58-ED65076E3C78}" type="presOf" srcId="{9FAA2792-07FA-414D-A2A0-432BD4AB36AB}" destId="{AD7C678F-C4C3-4FB9-9BEC-B5E85B8C40B2}" srcOrd="0" destOrd="0" presId="urn:microsoft.com/office/officeart/2005/8/layout/hierarchy2"/>
    <dgm:cxn modelId="{3262F753-2866-443C-996A-7F66008C9F8D}" srcId="{F52D6227-00F9-49F4-999F-CF333D24A6F6}" destId="{1FA19BCE-C5E6-4E19-A7D4-66FDB4DFF3FB}" srcOrd="0" destOrd="0" parTransId="{1BD06344-BB05-43BF-8CB3-429B6A196801}" sibTransId="{98B5EE41-4D28-4BC6-A33C-D4C78367EB73}"/>
    <dgm:cxn modelId="{CEF96D46-A66B-4091-B0E5-7074319968E8}" type="presOf" srcId="{52C77177-E39F-4825-804A-D97AD7F28FC3}" destId="{2CE5393F-AB09-4016-8C63-721F1192D1B3}" srcOrd="0" destOrd="0" presId="urn:microsoft.com/office/officeart/2005/8/layout/hierarchy2"/>
    <dgm:cxn modelId="{775EB092-6DDC-48C1-A526-B883D3ECA5CB}" srcId="{1CB2BA5D-D7A2-4ECD-9812-64CA4C4DCC8C}" destId="{CDB5D2EA-CE0F-47EF-A5F7-8A5A49C0858E}" srcOrd="2" destOrd="0" parTransId="{8A353940-56CD-4619-B675-D786ACBBDAF8}" sibTransId="{68B04256-285D-4686-8FE2-3173956A84C6}"/>
    <dgm:cxn modelId="{973CEA14-1776-4063-B2CA-3E6DF2565049}" type="presOf" srcId="{CDB5D2EA-CE0F-47EF-A5F7-8A5A49C0858E}" destId="{5FF8D013-8EE5-4E8E-A8DC-58E1EA206A5A}" srcOrd="0" destOrd="0" presId="urn:microsoft.com/office/officeart/2005/8/layout/hierarchy2"/>
    <dgm:cxn modelId="{940BCF9D-F9DB-4E72-BECF-CFCB2F89E39B}" type="presOf" srcId="{8A353940-56CD-4619-B675-D786ACBBDAF8}" destId="{C43A7A6F-8DF0-4A33-B4AE-FDC04220834F}" srcOrd="0" destOrd="0" presId="urn:microsoft.com/office/officeart/2005/8/layout/hierarchy2"/>
    <dgm:cxn modelId="{5F310667-B456-49A5-A84E-5643E4987352}" type="presParOf" srcId="{4C689F50-C9C9-45EC-9009-C994725EC990}" destId="{F602218D-F541-4384-AAC4-4A2DD4A3D48B}" srcOrd="0" destOrd="0" presId="urn:microsoft.com/office/officeart/2005/8/layout/hierarchy2"/>
    <dgm:cxn modelId="{969B2A72-42A7-4DDA-BC7E-48DF01BB47AB}" type="presParOf" srcId="{F602218D-F541-4384-AAC4-4A2DD4A3D48B}" destId="{E903EFBD-AA32-43F1-A786-23FD2B5E56CC}" srcOrd="0" destOrd="0" presId="urn:microsoft.com/office/officeart/2005/8/layout/hierarchy2"/>
    <dgm:cxn modelId="{E4787AB9-119D-467B-8E37-4FA20516F950}" type="presParOf" srcId="{F602218D-F541-4384-AAC4-4A2DD4A3D48B}" destId="{4EE50953-4A11-43AC-88FF-8E1064DB1049}" srcOrd="1" destOrd="0" presId="urn:microsoft.com/office/officeart/2005/8/layout/hierarchy2"/>
    <dgm:cxn modelId="{3A57B9B7-B0BA-4245-A69B-CEE6ED009B2A}" type="presParOf" srcId="{4EE50953-4A11-43AC-88FF-8E1064DB1049}" destId="{00C5F465-236F-48A0-9ACD-D45F3B564C52}" srcOrd="0" destOrd="0" presId="urn:microsoft.com/office/officeart/2005/8/layout/hierarchy2"/>
    <dgm:cxn modelId="{ED5DB1A5-F389-4518-BCEC-D718C26B1DF6}" type="presParOf" srcId="{00C5F465-236F-48A0-9ACD-D45F3B564C52}" destId="{DEFC94CE-857A-408D-9237-B07068950124}" srcOrd="0" destOrd="0" presId="urn:microsoft.com/office/officeart/2005/8/layout/hierarchy2"/>
    <dgm:cxn modelId="{450046AF-FCF2-4FE3-821A-4E525BC4E94A}" type="presParOf" srcId="{4EE50953-4A11-43AC-88FF-8E1064DB1049}" destId="{ADCCEE9F-94B5-4526-9477-46EAEC0A526F}" srcOrd="1" destOrd="0" presId="urn:microsoft.com/office/officeart/2005/8/layout/hierarchy2"/>
    <dgm:cxn modelId="{D11D7247-3994-4200-8963-1397C75D0DFF}" type="presParOf" srcId="{ADCCEE9F-94B5-4526-9477-46EAEC0A526F}" destId="{BC643795-8D96-4BEF-9B9B-BA366818E075}" srcOrd="0" destOrd="0" presId="urn:microsoft.com/office/officeart/2005/8/layout/hierarchy2"/>
    <dgm:cxn modelId="{AD94B3BB-6523-45A5-A216-B8C3A7005FAD}" type="presParOf" srcId="{ADCCEE9F-94B5-4526-9477-46EAEC0A526F}" destId="{E2418177-FCD7-4A69-BC4F-D4961C1FFF59}" srcOrd="1" destOrd="0" presId="urn:microsoft.com/office/officeart/2005/8/layout/hierarchy2"/>
    <dgm:cxn modelId="{FDAF39CC-22A6-46B8-9BE4-FDA6B78686AB}" type="presParOf" srcId="{E2418177-FCD7-4A69-BC4F-D4961C1FFF59}" destId="{F4E25ABC-D298-43F5-B21A-70939052F052}" srcOrd="0" destOrd="0" presId="urn:microsoft.com/office/officeart/2005/8/layout/hierarchy2"/>
    <dgm:cxn modelId="{1A5953F3-129E-42E4-BECE-EEA189C37799}" type="presParOf" srcId="{F4E25ABC-D298-43F5-B21A-70939052F052}" destId="{006A4B5E-3F5C-485D-A504-175F61A9FC13}" srcOrd="0" destOrd="0" presId="urn:microsoft.com/office/officeart/2005/8/layout/hierarchy2"/>
    <dgm:cxn modelId="{6131B040-C5E7-4D21-A428-9BE785A864C5}" type="presParOf" srcId="{E2418177-FCD7-4A69-BC4F-D4961C1FFF59}" destId="{13AD6650-1967-4DC2-9408-1DB4F3E37F5F}" srcOrd="1" destOrd="0" presId="urn:microsoft.com/office/officeart/2005/8/layout/hierarchy2"/>
    <dgm:cxn modelId="{F05DB222-93F8-480B-8E53-6177D49BE06D}" type="presParOf" srcId="{13AD6650-1967-4DC2-9408-1DB4F3E37F5F}" destId="{AD30B58A-28D3-45AF-A505-A5ED32B42350}" srcOrd="0" destOrd="0" presId="urn:microsoft.com/office/officeart/2005/8/layout/hierarchy2"/>
    <dgm:cxn modelId="{3FB185CC-6CEF-4354-B9E2-D3A45D16C7F8}" type="presParOf" srcId="{13AD6650-1967-4DC2-9408-1DB4F3E37F5F}" destId="{F9775D47-50FF-4BD9-B2CB-6BACC41C30A1}" srcOrd="1" destOrd="0" presId="urn:microsoft.com/office/officeart/2005/8/layout/hierarchy2"/>
    <dgm:cxn modelId="{765AF9B2-FD46-4AD3-9DBD-AA82C8770AC9}" type="presParOf" srcId="{E2418177-FCD7-4A69-BC4F-D4961C1FFF59}" destId="{37F15E58-C9EB-41D9-AFA9-0972ACE740DF}" srcOrd="2" destOrd="0" presId="urn:microsoft.com/office/officeart/2005/8/layout/hierarchy2"/>
    <dgm:cxn modelId="{A4984EC6-3294-4445-8845-D576D87C5C40}" type="presParOf" srcId="{37F15E58-C9EB-41D9-AFA9-0972ACE740DF}" destId="{067C718A-0CBD-4D7D-9DA1-6B796A4F42D9}" srcOrd="0" destOrd="0" presId="urn:microsoft.com/office/officeart/2005/8/layout/hierarchy2"/>
    <dgm:cxn modelId="{F554904F-1EAD-4679-8349-B72AC48F420D}" type="presParOf" srcId="{E2418177-FCD7-4A69-BC4F-D4961C1FFF59}" destId="{BB35F449-5612-4DAE-AA1A-92B6E1F7B0AF}" srcOrd="3" destOrd="0" presId="urn:microsoft.com/office/officeart/2005/8/layout/hierarchy2"/>
    <dgm:cxn modelId="{9E8DE6CB-E4D6-4DBF-808F-EF4C216140D2}" type="presParOf" srcId="{BB35F449-5612-4DAE-AA1A-92B6E1F7B0AF}" destId="{F8CB0B30-B930-4986-857A-8A2D29EC2B2C}" srcOrd="0" destOrd="0" presId="urn:microsoft.com/office/officeart/2005/8/layout/hierarchy2"/>
    <dgm:cxn modelId="{80F8A201-DC27-40C9-A038-EEA464A3D3E0}" type="presParOf" srcId="{BB35F449-5612-4DAE-AA1A-92B6E1F7B0AF}" destId="{414CA7EA-4A37-4809-A407-01623E1E0A50}" srcOrd="1" destOrd="0" presId="urn:microsoft.com/office/officeart/2005/8/layout/hierarchy2"/>
    <dgm:cxn modelId="{EC9EC6B9-8892-4FC6-8C2A-F58956106C42}" type="presParOf" srcId="{E2418177-FCD7-4A69-BC4F-D4961C1FFF59}" destId="{C43A7A6F-8DF0-4A33-B4AE-FDC04220834F}" srcOrd="4" destOrd="0" presId="urn:microsoft.com/office/officeart/2005/8/layout/hierarchy2"/>
    <dgm:cxn modelId="{B5F1067F-8057-40BE-8834-0D9AAC3A3D7C}" type="presParOf" srcId="{C43A7A6F-8DF0-4A33-B4AE-FDC04220834F}" destId="{AF43962F-1582-4040-8749-EBFEF66FFCAF}" srcOrd="0" destOrd="0" presId="urn:microsoft.com/office/officeart/2005/8/layout/hierarchy2"/>
    <dgm:cxn modelId="{07C1137B-05ED-491C-89D7-D721508CAC99}" type="presParOf" srcId="{E2418177-FCD7-4A69-BC4F-D4961C1FFF59}" destId="{7C8BDBC9-933D-401B-9396-B8DCC7BE3515}" srcOrd="5" destOrd="0" presId="urn:microsoft.com/office/officeart/2005/8/layout/hierarchy2"/>
    <dgm:cxn modelId="{7D67D5AD-14D7-49C2-A3B6-92E9CC6C211E}" type="presParOf" srcId="{7C8BDBC9-933D-401B-9396-B8DCC7BE3515}" destId="{5FF8D013-8EE5-4E8E-A8DC-58E1EA206A5A}" srcOrd="0" destOrd="0" presId="urn:microsoft.com/office/officeart/2005/8/layout/hierarchy2"/>
    <dgm:cxn modelId="{1B8DECB3-7537-4BEE-824D-B9221958CDEB}" type="presParOf" srcId="{7C8BDBC9-933D-401B-9396-B8DCC7BE3515}" destId="{4817B4DE-69FF-45F6-82AD-8C376FE4C0C4}" srcOrd="1" destOrd="0" presId="urn:microsoft.com/office/officeart/2005/8/layout/hierarchy2"/>
    <dgm:cxn modelId="{8AE5EC09-8E23-46AA-87ED-7475A7D36974}" type="presParOf" srcId="{4EE50953-4A11-43AC-88FF-8E1064DB1049}" destId="{21C6DB0B-4D23-40F8-B689-1DFA089735FE}" srcOrd="2" destOrd="0" presId="urn:microsoft.com/office/officeart/2005/8/layout/hierarchy2"/>
    <dgm:cxn modelId="{57C3890A-983A-4EFC-BA06-C0C0438667DE}" type="presParOf" srcId="{21C6DB0B-4D23-40F8-B689-1DFA089735FE}" destId="{2401959E-8B11-4B64-BD50-4FFDB4207F8F}" srcOrd="0" destOrd="0" presId="urn:microsoft.com/office/officeart/2005/8/layout/hierarchy2"/>
    <dgm:cxn modelId="{3613023F-85FE-4C49-BA7F-24CCEA681646}" type="presParOf" srcId="{4EE50953-4A11-43AC-88FF-8E1064DB1049}" destId="{FC43E755-24F0-49B7-B6E6-99B90F4D6816}" srcOrd="3" destOrd="0" presId="urn:microsoft.com/office/officeart/2005/8/layout/hierarchy2"/>
    <dgm:cxn modelId="{7AA691E9-6013-4C25-A976-DCDE4C748B95}" type="presParOf" srcId="{FC43E755-24F0-49B7-B6E6-99B90F4D6816}" destId="{1CB337B7-7D43-4723-8321-8BBCAFB3CC21}" srcOrd="0" destOrd="0" presId="urn:microsoft.com/office/officeart/2005/8/layout/hierarchy2"/>
    <dgm:cxn modelId="{4D29324D-3B9C-4FA6-A16F-2E32ED410B55}" type="presParOf" srcId="{FC43E755-24F0-49B7-B6E6-99B90F4D6816}" destId="{AAE5644E-6C9E-4F38-AA86-361A0550F6F0}" srcOrd="1" destOrd="0" presId="urn:microsoft.com/office/officeart/2005/8/layout/hierarchy2"/>
    <dgm:cxn modelId="{FE25A0A4-7B6C-488C-BA54-0CEAB64BD675}" type="presParOf" srcId="{AAE5644E-6C9E-4F38-AA86-361A0550F6F0}" destId="{AD7C678F-C4C3-4FB9-9BEC-B5E85B8C40B2}" srcOrd="0" destOrd="0" presId="urn:microsoft.com/office/officeart/2005/8/layout/hierarchy2"/>
    <dgm:cxn modelId="{7042715C-6687-4568-8585-90C40A41F172}" type="presParOf" srcId="{AD7C678F-C4C3-4FB9-9BEC-B5E85B8C40B2}" destId="{9B058D55-E89C-4221-BD85-9CA09DB693CC}" srcOrd="0" destOrd="0" presId="urn:microsoft.com/office/officeart/2005/8/layout/hierarchy2"/>
    <dgm:cxn modelId="{880CBB78-86A7-4402-B4DF-D67278C985F5}" type="presParOf" srcId="{AAE5644E-6C9E-4F38-AA86-361A0550F6F0}" destId="{BE69D35A-1814-44E7-9844-33495035BF8D}" srcOrd="1" destOrd="0" presId="urn:microsoft.com/office/officeart/2005/8/layout/hierarchy2"/>
    <dgm:cxn modelId="{BA83D3E2-4E5E-4B8D-894A-D537F9EFBA2F}" type="presParOf" srcId="{BE69D35A-1814-44E7-9844-33495035BF8D}" destId="{2CE5393F-AB09-4016-8C63-721F1192D1B3}" srcOrd="0" destOrd="0" presId="urn:microsoft.com/office/officeart/2005/8/layout/hierarchy2"/>
    <dgm:cxn modelId="{FA09D90E-4338-4A6F-A302-18227A50AFC6}" type="presParOf" srcId="{BE69D35A-1814-44E7-9844-33495035BF8D}" destId="{0CFA667C-0249-492C-9B0B-6ACCE936B6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2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fauna (n)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all the animals living in an area or in a particular period of history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7090" y="2771761"/>
            <a:ext cx="1665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fɔːnə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431" y="2336800"/>
            <a:ext cx="4996860" cy="2966885"/>
          </a:xfrm>
          <a:prstGeom prst="rect">
            <a:avLst/>
          </a:prstGeom>
        </p:spPr>
      </p:pic>
      <p:pic>
        <p:nvPicPr>
          <p:cNvPr id="4" name="fau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9292" y="3489384"/>
            <a:ext cx="826511" cy="8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insect (n)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267" y="4466624"/>
            <a:ext cx="72982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any small creature with six legs and a body divided into three parts. Insects usually also have wings. Ants, bees and flies are all insects.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4783" y="2771761"/>
            <a:ext cx="1910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ɪnsekt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911" y="1229475"/>
            <a:ext cx="3996622" cy="4949944"/>
          </a:xfrm>
          <a:prstGeom prst="rect">
            <a:avLst/>
          </a:prstGeom>
        </p:spPr>
      </p:pic>
      <p:pic>
        <p:nvPicPr>
          <p:cNvPr id="5" name="ins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1071" y="3497773"/>
            <a:ext cx="770530" cy="7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organism (n)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808" y="4626628"/>
            <a:ext cx="5828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living thing, especially one that is extremely small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4802" y="2717995"/>
            <a:ext cx="3512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		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ɔːɡənɪzəm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123" y="2178368"/>
            <a:ext cx="4391638" cy="3048425"/>
          </a:xfrm>
          <a:prstGeom prst="rect">
            <a:avLst/>
          </a:prstGeom>
        </p:spPr>
      </p:pic>
      <p:pic>
        <p:nvPicPr>
          <p:cNvPr id="6" name="organis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6480" y="3472784"/>
            <a:ext cx="859712" cy="85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biodiversity (n)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343513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 the existence of a large number of different kinds of animals and plants which make a balanced environment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4790" y="2738566"/>
            <a:ext cx="3837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baɪəʊdaɪˈvɜːsəti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642" y="2145424"/>
            <a:ext cx="4505954" cy="3019846"/>
          </a:xfrm>
          <a:prstGeom prst="rect">
            <a:avLst/>
          </a:prstGeom>
        </p:spPr>
      </p:pic>
      <p:pic>
        <p:nvPicPr>
          <p:cNvPr id="4" name="biodivers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65714" y="3540035"/>
            <a:ext cx="860199" cy="8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63159"/>
              </p:ext>
            </p:extLst>
          </p:nvPr>
        </p:nvGraphicFramePr>
        <p:xfrm>
          <a:off x="0" y="2"/>
          <a:ext cx="12191999" cy="68135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2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65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2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1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Pronunciation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36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flora (n)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flɔːrə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plants of a particular area, type of environment or period of time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36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fauna (n)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fɔːnə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the animals living in an area or in a particular period of history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832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insect (n) 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ɪnsekt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 small creature with six legs and a body divided into three parts. Insects usually also 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wings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 </a:t>
                      </a:r>
                      <a:endParaRPr lang="en-US" sz="25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organism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195" algn="l"/>
                          <a:tab pos="563245" algn="ctr"/>
                        </a:tabLs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	/ˈ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ɔːɡənɪzəm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living thing, especially one that is extremely small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8699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biodiversity (n)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/ˌ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baɪəʊdaɪˈvɜːsəti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the existence of a large number of different kinds of animals and plants which make a balanced environment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4388">
            <a:off x="7150381" y="1692815"/>
            <a:ext cx="4495238" cy="26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160" t="9175" r="7203" b="13428"/>
          <a:stretch/>
        </p:blipFill>
        <p:spPr>
          <a:xfrm rot="20938146">
            <a:off x="1417989" y="2388435"/>
            <a:ext cx="6011643" cy="3597597"/>
          </a:xfrm>
          <a:prstGeom prst="rect">
            <a:avLst/>
          </a:prstGeom>
        </p:spPr>
      </p:pic>
      <p:pic>
        <p:nvPicPr>
          <p:cNvPr id="5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4934" y="239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678" y="2092828"/>
            <a:ext cx="9070059" cy="461277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1618" y="1015961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Read the conversation and decide whether these statements are True or </a:t>
            </a:r>
            <a:r>
              <a:rPr lang="en-GB" sz="2800" b="1" dirty="0" smtClean="0">
                <a:cs typeface="Arial" panose="020B0604020202020204" pitchFamily="34" charset="0"/>
              </a:rPr>
              <a:t>False.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7" b="95091" l="7083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05" y="3047999"/>
            <a:ext cx="706339" cy="8093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7" b="95091" l="7083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34" y="4250265"/>
            <a:ext cx="706339" cy="8093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7" b="95091" l="7083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88" y="5638799"/>
            <a:ext cx="706339" cy="8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4613587"/>
              </p:ext>
            </p:extLst>
          </p:nvPr>
        </p:nvGraphicFramePr>
        <p:xfrm>
          <a:off x="494439" y="1456267"/>
          <a:ext cx="11487938" cy="521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4391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cs typeface="Arial" panose="020B0604020202020204" pitchFamily="34" charset="0"/>
              </a:rPr>
              <a:t>Complete the diagram with words and phrases in Task 1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3006" y="2385907"/>
            <a:ext cx="12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Living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08267" y="1851931"/>
            <a:ext cx="12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flora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40368" y="3149004"/>
            <a:ext cx="12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fauna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55285" y="4654148"/>
            <a:ext cx="168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bacteria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4348" y="5238923"/>
            <a:ext cx="195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Non-living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18398"/>
              </p:ext>
            </p:extLst>
          </p:nvPr>
        </p:nvGraphicFramePr>
        <p:xfrm>
          <a:off x="494438" y="1919516"/>
          <a:ext cx="11076092" cy="487425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918057"/>
                <a:gridCol w="3158035"/>
              </a:tblGrid>
              <a:tr h="106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1. a change in the earth’s weather conditions.</a:t>
                      </a:r>
                    </a:p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2. things that exist in nature and can be used by people</a:t>
                      </a:r>
                    </a:p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3. land protected by the government because of its natural beauty of special history</a:t>
                      </a:r>
                    </a:p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4. basic materials used to make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849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Use the words in the box to form compound nouns mentioned in Task 1. Match them with the meaning below.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25441" y="2172927"/>
            <a:ext cx="301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climate change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50780" y="3415697"/>
            <a:ext cx="33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natural resources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1347" y="4665390"/>
            <a:ext cx="33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national park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51347" y="5915083"/>
            <a:ext cx="33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raw materials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5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438" y="2253145"/>
            <a:ext cx="69634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- 3 groups. In each group, one student will play the role of the teacher and others are students. </a:t>
            </a:r>
          </a:p>
          <a:p>
            <a:r>
              <a:rPr lang="en-US" sz="3200" dirty="0"/>
              <a:t>- The teacher and the students are going to discuss what an ecosystem is and how important ecosystems are to our planet. </a:t>
            </a:r>
          </a:p>
          <a:p>
            <a:r>
              <a:rPr lang="en-US" sz="3200" dirty="0"/>
              <a:t>- 3 minutes to prepare for the </a:t>
            </a:r>
            <a:r>
              <a:rPr lang="en-US" sz="3200" dirty="0" smtClean="0"/>
              <a:t>role-play</a:t>
            </a:r>
            <a:r>
              <a:rPr lang="en-US" sz="3200" dirty="0"/>
              <a:t>.</a:t>
            </a:r>
          </a:p>
          <a:p>
            <a:r>
              <a:rPr lang="en-US" sz="3200" dirty="0"/>
              <a:t>- 2 minutes for a presentation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99" y="2619676"/>
            <a:ext cx="4442889" cy="30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103419" y="4085270"/>
            <a:ext cx="696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Ecosystems and humans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60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ecosystems;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Compound nouns.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262" y="2429163"/>
            <a:ext cx="9551337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10.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7182" y="5969377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04110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3333" y="1994755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3" y="1069666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GAME</a:t>
            </a:r>
            <a:r>
              <a:rPr lang="en-US" sz="2000">
                <a:solidFill>
                  <a:schemeClr val="tx1"/>
                </a:solidFill>
              </a:rPr>
              <a:t>: Guess the place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76284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778634"/>
            <a:ext cx="4879385" cy="1885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1: </a:t>
            </a:r>
            <a:r>
              <a:rPr lang="en-US" sz="2000" dirty="0">
                <a:solidFill>
                  <a:schemeClr val="tx1"/>
                </a:solidFill>
              </a:rPr>
              <a:t>Listen and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2: True or false.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3: </a:t>
            </a:r>
            <a:r>
              <a:rPr lang="en-GB" sz="2000" dirty="0">
                <a:solidFill>
                  <a:schemeClr val="tx1"/>
                </a:solidFill>
              </a:rPr>
              <a:t>Complete the diagram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4: 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orm </a:t>
            </a:r>
            <a:r>
              <a:rPr lang="en-US" sz="2000" dirty="0">
                <a:solidFill>
                  <a:schemeClr val="tx1"/>
                </a:solidFill>
              </a:rPr>
              <a:t>compound nouns mentioned in Task 1. Match them with the </a:t>
            </a:r>
            <a:r>
              <a:rPr lang="en-US" sz="2000" dirty="0" smtClean="0">
                <a:solidFill>
                  <a:schemeClr val="tx1"/>
                </a:solidFill>
              </a:rPr>
              <a:t>meanings.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368810"/>
            <a:ext cx="797031" cy="62594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322457"/>
            <a:ext cx="797030" cy="110100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21066" y="4758907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3" y="5716227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5091982"/>
            <a:ext cx="531281" cy="68230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680897" cy="98034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758907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Role-play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75733" y="1439332"/>
            <a:ext cx="11023600" cy="47582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/>
              <a:t>- Play in 2 teams</a:t>
            </a:r>
          </a:p>
          <a:p>
            <a:pPr lvl="0"/>
            <a:r>
              <a:rPr lang="en-US" sz="3400" dirty="0"/>
              <a:t>- There are three clues for </a:t>
            </a:r>
            <a:r>
              <a:rPr lang="en-US" sz="3400" dirty="0" err="1"/>
              <a:t>Ss</a:t>
            </a:r>
            <a:r>
              <a:rPr lang="en-US" sz="3400" dirty="0"/>
              <a:t> to guess the place.</a:t>
            </a:r>
          </a:p>
          <a:p>
            <a:pPr lvl="0"/>
            <a:r>
              <a:rPr lang="en-US" sz="3400" dirty="0"/>
              <a:t>- If one team:</a:t>
            </a:r>
          </a:p>
          <a:p>
            <a:r>
              <a:rPr lang="en-US" sz="3400" dirty="0"/>
              <a:t>+ gets the correct answer after the 1</a:t>
            </a:r>
            <a:r>
              <a:rPr lang="en-US" sz="3400" baseline="30000" dirty="0"/>
              <a:t>st</a:t>
            </a:r>
            <a:r>
              <a:rPr lang="en-US" sz="3400" dirty="0"/>
              <a:t> clue </a:t>
            </a:r>
            <a:r>
              <a:rPr lang="en-US" sz="3400" dirty="0">
                <a:sym typeface="Wingdings" panose="05000000000000000000" pitchFamily="2" charset="2"/>
              </a:rPr>
              <a:t></a:t>
            </a:r>
            <a:r>
              <a:rPr lang="en-US" sz="3400" dirty="0"/>
              <a:t> get 3 points.</a:t>
            </a:r>
          </a:p>
          <a:p>
            <a:r>
              <a:rPr lang="en-US" sz="3400" dirty="0"/>
              <a:t>+ gets the correct answer after the 2</a:t>
            </a:r>
            <a:r>
              <a:rPr lang="en-US" sz="3400" baseline="30000" dirty="0"/>
              <a:t>nd</a:t>
            </a:r>
            <a:r>
              <a:rPr lang="en-US" sz="3400" dirty="0"/>
              <a:t> clue </a:t>
            </a:r>
            <a:r>
              <a:rPr lang="en-US" sz="3400" dirty="0">
                <a:sym typeface="Wingdings" panose="05000000000000000000" pitchFamily="2" charset="2"/>
              </a:rPr>
              <a:t></a:t>
            </a:r>
            <a:r>
              <a:rPr lang="en-US" sz="3400" dirty="0"/>
              <a:t> get 2 points.</a:t>
            </a:r>
          </a:p>
          <a:p>
            <a:r>
              <a:rPr lang="en-US" sz="3400" dirty="0"/>
              <a:t>+ gets the correct answer after the 3</a:t>
            </a:r>
            <a:r>
              <a:rPr lang="en-US" sz="3400" baseline="30000" dirty="0"/>
              <a:t>rd</a:t>
            </a:r>
            <a:r>
              <a:rPr lang="en-US" sz="3400" dirty="0"/>
              <a:t> clue </a:t>
            </a:r>
            <a:r>
              <a:rPr lang="en-US" sz="3400" dirty="0">
                <a:sym typeface="Wingdings" panose="05000000000000000000" pitchFamily="2" charset="2"/>
              </a:rPr>
              <a:t></a:t>
            </a:r>
            <a:r>
              <a:rPr lang="en-US" sz="3400" dirty="0"/>
              <a:t>  get 1 point.</a:t>
            </a:r>
          </a:p>
          <a:p>
            <a:pPr lvl="0"/>
            <a:r>
              <a:rPr lang="en-US" sz="3400" dirty="0"/>
              <a:t>- The team with the correct answer is the winner.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5036" y="471924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GUESS THE PLACE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967531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This landscape forms the habitat for some of Asia’s rarest animal and plant species.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6438" y="1402567"/>
            <a:ext cx="3169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5240" y="2857739"/>
            <a:ext cx="830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Visitors in April and May have the chance to see thousands of vibrant butterflies.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3716" y="1633938"/>
            <a:ext cx="3020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CLUE 2</a:t>
            </a:r>
          </a:p>
        </p:txBody>
      </p:sp>
    </p:spTree>
    <p:extLst>
      <p:ext uri="{BB962C8B-B14F-4D97-AF65-F5344CB8AC3E}">
        <p14:creationId xmlns:p14="http://schemas.microsoft.com/office/powerpoint/2010/main" val="236191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7697" y="2739205"/>
            <a:ext cx="87766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This place is located 120 km southwest of Hanoi, and nestled between the provinces of </a:t>
            </a:r>
            <a:r>
              <a:rPr lang="en-US" sz="4800" b="1" dirty="0" err="1"/>
              <a:t>Ninh</a:t>
            </a:r>
            <a:r>
              <a:rPr lang="en-US" sz="4800" b="1" dirty="0"/>
              <a:t> </a:t>
            </a:r>
            <a:r>
              <a:rPr lang="en-US" sz="4800" b="1" dirty="0" err="1"/>
              <a:t>Binh</a:t>
            </a:r>
            <a:r>
              <a:rPr lang="en-US" sz="4800" b="1" dirty="0"/>
              <a:t>, </a:t>
            </a:r>
            <a:r>
              <a:rPr lang="en-US" sz="4800" b="1" dirty="0" err="1"/>
              <a:t>Thanh</a:t>
            </a:r>
            <a:r>
              <a:rPr lang="en-US" sz="4800" b="1" dirty="0"/>
              <a:t> </a:t>
            </a:r>
            <a:r>
              <a:rPr lang="en-US" sz="4800" b="1" dirty="0" err="1"/>
              <a:t>Hoa</a:t>
            </a:r>
            <a:r>
              <a:rPr lang="en-US" sz="4800" b="1" dirty="0"/>
              <a:t> and </a:t>
            </a:r>
            <a:r>
              <a:rPr lang="en-US" sz="4800" b="1" dirty="0" err="1"/>
              <a:t>Hoa</a:t>
            </a:r>
            <a:r>
              <a:rPr lang="en-US" sz="4800" b="1" dirty="0"/>
              <a:t> </a:t>
            </a:r>
            <a:r>
              <a:rPr lang="en-US" sz="4800" b="1" dirty="0" err="1"/>
              <a:t>Binh</a:t>
            </a:r>
            <a:r>
              <a:rPr lang="en-US" sz="48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6438" y="1633938"/>
            <a:ext cx="3020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CLUE 3</a:t>
            </a:r>
          </a:p>
        </p:txBody>
      </p:sp>
    </p:spTree>
    <p:extLst>
      <p:ext uri="{BB962C8B-B14F-4D97-AF65-F5344CB8AC3E}">
        <p14:creationId xmlns:p14="http://schemas.microsoft.com/office/powerpoint/2010/main" val="350841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9795" y="6080002"/>
            <a:ext cx="5963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latin typeface="Showcard Gothic" panose="04020904020102020604" pitchFamily="82" charset="0"/>
                <a:ea typeface="Times New Roman" panose="02020603050405020304" pitchFamily="18" charset="0"/>
              </a:rPr>
              <a:t>CUC PHUONG NATIONAL PARK</a:t>
            </a:r>
            <a:endParaRPr lang="en-US" sz="3200">
              <a:latin typeface="Showcard Gothic" panose="04020904020102020604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93" y="952154"/>
            <a:ext cx="9774014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flora (n)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2268" y="4585358"/>
            <a:ext cx="5558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plants of a particular area, type of environment or period of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198" y="2749446"/>
            <a:ext cx="1694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flɔːrə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738" y="1723229"/>
            <a:ext cx="4965470" cy="3683685"/>
          </a:xfrm>
          <a:prstGeom prst="rect">
            <a:avLst/>
          </a:prstGeom>
        </p:spPr>
      </p:pic>
      <p:pic>
        <p:nvPicPr>
          <p:cNvPr id="5" name="flo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1829" y="3496239"/>
            <a:ext cx="864583" cy="8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705</Words>
  <Application>Microsoft Office PowerPoint</Application>
  <PresentationFormat>Widescreen</PresentationFormat>
  <Paragraphs>147</Paragraphs>
  <Slides>22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Showcard Gothic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180</cp:revision>
  <dcterms:created xsi:type="dcterms:W3CDTF">2020-12-09T02:04:09Z</dcterms:created>
  <dcterms:modified xsi:type="dcterms:W3CDTF">2023-07-10T10:35:27Z</dcterms:modified>
</cp:coreProperties>
</file>