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3" r:id="rId6"/>
    <p:sldId id="266" r:id="rId7"/>
    <p:sldId id="278" r:id="rId8"/>
    <p:sldId id="267" r:id="rId9"/>
    <p:sldId id="268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3.xml"/><Relationship Id="rId7" Type="http://schemas.openxmlformats.org/officeDocument/2006/relationships/image" Target="../media/image8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2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609600" y="819874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672704" y="6004938"/>
            <a:ext cx="7955160" cy="8547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641152" y="780545"/>
            <a:ext cx="7817048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8610600" y="899538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838200" y="2820628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349573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173740" y="2807783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066800" y="2870128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523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28600"/>
            <a:ext cx="86677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439189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	</a:t>
            </a:r>
            <a:r>
              <a:rPr lang="en-US" sz="4000" b="1" dirty="0" err="1" smtClean="0">
                <a:latin typeface=".VnAvant" pitchFamily="34" charset="0"/>
              </a:rPr>
              <a:t>Em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yêu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sách</a:t>
            </a:r>
            <a:r>
              <a:rPr lang="en-US" sz="4000" b="1" dirty="0" smtClean="0">
                <a:latin typeface=".VnAvant" pitchFamily="34" charset="0"/>
              </a:rPr>
              <a:t>. </a:t>
            </a:r>
            <a:r>
              <a:rPr lang="en-US" sz="4000" b="1" dirty="0" err="1" smtClean="0">
                <a:latin typeface=".VnAvant" pitchFamily="34" charset="0"/>
              </a:rPr>
              <a:t>Nhờ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có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sách</a:t>
            </a:r>
            <a:r>
              <a:rPr lang="en-US" sz="4000" b="1" dirty="0" smtClean="0">
                <a:latin typeface=".VnAvant" pitchFamily="34" charset="0"/>
              </a:rPr>
              <a:t>, </a:t>
            </a:r>
            <a:r>
              <a:rPr lang="en-US" sz="4000" b="1" dirty="0" err="1" smtClean="0">
                <a:latin typeface=".VnAvant" pitchFamily="34" charset="0"/>
              </a:rPr>
              <a:t>em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biết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nhiều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điều</a:t>
            </a:r>
            <a:r>
              <a:rPr lang="en-US" sz="4000" b="1" dirty="0" smtClean="0">
                <a:latin typeface=".VnAvant" pitchFamily="34" charset="0"/>
              </a:rPr>
              <a:t> hay.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5237" y="439189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</a:rPr>
              <a:t>	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yêu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25" y="500744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</a:rPr>
              <a:t>	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iêt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7181" y="500744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</a:rPr>
              <a:t>	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iêu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99" y="498464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</a:rPr>
              <a:t>	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iêu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618" y="289076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4999" y="2859989"/>
            <a:ext cx="2256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309" y="524561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00100"/>
            <a:ext cx="3781794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187987"/>
            <a:ext cx="2591416" cy="205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33499" y="2888358"/>
            <a:ext cx="163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8956" y="282921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727" y="5227813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00100"/>
            <a:ext cx="45339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75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37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9906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liệng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4" y="1656132"/>
            <a:ext cx="156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555" y="1656130"/>
            <a:ext cx="156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iêt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44" y="3000016"/>
            <a:ext cx="2040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325699"/>
            <a:ext cx="156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325698"/>
            <a:ext cx="156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095" y="1656130"/>
            <a:ext cx="156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05012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088445"/>
            <a:ext cx="156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104</Words>
  <PresentationFormat>On-screen Show (4:3)</PresentationFormat>
  <Paragraphs>30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2020-08-18T14:45:28Z</dcterms:created>
  <dcterms:modified xsi:type="dcterms:W3CDTF">2020-12-09T13:58:22Z</dcterms:modified>
</cp:coreProperties>
</file>