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2" r:id="rId2"/>
    <p:sldId id="313" r:id="rId3"/>
    <p:sldId id="338" r:id="rId4"/>
    <p:sldId id="328" r:id="rId5"/>
    <p:sldId id="333" r:id="rId6"/>
    <p:sldId id="329" r:id="rId7"/>
    <p:sldId id="330" r:id="rId8"/>
    <p:sldId id="324" r:id="rId9"/>
    <p:sldId id="334" r:id="rId10"/>
    <p:sldId id="331" r:id="rId11"/>
    <p:sldId id="335" r:id="rId12"/>
    <p:sldId id="336" r:id="rId13"/>
    <p:sldId id="340" r:id="rId14"/>
    <p:sldId id="339" r:id="rId15"/>
    <p:sldId id="306" r:id="rId16"/>
  </p:sldIdLst>
  <p:sldSz cx="12192000" cy="6858000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4107-99A0-40AD-A954-2C8028C4FC39}" type="datetimeFigureOut">
              <a:rPr lang="vi-VN" smtClean="0"/>
              <a:pPr/>
              <a:t>21/06/2023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060B-5A1F-461F-8150-B1829CDA56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27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FB0553-17D8-40B9-B2FF-0B302ACC26DF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486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hinh-nen-trinh-chieu-powerpoint-dep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146749" y="124188"/>
            <a:ext cx="7694537" cy="645582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000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endParaRPr lang="vi-VN" sz="2000" kern="10" dirty="0">
              <a:ln w="9525">
                <a:noFill/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1829354" y="3048000"/>
            <a:ext cx="8636066" cy="1300238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4606426" y="3212007"/>
            <a:ext cx="3767619" cy="680300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5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học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1219042" y="5746751"/>
            <a:ext cx="9549952" cy="524630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454743" y="4806346"/>
            <a:ext cx="2743239" cy="449035"/>
          </a:xfrm>
          <a:prstGeom prst="rect">
            <a:avLst/>
          </a:prstGeom>
        </p:spPr>
        <p:txBody>
          <a:bodyPr wrap="none" lIns="89593" tIns="44796" rIns="89593" bIns="44796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500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11272" name="Picture 4" descr="Image associé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973" y="4686905"/>
            <a:ext cx="2895027" cy="217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132928" cy="13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9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183" y="5971677"/>
            <a:ext cx="6096790" cy="8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8931" y="1461909"/>
            <a:ext cx="1187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NHIỆT LIỆT CHÀO MỪNG </a:t>
            </a: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CÁC QUÝ THẦY CÔ VỀ DỰ GIỜ </a:t>
            </a:r>
          </a:p>
        </p:txBody>
      </p:sp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5181778" y="4085740"/>
            <a:ext cx="2133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4</a:t>
            </a:r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4544120" y="5507398"/>
            <a:ext cx="3586162" cy="320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56" y="688503"/>
            <a:ext cx="8529637" cy="53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136" y="0"/>
            <a:ext cx="12332043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669910" y="506731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" y="3010021"/>
            <a:ext cx="4946236" cy="23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48" y="3010021"/>
            <a:ext cx="5448330" cy="24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igit 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85" y="2050475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2477" y="1404144"/>
            <a:ext cx="669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chơi: “Ai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 – ai đúng”.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5"/>
          <p:cNvSpPr txBox="1"/>
          <p:nvPr/>
        </p:nvSpPr>
        <p:spPr bwMode="auto">
          <a:xfrm>
            <a:off x="4581987" y="86534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" y="3039894"/>
            <a:ext cx="4946236" cy="23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15" y="2075346"/>
            <a:ext cx="4456770" cy="24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1930" y="660260"/>
            <a:ext cx="669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chơi: “Ai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 – ai đúng”.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513391" y="1934336"/>
            <a:ext cx="2444262" cy="782412"/>
          </a:xfrm>
          <a:prstGeom prst="borderCallout1">
            <a:avLst>
              <a:gd name="adj1" fmla="val 103031"/>
              <a:gd name="adj2" fmla="val 49581"/>
              <a:gd name="adj3" fmla="val 234988"/>
              <a:gd name="adj4" fmla="val 6850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ở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241930" y="1853413"/>
            <a:ext cx="4178264" cy="905607"/>
          </a:xfrm>
          <a:prstGeom prst="wedgeEllipseCallout">
            <a:avLst>
              <a:gd name="adj1" fmla="val -41740"/>
              <a:gd name="adj2" fmla="val 14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Mở</a:t>
            </a:r>
            <a:r>
              <a:rPr lang="en-US" sz="1600" dirty="0"/>
              <a:t> </a:t>
            </a:r>
            <a:r>
              <a:rPr lang="en-US" sz="1600" dirty="0" err="1"/>
              <a:t>thêm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siêu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ban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  <a:endParaRPr lang="en-US" sz="1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40830" y="5337477"/>
            <a:ext cx="1957248" cy="1302048"/>
          </a:xfrm>
          <a:prstGeom prst="wedgeRoundRectCallout">
            <a:avLst>
              <a:gd name="adj1" fmla="val 47448"/>
              <a:gd name="adj2" fmla="val -1175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3729133" y="5337477"/>
            <a:ext cx="1705708" cy="1134208"/>
          </a:xfrm>
          <a:prstGeom prst="borderCallout2">
            <a:avLst>
              <a:gd name="adj1" fmla="val 27277"/>
              <a:gd name="adj2" fmla="val 3007"/>
              <a:gd name="adj3" fmla="val 18750"/>
              <a:gd name="adj4" fmla="val -16667"/>
              <a:gd name="adj5" fmla="val -57267"/>
              <a:gd name="adj6" fmla="val -43574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8308731" y="4686354"/>
            <a:ext cx="3508130" cy="1785331"/>
          </a:xfrm>
          <a:prstGeom prst="wedgeEllipseCallout">
            <a:avLst>
              <a:gd name="adj1" fmla="val -16322"/>
              <a:gd name="adj2" fmla="val -9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Khi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, con </a:t>
            </a:r>
            <a:r>
              <a:rPr lang="en-US" dirty="0" err="1"/>
              <a:t>trỏ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 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1582738" y="0"/>
            <a:ext cx="9009062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819400" y="1524000"/>
            <a:ext cx="6934200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0964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657600"/>
            <a:ext cx="2292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828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6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1459">
            <a:off x="1523208" y="5585620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45614" y="5584826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0" name="Group 16"/>
          <p:cNvGrpSpPr>
            <a:grpSpLocks/>
          </p:cNvGrpSpPr>
          <p:nvPr/>
        </p:nvGrpSpPr>
        <p:grpSpPr bwMode="auto">
          <a:xfrm>
            <a:off x="2438400" y="762000"/>
            <a:ext cx="7696200" cy="1951038"/>
            <a:chOff x="-456431" y="2133600"/>
            <a:chExt cx="13056818" cy="1497051"/>
          </a:xfrm>
        </p:grpSpPr>
        <p:sp>
          <p:nvSpPr>
            <p:cNvPr id="40971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1772533" y="2133600"/>
              <a:ext cx="8610599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 dirty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 panose="020B0604020202020204" pitchFamily="34" charset="0"/>
                </a:rPr>
                <a:t>CHÚC QUÝ THẤY CÔ 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456431" y="3087469"/>
              <a:ext cx="13056818" cy="543182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cs typeface="Times New Roman" pitchFamily="18" charset="0"/>
                </a:rPr>
                <a:t>Chúc các em chăm ngoan, học giỏi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0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669910" y="506731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497446"/>
            <a:ext cx="9145888" cy="5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315683" y="2947814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70" y="406829"/>
            <a:ext cx="7541097" cy="571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7558" y="4967415"/>
            <a:ext cx="672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ảnh</a:t>
            </a:r>
            <a:r>
              <a:rPr lang="en-US" dirty="0" smtClean="0">
                <a:solidFill>
                  <a:srgbClr val="0000FF"/>
                </a:solidFill>
              </a:rPr>
              <a:t> video </a:t>
            </a:r>
            <a:r>
              <a:rPr lang="en-US" dirty="0" err="1">
                <a:solidFill>
                  <a:srgbClr val="0000FF"/>
                </a:solidFill>
              </a:rPr>
              <a:t>đang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phát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bao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gồm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những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loại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thông</a:t>
            </a:r>
            <a:r>
              <a:rPr lang="en-US" dirty="0">
                <a:solidFill>
                  <a:srgbClr val="0000FF"/>
                </a:solidFill>
              </a:rPr>
              <a:t> tin </a:t>
            </a:r>
            <a:r>
              <a:rPr lang="en-US" dirty="0" err="1">
                <a:solidFill>
                  <a:srgbClr val="0000FF"/>
                </a:solidFill>
              </a:rPr>
              <a:t>kể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trên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8115" y="4241112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video.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497446"/>
            <a:ext cx="9145888" cy="5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315683" y="2947814"/>
            <a:ext cx="404572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Thảo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đôi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171</Words>
  <PresentationFormat>Widescreen</PresentationFormat>
  <Paragraphs>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 Light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2018-05-24T12:43:45Z</dcterms:created>
  <dcterms:modified xsi:type="dcterms:W3CDTF">2023-06-21T10:15:24Z</dcterms:modified>
</cp:coreProperties>
</file>