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1" r:id="rId4"/>
    <p:sldId id="257" r:id="rId5"/>
    <p:sldId id="258" r:id="rId6"/>
    <p:sldId id="278" r:id="rId7"/>
    <p:sldId id="259" r:id="rId8"/>
    <p:sldId id="279" r:id="rId9"/>
    <p:sldId id="280" r:id="rId10"/>
    <p:sldId id="288" r:id="rId11"/>
    <p:sldId id="289" r:id="rId12"/>
    <p:sldId id="282" r:id="rId13"/>
    <p:sldId id="283" r:id="rId14"/>
    <p:sldId id="285" r:id="rId15"/>
    <p:sldId id="286" r:id="rId16"/>
    <p:sldId id="287" r:id="rId17"/>
    <p:sldId id="291" r:id="rId18"/>
    <p:sldId id="290" r:id="rId19"/>
    <p:sldId id="292" r:id="rId20"/>
    <p:sldId id="294" r:id="rId21"/>
    <p:sldId id="293" r:id="rId22"/>
    <p:sldId id="295" r:id="rId23"/>
    <p:sldId id="296" r:id="rId24"/>
    <p:sldId id="272" r:id="rId25"/>
    <p:sldId id="27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24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6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C348-9319-474C-8B75-115F5860333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DC18-406E-4BC5-B482-EC0379FEB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7.png"/><Relationship Id="rId21" Type="http://schemas.openxmlformats.org/officeDocument/2006/relationships/image" Target="../media/image24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4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10" Type="http://schemas.openxmlformats.org/officeDocument/2006/relationships/image" Target="../media/image37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41.png"/><Relationship Id="rId4" Type="http://schemas.openxmlformats.org/officeDocument/2006/relationships/audio" Target="../media/audio1.wav"/><Relationship Id="rId9" Type="http://schemas.openxmlformats.org/officeDocument/2006/relationships/image" Target="../media/image40.png"/><Relationship Id="rId1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5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2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52.png"/><Relationship Id="rId7" Type="http://schemas.openxmlformats.org/officeDocument/2006/relationships/image" Target="../media/image58.wmf"/><Relationship Id="rId12" Type="http://schemas.openxmlformats.org/officeDocument/2006/relationships/image" Target="../media/image60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9.wmf"/><Relationship Id="rId1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2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82.wmf"/><Relationship Id="rId3" Type="http://schemas.openxmlformats.org/officeDocument/2006/relationships/image" Target="../media/image52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10.wmf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11.wmf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12.wmf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chlammoi.com/wp-content/uploads/2018/05/hinh-nen-dep-powerpoint-43_082905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2"/>
            <a:ext cx="12192000" cy="6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228" y="106958"/>
            <a:ext cx="607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KỲ II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57986" y="1010709"/>
            <a:ext cx="284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09408" y="1944780"/>
            <a:ext cx="726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9408" y="2773409"/>
            <a:ext cx="1119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0" y="83920"/>
            <a:ext cx="12066310" cy="678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79437" y="196457"/>
            <a:ext cx="696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8144" y="983671"/>
            <a:ext cx="20787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08480"/>
              </p:ext>
            </p:extLst>
          </p:nvPr>
        </p:nvGraphicFramePr>
        <p:xfrm>
          <a:off x="936896" y="751023"/>
          <a:ext cx="3449909" cy="80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4" imgW="1714500" imgH="393700" progId="Equation.DSMT4">
                  <p:embed/>
                </p:oleObj>
              </mc:Choice>
              <mc:Fallback>
                <p:oleObj name="Equation" r:id="rId4" imgW="1714500" imgH="3937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96" y="751023"/>
                        <a:ext cx="3449909" cy="804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8144" y="1967342"/>
            <a:ext cx="18741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18233"/>
              </p:ext>
            </p:extLst>
          </p:nvPr>
        </p:nvGraphicFramePr>
        <p:xfrm>
          <a:off x="7570175" y="654679"/>
          <a:ext cx="3427744" cy="81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6" imgW="1675673" imgH="393529" progId="Equation.DSMT4">
                  <p:embed/>
                </p:oleObj>
              </mc:Choice>
              <mc:Fallback>
                <p:oleObj name="Equation" r:id="rId6" imgW="1675673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175" y="654679"/>
                        <a:ext cx="3427744" cy="817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8144" y="3301527"/>
            <a:ext cx="15782013" cy="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2018" y="93311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5596" y="781232"/>
            <a:ext cx="55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018" y="1582251"/>
            <a:ext cx="561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1"/>
            <a:ext cx="12066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23843"/>
              </p:ext>
            </p:extLst>
          </p:nvPr>
        </p:nvGraphicFramePr>
        <p:xfrm>
          <a:off x="748144" y="2177311"/>
          <a:ext cx="3461868" cy="749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8" imgW="1854200" imgH="393700" progId="Equation.DSMT4">
                  <p:embed/>
                </p:oleObj>
              </mc:Choice>
              <mc:Fallback>
                <p:oleObj name="Equation" r:id="rId8" imgW="1854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4" y="2177311"/>
                        <a:ext cx="3461868" cy="749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24214"/>
              </p:ext>
            </p:extLst>
          </p:nvPr>
        </p:nvGraphicFramePr>
        <p:xfrm>
          <a:off x="748143" y="3078424"/>
          <a:ext cx="1736535" cy="72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0" imgW="952087" imgH="393529" progId="Equation.DSMT4">
                  <p:embed/>
                </p:oleObj>
              </mc:Choice>
              <mc:Fallback>
                <p:oleObj name="Equation" r:id="rId10" imgW="95208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43" y="3078424"/>
                        <a:ext cx="1736535" cy="729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0571"/>
              </p:ext>
            </p:extLst>
          </p:nvPr>
        </p:nvGraphicFramePr>
        <p:xfrm>
          <a:off x="772891" y="3926140"/>
          <a:ext cx="1613093" cy="73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12" imgW="875920" imgH="393529" progId="Equation.DSMT4">
                  <p:embed/>
                </p:oleObj>
              </mc:Choice>
              <mc:Fallback>
                <p:oleObj name="Equation" r:id="rId12" imgW="87592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91" y="3926140"/>
                        <a:ext cx="1613093" cy="73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79135"/>
              </p:ext>
            </p:extLst>
          </p:nvPr>
        </p:nvGraphicFramePr>
        <p:xfrm>
          <a:off x="772890" y="4781945"/>
          <a:ext cx="1613094" cy="67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14" imgW="952087" imgH="393529" progId="Equation.DSMT4">
                  <p:embed/>
                </p:oleObj>
              </mc:Choice>
              <mc:Fallback>
                <p:oleObj name="Equation" r:id="rId14" imgW="95208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90" y="4781945"/>
                        <a:ext cx="1613094" cy="67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72018" y="5573423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= 16; b = 8; c = 24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319777" y="983671"/>
            <a:ext cx="0" cy="5451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01693"/>
              </p:ext>
            </p:extLst>
          </p:nvPr>
        </p:nvGraphicFramePr>
        <p:xfrm>
          <a:off x="6651897" y="1445336"/>
          <a:ext cx="1937230" cy="150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16" imgW="1054100" imgH="812800" progId="Equation.DSMT4">
                  <p:embed/>
                </p:oleObj>
              </mc:Choice>
              <mc:Fallback>
                <p:oleObj name="Equation" r:id="rId16" imgW="10541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897" y="1445336"/>
                        <a:ext cx="1937230" cy="1500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66230"/>
              </p:ext>
            </p:extLst>
          </p:nvPr>
        </p:nvGraphicFramePr>
        <p:xfrm>
          <a:off x="6663467" y="2926788"/>
          <a:ext cx="2927477" cy="71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18" imgW="1638000" imgH="393480" progId="Equation.DSMT4">
                  <p:embed/>
                </p:oleObj>
              </mc:Choice>
              <mc:Fallback>
                <p:oleObj name="Equation" r:id="rId18" imgW="16380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467" y="2926788"/>
                        <a:ext cx="2927477" cy="714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6319777" y="3653372"/>
            <a:ext cx="5713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55">
              <a:spcAft>
                <a:spcPts val="0"/>
              </a:spcAft>
            </a:pP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Áp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dãy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</a:rPr>
              <a:t> 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10935"/>
              </p:ext>
            </p:extLst>
          </p:nvPr>
        </p:nvGraphicFramePr>
        <p:xfrm>
          <a:off x="6749780" y="4190998"/>
          <a:ext cx="2754850" cy="67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20" imgW="1637589" imgH="393529" progId="Equation.DSMT4">
                  <p:embed/>
                </p:oleObj>
              </mc:Choice>
              <mc:Fallback>
                <p:oleObj name="Equation" r:id="rId20" imgW="1637589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780" y="4190998"/>
                        <a:ext cx="2754850" cy="672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06832"/>
              </p:ext>
            </p:extLst>
          </p:nvPr>
        </p:nvGraphicFramePr>
        <p:xfrm>
          <a:off x="6670197" y="4863694"/>
          <a:ext cx="418147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22" imgW="2616120" imgH="812520" progId="Equation.DSMT4">
                  <p:embed/>
                </p:oleObj>
              </mc:Choice>
              <mc:Fallback>
                <p:oleObj name="Equation" r:id="rId22" imgW="2616120" imgH="8125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197" y="4863694"/>
                        <a:ext cx="4181475" cy="1303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6429927" y="6167032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= 8; b = 12; c = 18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2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79437" y="196457"/>
            <a:ext cx="696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8144" y="983671"/>
            <a:ext cx="20787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8144" y="1967342"/>
            <a:ext cx="18741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8144" y="3301527"/>
            <a:ext cx="15782013" cy="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2352"/>
              </p:ext>
            </p:extLst>
          </p:nvPr>
        </p:nvGraphicFramePr>
        <p:xfrm>
          <a:off x="1579438" y="988222"/>
          <a:ext cx="4601444" cy="43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4" imgW="2108200" imgH="203200" progId="Equation.DSMT4">
                  <p:embed/>
                </p:oleObj>
              </mc:Choice>
              <mc:Fallback>
                <p:oleObj name="Equation" r:id="rId4" imgW="2108200" imgH="203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438" y="988222"/>
                        <a:ext cx="4601444" cy="43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562" y="95826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5253"/>
              </p:ext>
            </p:extLst>
          </p:nvPr>
        </p:nvGraphicFramePr>
        <p:xfrm>
          <a:off x="2882096" y="1520257"/>
          <a:ext cx="3402958" cy="77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6" imgW="1714500" imgH="393700" progId="Equation.DSMT4">
                  <p:embed/>
                </p:oleObj>
              </mc:Choice>
              <mc:Fallback>
                <p:oleObj name="Equation" r:id="rId6" imgW="1714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096" y="1520257"/>
                        <a:ext cx="3402958" cy="775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579437" y="1627902"/>
            <a:ext cx="117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có </a:t>
            </a:r>
            <a:endParaRPr lang="en-US" sz="24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84658"/>
              </p:ext>
            </p:extLst>
          </p:nvPr>
        </p:nvGraphicFramePr>
        <p:xfrm>
          <a:off x="2882095" y="2377275"/>
          <a:ext cx="3713043" cy="72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8" imgW="1993900" imgH="393700" progId="Equation.DSMT4">
                  <p:embed/>
                </p:oleObj>
              </mc:Choice>
              <mc:Fallback>
                <p:oleObj name="Equation" r:id="rId8" imgW="1993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095" y="2377275"/>
                        <a:ext cx="3713043" cy="728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53169"/>
              </p:ext>
            </p:extLst>
          </p:nvPr>
        </p:nvGraphicFramePr>
        <p:xfrm>
          <a:off x="2503486" y="3187571"/>
          <a:ext cx="2974975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0" imgW="1701720" imgH="1218960" progId="Equation.DSMT4">
                  <p:embed/>
                </p:oleObj>
              </mc:Choice>
              <mc:Fallback>
                <p:oleObj name="Equation" r:id="rId10" imgW="1701720" imgH="1218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6" y="3187571"/>
                        <a:ext cx="2974975" cy="215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308319" y="5534490"/>
            <a:ext cx="389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= 150; b = 200; c = 250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19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508" y="168716"/>
            <a:ext cx="11665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488" y="1630391"/>
            <a:ext cx="9798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"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4605"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444" y="116872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17599"/>
              </p:ext>
            </p:extLst>
          </p:nvPr>
        </p:nvGraphicFramePr>
        <p:xfrm>
          <a:off x="3036711" y="2461388"/>
          <a:ext cx="857955" cy="83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4" imgW="406048" imgH="393359" progId="Equation.DSMT4">
                  <p:embed/>
                </p:oleObj>
              </mc:Choice>
              <mc:Fallback>
                <p:oleObj name="Equation" r:id="rId4" imgW="406048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711" y="2461388"/>
                        <a:ext cx="857955" cy="838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23689"/>
              </p:ext>
            </p:extLst>
          </p:nvPr>
        </p:nvGraphicFramePr>
        <p:xfrm>
          <a:off x="1804132" y="3345896"/>
          <a:ext cx="1774446" cy="78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6" imgW="901309" imgH="393529" progId="Equation.DSMT4">
                  <p:embed/>
                </p:oleObj>
              </mc:Choice>
              <mc:Fallback>
                <p:oleObj name="Equation" r:id="rId6" imgW="90130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32" y="3345896"/>
                        <a:ext cx="1774446" cy="784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22488" y="4130388"/>
            <a:ext cx="671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95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63" y="127291"/>
            <a:ext cx="11693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7B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24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24" t="26042" r="30939" b="11080"/>
          <a:stretch/>
        </p:blipFill>
        <p:spPr>
          <a:xfrm>
            <a:off x="1166286" y="162648"/>
            <a:ext cx="8587314" cy="62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109" y="0"/>
            <a:ext cx="11817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 Ba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III 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641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49" t="26799" r="27213" b="10322"/>
          <a:stretch/>
        </p:blipFill>
        <p:spPr>
          <a:xfrm>
            <a:off x="1042596" y="217436"/>
            <a:ext cx="9680822" cy="66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7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chlammoi.com/wp-content/uploads/2018/05/hinh-nen-dep-powerpoint-43_082905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2"/>
            <a:ext cx="12192000" cy="6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228" y="106958"/>
            <a:ext cx="607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HỌC KỲ II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57986" y="1010709"/>
            <a:ext cx="284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 SỐ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96618" y="1731388"/>
            <a:ext cx="1119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+ y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z)t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dưới đây được gọi là đơn thức?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chlammoi.com/wp-content/uploads/2018/05/hinh-nen-dep-powerpoint-43_082905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2"/>
            <a:ext cx="12192000" cy="6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2918742" y="241013"/>
            <a:ext cx="726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5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972356" cy="1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90" y="269969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39006" y="2389358"/>
                <a:ext cx="7935576" cy="943803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−145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06" y="2389358"/>
                <a:ext cx="7935576" cy="94380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3439006" y="4636906"/>
                <a:ext cx="7935576" cy="9006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𝟏𝟒𝟑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06" y="4636906"/>
                <a:ext cx="7935576" cy="9006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674948" y="161362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674948" y="482674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674948" y="3785842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674948" y="258501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3439006" y="360727"/>
                <a:ext cx="8299649" cy="10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2400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0; y = 1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06" y="360727"/>
                <a:ext cx="8299649" cy="1085554"/>
              </a:xfrm>
              <a:prstGeom prst="rect">
                <a:avLst/>
              </a:prstGeom>
              <a:blipFill>
                <a:blip r:embed="rId10"/>
                <a:stretch>
                  <a:fillRect l="-1101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39006" y="1311440"/>
                <a:ext cx="7935576" cy="899838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06" y="1311440"/>
                <a:ext cx="7935576" cy="89983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9006" y="3511241"/>
            <a:ext cx="7935576" cy="93042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385" algn="just"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-2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90" y="4665145"/>
                <a:ext cx="3147626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90" y="4665145"/>
                <a:ext cx="3147626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58"/>
                <a:ext cx="3147626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58"/>
                <a:ext cx="3147626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3432219" y="4676667"/>
                <a:ext cx="3147626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19" y="4676667"/>
                <a:ext cx="3147626" cy="74814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55F38F-A063-4791-A85E-93DFDFE8BFD3}"/>
                  </a:ext>
                </a:extLst>
              </p:cNvPr>
              <p:cNvSpPr txBox="1"/>
              <p:nvPr/>
            </p:nvSpPr>
            <p:spPr>
              <a:xfrm>
                <a:off x="3936015" y="790733"/>
                <a:ext cx="6698672" cy="1491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Thu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55F38F-A063-4791-A85E-93DFDFE8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15" y="790733"/>
                <a:ext cx="6698672" cy="1491370"/>
              </a:xfrm>
              <a:prstGeom prst="rect">
                <a:avLst/>
              </a:prstGeom>
              <a:blipFill>
                <a:blip r:embed="rId16"/>
                <a:stretch>
                  <a:fillRect l="-2821" t="-5738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2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55F38F-A063-4791-A85E-93DFDFE8BFD3}"/>
                  </a:ext>
                </a:extLst>
              </p:cNvPr>
              <p:cNvSpPr txBox="1"/>
              <p:nvPr/>
            </p:nvSpPr>
            <p:spPr>
              <a:xfrm>
                <a:off x="3936015" y="790733"/>
                <a:ext cx="6698672" cy="1211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b="1" i="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55F38F-A063-4791-A85E-93DFDFE8B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15" y="790733"/>
                <a:ext cx="6698672" cy="1211422"/>
              </a:xfrm>
              <a:prstGeom prst="rect">
                <a:avLst/>
              </a:prstGeom>
              <a:blipFill>
                <a:blip r:embed="rId13"/>
                <a:stretch>
                  <a:fillRect l="-2821"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13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90" y="269969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39006" y="2389358"/>
            <a:ext cx="7935576" cy="94380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385" algn="just">
              <a:spcAft>
                <a:spcPts val="0"/>
              </a:spcAft>
            </a:pPr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=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3439006" y="4636906"/>
            <a:ext cx="7935576" cy="90064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x = 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674948" y="161362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674948" y="482674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674948" y="3785842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674948" y="258501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39006" y="387528"/>
            <a:ext cx="802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2x –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39006" y="1311440"/>
            <a:ext cx="7935576" cy="8998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40385" algn="just"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9006" y="3511241"/>
            <a:ext cx="7935576" cy="93042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385" algn="just">
              <a:spcAft>
                <a:spcPts val="0"/>
              </a:spcAft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1/2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2”</a:t>
            </a:r>
            <a:r>
              <a:rPr lang="en-US" dirty="0"/>
              <a:t>	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10 000”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2”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dirty="0"/>
              <a:t>	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0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13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77" y="310207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390175" y="2559888"/>
                <a:ext cx="8065196" cy="88111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40385" algn="just"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75" y="2559888"/>
                <a:ext cx="8065196" cy="88111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3444191" y="4659784"/>
                <a:ext cx="8053223" cy="98471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91" y="4659784"/>
                <a:ext cx="8053223" cy="98471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17214" y="165970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728061" y="491132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28061" y="38938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28061" y="275152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361237" y="1377619"/>
                <a:ext cx="8049083" cy="963488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37" y="1377619"/>
                <a:ext cx="8049083" cy="96348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3420272" y="3631716"/>
                <a:ext cx="8077142" cy="87581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72" y="3631716"/>
                <a:ext cx="8077142" cy="87581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379816" y="192392"/>
            <a:ext cx="74257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/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589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30188"/>
            <a:ext cx="8841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1; y = -2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62" y="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01224"/>
              </p:ext>
            </p:extLst>
          </p:nvPr>
        </p:nvGraphicFramePr>
        <p:xfrm>
          <a:off x="998185" y="1034533"/>
          <a:ext cx="3504367" cy="48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1663700" imgH="228600" progId="Equation.DSMT4">
                  <p:embed/>
                </p:oleObj>
              </mc:Choice>
              <mc:Fallback>
                <p:oleObj name="Equation" r:id="rId4" imgW="16637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185" y="1034533"/>
                        <a:ext cx="3504367" cy="480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62" y="230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242221"/>
              </p:ext>
            </p:extLst>
          </p:nvPr>
        </p:nvGraphicFramePr>
        <p:xfrm>
          <a:off x="6879696" y="1061812"/>
          <a:ext cx="4325438" cy="45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6" imgW="2184400" imgH="228600" progId="Equation.DSMT4">
                  <p:embed/>
                </p:oleObj>
              </mc:Choice>
              <mc:Fallback>
                <p:oleObj name="Equation" r:id="rId6" imgW="21844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696" y="1061812"/>
                        <a:ext cx="4325438" cy="453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" y="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1061812"/>
            <a:ext cx="152400" cy="5796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524" y="1659280"/>
            <a:ext cx="4759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1; y = -2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ta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01294"/>
              </p:ext>
            </p:extLst>
          </p:nvPr>
        </p:nvGraphicFramePr>
        <p:xfrm>
          <a:off x="505705" y="2200730"/>
          <a:ext cx="4263065" cy="13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8" imgW="2234880" imgH="711000" progId="Equation.DSMT4">
                  <p:embed/>
                </p:oleObj>
              </mc:Choice>
              <mc:Fallback>
                <p:oleObj name="Equation" r:id="rId8" imgW="223488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05" y="2200730"/>
                        <a:ext cx="4263065" cy="134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70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175" y="3717309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 = -38</a:t>
            </a:r>
            <a:endParaRPr lang="en-US" sz="2400" dirty="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56498"/>
              </p:ext>
            </p:extLst>
          </p:nvPr>
        </p:nvGraphicFramePr>
        <p:xfrm>
          <a:off x="6694514" y="2259823"/>
          <a:ext cx="5460214" cy="16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0" imgW="3162300" imgH="939800" progId="Equation.DSMT4">
                  <p:embed/>
                </p:oleObj>
              </mc:Choice>
              <mc:Fallback>
                <p:oleObj name="Equation" r:id="rId10" imgW="3162300" imgH="93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514" y="2259823"/>
                        <a:ext cx="5460214" cy="1611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933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421477" y="1639421"/>
            <a:ext cx="4759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1; y = -2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3482" y="4074938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N= 179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41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421" y="365125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Cho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46684"/>
              </p:ext>
            </p:extLst>
          </p:nvPr>
        </p:nvGraphicFramePr>
        <p:xfrm>
          <a:off x="667911" y="724694"/>
          <a:ext cx="3641049" cy="59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11" y="724694"/>
                        <a:ext cx="3641049" cy="595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447803"/>
              </p:ext>
            </p:extLst>
          </p:nvPr>
        </p:nvGraphicFramePr>
        <p:xfrm>
          <a:off x="667912" y="1322883"/>
          <a:ext cx="3414456" cy="50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6" imgW="1549400" imgH="228600" progId="Equation.DSMT4">
                  <p:embed/>
                </p:oleObj>
              </mc:Choice>
              <mc:Fallback>
                <p:oleObj name="Equation" r:id="rId6" imgW="1549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12" y="1322883"/>
                        <a:ext cx="3414456" cy="502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2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973" y="1991004"/>
            <a:ext cx="4461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A(x) + B(x); A(x) – B(x) </a:t>
            </a:r>
            <a:endParaRPr lang="en-US" sz="24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17473"/>
              </p:ext>
            </p:extLst>
          </p:nvPr>
        </p:nvGraphicFramePr>
        <p:xfrm>
          <a:off x="202420" y="2835553"/>
          <a:ext cx="5274103" cy="226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8" imgW="2286000" imgH="990600" progId="Equation.DSMT4">
                  <p:embed/>
                </p:oleObj>
              </mc:Choice>
              <mc:Fallback>
                <p:oleObj name="Equation" r:id="rId8" imgW="2286000" imgH="990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0" y="2835553"/>
                        <a:ext cx="5274103" cy="2263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71275"/>
              </p:ext>
            </p:extLst>
          </p:nvPr>
        </p:nvGraphicFramePr>
        <p:xfrm>
          <a:off x="6575930" y="2835553"/>
          <a:ext cx="5196955" cy="222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10" imgW="2298700" imgH="990600" progId="Equation.DSMT4">
                  <p:embed/>
                </p:oleObj>
              </mc:Choice>
              <mc:Fallback>
                <p:oleObj name="Equation" r:id="rId10" imgW="2298700" imgH="990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930" y="2835553"/>
                        <a:ext cx="5196955" cy="222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52400" y="1133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342" y="230188"/>
            <a:ext cx="4744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600325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135"/>
              </p:ext>
            </p:extLst>
          </p:nvPr>
        </p:nvGraphicFramePr>
        <p:xfrm>
          <a:off x="437122" y="2004267"/>
          <a:ext cx="3762499" cy="18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4" imgW="1511280" imgH="736560" progId="Equation.DSMT4">
                  <p:embed/>
                </p:oleObj>
              </mc:Choice>
              <mc:Fallback>
                <p:oleObj name="Equation" r:id="rId4" imgW="151128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22" y="2004267"/>
                        <a:ext cx="3762499" cy="1822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79200"/>
              </p:ext>
            </p:extLst>
          </p:nvPr>
        </p:nvGraphicFramePr>
        <p:xfrm>
          <a:off x="5856730" y="2812393"/>
          <a:ext cx="4782702" cy="1067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6" imgW="2044440" imgH="457200" progId="Equation.DSMT4">
                  <p:embed/>
                </p:oleObj>
              </mc:Choice>
              <mc:Fallback>
                <p:oleObj name="Equation" r:id="rId6" imgW="20444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730" y="2812393"/>
                        <a:ext cx="4782702" cy="1067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12403"/>
              </p:ext>
            </p:extLst>
          </p:nvPr>
        </p:nvGraphicFramePr>
        <p:xfrm>
          <a:off x="1541363" y="5059336"/>
          <a:ext cx="4864300" cy="106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8" imgW="2082800" imgH="457200" progId="Equation.DSMT4">
                  <p:embed/>
                </p:oleObj>
              </mc:Choice>
              <mc:Fallback>
                <p:oleObj name="Equation" r:id="rId8" imgW="20828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363" y="5059336"/>
                        <a:ext cx="4864300" cy="1066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5021" y="995051"/>
                <a:ext cx="449017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(7x + 12)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1" y="995051"/>
                <a:ext cx="4490171" cy="584775"/>
              </a:xfrm>
              <a:prstGeom prst="rect">
                <a:avLst/>
              </a:prstGeom>
              <a:blipFill>
                <a:blip r:embed="rId10"/>
                <a:stretch>
                  <a:fillRect l="-353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94835"/>
              </p:ext>
            </p:extLst>
          </p:nvPr>
        </p:nvGraphicFramePr>
        <p:xfrm>
          <a:off x="4819612" y="936925"/>
          <a:ext cx="3341617" cy="65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11" imgW="1409700" imgH="279400" progId="Equation.DSMT4">
                  <p:embed/>
                </p:oleObj>
              </mc:Choice>
              <mc:Fallback>
                <p:oleObj name="Equation" r:id="rId11" imgW="1409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12" y="936925"/>
                        <a:ext cx="3341617" cy="654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94237" y="1023056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29103"/>
              </p:ext>
            </p:extLst>
          </p:nvPr>
        </p:nvGraphicFramePr>
        <p:xfrm>
          <a:off x="8959363" y="898755"/>
          <a:ext cx="3015961" cy="54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13" imgW="1524000" imgH="279400" progId="Equation.DSMT4">
                  <p:embed/>
                </p:oleObj>
              </mc:Choice>
              <mc:Fallback>
                <p:oleObj name="Equation" r:id="rId13" imgW="15240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363" y="898755"/>
                        <a:ext cx="3015961" cy="546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2400" y="42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06025" y="894119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sz="32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128215"/>
              </p:ext>
            </p:extLst>
          </p:nvPr>
        </p:nvGraphicFramePr>
        <p:xfrm>
          <a:off x="6096000" y="2142036"/>
          <a:ext cx="3341617" cy="65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15" imgW="1409700" imgH="279400" progId="Equation.DSMT4">
                  <p:embed/>
                </p:oleObj>
              </mc:Choice>
              <mc:Fallback>
                <p:oleObj name="Equation" r:id="rId15" imgW="1409700" imgH="2794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42036"/>
                        <a:ext cx="3341617" cy="654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782619"/>
              </p:ext>
            </p:extLst>
          </p:nvPr>
        </p:nvGraphicFramePr>
        <p:xfrm>
          <a:off x="1749054" y="4407742"/>
          <a:ext cx="3015961" cy="54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16" imgW="1523880" imgH="279360" progId="Equation.DSMT4">
                  <p:embed/>
                </p:oleObj>
              </mc:Choice>
              <mc:Fallback>
                <p:oleObj name="Equation" r:id="rId16" imgW="152388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54" y="4407742"/>
                        <a:ext cx="3015961" cy="546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120356" y="4369610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-72007" y="1938043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5542381" y="2125658"/>
            <a:ext cx="62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9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"/>
            <a:ext cx="12396126" cy="685800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6835" y="281871"/>
            <a:ext cx="116698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Cho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x = 2; x = 0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835" y="1640959"/>
            <a:ext cx="603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A(x) ta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2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83774"/>
              </p:ext>
            </p:extLst>
          </p:nvPr>
        </p:nvGraphicFramePr>
        <p:xfrm>
          <a:off x="3471651" y="321897"/>
          <a:ext cx="3070968" cy="57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4" imgW="1485900" imgH="279400" progId="Equation.DSMT4">
                  <p:embed/>
                </p:oleObj>
              </mc:Choice>
              <mc:Fallback>
                <p:oleObj name="Equation" r:id="rId4" imgW="14859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651" y="321897"/>
                        <a:ext cx="3070968" cy="570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1" y="-1"/>
            <a:ext cx="173210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301939"/>
              </p:ext>
            </p:extLst>
          </p:nvPr>
        </p:nvGraphicFramePr>
        <p:xfrm>
          <a:off x="437928" y="2195087"/>
          <a:ext cx="4569207" cy="62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6" imgW="2019300" imgH="279400" progId="Equation.DSMT4">
                  <p:embed/>
                </p:oleObj>
              </mc:Choice>
              <mc:Fallback>
                <p:oleObj name="Equation" r:id="rId6" imgW="20193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28" y="2195087"/>
                        <a:ext cx="4569207" cy="625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86835" y="2897194"/>
            <a:ext cx="7046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 = 2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6835" y="3960713"/>
            <a:ext cx="603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A(x) ta </a:t>
            </a:r>
            <a:r>
              <a:rPr lang="en-US" alt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437928" y="5410487"/>
            <a:ext cx="7046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 = 0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05588"/>
              </p:ext>
            </p:extLst>
          </p:nvPr>
        </p:nvGraphicFramePr>
        <p:xfrm>
          <a:off x="838199" y="4586043"/>
          <a:ext cx="3606479" cy="61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8" imgW="1612900" imgH="279400" progId="Equation.DSMT4">
                  <p:embed/>
                </p:oleObj>
              </mc:Choice>
              <mc:Fallback>
                <p:oleObj name="Equation" r:id="rId8" imgW="16129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586043"/>
                        <a:ext cx="3606479" cy="618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4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109129" y="952081"/>
            <a:ext cx="7327643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49615"/>
              </p:ext>
            </p:extLst>
          </p:nvPr>
        </p:nvGraphicFramePr>
        <p:xfrm>
          <a:off x="4383135" y="75870"/>
          <a:ext cx="282384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33960748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1068218287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72537405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394176282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26113854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49544372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446070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Tháng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10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Nhiệt độ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algn="just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91453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8954" y="152954"/>
            <a:ext cx="114992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68954" y="2641025"/>
                <a:ext cx="11596748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B: “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954" y="2641025"/>
                <a:ext cx="11596748" cy="2062103"/>
              </a:xfrm>
              <a:prstGeom prst="rect">
                <a:avLst/>
              </a:prstGeom>
              <a:blipFill>
                <a:blip r:embed="rId4"/>
                <a:stretch>
                  <a:fillRect l="-1367" t="-3540" b="-8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48606" t="51701" r="21236" b="38331"/>
          <a:stretch/>
        </p:blipFill>
        <p:spPr>
          <a:xfrm>
            <a:off x="2866663" y="1355394"/>
            <a:ext cx="6418740" cy="11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51" y="-28288"/>
            <a:ext cx="12234591" cy="6881957"/>
          </a:xfrm>
          <a:prstGeom prst="rect">
            <a:avLst/>
          </a:prstGeom>
        </p:spPr>
      </p:pic>
      <p:pic>
        <p:nvPicPr>
          <p:cNvPr id="1945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9" y="649817"/>
            <a:ext cx="5991225" cy="37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6425275" y="-3529"/>
                <a:ext cx="5265786" cy="3658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2021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Tp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Minh.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34,5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5275" y="-3529"/>
                <a:ext cx="5265786" cy="3658309"/>
              </a:xfrm>
              <a:prstGeom prst="rect">
                <a:avLst/>
              </a:prstGeom>
              <a:blipFill>
                <a:blip r:embed="rId4"/>
                <a:stretch>
                  <a:fillRect l="-2894" t="-166" r="-3009" b="-31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6425275" y="3607715"/>
                <a:ext cx="5482586" cy="1119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thấp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kumimoji="0" lang="en-US" alt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5275" y="3607715"/>
                <a:ext cx="5482586" cy="1119409"/>
              </a:xfrm>
              <a:prstGeom prst="rect">
                <a:avLst/>
              </a:prstGeom>
              <a:blipFill>
                <a:blip r:embed="rId5"/>
                <a:stretch>
                  <a:fillRect l="-2781" t="-5464" r="-2892" b="-153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4050" y="56515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4050" y="5318111"/>
                <a:ext cx="11673069" cy="13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B: “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nhiệt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  <m:r>
                          <a:rPr lang="en-US" alt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0" y="5318111"/>
                <a:ext cx="11673069" cy="1324786"/>
              </a:xfrm>
              <a:prstGeom prst="rect">
                <a:avLst/>
              </a:prstGeom>
              <a:blipFill>
                <a:blip r:embed="rId6"/>
                <a:stretch>
                  <a:fillRect l="-1305" t="-6422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201" y="230713"/>
            <a:ext cx="11732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4cm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(cm)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</a:p>
          <a:p>
            <a:pPr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V(x) – 8 = 0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9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005" y="972908"/>
            <a:ext cx="649889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6 – 2x (cm)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: 4 – 2x (cm)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 : x(cm)</a:t>
            </a:r>
          </a:p>
          <a:p>
            <a:r>
              <a:rPr lang="en-US" sz="3200" dirty="0" smtClean="0">
                <a:latin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2160" y="295295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90070"/>
              </p:ext>
            </p:extLst>
          </p:nvPr>
        </p:nvGraphicFramePr>
        <p:xfrm>
          <a:off x="1260608" y="3015988"/>
          <a:ext cx="4677348" cy="71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4" imgW="1866900" imgH="279400" progId="Equation.DSMT4">
                  <p:embed/>
                </p:oleObj>
              </mc:Choice>
              <mc:Fallback>
                <p:oleObj name="Equation" r:id="rId4" imgW="18669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08" y="3015988"/>
                        <a:ext cx="4677348" cy="715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02826"/>
              </p:ext>
            </p:extLst>
          </p:nvPr>
        </p:nvGraphicFramePr>
        <p:xfrm>
          <a:off x="1591733" y="3586395"/>
          <a:ext cx="3556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6" imgW="1524000" imgH="508000" progId="Equation.DSMT4">
                  <p:embed/>
                </p:oleObj>
              </mc:Choice>
              <mc:Fallback>
                <p:oleObj name="Equation" r:id="rId6" imgW="15240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733" y="3586395"/>
                        <a:ext cx="3556000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31502"/>
              </p:ext>
            </p:extLst>
          </p:nvPr>
        </p:nvGraphicFramePr>
        <p:xfrm>
          <a:off x="1517124" y="5343702"/>
          <a:ext cx="2720622" cy="159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8" imgW="1358640" imgH="787320" progId="Equation.DSMT4">
                  <p:embed/>
                </p:oleObj>
              </mc:Choice>
              <mc:Fallback>
                <p:oleObj name="Equation" r:id="rId8" imgW="135864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124" y="5343702"/>
                        <a:ext cx="2720622" cy="1590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32160" y="4834676"/>
            <a:ext cx="3508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 = 1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74317" y="2353469"/>
            <a:ext cx="5117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 = 1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V(x) – 8 = 0</a:t>
            </a:r>
            <a:endParaRPr lang="en-US" sz="3200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15702"/>
              </p:ext>
            </p:extLst>
          </p:nvPr>
        </p:nvGraphicFramePr>
        <p:xfrm>
          <a:off x="8099042" y="366078"/>
          <a:ext cx="1851378" cy="60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0" imgW="787058" imgH="253890" progId="Equation.DSMT4">
                  <p:embed/>
                </p:oleObj>
              </mc:Choice>
              <mc:Fallback>
                <p:oleObj name="Equation" r:id="rId10" imgW="787058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042" y="366078"/>
                        <a:ext cx="1851378" cy="60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424282"/>
              </p:ext>
            </p:extLst>
          </p:nvPr>
        </p:nvGraphicFramePr>
        <p:xfrm>
          <a:off x="8200642" y="1027906"/>
          <a:ext cx="1772356" cy="101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2" imgW="761669" imgH="431613" progId="Equation.DSMT4">
                  <p:embed/>
                </p:oleObj>
              </mc:Choice>
              <mc:Fallback>
                <p:oleObj name="Equation" r:id="rId12" imgW="761669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642" y="1027906"/>
                        <a:ext cx="1772356" cy="1019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488258" y="328037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728178" y="90311"/>
            <a:ext cx="0" cy="66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52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2762" y="230188"/>
            <a:ext cx="715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25625"/>
            <a:ext cx="6657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3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356E-AEDA-4A2D-BB69-B91544D26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942A0-E5EB-471E-AA31-215C8D4B3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EC428-8851-4DFA-93D1-9E3B9C28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13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77" y="310207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379816" y="2565499"/>
            <a:ext cx="8065196" cy="88111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385" algn="just">
              <a:spcAft>
                <a:spcPts val="0"/>
              </a:spcAft>
            </a:pP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3444191" y="4659784"/>
            <a:ext cx="8053223" cy="98471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17214" y="165970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728061" y="491132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28061" y="38938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28061" y="275152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361237" y="1377619"/>
            <a:ext cx="8049083" cy="96348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20272" y="3631716"/>
            <a:ext cx="8077142" cy="8758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379816" y="192392"/>
            <a:ext cx="7425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/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97235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14/3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3444495" y="958816"/>
            <a:ext cx="12564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73524" y="152641"/>
            <a:ext cx="2286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38373"/>
              </p:ext>
            </p:extLst>
          </p:nvPr>
        </p:nvGraphicFramePr>
        <p:xfrm>
          <a:off x="9475971" y="865733"/>
          <a:ext cx="1357745" cy="82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4" imgW="723586" imgH="431613" progId="Equation.DSMT4">
                  <p:embed/>
                </p:oleObj>
              </mc:Choice>
              <mc:Fallback>
                <p:oleObj name="Equation" r:id="rId14" imgW="723586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971" y="865733"/>
                        <a:ext cx="1357745" cy="82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=1/(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5"/>
            <a:ext cx="64824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,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"/>
            <a:ext cx="117984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90943"/>
              </p:ext>
            </p:extLst>
          </p:nvPr>
        </p:nvGraphicFramePr>
        <p:xfrm>
          <a:off x="6040582" y="1469760"/>
          <a:ext cx="1357746" cy="50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4" imgW="609600" imgH="228600" progId="Equation.DSMT4">
                  <p:embed/>
                </p:oleObj>
              </mc:Choice>
              <mc:Fallback>
                <p:oleObj name="Equation" r:id="rId14" imgW="6096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582" y="1469760"/>
                        <a:ext cx="1357746" cy="50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9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97235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39" y="124987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2996934" y="442327"/>
            <a:ext cx="8599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"/>
            <a:ext cx="136122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25956"/>
              </p:ext>
            </p:extLst>
          </p:nvPr>
        </p:nvGraphicFramePr>
        <p:xfrm>
          <a:off x="4462238" y="1000656"/>
          <a:ext cx="481505" cy="57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4" imgW="190500" imgH="228600" progId="Equation.DSMT4">
                  <p:embed/>
                </p:oleObj>
              </mc:Choice>
              <mc:Fallback>
                <p:oleObj name="Equation" r:id="rId14" imgW="190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238" y="1000656"/>
                        <a:ext cx="481505" cy="577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/>
          <p:cNvPicPr/>
          <p:nvPr/>
        </p:nvPicPr>
        <p:blipFill rotWithShape="1">
          <a:blip r:embed="rId16"/>
          <a:srcRect l="30639" t="49024" r="25886" b="41459"/>
          <a:stretch/>
        </p:blipFill>
        <p:spPr bwMode="auto">
          <a:xfrm>
            <a:off x="4310665" y="1633918"/>
            <a:ext cx="5612938" cy="91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27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13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20" y="323579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387872" y="2586264"/>
            <a:ext cx="8804128" cy="88111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40385"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3444191" y="4659784"/>
            <a:ext cx="8053223" cy="98471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17214" y="165970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728061" y="491132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28061" y="38938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28061" y="275152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387872" y="1589677"/>
            <a:ext cx="8804128" cy="85764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20272" y="3631716"/>
            <a:ext cx="8771728" cy="8758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dirty="0"/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004122" y="109479"/>
            <a:ext cx="9281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/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79437" y="196457"/>
            <a:ext cx="696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8144" y="983671"/>
            <a:ext cx="20787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66380"/>
              </p:ext>
            </p:extLst>
          </p:nvPr>
        </p:nvGraphicFramePr>
        <p:xfrm>
          <a:off x="2805544" y="997569"/>
          <a:ext cx="4215728" cy="98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4" imgW="1714500" imgH="393700" progId="Equation.DSMT4">
                  <p:embed/>
                </p:oleObj>
              </mc:Choice>
              <mc:Fallback>
                <p:oleObj name="Equation" r:id="rId4" imgW="1714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544" y="997569"/>
                        <a:ext cx="4215728" cy="983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8144" y="1967342"/>
            <a:ext cx="18741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18348"/>
              </p:ext>
            </p:extLst>
          </p:nvPr>
        </p:nvGraphicFramePr>
        <p:xfrm>
          <a:off x="2807496" y="2007125"/>
          <a:ext cx="4313634" cy="102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6" imgW="1675673" imgH="393529" progId="Equation.DSMT4">
                  <p:embed/>
                </p:oleObj>
              </mc:Choice>
              <mc:Fallback>
                <p:oleObj name="Equation" r:id="rId6" imgW="167567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6" y="2007125"/>
                        <a:ext cx="4313634" cy="102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48144" y="3301527"/>
            <a:ext cx="15782013" cy="7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92755"/>
              </p:ext>
            </p:extLst>
          </p:nvPr>
        </p:nvGraphicFramePr>
        <p:xfrm>
          <a:off x="2805544" y="3272592"/>
          <a:ext cx="5848849" cy="55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8" imgW="2108200" imgH="203200" progId="Equation.DSMT4">
                  <p:embed/>
                </p:oleObj>
              </mc:Choice>
              <mc:Fallback>
                <p:oleObj name="Equation" r:id="rId8" imgW="21082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544" y="3272592"/>
                        <a:ext cx="5848849" cy="555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5665" y="116901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665" y="2213887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886" y="328141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0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1921</Words>
  <Application>Microsoft Office PowerPoint</Application>
  <PresentationFormat>Widescreen</PresentationFormat>
  <Paragraphs>376</Paragraphs>
  <Slides>35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Aharoni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Như</dc:creator>
  <cp:lastModifiedBy>Admin</cp:lastModifiedBy>
  <cp:revision>27</cp:revision>
  <dcterms:created xsi:type="dcterms:W3CDTF">2021-07-12T04:20:21Z</dcterms:created>
  <dcterms:modified xsi:type="dcterms:W3CDTF">2022-07-23T09:06:19Z</dcterms:modified>
</cp:coreProperties>
</file>