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8" r:id="rId3"/>
    <p:sldMasterId id="2147483690" r:id="rId4"/>
    <p:sldMasterId id="2147483702" r:id="rId5"/>
  </p:sldMasterIdLst>
  <p:notesMasterIdLst>
    <p:notesMasterId r:id="rId15"/>
  </p:notesMasterIdLst>
  <p:sldIdLst>
    <p:sldId id="265" r:id="rId6"/>
    <p:sldId id="258" r:id="rId7"/>
    <p:sldId id="259" r:id="rId8"/>
    <p:sldId id="260" r:id="rId9"/>
    <p:sldId id="266" r:id="rId10"/>
    <p:sldId id="261" r:id="rId11"/>
    <p:sldId id="262" r:id="rId12"/>
    <p:sldId id="263" r:id="rId13"/>
    <p:sldId id="26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9C61D-A336-490F-A66D-6B407EAE02EC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BEBC4E-C3EC-491A-B3CB-FAC59898E9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8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- </a:t>
            </a:r>
            <a:r>
              <a:rPr lang="en-US" dirty="0" err="1"/>
              <a:t>Kiem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bai</a:t>
            </a:r>
            <a:r>
              <a:rPr lang="en-US" dirty="0"/>
              <a:t> cu: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- </a:t>
            </a:r>
            <a:r>
              <a:rPr lang="en-US" dirty="0" err="1"/>
              <a:t>Nen</a:t>
            </a:r>
            <a:r>
              <a:rPr lang="en-US" dirty="0"/>
              <a:t> de </a:t>
            </a:r>
            <a:r>
              <a:rPr lang="en-US" dirty="0" err="1"/>
              <a:t>anh</a:t>
            </a:r>
            <a:r>
              <a:rPr lang="en-US" dirty="0"/>
              <a:t> slide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- Song </a:t>
            </a:r>
            <a:r>
              <a:rPr lang="en-US" dirty="0" err="1"/>
              <a:t>hong</a:t>
            </a:r>
            <a:r>
              <a:rPr lang="en-US" dirty="0"/>
              <a:t>: 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/>
              <a:t> </a:t>
            </a:r>
            <a:r>
              <a:rPr lang="en-US" dirty="0" err="1"/>
              <a:t>Danh</a:t>
            </a:r>
            <a:r>
              <a:rPr lang="en-US" dirty="0"/>
              <a:t> </a:t>
            </a:r>
            <a:r>
              <a:rPr lang="en-US" dirty="0" err="1"/>
              <a:t>thu</a:t>
            </a:r>
            <a:r>
              <a:rPr lang="en-US" dirty="0"/>
              <a:t>: 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/>
              <a:t> </a:t>
            </a:r>
            <a:r>
              <a:rPr lang="en-US" dirty="0" err="1"/>
              <a:t>Vao</a:t>
            </a:r>
            <a:r>
              <a:rPr lang="en-US" dirty="0"/>
              <a:t> </a:t>
            </a:r>
            <a:r>
              <a:rPr lang="en-US" dirty="0" err="1"/>
              <a:t>mua</a:t>
            </a:r>
            <a:r>
              <a:rPr lang="en-US" dirty="0"/>
              <a:t>: 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/>
              <a:t> Chu y </a:t>
            </a:r>
            <a:r>
              <a:rPr lang="en-US" dirty="0" err="1"/>
              <a:t>giong</a:t>
            </a:r>
            <a:r>
              <a:rPr lang="en-US" dirty="0"/>
              <a:t> doc. 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/>
              <a:t>Luu</a:t>
            </a:r>
            <a:r>
              <a:rPr lang="en-US" dirty="0"/>
              <a:t> y doc </a:t>
            </a:r>
            <a:r>
              <a:rPr lang="en-US" dirty="0" err="1"/>
              <a:t>noi</a:t>
            </a:r>
            <a:r>
              <a:rPr lang="en-US" dirty="0"/>
              <a:t> </a:t>
            </a:r>
            <a:r>
              <a:rPr lang="en-US" dirty="0" err="1"/>
              <a:t>tiep</a:t>
            </a:r>
            <a:r>
              <a:rPr lang="en-US" dirty="0"/>
              <a:t>.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/>
              <a:t>Hoi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: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.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gắn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cảnh</a:t>
            </a:r>
            <a:endParaRPr lang="en-US" dirty="0"/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/>
              <a:t>Chiếu</a:t>
            </a:r>
            <a:r>
              <a:rPr lang="en-US" dirty="0"/>
              <a:t> slide </a:t>
            </a:r>
            <a:r>
              <a:rPr lang="en-US" dirty="0" err="1"/>
              <a:t>ảnh</a:t>
            </a:r>
            <a:r>
              <a:rPr lang="en-US" dirty="0"/>
              <a:t>, clip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/>
              <a:t>Thi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: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ở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sau</a:t>
            </a:r>
            <a:endParaRPr lang="en-US" dirty="0"/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/>
              <a:t>Luyện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: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chí</a:t>
            </a:r>
            <a:endParaRPr lang="en-US" dirty="0"/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n-US" dirty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C09AF-54C2-464F-9238-B8CE24603CD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3017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0248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00855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93149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81183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016046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 smtClean="0"/>
              <a:t>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45166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43988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7441883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9090541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256804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62C8B-B14F-4D97-AF65-F5344CB8AC3E}" type="datetimeFigureOut">
              <a:rPr kumimoji="0" lang="en-US" altLang="x-non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1/19/2021</a:t>
            </a:fld>
            <a:endParaRPr kumimoji="0" lang="en-US" altLang="x-non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x-non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2980956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84205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980726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449354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545498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186334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62C8B-B14F-4D97-AF65-F5344CB8AC3E}" type="datetimeFigureOut">
              <a:rPr kumimoji="0" lang="en-US" altLang="x-non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1/19/2021</a:t>
            </a:fld>
            <a:endParaRPr kumimoji="0" lang="en-US" altLang="x-non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x-non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057559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776780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630616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925760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318392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747269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2770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1292950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13551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63220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55523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633050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89706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22385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65420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91723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48466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65E2B886-9D83-40F1-9FB8-3252060E1E1F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1/19/2021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C0168BDC-8703-4D94-AE37-AB98E102E4C2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3725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224575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65E2B886-9D83-40F1-9FB8-3252060E1E1F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1/19/2021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C0168BDC-8703-4D94-AE37-AB98E102E4C2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53872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65E2B886-9D83-40F1-9FB8-3252060E1E1F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1/19/2021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C0168BDC-8703-4D94-AE37-AB98E102E4C2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48039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65E2B886-9D83-40F1-9FB8-3252060E1E1F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1/19/2021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C0168BDC-8703-4D94-AE37-AB98E102E4C2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03235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65E2B886-9D83-40F1-9FB8-3252060E1E1F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1/19/2021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C0168BDC-8703-4D94-AE37-AB98E102E4C2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12134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65E2B886-9D83-40F1-9FB8-3252060E1E1F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1/19/2021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C0168BDC-8703-4D94-AE37-AB98E102E4C2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42694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65E2B886-9D83-40F1-9FB8-3252060E1E1F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1/19/2021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C0168BDC-8703-4D94-AE37-AB98E102E4C2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47323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65E2B886-9D83-40F1-9FB8-3252060E1E1F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1/19/2021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C0168BDC-8703-4D94-AE37-AB98E102E4C2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17498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65E2B886-9D83-40F1-9FB8-3252060E1E1F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1/19/2021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C0168BDC-8703-4D94-AE37-AB98E102E4C2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92423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65E2B886-9D83-40F1-9FB8-3252060E1E1F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1/19/2021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C0168BDC-8703-4D94-AE37-AB98E102E4C2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81529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65E2B886-9D83-40F1-9FB8-3252060E1E1F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1/19/2021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C0168BDC-8703-4D94-AE37-AB98E102E4C2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2003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054439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buClr>
                <a:srgbClr val="000000"/>
              </a:buClr>
              <a:defRPr/>
            </a:pPr>
            <a:endParaRPr lang="en-US" alt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buClr>
                <a:srgbClr val="000000"/>
              </a:buClr>
              <a:defRPr/>
            </a:pPr>
            <a:endParaRPr lang="en-US" alt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buClr>
                <a:srgbClr val="000000"/>
              </a:buClr>
              <a:defRPr/>
            </a:pPr>
            <a:fld id="{ABE7C067-484C-4EF8-8CBA-A5FCA5B79CF7}" type="slidenum">
              <a:rPr lang="en-US" alt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‹#›</a:t>
            </a:fld>
            <a:endParaRPr lang="en-US" alt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389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98464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511814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291002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342543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134862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894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668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0166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65E2B886-9D83-40F1-9FB8-3252060E1E1F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1/19/2021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C0168BDC-8703-4D94-AE37-AB98E102E4C2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60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05827" y="1808991"/>
            <a:ext cx="774319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Chào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mừng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 </a:t>
            </a:r>
            <a:r>
              <a:rPr lang="en-US" sz="6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sz="6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tô</a:t>
            </a:r>
            <a:endParaRPr lang="en-US"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269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Tô chữ hoa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ea typeface="Arial" panose="020B0604020202020204" pitchFamily="34" charset="0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330189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455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37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45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470025" y="1955800"/>
            <a:ext cx="6840855" cy="3333115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3423285" y="2774950"/>
            <a:ext cx="7058025" cy="1060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3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q</a:t>
            </a:r>
            <a:r>
              <a:rPr kumimoji="0" lang="en-US" altLang="en-US" sz="6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uyển</a:t>
            </a:r>
            <a:r>
              <a:rPr kumimoji="0" lang="en-US" altLang="en-US" sz="6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6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vở</a:t>
            </a:r>
            <a:endParaRPr kumimoji="0" lang="en-US" altLang="en-US" sz="63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pic>
        <p:nvPicPr>
          <p:cNvPr id="19464" name="Picture 10">
            <a:hlinkClick r:id="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1513" y="5689600"/>
            <a:ext cx="1725612" cy="1079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Viết từ ứng dụng</a:t>
            </a:r>
          </a:p>
        </p:txBody>
      </p:sp>
    </p:spTree>
    <p:extLst>
      <p:ext uri="{BB962C8B-B14F-4D97-AF65-F5344CB8AC3E}">
        <p14:creationId xmlns:p14="http://schemas.microsoft.com/office/powerpoint/2010/main" val="308216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470025" y="1967865"/>
            <a:ext cx="6610350" cy="3333115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3447415" y="2774950"/>
            <a:ext cx="7058025" cy="1060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3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m</a:t>
            </a:r>
            <a:r>
              <a:rPr kumimoji="0" lang="en-US" altLang="en-US" sz="6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át</a:t>
            </a:r>
            <a:r>
              <a:rPr kumimoji="0" lang="en-US" altLang="en-US" sz="63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63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rượi</a:t>
            </a:r>
            <a:endParaRPr kumimoji="0" lang="en-US" altLang="en-US" sz="63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pic>
        <p:nvPicPr>
          <p:cNvPr id="19464" name="Picture 10">
            <a:hlinkClick r:id="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1513" y="5689600"/>
            <a:ext cx="1725612" cy="1079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Viết từ ứng dụng</a:t>
            </a:r>
          </a:p>
        </p:txBody>
      </p:sp>
    </p:spTree>
    <p:extLst>
      <p:ext uri="{BB962C8B-B14F-4D97-AF65-F5344CB8AC3E}">
        <p14:creationId xmlns:p14="http://schemas.microsoft.com/office/powerpoint/2010/main" val="177754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082566" y="1912883"/>
            <a:ext cx="10794124" cy="3388097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1082566" y="2778694"/>
            <a:ext cx="10920248" cy="10618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300" b="1" dirty="0" smtClean="0">
                <a:solidFill>
                  <a:srgbClr val="0000FF"/>
                </a:solidFill>
                <a:latin typeface="HP001 4 hàng" panose="020B0603050302020204" pitchFamily="34" charset="0"/>
              </a:rPr>
              <a:t>Ở </a:t>
            </a:r>
            <a:r>
              <a:rPr lang="en-US" altLang="en-US" sz="6300" b="1" dirty="0" err="1" smtClean="0">
                <a:solidFill>
                  <a:srgbClr val="0000FF"/>
                </a:solidFill>
                <a:latin typeface="HP001 4 hàng" panose="020B0603050302020204" pitchFamily="34" charset="0"/>
              </a:rPr>
              <a:t>trường</a:t>
            </a:r>
            <a:r>
              <a:rPr lang="en-US" altLang="en-US" sz="6300" b="1" dirty="0" smtClean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6300" b="1" dirty="0" err="1" smtClean="0">
                <a:solidFill>
                  <a:srgbClr val="0000FF"/>
                </a:solidFill>
                <a:latin typeface="HP001 4 hàng" panose="020B0603050302020204" pitchFamily="34" charset="0"/>
              </a:rPr>
              <a:t>vui</a:t>
            </a:r>
            <a:r>
              <a:rPr lang="en-US" altLang="en-US" sz="6300" b="1" dirty="0" smtClean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6300" b="1" dirty="0" err="1" smtClean="0">
                <a:solidFill>
                  <a:srgbClr val="0000FF"/>
                </a:solidFill>
                <a:latin typeface="HP001 4 hàng" panose="020B0603050302020204" pitchFamily="34" charset="0"/>
              </a:rPr>
              <a:t>như</a:t>
            </a:r>
            <a:r>
              <a:rPr lang="en-US" altLang="en-US" sz="6300" b="1" dirty="0" smtClean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6300" b="1" dirty="0" err="1" smtClean="0">
                <a:solidFill>
                  <a:srgbClr val="0000FF"/>
                </a:solidFill>
                <a:latin typeface="HP001 4 hàng" panose="020B0603050302020204" pitchFamily="34" charset="0"/>
              </a:rPr>
              <a:t>hội</a:t>
            </a:r>
            <a:endParaRPr kumimoji="0" lang="en-US" altLang="en-US" sz="63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pic>
        <p:nvPicPr>
          <p:cNvPr id="19464" name="Picture 10">
            <a:hlinkClick r:id="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1513" y="5689600"/>
            <a:ext cx="1725612" cy="1079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Viết từ ứng dụng</a:t>
            </a:r>
          </a:p>
        </p:txBody>
      </p:sp>
    </p:spTree>
    <p:extLst>
      <p:ext uri="{BB962C8B-B14F-4D97-AF65-F5344CB8AC3E}">
        <p14:creationId xmlns:p14="http://schemas.microsoft.com/office/powerpoint/2010/main" val="192650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b="1000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l="10271" t="27847" r="5032" b="7510"/>
          <a:stretch>
            <a:fillRect/>
          </a:stretch>
        </p:blipFill>
        <p:spPr>
          <a:xfrm>
            <a:off x="-141816" y="537633"/>
            <a:ext cx="13023849" cy="6210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012" name="TextBox 9"/>
          <p:cNvSpPr txBox="1"/>
          <p:nvPr/>
        </p:nvSpPr>
        <p:spPr>
          <a:xfrm>
            <a:off x="3894667" y="3972984"/>
            <a:ext cx="5386070" cy="1116965"/>
          </a:xfrm>
          <a:prstGeom prst="rect">
            <a:avLst/>
          </a:prstGeom>
          <a:noFill/>
          <a:ln w="9525"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66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ea typeface="+mn-ea"/>
                <a:cs typeface="+mn-cs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1492243970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</Words>
  <Application>Microsoft Office PowerPoint</Application>
  <PresentationFormat>Widescreen</PresentationFormat>
  <Paragraphs>23</Paragraphs>
  <Slides>9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SimSun</vt:lpstr>
      <vt:lpstr>Arial</vt:lpstr>
      <vt:lpstr>Calibri</vt:lpstr>
      <vt:lpstr>Calibri Light</vt:lpstr>
      <vt:lpstr>HP001 4 hàng</vt:lpstr>
      <vt:lpstr>Times New Roman</vt:lpstr>
      <vt:lpstr>UTM Avo</vt:lpstr>
      <vt:lpstr>2_Office Theme</vt:lpstr>
      <vt:lpstr>Office 主题</vt:lpstr>
      <vt:lpstr>Default Design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2021-01-19T08:13:03Z</dcterms:created>
  <dcterms:modified xsi:type="dcterms:W3CDTF">2021-01-19T08:13:17Z</dcterms:modified>
</cp:coreProperties>
</file>