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5" r:id="rId2"/>
    <p:sldId id="257" r:id="rId3"/>
    <p:sldId id="287" r:id="rId4"/>
    <p:sldId id="286" r:id="rId5"/>
    <p:sldId id="288" r:id="rId6"/>
    <p:sldId id="289" r:id="rId7"/>
    <p:sldId id="291" r:id="rId8"/>
    <p:sldId id="290" r:id="rId9"/>
    <p:sldId id="292" r:id="rId10"/>
    <p:sldId id="296" r:id="rId11"/>
    <p:sldId id="298" r:id="rId12"/>
    <p:sldId id="299" r:id="rId13"/>
    <p:sldId id="300" r:id="rId14"/>
    <p:sldId id="293" r:id="rId15"/>
    <p:sldId id="277" r:id="rId16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800000"/>
    <a:srgbClr val="CCFFCC"/>
    <a:srgbClr val="FFFFCC"/>
    <a:srgbClr val="9900CC"/>
    <a:srgbClr val="CC00FF"/>
    <a:srgbClr val="FF9900"/>
    <a:srgbClr val="FF66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82" autoAdjust="0"/>
    <p:restoredTop sz="94660"/>
  </p:normalViewPr>
  <p:slideViewPr>
    <p:cSldViewPr snapToGrid="0">
      <p:cViewPr varScale="1">
        <p:scale>
          <a:sx n="37" d="100"/>
          <a:sy n="37" d="100"/>
        </p:scale>
        <p:origin x="36" y="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2CB9EF-2270-406D-AED9-55E5AA1D666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7C6880-0227-40C0-9645-1D040E167089}">
      <dgm:prSet phldrT="[Text]" custT="1"/>
      <dgm:spPr>
        <a:solidFill>
          <a:srgbClr val="9900CC"/>
        </a:solidFill>
        <a:ln w="28575">
          <a:solidFill>
            <a:schemeClr val="accent5">
              <a:lumMod val="20000"/>
              <a:lumOff val="8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 HỢP</a:t>
          </a:r>
          <a:endParaRPr lang="en-US" sz="18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E2B78A-A42C-43A0-A8BC-C2AC89DC2782}" type="parTrans" cxnId="{76DD3978-ADFD-4ECB-943F-5F94D249BFA2}">
      <dgm:prSet/>
      <dgm:spPr/>
      <dgm:t>
        <a:bodyPr/>
        <a:lstStyle/>
        <a:p>
          <a:endParaRPr lang="en-US"/>
        </a:p>
      </dgm:t>
    </dgm:pt>
    <dgm:pt modelId="{57608B73-5C51-4AC1-9187-D1475E0720BA}" type="sibTrans" cxnId="{76DD3978-ADFD-4ECB-943F-5F94D249BFA2}">
      <dgm:prSet/>
      <dgm:spPr/>
      <dgm:t>
        <a:bodyPr/>
        <a:lstStyle/>
        <a:p>
          <a:endParaRPr lang="en-US"/>
        </a:p>
      </dgm:t>
    </dgm:pt>
    <dgm:pt modelId="{1E8B75AF-E709-4497-A104-A8A0AC291A66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rgbClr val="800000"/>
          </a:solidFill>
        </a:ln>
      </dgm:spPr>
      <dgm:t>
        <a:bodyPr/>
        <a:lstStyle/>
        <a:p>
          <a:r>
            <a:rPr lang="en-US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1</a:t>
          </a:r>
          <a:endParaRPr lang="en-US" sz="24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995BC9-A056-40DF-AE3D-957324958D2D}" type="parTrans" cxnId="{51FD1E30-D6EA-448E-B1F6-068DCFB0001F}">
      <dgm:prSet/>
      <dgm:spPr/>
      <dgm:t>
        <a:bodyPr/>
        <a:lstStyle/>
        <a:p>
          <a:endParaRPr lang="en-US"/>
        </a:p>
      </dgm:t>
    </dgm:pt>
    <dgm:pt modelId="{D205FA45-A17F-4534-B25E-915B7F4FB5A8}" type="sibTrans" cxnId="{51FD1E30-D6EA-448E-B1F6-068DCFB0001F}">
      <dgm:prSet/>
      <dgm:spPr/>
      <dgm:t>
        <a:bodyPr/>
        <a:lstStyle/>
        <a:p>
          <a:endParaRPr lang="en-US"/>
        </a:p>
      </dgm:t>
    </dgm:pt>
    <dgm:pt modelId="{10F39E36-6AA9-4C1E-AD8E-2F8F73089DFE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rgbClr val="800000"/>
          </a:solidFill>
        </a:ln>
      </dgm:spPr>
      <dgm:t>
        <a:bodyPr/>
        <a:lstStyle/>
        <a:p>
          <a:r>
            <a:rPr lang="en-US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4</a:t>
          </a:r>
          <a:endParaRPr lang="en-US" sz="24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17DAB5-F930-4784-97B7-951E1DF427EE}" type="parTrans" cxnId="{6B5C990C-D426-4824-A734-062A97715FF0}">
      <dgm:prSet/>
      <dgm:spPr/>
      <dgm:t>
        <a:bodyPr/>
        <a:lstStyle/>
        <a:p>
          <a:endParaRPr lang="en-US"/>
        </a:p>
      </dgm:t>
    </dgm:pt>
    <dgm:pt modelId="{85070915-3641-4225-92EE-AD7DDB928508}" type="sibTrans" cxnId="{6B5C990C-D426-4824-A734-062A97715FF0}">
      <dgm:prSet/>
      <dgm:spPr/>
      <dgm:t>
        <a:bodyPr/>
        <a:lstStyle/>
        <a:p>
          <a:endParaRPr lang="en-US"/>
        </a:p>
      </dgm:t>
    </dgm:pt>
    <dgm:pt modelId="{EAB65EB2-07C9-4D55-9014-F87A30687793}">
      <dgm:prSet phldrT="[Text]" custT="1"/>
      <dgm:spPr>
        <a:solidFill>
          <a:srgbClr val="9900CC"/>
        </a:solidFill>
        <a:ln w="28575">
          <a:solidFill>
            <a:schemeClr val="accent5">
              <a:lumMod val="20000"/>
              <a:lumOff val="8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HỘP SỐ</a:t>
          </a:r>
          <a:endParaRPr lang="en-US" sz="18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500B90-7A99-4FB0-9311-FCED3B4A0B37}" type="parTrans" cxnId="{ED6D572D-97B7-47EC-A1C2-CBB85EA06CC5}">
      <dgm:prSet/>
      <dgm:spPr/>
      <dgm:t>
        <a:bodyPr/>
        <a:lstStyle/>
        <a:p>
          <a:endParaRPr lang="en-US"/>
        </a:p>
      </dgm:t>
    </dgm:pt>
    <dgm:pt modelId="{DE9C178D-4C8D-4318-820E-D93D2EA48FF6}" type="sibTrans" cxnId="{ED6D572D-97B7-47EC-A1C2-CBB85EA06CC5}">
      <dgm:prSet/>
      <dgm:spPr/>
      <dgm:t>
        <a:bodyPr/>
        <a:lstStyle/>
        <a:p>
          <a:endParaRPr lang="en-US"/>
        </a:p>
      </dgm:t>
    </dgm:pt>
    <dgm:pt modelId="{21E4E55D-C235-4DF9-9C95-CB6A4F6E2276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rgbClr val="800000"/>
          </a:solidFill>
        </a:ln>
      </dgm:spPr>
      <dgm:t>
        <a:bodyPr/>
        <a:lstStyle/>
        <a:p>
          <a:r>
            <a:rPr lang="en-US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2</a:t>
          </a:r>
          <a:endParaRPr lang="en-US" sz="24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6DE0AA-EB6E-4C29-8447-09B12DBE6231}" type="parTrans" cxnId="{21BE21D0-3C45-4279-8F5E-7563808235C8}">
      <dgm:prSet/>
      <dgm:spPr/>
      <dgm:t>
        <a:bodyPr/>
        <a:lstStyle/>
        <a:p>
          <a:endParaRPr lang="en-US"/>
        </a:p>
      </dgm:t>
    </dgm:pt>
    <dgm:pt modelId="{BC4C1E0A-0320-4875-B9FC-E0A498D519AC}" type="sibTrans" cxnId="{21BE21D0-3C45-4279-8F5E-7563808235C8}">
      <dgm:prSet/>
      <dgm:spPr/>
      <dgm:t>
        <a:bodyPr/>
        <a:lstStyle/>
        <a:p>
          <a:endParaRPr lang="en-US"/>
        </a:p>
      </dgm:t>
    </dgm:pt>
    <dgm:pt modelId="{DCC7AE2C-329D-4CDC-911D-0BCB834C3F20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rgbClr val="800000"/>
          </a:solidFill>
        </a:ln>
      </dgm:spPr>
      <dgm:t>
        <a:bodyPr/>
        <a:lstStyle/>
        <a:p>
          <a:r>
            <a:rPr lang="en-US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5</a:t>
          </a:r>
          <a:endParaRPr lang="en-US" sz="24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A48B26-7C05-4FC3-8168-8FFB460A9ED8}" type="parTrans" cxnId="{AD83F3D5-EAE5-449E-9423-3FF7EE4F0376}">
      <dgm:prSet/>
      <dgm:spPr/>
      <dgm:t>
        <a:bodyPr/>
        <a:lstStyle/>
        <a:p>
          <a:endParaRPr lang="en-US"/>
        </a:p>
      </dgm:t>
    </dgm:pt>
    <dgm:pt modelId="{1933B21F-5D2B-499F-A6B8-7D5F1D2F8239}" type="sibTrans" cxnId="{AD83F3D5-EAE5-449E-9423-3FF7EE4F0376}">
      <dgm:prSet/>
      <dgm:spPr/>
      <dgm:t>
        <a:bodyPr/>
        <a:lstStyle/>
        <a:p>
          <a:endParaRPr lang="en-US"/>
        </a:p>
      </dgm:t>
    </dgm:pt>
    <dgm:pt modelId="{6B82C5A9-722D-4332-92B6-C0B5733A8DD7}">
      <dgm:prSet phldrT="[Text]" custT="1"/>
      <dgm:spPr>
        <a:solidFill>
          <a:srgbClr val="9900CC"/>
        </a:solidFill>
        <a:ln w="28575">
          <a:solidFill>
            <a:schemeClr val="accent5">
              <a:lumMod val="20000"/>
              <a:lumOff val="8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spcBef>
              <a:spcPts val="600"/>
            </a:spcBef>
          </a:pPr>
          <a:endParaRPr lang="en-US" sz="1700" b="1" dirty="0" smtClean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Bef>
              <a:spcPts val="600"/>
            </a:spcBef>
          </a:pPr>
          <a:r>
            <a:rPr lang="en-US" sz="17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TRUYỀN LỰC CHÍNH VÀ BỘ VI SAI</a:t>
          </a:r>
          <a:endParaRPr lang="en-US" sz="17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638D4C-6AC8-4FC2-8CB3-216D29B8D38D}" type="parTrans" cxnId="{817EB7C9-E854-4418-8043-B6ED1878243D}">
      <dgm:prSet/>
      <dgm:spPr/>
      <dgm:t>
        <a:bodyPr/>
        <a:lstStyle/>
        <a:p>
          <a:endParaRPr lang="en-US"/>
        </a:p>
      </dgm:t>
    </dgm:pt>
    <dgm:pt modelId="{72E5728C-41C6-4B8D-B0E9-0CAA95EA7CF3}" type="sibTrans" cxnId="{817EB7C9-E854-4418-8043-B6ED1878243D}">
      <dgm:prSet/>
      <dgm:spPr/>
      <dgm:t>
        <a:bodyPr/>
        <a:lstStyle/>
        <a:p>
          <a:endParaRPr lang="en-US"/>
        </a:p>
      </dgm:t>
    </dgm:pt>
    <dgm:pt modelId="{1AD795C6-E470-45B1-B619-E1FB3C9C7EE3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rgbClr val="800000"/>
          </a:solidFill>
        </a:ln>
      </dgm:spPr>
      <dgm:t>
        <a:bodyPr/>
        <a:lstStyle/>
        <a:p>
          <a:r>
            <a:rPr lang="en-US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3</a:t>
          </a:r>
          <a:endParaRPr lang="en-US" sz="24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382AB5-5015-47D8-A1CC-FBC44DE4F3A2}" type="sibTrans" cxnId="{900E6042-BF36-42D4-9CEB-966F31DF492C}">
      <dgm:prSet/>
      <dgm:spPr/>
      <dgm:t>
        <a:bodyPr/>
        <a:lstStyle/>
        <a:p>
          <a:endParaRPr lang="en-US"/>
        </a:p>
      </dgm:t>
    </dgm:pt>
    <dgm:pt modelId="{27E9F424-48D2-4A7D-8A8B-665D8BB00EF8}" type="parTrans" cxnId="{900E6042-BF36-42D4-9CEB-966F31DF492C}">
      <dgm:prSet/>
      <dgm:spPr/>
      <dgm:t>
        <a:bodyPr/>
        <a:lstStyle/>
        <a:p>
          <a:endParaRPr lang="en-US"/>
        </a:p>
      </dgm:t>
    </dgm:pt>
    <dgm:pt modelId="{7F7F7CC2-5C47-4951-8B25-94DE98C3A603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rgbClr val="800000"/>
          </a:solidFill>
        </a:ln>
      </dgm:spPr>
      <dgm:t>
        <a:bodyPr/>
        <a:lstStyle/>
        <a:p>
          <a:r>
            <a:rPr lang="en-US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6</a:t>
          </a:r>
          <a:endParaRPr lang="en-US" sz="24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E913E5-8F50-49CD-9BE3-DB615CCCF809}" type="sibTrans" cxnId="{8C0C001D-B25A-413B-B4B5-7ADF40400ED6}">
      <dgm:prSet/>
      <dgm:spPr/>
      <dgm:t>
        <a:bodyPr/>
        <a:lstStyle/>
        <a:p>
          <a:endParaRPr lang="en-US"/>
        </a:p>
      </dgm:t>
    </dgm:pt>
    <dgm:pt modelId="{A6C07B73-6AE1-4CFC-999C-7D2FDA279C04}" type="parTrans" cxnId="{8C0C001D-B25A-413B-B4B5-7ADF40400ED6}">
      <dgm:prSet/>
      <dgm:spPr/>
      <dgm:t>
        <a:bodyPr/>
        <a:lstStyle/>
        <a:p>
          <a:endParaRPr lang="en-US"/>
        </a:p>
      </dgm:t>
    </dgm:pt>
    <dgm:pt modelId="{AA2CCEB9-5058-44DF-B9B7-0F9915534CD6}" type="pres">
      <dgm:prSet presAssocID="{BD2CB9EF-2270-406D-AED9-55E5AA1D666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2EFFA4-C87D-4DD8-B5FB-EAA43D33C772}" type="pres">
      <dgm:prSet presAssocID="{6D7C6880-0227-40C0-9645-1D040E167089}" presName="composite" presStyleCnt="0"/>
      <dgm:spPr/>
    </dgm:pt>
    <dgm:pt modelId="{5777DB66-645B-48F4-AE92-AA027A27A428}" type="pres">
      <dgm:prSet presAssocID="{6D7C6880-0227-40C0-9645-1D040E16708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8697E1-84CD-49CE-9F3E-08168E59CE2C}" type="pres">
      <dgm:prSet presAssocID="{6D7C6880-0227-40C0-9645-1D040E167089}" presName="descendantText" presStyleLbl="alignAcc1" presStyleIdx="0" presStyleCnt="3" custLinFactNeighborX="2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870F77-6D20-4F88-B4B8-520448AB9506}" type="pres">
      <dgm:prSet presAssocID="{57608B73-5C51-4AC1-9187-D1475E0720BA}" presName="sp" presStyleCnt="0"/>
      <dgm:spPr/>
    </dgm:pt>
    <dgm:pt modelId="{FAB29CFF-AE46-48FF-89A9-8F5BA08FACFE}" type="pres">
      <dgm:prSet presAssocID="{EAB65EB2-07C9-4D55-9014-F87A30687793}" presName="composite" presStyleCnt="0"/>
      <dgm:spPr/>
    </dgm:pt>
    <dgm:pt modelId="{12647061-0F76-41BA-A752-C01AC3DDE06C}" type="pres">
      <dgm:prSet presAssocID="{EAB65EB2-07C9-4D55-9014-F87A3068779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11E697-D958-4C77-BEF1-8C82FC8D16DF}" type="pres">
      <dgm:prSet presAssocID="{EAB65EB2-07C9-4D55-9014-F87A30687793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8C8B45-7F21-4F2F-AD25-2ACAEDB55591}" type="pres">
      <dgm:prSet presAssocID="{DE9C178D-4C8D-4318-820E-D93D2EA48FF6}" presName="sp" presStyleCnt="0"/>
      <dgm:spPr/>
    </dgm:pt>
    <dgm:pt modelId="{7075B4F5-D276-45A9-B6B3-B8B899325FDB}" type="pres">
      <dgm:prSet presAssocID="{6B82C5A9-722D-4332-92B6-C0B5733A8DD7}" presName="composite" presStyleCnt="0"/>
      <dgm:spPr/>
    </dgm:pt>
    <dgm:pt modelId="{5E57074E-B330-4D84-B449-471AC0F51C86}" type="pres">
      <dgm:prSet presAssocID="{6B82C5A9-722D-4332-92B6-C0B5733A8DD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193BE3-ACD7-4C5E-BAE4-BFE344DB8F18}" type="pres">
      <dgm:prSet presAssocID="{6B82C5A9-722D-4332-92B6-C0B5733A8DD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B1632F-5194-4446-A431-515AEEB2F3B4}" type="presOf" srcId="{1E8B75AF-E709-4497-A104-A8A0AC291A66}" destId="{F88697E1-84CD-49CE-9F3E-08168E59CE2C}" srcOrd="0" destOrd="0" presId="urn:microsoft.com/office/officeart/2005/8/layout/chevron2"/>
    <dgm:cxn modelId="{ED6D572D-97B7-47EC-A1C2-CBB85EA06CC5}" srcId="{BD2CB9EF-2270-406D-AED9-55E5AA1D6666}" destId="{EAB65EB2-07C9-4D55-9014-F87A30687793}" srcOrd="1" destOrd="0" parTransId="{71500B90-7A99-4FB0-9311-FCED3B4A0B37}" sibTransId="{DE9C178D-4C8D-4318-820E-D93D2EA48FF6}"/>
    <dgm:cxn modelId="{3AC026CD-A581-41CC-8F94-5745421B441D}" type="presOf" srcId="{6B82C5A9-722D-4332-92B6-C0B5733A8DD7}" destId="{5E57074E-B330-4D84-B449-471AC0F51C86}" srcOrd="0" destOrd="0" presId="urn:microsoft.com/office/officeart/2005/8/layout/chevron2"/>
    <dgm:cxn modelId="{90479259-538F-4FF3-9905-E1B8E535E679}" type="presOf" srcId="{EAB65EB2-07C9-4D55-9014-F87A30687793}" destId="{12647061-0F76-41BA-A752-C01AC3DDE06C}" srcOrd="0" destOrd="0" presId="urn:microsoft.com/office/officeart/2005/8/layout/chevron2"/>
    <dgm:cxn modelId="{BAA6FCD8-4245-4FD1-BEAC-7BFE72A2F7EE}" type="presOf" srcId="{21E4E55D-C235-4DF9-9C95-CB6A4F6E2276}" destId="{9211E697-D958-4C77-BEF1-8C82FC8D16DF}" srcOrd="0" destOrd="0" presId="urn:microsoft.com/office/officeart/2005/8/layout/chevron2"/>
    <dgm:cxn modelId="{51FD1E30-D6EA-448E-B1F6-068DCFB0001F}" srcId="{6D7C6880-0227-40C0-9645-1D040E167089}" destId="{1E8B75AF-E709-4497-A104-A8A0AC291A66}" srcOrd="0" destOrd="0" parTransId="{26995BC9-A056-40DF-AE3D-957324958D2D}" sibTransId="{D205FA45-A17F-4534-B25E-915B7F4FB5A8}"/>
    <dgm:cxn modelId="{3F655036-20DE-4C94-B833-23F8A688DFE1}" type="presOf" srcId="{DCC7AE2C-329D-4CDC-911D-0BCB834C3F20}" destId="{9211E697-D958-4C77-BEF1-8C82FC8D16DF}" srcOrd="0" destOrd="1" presId="urn:microsoft.com/office/officeart/2005/8/layout/chevron2"/>
    <dgm:cxn modelId="{94D4DD6A-2C63-4DE8-8078-31337793E384}" type="presOf" srcId="{10F39E36-6AA9-4C1E-AD8E-2F8F73089DFE}" destId="{F88697E1-84CD-49CE-9F3E-08168E59CE2C}" srcOrd="0" destOrd="1" presId="urn:microsoft.com/office/officeart/2005/8/layout/chevron2"/>
    <dgm:cxn modelId="{1CE42306-D744-494D-A9D9-347A0429BC48}" type="presOf" srcId="{6D7C6880-0227-40C0-9645-1D040E167089}" destId="{5777DB66-645B-48F4-AE92-AA027A27A428}" srcOrd="0" destOrd="0" presId="urn:microsoft.com/office/officeart/2005/8/layout/chevron2"/>
    <dgm:cxn modelId="{900E6042-BF36-42D4-9CEB-966F31DF492C}" srcId="{6B82C5A9-722D-4332-92B6-C0B5733A8DD7}" destId="{1AD795C6-E470-45B1-B619-E1FB3C9C7EE3}" srcOrd="0" destOrd="0" parTransId="{27E9F424-48D2-4A7D-8A8B-665D8BB00EF8}" sibTransId="{10382AB5-5015-47D8-A1CC-FBC44DE4F3A2}"/>
    <dgm:cxn modelId="{AD83F3D5-EAE5-449E-9423-3FF7EE4F0376}" srcId="{EAB65EB2-07C9-4D55-9014-F87A30687793}" destId="{DCC7AE2C-329D-4CDC-911D-0BCB834C3F20}" srcOrd="1" destOrd="0" parTransId="{B5A48B26-7C05-4FC3-8168-8FFB460A9ED8}" sibTransId="{1933B21F-5D2B-499F-A6B8-7D5F1D2F8239}"/>
    <dgm:cxn modelId="{1A31BA6F-099C-4803-B25D-ED4DAC65C00A}" type="presOf" srcId="{7F7F7CC2-5C47-4951-8B25-94DE98C3A603}" destId="{48193BE3-ACD7-4C5E-BAE4-BFE344DB8F18}" srcOrd="0" destOrd="1" presId="urn:microsoft.com/office/officeart/2005/8/layout/chevron2"/>
    <dgm:cxn modelId="{76DD3978-ADFD-4ECB-943F-5F94D249BFA2}" srcId="{BD2CB9EF-2270-406D-AED9-55E5AA1D6666}" destId="{6D7C6880-0227-40C0-9645-1D040E167089}" srcOrd="0" destOrd="0" parTransId="{1EE2B78A-A42C-43A0-A8BC-C2AC89DC2782}" sibTransId="{57608B73-5C51-4AC1-9187-D1475E0720BA}"/>
    <dgm:cxn modelId="{8C0C001D-B25A-413B-B4B5-7ADF40400ED6}" srcId="{6B82C5A9-722D-4332-92B6-C0B5733A8DD7}" destId="{7F7F7CC2-5C47-4951-8B25-94DE98C3A603}" srcOrd="1" destOrd="0" parTransId="{A6C07B73-6AE1-4CFC-999C-7D2FDA279C04}" sibTransId="{A5E913E5-8F50-49CD-9BE3-DB615CCCF809}"/>
    <dgm:cxn modelId="{741B669A-8610-49E1-8A7D-DF56134BC007}" type="presOf" srcId="{BD2CB9EF-2270-406D-AED9-55E5AA1D6666}" destId="{AA2CCEB9-5058-44DF-B9B7-0F9915534CD6}" srcOrd="0" destOrd="0" presId="urn:microsoft.com/office/officeart/2005/8/layout/chevron2"/>
    <dgm:cxn modelId="{6B5C990C-D426-4824-A734-062A97715FF0}" srcId="{6D7C6880-0227-40C0-9645-1D040E167089}" destId="{10F39E36-6AA9-4C1E-AD8E-2F8F73089DFE}" srcOrd="1" destOrd="0" parTransId="{F917DAB5-F930-4784-97B7-951E1DF427EE}" sibTransId="{85070915-3641-4225-92EE-AD7DDB928508}"/>
    <dgm:cxn modelId="{C1517CD5-D1CB-4DA6-B78D-640DC625BB0D}" type="presOf" srcId="{1AD795C6-E470-45B1-B619-E1FB3C9C7EE3}" destId="{48193BE3-ACD7-4C5E-BAE4-BFE344DB8F18}" srcOrd="0" destOrd="0" presId="urn:microsoft.com/office/officeart/2005/8/layout/chevron2"/>
    <dgm:cxn modelId="{21BE21D0-3C45-4279-8F5E-7563808235C8}" srcId="{EAB65EB2-07C9-4D55-9014-F87A30687793}" destId="{21E4E55D-C235-4DF9-9C95-CB6A4F6E2276}" srcOrd="0" destOrd="0" parTransId="{576DE0AA-EB6E-4C29-8447-09B12DBE6231}" sibTransId="{BC4C1E0A-0320-4875-B9FC-E0A498D519AC}"/>
    <dgm:cxn modelId="{817EB7C9-E854-4418-8043-B6ED1878243D}" srcId="{BD2CB9EF-2270-406D-AED9-55E5AA1D6666}" destId="{6B82C5A9-722D-4332-92B6-C0B5733A8DD7}" srcOrd="2" destOrd="0" parTransId="{6A638D4C-6AC8-4FC2-8CB3-216D29B8D38D}" sibTransId="{72E5728C-41C6-4B8D-B0E9-0CAA95EA7CF3}"/>
    <dgm:cxn modelId="{E4A1D1AD-DC99-4648-B4DF-029EFC8B24C6}" type="presParOf" srcId="{AA2CCEB9-5058-44DF-B9B7-0F9915534CD6}" destId="{EA2EFFA4-C87D-4DD8-B5FB-EAA43D33C772}" srcOrd="0" destOrd="0" presId="urn:microsoft.com/office/officeart/2005/8/layout/chevron2"/>
    <dgm:cxn modelId="{ECE696B6-3F3C-4678-A8A8-C81135D6F2B3}" type="presParOf" srcId="{EA2EFFA4-C87D-4DD8-B5FB-EAA43D33C772}" destId="{5777DB66-645B-48F4-AE92-AA027A27A428}" srcOrd="0" destOrd="0" presId="urn:microsoft.com/office/officeart/2005/8/layout/chevron2"/>
    <dgm:cxn modelId="{D89A0CAB-6498-49A4-A06D-F808C6888456}" type="presParOf" srcId="{EA2EFFA4-C87D-4DD8-B5FB-EAA43D33C772}" destId="{F88697E1-84CD-49CE-9F3E-08168E59CE2C}" srcOrd="1" destOrd="0" presId="urn:microsoft.com/office/officeart/2005/8/layout/chevron2"/>
    <dgm:cxn modelId="{0D9F986B-4E89-4256-8E51-4C87DEE60AEE}" type="presParOf" srcId="{AA2CCEB9-5058-44DF-B9B7-0F9915534CD6}" destId="{AD870F77-6D20-4F88-B4B8-520448AB9506}" srcOrd="1" destOrd="0" presId="urn:microsoft.com/office/officeart/2005/8/layout/chevron2"/>
    <dgm:cxn modelId="{4C884224-63C5-4BC5-B68E-AB8EE0C4AA07}" type="presParOf" srcId="{AA2CCEB9-5058-44DF-B9B7-0F9915534CD6}" destId="{FAB29CFF-AE46-48FF-89A9-8F5BA08FACFE}" srcOrd="2" destOrd="0" presId="urn:microsoft.com/office/officeart/2005/8/layout/chevron2"/>
    <dgm:cxn modelId="{9C391CFD-1655-49FB-87E2-AFCA57FBD323}" type="presParOf" srcId="{FAB29CFF-AE46-48FF-89A9-8F5BA08FACFE}" destId="{12647061-0F76-41BA-A752-C01AC3DDE06C}" srcOrd="0" destOrd="0" presId="urn:microsoft.com/office/officeart/2005/8/layout/chevron2"/>
    <dgm:cxn modelId="{0572921A-ED71-40C2-B693-97380A00D945}" type="presParOf" srcId="{FAB29CFF-AE46-48FF-89A9-8F5BA08FACFE}" destId="{9211E697-D958-4C77-BEF1-8C82FC8D16DF}" srcOrd="1" destOrd="0" presId="urn:microsoft.com/office/officeart/2005/8/layout/chevron2"/>
    <dgm:cxn modelId="{E956DEB0-D6E9-4E08-9631-C6F502EA4411}" type="presParOf" srcId="{AA2CCEB9-5058-44DF-B9B7-0F9915534CD6}" destId="{118C8B45-7F21-4F2F-AD25-2ACAEDB55591}" srcOrd="3" destOrd="0" presId="urn:microsoft.com/office/officeart/2005/8/layout/chevron2"/>
    <dgm:cxn modelId="{FD8163E2-6C0D-492C-B1A5-47EC2F7FF172}" type="presParOf" srcId="{AA2CCEB9-5058-44DF-B9B7-0F9915534CD6}" destId="{7075B4F5-D276-45A9-B6B3-B8B899325FDB}" srcOrd="4" destOrd="0" presId="urn:microsoft.com/office/officeart/2005/8/layout/chevron2"/>
    <dgm:cxn modelId="{08A3B45E-2B80-4CA8-9E4A-420EF786764D}" type="presParOf" srcId="{7075B4F5-D276-45A9-B6B3-B8B899325FDB}" destId="{5E57074E-B330-4D84-B449-471AC0F51C86}" srcOrd="0" destOrd="0" presId="urn:microsoft.com/office/officeart/2005/8/layout/chevron2"/>
    <dgm:cxn modelId="{23D038D2-D47A-4DBC-B99D-A3CA3BF37F47}" type="presParOf" srcId="{7075B4F5-D276-45A9-B6B3-B8B899325FDB}" destId="{48193BE3-ACD7-4C5E-BAE4-BFE344DB8F1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29BE9A-46EF-4B10-BF56-E2F16645438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5AE2AA2-385F-4C77-B33C-70D242B01813}">
      <dgm:prSet phldrT="[Text]" custT="1"/>
      <dgm:spPr>
        <a:solidFill>
          <a:srgbClr val="FFCCFF"/>
        </a:solidFill>
        <a:ln w="19050">
          <a:solidFill>
            <a:srgbClr val="0000FF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NHIỆM VỤ</a:t>
          </a:r>
          <a:endParaRPr lang="en-US" sz="20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14E4E2-8F58-42CC-BB5B-F163DD81EF1C}" type="parTrans" cxnId="{CD58164D-30FC-43B6-9633-35CB8682403B}">
      <dgm:prSet/>
      <dgm:spPr/>
      <dgm:t>
        <a:bodyPr/>
        <a:lstStyle/>
        <a:p>
          <a:endParaRPr lang="en-US"/>
        </a:p>
      </dgm:t>
    </dgm:pt>
    <dgm:pt modelId="{B4B3832F-36FC-4A85-8B75-9566B29248A0}" type="sibTrans" cxnId="{CD58164D-30FC-43B6-9633-35CB8682403B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F3FFFB44-793A-4602-8526-AD23CBCD3BEA}">
      <dgm:prSet phldrT="[Text]" custT="1"/>
      <dgm:spPr>
        <a:solidFill>
          <a:srgbClr val="FFCCFF"/>
        </a:solidFill>
        <a:ln w="19050">
          <a:solidFill>
            <a:srgbClr val="0000FF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CẤU TẠO</a:t>
          </a:r>
          <a:endParaRPr lang="en-US" sz="20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6FAEE2-805C-4DAF-BE99-F2E35651406D}" type="parTrans" cxnId="{61546382-BEFC-4627-931F-CDA5AC8CE57B}">
      <dgm:prSet/>
      <dgm:spPr/>
      <dgm:t>
        <a:bodyPr/>
        <a:lstStyle/>
        <a:p>
          <a:endParaRPr lang="en-US"/>
        </a:p>
      </dgm:t>
    </dgm:pt>
    <dgm:pt modelId="{869ADAC6-829A-43ED-A203-03336E783205}" type="sibTrans" cxnId="{61546382-BEFC-4627-931F-CDA5AC8CE57B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46AC745-0740-45F2-96D4-FBDB9D194014}">
      <dgm:prSet phldrT="[Text]" custT="1"/>
      <dgm:spPr>
        <a:solidFill>
          <a:srgbClr val="FFCCFF"/>
        </a:solidFill>
        <a:ln w="19050">
          <a:solidFill>
            <a:srgbClr val="0000FF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 LÍ HOẠT ĐỘNG</a:t>
          </a:r>
          <a:endParaRPr lang="en-US" sz="20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9A45C0-1D78-4363-9D2A-BDF718CA3938}" type="parTrans" cxnId="{485723CE-A108-4ED7-B5B7-F402BFD6C17B}">
      <dgm:prSet/>
      <dgm:spPr/>
      <dgm:t>
        <a:bodyPr/>
        <a:lstStyle/>
        <a:p>
          <a:endParaRPr lang="en-US"/>
        </a:p>
      </dgm:t>
    </dgm:pt>
    <dgm:pt modelId="{8354DC8E-E578-4BE5-8BE1-0A9FE7B2E639}" type="sibTrans" cxnId="{485723CE-A108-4ED7-B5B7-F402BFD6C17B}">
      <dgm:prSet/>
      <dgm:spPr/>
      <dgm:t>
        <a:bodyPr/>
        <a:lstStyle/>
        <a:p>
          <a:endParaRPr lang="en-US"/>
        </a:p>
      </dgm:t>
    </dgm:pt>
    <dgm:pt modelId="{6BA0FFF8-E02F-4194-9FFF-69819D968EE4}" type="pres">
      <dgm:prSet presAssocID="{B329BE9A-46EF-4B10-BF56-E2F166454380}" presName="Name0" presStyleCnt="0">
        <dgm:presLayoutVars>
          <dgm:dir/>
          <dgm:resizeHandles val="exact"/>
        </dgm:presLayoutVars>
      </dgm:prSet>
      <dgm:spPr/>
    </dgm:pt>
    <dgm:pt modelId="{66F47ADC-64EB-420E-ACC6-778B9E33AA88}" type="pres">
      <dgm:prSet presAssocID="{85AE2AA2-385F-4C77-B33C-70D242B0181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12E223-011B-4066-867D-C3773E9D1502}" type="pres">
      <dgm:prSet presAssocID="{B4B3832F-36FC-4A85-8B75-9566B29248A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301420E5-3077-4EEA-AB00-BD927FAB9C0D}" type="pres">
      <dgm:prSet presAssocID="{B4B3832F-36FC-4A85-8B75-9566B29248A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5B71C525-B297-4D62-9171-E5A5DC92B2D3}" type="pres">
      <dgm:prSet presAssocID="{F3FFFB44-793A-4602-8526-AD23CBCD3BE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61257B-91E1-454D-AE9E-4E1BC98A1707}" type="pres">
      <dgm:prSet presAssocID="{869ADAC6-829A-43ED-A203-03336E783205}" presName="sibTrans" presStyleLbl="sibTrans2D1" presStyleIdx="1" presStyleCnt="2"/>
      <dgm:spPr/>
      <dgm:t>
        <a:bodyPr/>
        <a:lstStyle/>
        <a:p>
          <a:endParaRPr lang="en-US"/>
        </a:p>
      </dgm:t>
    </dgm:pt>
    <dgm:pt modelId="{E4EBE169-398D-4C1C-B726-D46390511F0B}" type="pres">
      <dgm:prSet presAssocID="{869ADAC6-829A-43ED-A203-03336E783205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60AE6DFD-2CAE-4526-8882-60F3E85849F3}" type="pres">
      <dgm:prSet presAssocID="{546AC745-0740-45F2-96D4-FBDB9D19401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58164D-30FC-43B6-9633-35CB8682403B}" srcId="{B329BE9A-46EF-4B10-BF56-E2F166454380}" destId="{85AE2AA2-385F-4C77-B33C-70D242B01813}" srcOrd="0" destOrd="0" parTransId="{7B14E4E2-8F58-42CC-BB5B-F163DD81EF1C}" sibTransId="{B4B3832F-36FC-4A85-8B75-9566B29248A0}"/>
    <dgm:cxn modelId="{B5A40CCC-3481-42B4-97CC-92F8EB7BF0F3}" type="presOf" srcId="{B329BE9A-46EF-4B10-BF56-E2F166454380}" destId="{6BA0FFF8-E02F-4194-9FFF-69819D968EE4}" srcOrd="0" destOrd="0" presId="urn:microsoft.com/office/officeart/2005/8/layout/process1"/>
    <dgm:cxn modelId="{653E5CEA-E5B6-473A-8517-0C5A06479430}" type="presOf" srcId="{546AC745-0740-45F2-96D4-FBDB9D194014}" destId="{60AE6DFD-2CAE-4526-8882-60F3E85849F3}" srcOrd="0" destOrd="0" presId="urn:microsoft.com/office/officeart/2005/8/layout/process1"/>
    <dgm:cxn modelId="{3E713F3B-C313-430D-9CD0-438BD473BAA4}" type="presOf" srcId="{85AE2AA2-385F-4C77-B33C-70D242B01813}" destId="{66F47ADC-64EB-420E-ACC6-778B9E33AA88}" srcOrd="0" destOrd="0" presId="urn:microsoft.com/office/officeart/2005/8/layout/process1"/>
    <dgm:cxn modelId="{571D22BC-9777-4D0D-986E-26EFBE25B293}" type="presOf" srcId="{F3FFFB44-793A-4602-8526-AD23CBCD3BEA}" destId="{5B71C525-B297-4D62-9171-E5A5DC92B2D3}" srcOrd="0" destOrd="0" presId="urn:microsoft.com/office/officeart/2005/8/layout/process1"/>
    <dgm:cxn modelId="{C66A8481-0F1D-43E5-A043-5A8C05273321}" type="presOf" srcId="{869ADAC6-829A-43ED-A203-03336E783205}" destId="{E4EBE169-398D-4C1C-B726-D46390511F0B}" srcOrd="1" destOrd="0" presId="urn:microsoft.com/office/officeart/2005/8/layout/process1"/>
    <dgm:cxn modelId="{0B6B6B07-D1AB-4D3E-A09F-12F2277F0946}" type="presOf" srcId="{869ADAC6-829A-43ED-A203-03336E783205}" destId="{D461257B-91E1-454D-AE9E-4E1BC98A1707}" srcOrd="0" destOrd="0" presId="urn:microsoft.com/office/officeart/2005/8/layout/process1"/>
    <dgm:cxn modelId="{61546382-BEFC-4627-931F-CDA5AC8CE57B}" srcId="{B329BE9A-46EF-4B10-BF56-E2F166454380}" destId="{F3FFFB44-793A-4602-8526-AD23CBCD3BEA}" srcOrd="1" destOrd="0" parTransId="{2B6FAEE2-805C-4DAF-BE99-F2E35651406D}" sibTransId="{869ADAC6-829A-43ED-A203-03336E783205}"/>
    <dgm:cxn modelId="{485723CE-A108-4ED7-B5B7-F402BFD6C17B}" srcId="{B329BE9A-46EF-4B10-BF56-E2F166454380}" destId="{546AC745-0740-45F2-96D4-FBDB9D194014}" srcOrd="2" destOrd="0" parTransId="{EE9A45C0-1D78-4363-9D2A-BDF718CA3938}" sibTransId="{8354DC8E-E578-4BE5-8BE1-0A9FE7B2E639}"/>
    <dgm:cxn modelId="{FA6727F1-6382-4945-8298-E2C2B295C7DA}" type="presOf" srcId="{B4B3832F-36FC-4A85-8B75-9566B29248A0}" destId="{301420E5-3077-4EEA-AB00-BD927FAB9C0D}" srcOrd="1" destOrd="0" presId="urn:microsoft.com/office/officeart/2005/8/layout/process1"/>
    <dgm:cxn modelId="{EF376761-7666-49EB-A8C7-DACA829C97FE}" type="presOf" srcId="{B4B3832F-36FC-4A85-8B75-9566B29248A0}" destId="{B212E223-011B-4066-867D-C3773E9D1502}" srcOrd="0" destOrd="0" presId="urn:microsoft.com/office/officeart/2005/8/layout/process1"/>
    <dgm:cxn modelId="{FD648C4F-C23F-49CD-9C29-803327FB460E}" type="presParOf" srcId="{6BA0FFF8-E02F-4194-9FFF-69819D968EE4}" destId="{66F47ADC-64EB-420E-ACC6-778B9E33AA88}" srcOrd="0" destOrd="0" presId="urn:microsoft.com/office/officeart/2005/8/layout/process1"/>
    <dgm:cxn modelId="{27CB1224-093A-4006-8C18-06D1085C95C8}" type="presParOf" srcId="{6BA0FFF8-E02F-4194-9FFF-69819D968EE4}" destId="{B212E223-011B-4066-867D-C3773E9D1502}" srcOrd="1" destOrd="0" presId="urn:microsoft.com/office/officeart/2005/8/layout/process1"/>
    <dgm:cxn modelId="{921E57C9-C71D-4B0D-9E63-50F84CB2BC39}" type="presParOf" srcId="{B212E223-011B-4066-867D-C3773E9D1502}" destId="{301420E5-3077-4EEA-AB00-BD927FAB9C0D}" srcOrd="0" destOrd="0" presId="urn:microsoft.com/office/officeart/2005/8/layout/process1"/>
    <dgm:cxn modelId="{434F942B-9655-4976-9438-49A97628AB3C}" type="presParOf" srcId="{6BA0FFF8-E02F-4194-9FFF-69819D968EE4}" destId="{5B71C525-B297-4D62-9171-E5A5DC92B2D3}" srcOrd="2" destOrd="0" presId="urn:microsoft.com/office/officeart/2005/8/layout/process1"/>
    <dgm:cxn modelId="{6ACA36F1-1DEA-4316-B8B9-E6848C76FF7D}" type="presParOf" srcId="{6BA0FFF8-E02F-4194-9FFF-69819D968EE4}" destId="{D461257B-91E1-454D-AE9E-4E1BC98A1707}" srcOrd="3" destOrd="0" presId="urn:microsoft.com/office/officeart/2005/8/layout/process1"/>
    <dgm:cxn modelId="{0A335265-F8E6-4666-9E00-DEF457C0C568}" type="presParOf" srcId="{D461257B-91E1-454D-AE9E-4E1BC98A1707}" destId="{E4EBE169-398D-4C1C-B726-D46390511F0B}" srcOrd="0" destOrd="0" presId="urn:microsoft.com/office/officeart/2005/8/layout/process1"/>
    <dgm:cxn modelId="{089A489A-50BE-4D03-82BD-4AB492C1E33E}" type="presParOf" srcId="{6BA0FFF8-E02F-4194-9FFF-69819D968EE4}" destId="{60AE6DFD-2CAE-4526-8882-60F3E85849F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7DB66-645B-48F4-AE92-AA027A27A428}">
      <dsp:nvSpPr>
        <dsp:cNvPr id="0" name=""/>
        <dsp:cNvSpPr/>
      </dsp:nvSpPr>
      <dsp:spPr>
        <a:xfrm rot="5400000">
          <a:off x="-374452" y="377647"/>
          <a:ext cx="2052182" cy="1303276"/>
        </a:xfrm>
        <a:prstGeom prst="chevron">
          <a:avLst/>
        </a:prstGeom>
        <a:solidFill>
          <a:srgbClr val="9900CC"/>
        </a:solidFill>
        <a:ln w="28575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 HỢP</a:t>
          </a:r>
          <a:endParaRPr lang="en-US" sz="18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654832"/>
        <a:ext cx="1303276" cy="748906"/>
      </dsp:txXfrm>
    </dsp:sp>
    <dsp:sp modelId="{F88697E1-84CD-49CE-9F3E-08168E59CE2C}">
      <dsp:nvSpPr>
        <dsp:cNvPr id="0" name=""/>
        <dsp:cNvSpPr/>
      </dsp:nvSpPr>
      <dsp:spPr>
        <a:xfrm rot="5400000">
          <a:off x="1580462" y="-273991"/>
          <a:ext cx="1400543" cy="1954915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5875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1</a:t>
          </a:r>
          <a:endParaRPr lang="en-US" sz="2400" b="1" kern="1200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4</a:t>
          </a:r>
          <a:endParaRPr lang="en-US" sz="2400" b="1" kern="1200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03277" y="71563"/>
        <a:ext cx="1886546" cy="1263805"/>
      </dsp:txXfrm>
    </dsp:sp>
    <dsp:sp modelId="{12647061-0F76-41BA-A752-C01AC3DDE06C}">
      <dsp:nvSpPr>
        <dsp:cNvPr id="0" name=""/>
        <dsp:cNvSpPr/>
      </dsp:nvSpPr>
      <dsp:spPr>
        <a:xfrm rot="5400000">
          <a:off x="-374452" y="2148663"/>
          <a:ext cx="2052182" cy="1303276"/>
        </a:xfrm>
        <a:prstGeom prst="chevron">
          <a:avLst/>
        </a:prstGeom>
        <a:solidFill>
          <a:srgbClr val="9900CC"/>
        </a:solidFill>
        <a:ln w="28575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HỘP SỐ</a:t>
          </a:r>
          <a:endParaRPr lang="en-US" sz="18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425848"/>
        <a:ext cx="1303276" cy="748906"/>
      </dsp:txXfrm>
    </dsp:sp>
    <dsp:sp modelId="{9211E697-D958-4C77-BEF1-8C82FC8D16DF}">
      <dsp:nvSpPr>
        <dsp:cNvPr id="0" name=""/>
        <dsp:cNvSpPr/>
      </dsp:nvSpPr>
      <dsp:spPr>
        <a:xfrm rot="5400000">
          <a:off x="1580462" y="1497024"/>
          <a:ext cx="1400543" cy="1954915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5875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2</a:t>
          </a:r>
          <a:endParaRPr lang="en-US" sz="2400" b="1" kern="1200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5</a:t>
          </a:r>
          <a:endParaRPr lang="en-US" sz="2400" b="1" kern="1200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03277" y="1842579"/>
        <a:ext cx="1886546" cy="1263805"/>
      </dsp:txXfrm>
    </dsp:sp>
    <dsp:sp modelId="{5E57074E-B330-4D84-B449-471AC0F51C86}">
      <dsp:nvSpPr>
        <dsp:cNvPr id="0" name=""/>
        <dsp:cNvSpPr/>
      </dsp:nvSpPr>
      <dsp:spPr>
        <a:xfrm rot="5400000">
          <a:off x="-374452" y="3919678"/>
          <a:ext cx="2052182" cy="1303276"/>
        </a:xfrm>
        <a:prstGeom prst="chevron">
          <a:avLst/>
        </a:prstGeom>
        <a:solidFill>
          <a:srgbClr val="9900CC"/>
        </a:solidFill>
        <a:ln w="28575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b="1" kern="1200" dirty="0" smtClean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TRUYỀN LỰC CHÍNH VÀ BỘ VI SAI</a:t>
          </a:r>
          <a:endParaRPr lang="en-US" sz="17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196863"/>
        <a:ext cx="1303276" cy="748906"/>
      </dsp:txXfrm>
    </dsp:sp>
    <dsp:sp modelId="{48193BE3-ACD7-4C5E-BAE4-BFE344DB8F18}">
      <dsp:nvSpPr>
        <dsp:cNvPr id="0" name=""/>
        <dsp:cNvSpPr/>
      </dsp:nvSpPr>
      <dsp:spPr>
        <a:xfrm rot="5400000">
          <a:off x="1580144" y="3268358"/>
          <a:ext cx="1401180" cy="1954915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5875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3</a:t>
          </a:r>
          <a:endParaRPr lang="en-US" sz="2400" b="1" kern="1200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6</a:t>
          </a:r>
          <a:endParaRPr lang="en-US" sz="2400" b="1" kern="1200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03277" y="3613625"/>
        <a:ext cx="1886515" cy="1264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47ADC-64EB-420E-ACC6-778B9E33AA88}">
      <dsp:nvSpPr>
        <dsp:cNvPr id="0" name=""/>
        <dsp:cNvSpPr/>
      </dsp:nvSpPr>
      <dsp:spPr>
        <a:xfrm>
          <a:off x="4969" y="1340728"/>
          <a:ext cx="1485369" cy="1016549"/>
        </a:xfrm>
        <a:prstGeom prst="roundRect">
          <a:avLst>
            <a:gd name="adj" fmla="val 10000"/>
          </a:avLst>
        </a:prstGeom>
        <a:solidFill>
          <a:srgbClr val="FFCCFF"/>
        </a:solidFill>
        <a:ln w="19050" cap="flat" cmpd="sng" algn="ctr">
          <a:solidFill>
            <a:srgbClr val="0000FF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NHIỆM VỤ</a:t>
          </a:r>
          <a:endParaRPr lang="en-US" sz="20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43" y="1370502"/>
        <a:ext cx="1425821" cy="957001"/>
      </dsp:txXfrm>
    </dsp:sp>
    <dsp:sp modelId="{B212E223-011B-4066-867D-C3773E9D1502}">
      <dsp:nvSpPr>
        <dsp:cNvPr id="0" name=""/>
        <dsp:cNvSpPr/>
      </dsp:nvSpPr>
      <dsp:spPr>
        <a:xfrm>
          <a:off x="1638875" y="1664817"/>
          <a:ext cx="314898" cy="368371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638875" y="1738491"/>
        <a:ext cx="220429" cy="221023"/>
      </dsp:txXfrm>
    </dsp:sp>
    <dsp:sp modelId="{5B71C525-B297-4D62-9171-E5A5DC92B2D3}">
      <dsp:nvSpPr>
        <dsp:cNvPr id="0" name=""/>
        <dsp:cNvSpPr/>
      </dsp:nvSpPr>
      <dsp:spPr>
        <a:xfrm>
          <a:off x="2084486" y="1340728"/>
          <a:ext cx="1485369" cy="1016549"/>
        </a:xfrm>
        <a:prstGeom prst="roundRect">
          <a:avLst>
            <a:gd name="adj" fmla="val 10000"/>
          </a:avLst>
        </a:prstGeom>
        <a:solidFill>
          <a:srgbClr val="FFCCFF"/>
        </a:solidFill>
        <a:ln w="19050" cap="flat" cmpd="sng" algn="ctr">
          <a:solidFill>
            <a:srgbClr val="0000FF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CẤU TẠO</a:t>
          </a:r>
          <a:endParaRPr lang="en-US" sz="20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14260" y="1370502"/>
        <a:ext cx="1425821" cy="957001"/>
      </dsp:txXfrm>
    </dsp:sp>
    <dsp:sp modelId="{D461257B-91E1-454D-AE9E-4E1BC98A1707}">
      <dsp:nvSpPr>
        <dsp:cNvPr id="0" name=""/>
        <dsp:cNvSpPr/>
      </dsp:nvSpPr>
      <dsp:spPr>
        <a:xfrm>
          <a:off x="3718392" y="1664817"/>
          <a:ext cx="314898" cy="368371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718392" y="1738491"/>
        <a:ext cx="220429" cy="221023"/>
      </dsp:txXfrm>
    </dsp:sp>
    <dsp:sp modelId="{60AE6DFD-2CAE-4526-8882-60F3E85849F3}">
      <dsp:nvSpPr>
        <dsp:cNvPr id="0" name=""/>
        <dsp:cNvSpPr/>
      </dsp:nvSpPr>
      <dsp:spPr>
        <a:xfrm>
          <a:off x="4164003" y="1340728"/>
          <a:ext cx="1485369" cy="1016549"/>
        </a:xfrm>
        <a:prstGeom prst="roundRect">
          <a:avLst>
            <a:gd name="adj" fmla="val 10000"/>
          </a:avLst>
        </a:prstGeom>
        <a:solidFill>
          <a:srgbClr val="FFCCFF"/>
        </a:solidFill>
        <a:ln w="19050" cap="flat" cmpd="sng" algn="ctr">
          <a:solidFill>
            <a:srgbClr val="0000FF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 LÍ HOẠT ĐỘNG</a:t>
          </a:r>
          <a:endParaRPr lang="en-US" sz="20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93777" y="1370502"/>
        <a:ext cx="1425821" cy="957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4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30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1" y="407417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3" y="342900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4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9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C183A6E-B37E-40AA-B1F8-F58C508A39B4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8" y="6250169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2" y="6250168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60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slide" Target="slide1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8.xml"/><Relationship Id="rId5" Type="http://schemas.openxmlformats.org/officeDocument/2006/relationships/slide" Target="slide6.xml"/><Relationship Id="rId10" Type="http://schemas.openxmlformats.org/officeDocument/2006/relationships/image" Target="../media/image3.png"/><Relationship Id="rId4" Type="http://schemas.openxmlformats.org/officeDocument/2006/relationships/slide" Target="slide4.xml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5.jpeg"/><Relationship Id="rId7" Type="http://schemas.openxmlformats.org/officeDocument/2006/relationships/slide" Target="slide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6.xml"/><Relationship Id="rId5" Type="http://schemas.openxmlformats.org/officeDocument/2006/relationships/slide" Target="slide4.xml"/><Relationship Id="rId10" Type="http://schemas.openxmlformats.org/officeDocument/2006/relationships/slide" Target="slide2.xml"/><Relationship Id="rId4" Type="http://schemas.openxmlformats.org/officeDocument/2006/relationships/image" Target="../media/image6.png"/><Relationship Id="rId9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slide" Target="slide1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hyperlink" Target="https://www.youtube.com/watch?v=hJN736VbovM" TargetMode="External"/><Relationship Id="rId18" Type="http://schemas.openxmlformats.org/officeDocument/2006/relationships/slide" Target="slide6.xml"/><Relationship Id="rId3" Type="http://schemas.openxmlformats.org/officeDocument/2006/relationships/diagramLayout" Target="../diagrams/layout1.xml"/><Relationship Id="rId21" Type="http://schemas.openxmlformats.org/officeDocument/2006/relationships/slide" Target="slide14.xml"/><Relationship Id="rId7" Type="http://schemas.openxmlformats.org/officeDocument/2006/relationships/diagramData" Target="../diagrams/data2.xml"/><Relationship Id="rId12" Type="http://schemas.openxmlformats.org/officeDocument/2006/relationships/hyperlink" Target="https://www.youtube.com/watch?v=nszGISBUt34" TargetMode="External"/><Relationship Id="rId17" Type="http://schemas.openxmlformats.org/officeDocument/2006/relationships/slide" Target="slide4.xml"/><Relationship Id="rId2" Type="http://schemas.openxmlformats.org/officeDocument/2006/relationships/diagramData" Target="../diagrams/data1.xml"/><Relationship Id="rId16" Type="http://schemas.openxmlformats.org/officeDocument/2006/relationships/hyperlink" Target="https://www.youtube.com/watch?v=e-HpQMA89f4" TargetMode="External"/><Relationship Id="rId20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hyperlink" Target="https://www.youtube.com/watch?v=kiD2VP5qyJo" TargetMode="External"/><Relationship Id="rId10" Type="http://schemas.openxmlformats.org/officeDocument/2006/relationships/diagramColors" Target="../diagrams/colors2.xml"/><Relationship Id="rId19" Type="http://schemas.openxmlformats.org/officeDocument/2006/relationships/slide" Target="slide8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hyperlink" Target="https://www.youtube.com/watch?v=pRi7tLq3TmY" TargetMode="External"/><Relationship Id="rId22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slide" Target="slide14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slide" Target="slide1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8"/>
          <a:stretch/>
        </p:blipFill>
        <p:spPr>
          <a:xfrm>
            <a:off x="-2811" y="356992"/>
            <a:ext cx="12192000" cy="6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5ED38E42-E4CC-CDA3-4DEA-92FE5B71E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10" y="22133"/>
            <a:ext cx="12192000" cy="1113891"/>
          </a:xfrm>
          <a:prstGeom prst="rect">
            <a:avLst/>
          </a:prstGeom>
          <a:gradFill>
            <a:gsLst>
              <a:gs pos="9000">
                <a:schemeClr val="accent3">
                  <a:lumMod val="32000"/>
                  <a:lumOff val="68000"/>
                  <a:alpha val="82000"/>
                </a:schemeClr>
              </a:gs>
              <a:gs pos="44000">
                <a:schemeClr val="bg1"/>
              </a:gs>
              <a:gs pos="91000">
                <a:schemeClr val="bg2">
                  <a:lumMod val="90000"/>
                </a:schemeClr>
              </a:gs>
            </a:gsLst>
            <a:lin ang="3000000" scaled="0"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FEF69-AB6F-43FD-9D42-799B41E5C582}"/>
              </a:ext>
            </a:extLst>
          </p:cNvPr>
          <p:cNvSpPr txBox="1"/>
          <p:nvPr/>
        </p:nvSpPr>
        <p:spPr>
          <a:xfrm>
            <a:off x="643401" y="-53545"/>
            <a:ext cx="11448335" cy="12652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b="1" cap="all" spc="800" dirty="0" err="1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cap="all" spc="8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22: </a:t>
            </a:r>
            <a:r>
              <a:rPr lang="en-US" sz="2800" b="1" cap="all" spc="8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				      </a:t>
            </a:r>
            <a:r>
              <a:rPr lang="en-US" sz="2800" b="1" dirty="0" smtClean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</a:t>
            </a:r>
            <a:r>
              <a:rPr lang="en-US" sz="2800" b="1" dirty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(CN CƠ KHÍ) - KNTT</a:t>
            </a:r>
            <a:endParaRPr lang="en-US" sz="2800" b="1" cap="all" spc="800" dirty="0">
              <a:ln>
                <a:solidFill>
                  <a:srgbClr val="8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cap="all" spc="800" dirty="0" smtClean="0">
                <a:ln>
                  <a:solidFill>
                    <a:srgbClr val="8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HỆ THỐNG TRUYỀN LỰC</a:t>
            </a:r>
            <a:endParaRPr lang="en-US" sz="4000" b="1" cap="all" spc="800" dirty="0">
              <a:ln>
                <a:solidFill>
                  <a:srgbClr val="8000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2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734226" y="477075"/>
            <a:ext cx="2516920" cy="4770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rgbClr val="FFCC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n>
                  <a:solidFill>
                    <a:srgbClr val="8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500" b="1" dirty="0">
              <a:ln>
                <a:solidFill>
                  <a:srgbClr val="8000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7" name="Rectangle 26">
            <a:hlinkClick r:id="rId2" action="ppaction://hlinksldjump"/>
          </p:cNvPr>
          <p:cNvSpPr/>
          <p:nvPr/>
        </p:nvSpPr>
        <p:spPr>
          <a:xfrm>
            <a:off x="79854" y="1525442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Cấu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tạo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8" name="TextBox 27">
            <a:hlinkClick r:id="rId3" action="ppaction://hlinksldjump"/>
          </p:cNvPr>
          <p:cNvSpPr txBox="1"/>
          <p:nvPr/>
        </p:nvSpPr>
        <p:spPr>
          <a:xfrm>
            <a:off x="80027" y="2499920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hlinkClick r:id="rId3" action="ppaction://hlinksldjump"/>
          </p:cNvPr>
          <p:cNvSpPr txBox="1"/>
          <p:nvPr/>
        </p:nvSpPr>
        <p:spPr>
          <a:xfrm>
            <a:off x="95752" y="292057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hlinkClick r:id="rId3" action="ppaction://hlinksldjump"/>
          </p:cNvPr>
          <p:cNvSpPr txBox="1"/>
          <p:nvPr/>
        </p:nvSpPr>
        <p:spPr>
          <a:xfrm>
            <a:off x="-73452" y="3376527"/>
            <a:ext cx="1515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hlinkClick r:id="rId4" action="ppaction://hlinksldjump"/>
          </p:cNvPr>
          <p:cNvSpPr/>
          <p:nvPr/>
        </p:nvSpPr>
        <p:spPr>
          <a:xfrm>
            <a:off x="70895" y="4423210"/>
            <a:ext cx="1346402" cy="584775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II.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Sử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bảo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dưỡng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2" name="TextBox 31">
            <a:hlinkClick r:id="rId2" action="ppaction://hlinksldjump"/>
          </p:cNvPr>
          <p:cNvSpPr txBox="1"/>
          <p:nvPr/>
        </p:nvSpPr>
        <p:spPr>
          <a:xfrm>
            <a:off x="134091" y="2086847"/>
            <a:ext cx="1401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5" action="ppaction://hlinksldjump"/>
          </p:cNvPr>
          <p:cNvSpPr/>
          <p:nvPr/>
        </p:nvSpPr>
        <p:spPr>
          <a:xfrm>
            <a:off x="51725" y="5358318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79854" y="6011224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5" name="Rectangle 34">
            <a:hlinkClick r:id="rId7" action="ppaction://hlinksldjump"/>
          </p:cNvPr>
          <p:cNvSpPr/>
          <p:nvPr/>
        </p:nvSpPr>
        <p:spPr>
          <a:xfrm>
            <a:off x="69642" y="76946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22:  HỆ THỐNG TRUYỀN LỰC                                                                      CN 11 (CN CƠ KHÍ)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636" y="1113128"/>
            <a:ext cx="1036336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chân vào bàn đạp, các bộ phận nào của li hợp được tách khỏi nhau?</a:t>
            </a:r>
            <a:endParaRPr lang="en-US" sz="3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đà, đĩa ép, đĩa ma sát	</a:t>
            </a:r>
            <a:endParaRPr lang="en-US" sz="3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đà, mâm cặp, đĩa ma sát</a:t>
            </a:r>
            <a:endParaRPr lang="en-US" sz="3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răng trên trục cam, đĩa ép, đĩa ma sát	</a:t>
            </a:r>
            <a:endParaRPr lang="en-US" sz="3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đà, đĩa ép, khớp truyền</a:t>
            </a:r>
            <a:endParaRPr lang="en-US" sz="3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90954" y="3329757"/>
            <a:ext cx="565079" cy="565079"/>
          </a:xfrm>
          <a:prstGeom prst="ellipse">
            <a:avLst/>
          </a:prstGeom>
          <a:solidFill>
            <a:srgbClr val="FFCCFF">
              <a:alpha val="39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734226" y="477075"/>
            <a:ext cx="2516920" cy="4770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rgbClr val="FFCC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n>
                  <a:solidFill>
                    <a:srgbClr val="8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500" b="1" dirty="0">
              <a:ln>
                <a:solidFill>
                  <a:srgbClr val="8000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7" name="Rectangle 26">
            <a:hlinkClick r:id="rId2" action="ppaction://hlinksldjump"/>
          </p:cNvPr>
          <p:cNvSpPr/>
          <p:nvPr/>
        </p:nvSpPr>
        <p:spPr>
          <a:xfrm>
            <a:off x="79854" y="1525442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Cấu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tạo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8" name="TextBox 27">
            <a:hlinkClick r:id="rId3" action="ppaction://hlinksldjump"/>
          </p:cNvPr>
          <p:cNvSpPr txBox="1"/>
          <p:nvPr/>
        </p:nvSpPr>
        <p:spPr>
          <a:xfrm>
            <a:off x="80027" y="2499920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hlinkClick r:id="rId3" action="ppaction://hlinksldjump"/>
          </p:cNvPr>
          <p:cNvSpPr txBox="1"/>
          <p:nvPr/>
        </p:nvSpPr>
        <p:spPr>
          <a:xfrm>
            <a:off x="95752" y="292057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hlinkClick r:id="rId3" action="ppaction://hlinksldjump"/>
          </p:cNvPr>
          <p:cNvSpPr txBox="1"/>
          <p:nvPr/>
        </p:nvSpPr>
        <p:spPr>
          <a:xfrm>
            <a:off x="-73452" y="3376527"/>
            <a:ext cx="1515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hlinkClick r:id="rId4" action="ppaction://hlinksldjump"/>
          </p:cNvPr>
          <p:cNvSpPr/>
          <p:nvPr/>
        </p:nvSpPr>
        <p:spPr>
          <a:xfrm>
            <a:off x="70895" y="4423210"/>
            <a:ext cx="1346402" cy="584775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II.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Sử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bảo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dưỡng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2" name="TextBox 31">
            <a:hlinkClick r:id="rId2" action="ppaction://hlinksldjump"/>
          </p:cNvPr>
          <p:cNvSpPr txBox="1"/>
          <p:nvPr/>
        </p:nvSpPr>
        <p:spPr>
          <a:xfrm>
            <a:off x="134091" y="2086847"/>
            <a:ext cx="1401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5" action="ppaction://hlinksldjump"/>
          </p:cNvPr>
          <p:cNvSpPr/>
          <p:nvPr/>
        </p:nvSpPr>
        <p:spPr>
          <a:xfrm>
            <a:off x="51725" y="5358318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79854" y="6011224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5" name="Rectangle 34">
            <a:hlinkClick r:id="rId7" action="ppaction://hlinksldjump"/>
          </p:cNvPr>
          <p:cNvSpPr/>
          <p:nvPr/>
        </p:nvSpPr>
        <p:spPr>
          <a:xfrm>
            <a:off x="69642" y="76946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22:  HỆ THỐNG TRUYỀN LỰC                                                                      CN 11 (CN CƠ KHÍ)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636" y="1113128"/>
            <a:ext cx="102871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Cấu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đĩa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đĩa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ép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đồng tốc, lò xo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  <a:p>
            <a:pPr lvl="3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bánh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̀,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đĩa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đĩa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ép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 cam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</a:p>
          <a:p>
            <a:pPr lvl="3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bánh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̀,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đĩa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 mổ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càng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̉.	</a:t>
            </a:r>
          </a:p>
          <a:p>
            <a:pPr lvl="3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bánh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̀,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đĩa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 ép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 li hợp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Oval 14"/>
          <p:cNvSpPr/>
          <p:nvPr/>
        </p:nvSpPr>
        <p:spPr>
          <a:xfrm>
            <a:off x="3122469" y="4694623"/>
            <a:ext cx="565079" cy="565079"/>
          </a:xfrm>
          <a:prstGeom prst="ellipse">
            <a:avLst/>
          </a:prstGeom>
          <a:solidFill>
            <a:srgbClr val="FFCCFF">
              <a:alpha val="39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734226" y="477075"/>
            <a:ext cx="2516920" cy="4770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rgbClr val="FFCC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n>
                  <a:solidFill>
                    <a:srgbClr val="8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500" b="1" dirty="0">
              <a:ln>
                <a:solidFill>
                  <a:srgbClr val="8000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7" name="Rectangle 26">
            <a:hlinkClick r:id="rId2" action="ppaction://hlinksldjump"/>
          </p:cNvPr>
          <p:cNvSpPr/>
          <p:nvPr/>
        </p:nvSpPr>
        <p:spPr>
          <a:xfrm>
            <a:off x="79854" y="1525442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Cấu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tạo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8" name="TextBox 27">
            <a:hlinkClick r:id="rId3" action="ppaction://hlinksldjump"/>
          </p:cNvPr>
          <p:cNvSpPr txBox="1"/>
          <p:nvPr/>
        </p:nvSpPr>
        <p:spPr>
          <a:xfrm>
            <a:off x="80027" y="2499920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hlinkClick r:id="rId3" action="ppaction://hlinksldjump"/>
          </p:cNvPr>
          <p:cNvSpPr txBox="1"/>
          <p:nvPr/>
        </p:nvSpPr>
        <p:spPr>
          <a:xfrm>
            <a:off x="95752" y="292057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hlinkClick r:id="rId3" action="ppaction://hlinksldjump"/>
          </p:cNvPr>
          <p:cNvSpPr txBox="1"/>
          <p:nvPr/>
        </p:nvSpPr>
        <p:spPr>
          <a:xfrm>
            <a:off x="-73452" y="3376527"/>
            <a:ext cx="1515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hlinkClick r:id="rId4" action="ppaction://hlinksldjump"/>
          </p:cNvPr>
          <p:cNvSpPr/>
          <p:nvPr/>
        </p:nvSpPr>
        <p:spPr>
          <a:xfrm>
            <a:off x="70895" y="4423210"/>
            <a:ext cx="1346402" cy="584775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II.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Sử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bảo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dưỡng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2" name="TextBox 31">
            <a:hlinkClick r:id="rId2" action="ppaction://hlinksldjump"/>
          </p:cNvPr>
          <p:cNvSpPr txBox="1"/>
          <p:nvPr/>
        </p:nvSpPr>
        <p:spPr>
          <a:xfrm>
            <a:off x="134091" y="2086847"/>
            <a:ext cx="1401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5" action="ppaction://hlinksldjump"/>
          </p:cNvPr>
          <p:cNvSpPr/>
          <p:nvPr/>
        </p:nvSpPr>
        <p:spPr>
          <a:xfrm>
            <a:off x="51725" y="5358318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79854" y="6011224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5" name="Rectangle 34">
            <a:hlinkClick r:id="rId7" action="ppaction://hlinksldjump"/>
          </p:cNvPr>
          <p:cNvSpPr/>
          <p:nvPr/>
        </p:nvSpPr>
        <p:spPr>
          <a:xfrm>
            <a:off x="69642" y="76946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22:  HỆ THỐNG TRUYỀN LỰC                                                                      CN 11 (CN CƠ KHÍ)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636" y="1113128"/>
            <a:ext cx="102871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sai trên ô tô có tác dụng</a:t>
            </a:r>
            <a:endParaRPr lang="en-US" sz="3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đổi tốc độ động cơ	</a:t>
            </a:r>
            <a:endParaRPr lang="en-US" sz="3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gắt, truyền momen khi cần thiết</a:t>
            </a:r>
            <a:endParaRPr lang="en-US" sz="3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 lầy khi gặp ổ gà trong trời mưa, trơn trượt	</a:t>
            </a:r>
            <a:endParaRPr lang="en-US" sz="3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iúp xe lùi về phía sau</a:t>
            </a:r>
            <a:endParaRPr lang="en-US" sz="3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90954" y="3994005"/>
            <a:ext cx="565079" cy="565079"/>
          </a:xfrm>
          <a:prstGeom prst="ellipse">
            <a:avLst/>
          </a:prstGeom>
          <a:solidFill>
            <a:srgbClr val="FFCCFF">
              <a:alpha val="39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734226" y="477075"/>
            <a:ext cx="2516920" cy="4770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rgbClr val="FFCC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n>
                  <a:solidFill>
                    <a:srgbClr val="8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500" b="1" dirty="0">
              <a:ln>
                <a:solidFill>
                  <a:srgbClr val="8000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7" name="Rectangle 26">
            <a:hlinkClick r:id="rId2" action="ppaction://hlinksldjump"/>
          </p:cNvPr>
          <p:cNvSpPr/>
          <p:nvPr/>
        </p:nvSpPr>
        <p:spPr>
          <a:xfrm>
            <a:off x="79854" y="1525442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Cấu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tạo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8" name="TextBox 27">
            <a:hlinkClick r:id="rId3" action="ppaction://hlinksldjump"/>
          </p:cNvPr>
          <p:cNvSpPr txBox="1"/>
          <p:nvPr/>
        </p:nvSpPr>
        <p:spPr>
          <a:xfrm>
            <a:off x="80027" y="2499920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hlinkClick r:id="rId3" action="ppaction://hlinksldjump"/>
          </p:cNvPr>
          <p:cNvSpPr txBox="1"/>
          <p:nvPr/>
        </p:nvSpPr>
        <p:spPr>
          <a:xfrm>
            <a:off x="95752" y="292057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hlinkClick r:id="rId3" action="ppaction://hlinksldjump"/>
          </p:cNvPr>
          <p:cNvSpPr txBox="1"/>
          <p:nvPr/>
        </p:nvSpPr>
        <p:spPr>
          <a:xfrm>
            <a:off x="-73452" y="3376527"/>
            <a:ext cx="1515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hlinkClick r:id="rId4" action="ppaction://hlinksldjump"/>
          </p:cNvPr>
          <p:cNvSpPr/>
          <p:nvPr/>
        </p:nvSpPr>
        <p:spPr>
          <a:xfrm>
            <a:off x="70895" y="4423210"/>
            <a:ext cx="1346402" cy="584775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II.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Sử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bảo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dưỡng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2" name="TextBox 31">
            <a:hlinkClick r:id="rId2" action="ppaction://hlinksldjump"/>
          </p:cNvPr>
          <p:cNvSpPr txBox="1"/>
          <p:nvPr/>
        </p:nvSpPr>
        <p:spPr>
          <a:xfrm>
            <a:off x="134091" y="2086847"/>
            <a:ext cx="1401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5" action="ppaction://hlinksldjump"/>
          </p:cNvPr>
          <p:cNvSpPr/>
          <p:nvPr/>
        </p:nvSpPr>
        <p:spPr>
          <a:xfrm>
            <a:off x="51725" y="5358318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79854" y="6011224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5" name="Rectangle 34">
            <a:hlinkClick r:id="rId7" action="ppaction://hlinksldjump"/>
          </p:cNvPr>
          <p:cNvSpPr/>
          <p:nvPr/>
        </p:nvSpPr>
        <p:spPr>
          <a:xfrm>
            <a:off x="69642" y="76946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22:  HỆ THỐNG TRUYỀN LỰC                                                                      CN 11 (CN CƠ KHÍ)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636" y="1113128"/>
            <a:ext cx="102871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Oval 14"/>
          <p:cNvSpPr/>
          <p:nvPr/>
        </p:nvSpPr>
        <p:spPr>
          <a:xfrm>
            <a:off x="2218341" y="5393784"/>
            <a:ext cx="565079" cy="565079"/>
          </a:xfrm>
          <a:prstGeom prst="ellipse">
            <a:avLst/>
          </a:prstGeom>
          <a:solidFill>
            <a:srgbClr val="FFCCFF">
              <a:alpha val="39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6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319675" y="954129"/>
            <a:ext cx="2516920" cy="4770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rgbClr val="FFCC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n>
                  <a:solidFill>
                    <a:srgbClr val="8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500" b="1" dirty="0">
              <a:ln>
                <a:solidFill>
                  <a:srgbClr val="8000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618" y="2698840"/>
            <a:ext cx="8303238" cy="2381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79854" y="1525442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Cấu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tạo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3" name="TextBox 22">
            <a:hlinkClick r:id="rId4" action="ppaction://hlinksldjump"/>
          </p:cNvPr>
          <p:cNvSpPr txBox="1"/>
          <p:nvPr/>
        </p:nvSpPr>
        <p:spPr>
          <a:xfrm>
            <a:off x="80027" y="2499920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hlinkClick r:id="rId4" action="ppaction://hlinksldjump"/>
          </p:cNvPr>
          <p:cNvSpPr txBox="1"/>
          <p:nvPr/>
        </p:nvSpPr>
        <p:spPr>
          <a:xfrm>
            <a:off x="95752" y="292057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hlinkClick r:id="rId4" action="ppaction://hlinksldjump"/>
          </p:cNvPr>
          <p:cNvSpPr txBox="1"/>
          <p:nvPr/>
        </p:nvSpPr>
        <p:spPr>
          <a:xfrm>
            <a:off x="-73452" y="3376527"/>
            <a:ext cx="1515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70895" y="4423210"/>
            <a:ext cx="1346402" cy="584775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II.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Sử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bảo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dưỡng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27" name="TextBox 26">
            <a:hlinkClick r:id="rId3" action="ppaction://hlinksldjump"/>
          </p:cNvPr>
          <p:cNvSpPr txBox="1"/>
          <p:nvPr/>
        </p:nvSpPr>
        <p:spPr>
          <a:xfrm>
            <a:off x="134091" y="2086847"/>
            <a:ext cx="1401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hlinkClick r:id="rId6" action="ppaction://hlinksldjump"/>
          </p:cNvPr>
          <p:cNvSpPr/>
          <p:nvPr/>
        </p:nvSpPr>
        <p:spPr>
          <a:xfrm>
            <a:off x="51725" y="5358318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29" name="Rectangle 28">
            <a:hlinkClick r:id="rId7" action="ppaction://hlinksldjump"/>
          </p:cNvPr>
          <p:cNvSpPr/>
          <p:nvPr/>
        </p:nvSpPr>
        <p:spPr>
          <a:xfrm>
            <a:off x="79854" y="6011224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0" name="Rectangle 29">
            <a:hlinkClick r:id="rId8" action="ppaction://hlinksldjump"/>
          </p:cNvPr>
          <p:cNvSpPr/>
          <p:nvPr/>
        </p:nvSpPr>
        <p:spPr>
          <a:xfrm>
            <a:off x="69642" y="76946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22:  HỆ THỐNG TRUYỀN LỰC                                                                      CN 11 (CN CƠ KHÍ)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92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8" y="176944"/>
            <a:ext cx="11629667" cy="651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382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79854" y="1525442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Cấu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tạo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80027" y="2499920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95752" y="292057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-73452" y="3376527"/>
            <a:ext cx="1515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70895" y="4423210"/>
            <a:ext cx="1346402" cy="584775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II.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Sử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bảo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dưỡng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134091" y="2086847"/>
            <a:ext cx="1401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51725" y="5358318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79854" y="6011224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69642" y="76946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4D8EF8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46974" y="1121882"/>
            <a:ext cx="10023056" cy="5619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Oval 15"/>
          <p:cNvSpPr/>
          <p:nvPr/>
        </p:nvSpPr>
        <p:spPr>
          <a:xfrm>
            <a:off x="3908117" y="507262"/>
            <a:ext cx="5064433" cy="6287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6006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12575" y="590925"/>
            <a:ext cx="4522815" cy="429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quát hệ thống truyền lực trên ô tô</a:t>
            </a:r>
            <a:endParaRPr lang="vi-VN" sz="20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22:  HỆ THỐNG TRUYỀN LỰC                                                                      CN 11 (CN CƠ KHÍ)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3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2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78" r="1677"/>
          <a:stretch/>
        </p:blipFill>
        <p:spPr>
          <a:xfrm>
            <a:off x="1618183" y="1866376"/>
            <a:ext cx="7075170" cy="4559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t="12214" r="19695" b="20401"/>
          <a:stretch/>
        </p:blipFill>
        <p:spPr>
          <a:xfrm flipH="1">
            <a:off x="9803236" y="3548024"/>
            <a:ext cx="1905609" cy="1943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loud Callout 14"/>
          <p:cNvSpPr/>
          <p:nvPr/>
        </p:nvSpPr>
        <p:spPr>
          <a:xfrm flipH="1">
            <a:off x="7502412" y="497171"/>
            <a:ext cx="4510517" cy="2402145"/>
          </a:xfrm>
          <a:prstGeom prst="cloud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329723">
            <a:off x="8205764" y="914757"/>
            <a:ext cx="31038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79854" y="1525442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Cấu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tạo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4" name="TextBox 23">
            <a:hlinkClick r:id="rId5" action="ppaction://hlinksldjump"/>
          </p:cNvPr>
          <p:cNvSpPr txBox="1"/>
          <p:nvPr/>
        </p:nvSpPr>
        <p:spPr>
          <a:xfrm>
            <a:off x="80027" y="2499920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hlinkClick r:id="rId5" action="ppaction://hlinksldjump"/>
          </p:cNvPr>
          <p:cNvSpPr txBox="1"/>
          <p:nvPr/>
        </p:nvSpPr>
        <p:spPr>
          <a:xfrm>
            <a:off x="95752" y="292057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-73452" y="3376527"/>
            <a:ext cx="1515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hlinkClick r:id="rId6" action="ppaction://hlinksldjump"/>
          </p:cNvPr>
          <p:cNvSpPr/>
          <p:nvPr/>
        </p:nvSpPr>
        <p:spPr>
          <a:xfrm>
            <a:off x="70895" y="4423210"/>
            <a:ext cx="1346402" cy="584775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II.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Sử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bảo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dưỡng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28" name="TextBox 27">
            <a:hlinkClick r:id="rId4" action="ppaction://hlinksldjump"/>
          </p:cNvPr>
          <p:cNvSpPr txBox="1"/>
          <p:nvPr/>
        </p:nvSpPr>
        <p:spPr>
          <a:xfrm>
            <a:off x="134091" y="2086847"/>
            <a:ext cx="1401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hlinkClick r:id="rId7" action="ppaction://hlinksldjump"/>
          </p:cNvPr>
          <p:cNvSpPr/>
          <p:nvPr/>
        </p:nvSpPr>
        <p:spPr>
          <a:xfrm>
            <a:off x="51725" y="5358318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0" name="Rectangle 29">
            <a:hlinkClick r:id="rId8" action="ppaction://hlinksldjump"/>
          </p:cNvPr>
          <p:cNvSpPr/>
          <p:nvPr/>
        </p:nvSpPr>
        <p:spPr>
          <a:xfrm>
            <a:off x="79854" y="6011224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22:  HỆ THỐNG TRUYỀN LỰC                                                                      CN 11 (CN CƠ KHÍ)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9" action="ppaction://hlinksldjump"/>
          </p:cNvPr>
          <p:cNvSpPr/>
          <p:nvPr/>
        </p:nvSpPr>
        <p:spPr>
          <a:xfrm>
            <a:off x="69642" y="76946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9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98FF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179" y="1673912"/>
            <a:ext cx="9263784" cy="5193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own Arrow Callout 4"/>
          <p:cNvSpPr/>
          <p:nvPr/>
        </p:nvSpPr>
        <p:spPr>
          <a:xfrm>
            <a:off x="3916017" y="603677"/>
            <a:ext cx="5307496" cy="1070235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800000"/>
                </a:solidFill>
              </a:rPr>
              <a:t>Quan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sát</a:t>
            </a:r>
            <a:r>
              <a:rPr lang="en-US" b="1" dirty="0" smtClean="0">
                <a:solidFill>
                  <a:srgbClr val="800000"/>
                </a:solidFill>
              </a:rPr>
              <a:t> video </a:t>
            </a:r>
            <a:r>
              <a:rPr lang="en-US" b="1" dirty="0" err="1" smtClean="0">
                <a:solidFill>
                  <a:srgbClr val="800000"/>
                </a:solidFill>
              </a:rPr>
              <a:t>và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cho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biết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các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bộ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phận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chính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của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hệ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thống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truyền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lực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79854" y="1525442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Cấu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tạo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4" name="TextBox 23">
            <a:hlinkClick r:id="rId6" action="ppaction://hlinksldjump"/>
          </p:cNvPr>
          <p:cNvSpPr txBox="1"/>
          <p:nvPr/>
        </p:nvSpPr>
        <p:spPr>
          <a:xfrm>
            <a:off x="80027" y="2499920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hlinkClick r:id="rId6" action="ppaction://hlinksldjump"/>
          </p:cNvPr>
          <p:cNvSpPr txBox="1"/>
          <p:nvPr/>
        </p:nvSpPr>
        <p:spPr>
          <a:xfrm>
            <a:off x="95752" y="292057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hlinkClick r:id="rId6" action="ppaction://hlinksldjump"/>
          </p:cNvPr>
          <p:cNvSpPr txBox="1"/>
          <p:nvPr/>
        </p:nvSpPr>
        <p:spPr>
          <a:xfrm>
            <a:off x="-73452" y="3376527"/>
            <a:ext cx="1515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hlinkClick r:id="rId7" action="ppaction://hlinksldjump"/>
          </p:cNvPr>
          <p:cNvSpPr/>
          <p:nvPr/>
        </p:nvSpPr>
        <p:spPr>
          <a:xfrm>
            <a:off x="70895" y="4423210"/>
            <a:ext cx="1346402" cy="584775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II.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Sử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bảo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dưỡng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28" name="TextBox 27">
            <a:hlinkClick r:id="rId5" action="ppaction://hlinksldjump"/>
          </p:cNvPr>
          <p:cNvSpPr txBox="1"/>
          <p:nvPr/>
        </p:nvSpPr>
        <p:spPr>
          <a:xfrm>
            <a:off x="134091" y="2086847"/>
            <a:ext cx="1401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hlinkClick r:id="rId8" action="ppaction://hlinksldjump"/>
          </p:cNvPr>
          <p:cNvSpPr/>
          <p:nvPr/>
        </p:nvSpPr>
        <p:spPr>
          <a:xfrm>
            <a:off x="51725" y="5358318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0" name="Rectangle 29">
            <a:hlinkClick r:id="rId9" action="ppaction://hlinksldjump"/>
          </p:cNvPr>
          <p:cNvSpPr/>
          <p:nvPr/>
        </p:nvSpPr>
        <p:spPr>
          <a:xfrm>
            <a:off x="79854" y="6011224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1" name="Rectangle 30">
            <a:hlinkClick r:id="rId10" action="ppaction://hlinksldjump"/>
          </p:cNvPr>
          <p:cNvSpPr/>
          <p:nvPr/>
        </p:nvSpPr>
        <p:spPr>
          <a:xfrm>
            <a:off x="69642" y="76946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22:  HỆ THỐNG TRUYỀN LỰC                                                                      CN 11 (CN CƠ KHÍ)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loud Callout 22"/>
          <p:cNvSpPr/>
          <p:nvPr/>
        </p:nvSpPr>
        <p:spPr>
          <a:xfrm>
            <a:off x="3333183" y="1373279"/>
            <a:ext cx="6055366" cy="2787906"/>
          </a:xfrm>
          <a:prstGeom prst="cloudCallout">
            <a:avLst/>
          </a:prstGeom>
          <a:solidFill>
            <a:srgbClr val="FFFFCC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20700" dist="50800" dir="5400000" algn="ctr" rotWithShape="0">
              <a:srgbClr val="000000">
                <a:alpha val="8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t="12214" r="19695" b="20401"/>
          <a:stretch/>
        </p:blipFill>
        <p:spPr>
          <a:xfrm>
            <a:off x="3109898" y="4627619"/>
            <a:ext cx="2108695" cy="215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4164245" y="1760212"/>
            <a:ext cx="4584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5" name="Rectangle 24">
            <a:hlinkClick r:id="rId3" action="ppaction://hlinksldjump"/>
          </p:cNvPr>
          <p:cNvSpPr/>
          <p:nvPr/>
        </p:nvSpPr>
        <p:spPr>
          <a:xfrm>
            <a:off x="79854" y="1525442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Cấu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tạo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6" name="TextBox 25">
            <a:hlinkClick r:id="rId4" action="ppaction://hlinksldjump"/>
          </p:cNvPr>
          <p:cNvSpPr txBox="1"/>
          <p:nvPr/>
        </p:nvSpPr>
        <p:spPr>
          <a:xfrm>
            <a:off x="80027" y="2499920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4" action="ppaction://hlinksldjump"/>
          </p:cNvPr>
          <p:cNvSpPr txBox="1"/>
          <p:nvPr/>
        </p:nvSpPr>
        <p:spPr>
          <a:xfrm>
            <a:off x="95752" y="292057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4" action="ppaction://hlinksldjump"/>
          </p:cNvPr>
          <p:cNvSpPr txBox="1"/>
          <p:nvPr/>
        </p:nvSpPr>
        <p:spPr>
          <a:xfrm>
            <a:off x="-73452" y="3376527"/>
            <a:ext cx="1515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hlinkClick r:id="rId5" action="ppaction://hlinksldjump"/>
          </p:cNvPr>
          <p:cNvSpPr/>
          <p:nvPr/>
        </p:nvSpPr>
        <p:spPr>
          <a:xfrm>
            <a:off x="70895" y="4423210"/>
            <a:ext cx="1346402" cy="584775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II.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Sử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bảo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dưỡng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1" name="Rectangle 30">
            <a:hlinkClick r:id="rId6" action="ppaction://hlinksldjump"/>
          </p:cNvPr>
          <p:cNvSpPr/>
          <p:nvPr/>
        </p:nvSpPr>
        <p:spPr>
          <a:xfrm>
            <a:off x="51725" y="5358318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2" name="Rectangle 31">
            <a:hlinkClick r:id="rId7" action="ppaction://hlinksldjump"/>
          </p:cNvPr>
          <p:cNvSpPr/>
          <p:nvPr/>
        </p:nvSpPr>
        <p:spPr>
          <a:xfrm>
            <a:off x="79854" y="6011224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3" name="Rectangle 32">
            <a:hlinkClick r:id="rId8" action="ppaction://hlinksldjump"/>
          </p:cNvPr>
          <p:cNvSpPr/>
          <p:nvPr/>
        </p:nvSpPr>
        <p:spPr>
          <a:xfrm>
            <a:off x="69642" y="76946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22:  HỆ THỐNG TRUYỀN LỰC                                                                      CN 11 (CN CƠ KHÍ)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hlinkClick r:id="rId3" action="ppaction://hlinksldjump"/>
          </p:cNvPr>
          <p:cNvSpPr txBox="1"/>
          <p:nvPr/>
        </p:nvSpPr>
        <p:spPr>
          <a:xfrm>
            <a:off x="134091" y="2086847"/>
            <a:ext cx="1401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2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01422144"/>
              </p:ext>
            </p:extLst>
          </p:nvPr>
        </p:nvGraphicFramePr>
        <p:xfrm>
          <a:off x="8803668" y="687902"/>
          <a:ext cx="3258192" cy="5600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42317761"/>
              </p:ext>
            </p:extLst>
          </p:nvPr>
        </p:nvGraphicFramePr>
        <p:xfrm>
          <a:off x="1800138" y="1243398"/>
          <a:ext cx="5654342" cy="3698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ight Arrow 4"/>
          <p:cNvSpPr/>
          <p:nvPr/>
        </p:nvSpPr>
        <p:spPr>
          <a:xfrm>
            <a:off x="7927092" y="2879063"/>
            <a:ext cx="762212" cy="42668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8583015">
            <a:off x="7677779" y="1944539"/>
            <a:ext cx="902591" cy="42668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89449" y="5178197"/>
            <a:ext cx="5378414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x-none" u="sng" dirty="0">
                <a:hlinkClick r:id="rId12"/>
              </a:rPr>
              <a:t>https://www.youtube.com/watch?v=nszGISBUt34</a:t>
            </a:r>
            <a:endParaRPr lang="en-US" dirty="0"/>
          </a:p>
          <a:p>
            <a:r>
              <a:rPr lang="x-none" u="sng" dirty="0">
                <a:hlinkClick r:id="rId13"/>
              </a:rPr>
              <a:t>https://www.youtube.com/watch?v=hJN736VbovM</a:t>
            </a:r>
            <a:endParaRPr lang="en-US" dirty="0"/>
          </a:p>
          <a:p>
            <a:r>
              <a:rPr lang="x-none" u="sng" dirty="0">
                <a:hlinkClick r:id="rId14"/>
              </a:rPr>
              <a:t>https://www.youtube.com/watch?v=pRi7tLq3TmY</a:t>
            </a:r>
            <a:endParaRPr lang="en-US" dirty="0"/>
          </a:p>
          <a:p>
            <a:r>
              <a:rPr lang="x-none" u="sng" dirty="0">
                <a:hlinkClick r:id="rId15"/>
              </a:rPr>
              <a:t>https://www.youtube.com/watch?v=kiD2VP5qyJo</a:t>
            </a:r>
            <a:endParaRPr lang="en-US" dirty="0"/>
          </a:p>
          <a:p>
            <a:r>
              <a:rPr lang="x-none" u="sng" dirty="0">
                <a:hlinkClick r:id="rId16"/>
              </a:rPr>
              <a:t>https://www.youtube.com/watch?v=e-HpQMA89f4</a:t>
            </a:r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 rot="3016985" flipV="1">
            <a:off x="7677778" y="3765568"/>
            <a:ext cx="902591" cy="42668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89449" y="4756356"/>
            <a:ext cx="5378414" cy="4218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THAM KHẢO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8087" y="601782"/>
            <a:ext cx="397844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9" name="Rectangle 28">
            <a:hlinkClick r:id="rId17" action="ppaction://hlinksldjump"/>
          </p:cNvPr>
          <p:cNvSpPr/>
          <p:nvPr/>
        </p:nvSpPr>
        <p:spPr>
          <a:xfrm>
            <a:off x="79854" y="1525442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Cấu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tạo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0" name="TextBox 29">
            <a:hlinkClick r:id="rId18" action="ppaction://hlinksldjump"/>
          </p:cNvPr>
          <p:cNvSpPr txBox="1"/>
          <p:nvPr/>
        </p:nvSpPr>
        <p:spPr>
          <a:xfrm>
            <a:off x="80027" y="2499920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hlinkClick r:id="rId18" action="ppaction://hlinksldjump"/>
          </p:cNvPr>
          <p:cNvSpPr txBox="1"/>
          <p:nvPr/>
        </p:nvSpPr>
        <p:spPr>
          <a:xfrm>
            <a:off x="95752" y="292057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hlinkClick r:id="rId18" action="ppaction://hlinksldjump"/>
          </p:cNvPr>
          <p:cNvSpPr txBox="1"/>
          <p:nvPr/>
        </p:nvSpPr>
        <p:spPr>
          <a:xfrm>
            <a:off x="-73452" y="3376527"/>
            <a:ext cx="1515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19" action="ppaction://hlinksldjump"/>
          </p:cNvPr>
          <p:cNvSpPr/>
          <p:nvPr/>
        </p:nvSpPr>
        <p:spPr>
          <a:xfrm>
            <a:off x="70895" y="4423210"/>
            <a:ext cx="1346402" cy="584775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II.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Sử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bảo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dưỡng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4" name="TextBox 33">
            <a:hlinkClick r:id="rId17" action="ppaction://hlinksldjump"/>
          </p:cNvPr>
          <p:cNvSpPr txBox="1"/>
          <p:nvPr/>
        </p:nvSpPr>
        <p:spPr>
          <a:xfrm>
            <a:off x="134091" y="2086847"/>
            <a:ext cx="1401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hlinkClick r:id="rId20" action="ppaction://hlinksldjump"/>
          </p:cNvPr>
          <p:cNvSpPr/>
          <p:nvPr/>
        </p:nvSpPr>
        <p:spPr>
          <a:xfrm>
            <a:off x="51725" y="5358318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6" name="Rectangle 35">
            <a:hlinkClick r:id="rId21" action="ppaction://hlinksldjump"/>
          </p:cNvPr>
          <p:cNvSpPr/>
          <p:nvPr/>
        </p:nvSpPr>
        <p:spPr>
          <a:xfrm>
            <a:off x="79854" y="6011224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7" name="Rectangle 36">
            <a:hlinkClick r:id="rId22" action="ppaction://hlinksldjump"/>
          </p:cNvPr>
          <p:cNvSpPr/>
          <p:nvPr/>
        </p:nvSpPr>
        <p:spPr>
          <a:xfrm>
            <a:off x="69642" y="76946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22:  HỆ THỐNG TRUYỀN LỰC                                                                      CN 11 (CN CƠ KHÍ)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73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P spid="5" grpId="0" animBg="1"/>
      <p:bldP spid="24" grpId="0" animBg="1"/>
      <p:bldP spid="11" grpId="0" animBg="1"/>
      <p:bldP spid="27" grpId="0" animBg="1"/>
      <p:bldP spid="13" grpId="0" animBg="1"/>
      <p:bldP spid="14" grpId="0" animBg="1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92116" y="2213811"/>
            <a:ext cx="6870032" cy="40185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ctagon 22"/>
          <p:cNvSpPr/>
          <p:nvPr/>
        </p:nvSpPr>
        <p:spPr>
          <a:xfrm>
            <a:off x="4128891" y="2640006"/>
            <a:ext cx="1168955" cy="1168955"/>
          </a:xfrm>
          <a:prstGeom prst="octagon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8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smtClean="0">
                <a:ln>
                  <a:solidFill>
                    <a:srgbClr val="000099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sz="2000" b="1" dirty="0">
              <a:ln>
                <a:solidFill>
                  <a:srgbClr val="000099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ctagon 24"/>
          <p:cNvSpPr/>
          <p:nvPr/>
        </p:nvSpPr>
        <p:spPr>
          <a:xfrm>
            <a:off x="7978769" y="2640005"/>
            <a:ext cx="1168955" cy="1168955"/>
          </a:xfrm>
          <a:prstGeom prst="octagon">
            <a:avLst/>
          </a:prstGeom>
          <a:solidFill>
            <a:srgbClr val="FFCCFF"/>
          </a:solidFill>
          <a:ln w="28575">
            <a:solidFill>
              <a:srgbClr val="8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smtClean="0">
                <a:ln>
                  <a:solidFill>
                    <a:srgbClr val="000099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endParaRPr lang="en-US" sz="2000" b="1" dirty="0">
              <a:ln>
                <a:solidFill>
                  <a:srgbClr val="000099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ctagon 25"/>
          <p:cNvSpPr/>
          <p:nvPr/>
        </p:nvSpPr>
        <p:spPr>
          <a:xfrm>
            <a:off x="7978769" y="4481310"/>
            <a:ext cx="1168955" cy="1168955"/>
          </a:xfrm>
          <a:prstGeom prst="octagon">
            <a:avLst/>
          </a:prstGeom>
          <a:solidFill>
            <a:srgbClr val="FFCCFF"/>
          </a:solidFill>
          <a:ln w="28575">
            <a:solidFill>
              <a:srgbClr val="8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smtClean="0">
                <a:ln>
                  <a:solidFill>
                    <a:srgbClr val="000099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6</a:t>
            </a:r>
            <a:endParaRPr lang="en-US" sz="2000" b="1" dirty="0">
              <a:ln>
                <a:solidFill>
                  <a:srgbClr val="000099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ctagon 27"/>
          <p:cNvSpPr/>
          <p:nvPr/>
        </p:nvSpPr>
        <p:spPr>
          <a:xfrm>
            <a:off x="5956329" y="4481310"/>
            <a:ext cx="1168955" cy="1168955"/>
          </a:xfrm>
          <a:prstGeom prst="octagon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8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smtClean="0">
                <a:ln>
                  <a:solidFill>
                    <a:srgbClr val="000099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5</a:t>
            </a:r>
            <a:endParaRPr lang="en-US" sz="2000" b="1" dirty="0">
              <a:ln>
                <a:solidFill>
                  <a:srgbClr val="000099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ctagon 28"/>
          <p:cNvSpPr/>
          <p:nvPr/>
        </p:nvSpPr>
        <p:spPr>
          <a:xfrm>
            <a:off x="4128891" y="4481311"/>
            <a:ext cx="1168955" cy="1168955"/>
          </a:xfrm>
          <a:prstGeom prst="octagon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8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smtClean="0">
                <a:ln>
                  <a:solidFill>
                    <a:srgbClr val="000099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  <a:endParaRPr lang="en-US" sz="2000" b="1" dirty="0">
              <a:ln>
                <a:solidFill>
                  <a:srgbClr val="000099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ctagon 29"/>
          <p:cNvSpPr/>
          <p:nvPr/>
        </p:nvSpPr>
        <p:spPr>
          <a:xfrm>
            <a:off x="5956329" y="2657829"/>
            <a:ext cx="1168955" cy="1168955"/>
          </a:xfrm>
          <a:prstGeom prst="octagon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8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smtClean="0">
                <a:ln>
                  <a:solidFill>
                    <a:srgbClr val="000099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2000" b="1" dirty="0">
              <a:ln>
                <a:solidFill>
                  <a:srgbClr val="000099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92224" y="1264061"/>
            <a:ext cx="4697164" cy="4770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rgbClr val="FFCC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n>
                  <a:solidFill>
                    <a:srgbClr val="8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DÁN PHIẾU HỌC TẬP</a:t>
            </a:r>
            <a:endParaRPr lang="en-US" sz="2500" b="1" dirty="0">
              <a:ln>
                <a:solidFill>
                  <a:srgbClr val="8000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33" name="Rectangle 32">
            <a:hlinkClick r:id="rId2" action="ppaction://hlinksldjump"/>
          </p:cNvPr>
          <p:cNvSpPr/>
          <p:nvPr/>
        </p:nvSpPr>
        <p:spPr>
          <a:xfrm>
            <a:off x="79854" y="1525442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Cấu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tạo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7" name="Rectangle 36">
            <a:hlinkClick r:id="rId3" action="ppaction://hlinksldjump"/>
          </p:cNvPr>
          <p:cNvSpPr/>
          <p:nvPr/>
        </p:nvSpPr>
        <p:spPr>
          <a:xfrm>
            <a:off x="70895" y="4423210"/>
            <a:ext cx="1346402" cy="584775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II.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Sử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bảo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dưỡng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8" name="TextBox 37">
            <a:hlinkClick r:id="rId2" action="ppaction://hlinksldjump"/>
          </p:cNvPr>
          <p:cNvSpPr txBox="1"/>
          <p:nvPr/>
        </p:nvSpPr>
        <p:spPr>
          <a:xfrm>
            <a:off x="134091" y="2086847"/>
            <a:ext cx="1401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hlinkClick r:id="rId4" action="ppaction://hlinksldjump"/>
          </p:cNvPr>
          <p:cNvSpPr/>
          <p:nvPr/>
        </p:nvSpPr>
        <p:spPr>
          <a:xfrm>
            <a:off x="51725" y="5358318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40" name="Rectangle 39">
            <a:hlinkClick r:id="rId5" action="ppaction://hlinksldjump"/>
          </p:cNvPr>
          <p:cNvSpPr/>
          <p:nvPr/>
        </p:nvSpPr>
        <p:spPr>
          <a:xfrm>
            <a:off x="79854" y="6011224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41" name="Rectangle 40">
            <a:hlinkClick r:id="rId6" action="ppaction://hlinksldjump"/>
          </p:cNvPr>
          <p:cNvSpPr/>
          <p:nvPr/>
        </p:nvSpPr>
        <p:spPr>
          <a:xfrm>
            <a:off x="69642" y="76946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22:  HỆ THỐNG TRUYỀN LỰC                                                                      CN 11 (CN CƠ KHÍ)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7" action="ppaction://hlinksldjump"/>
          </p:cNvPr>
          <p:cNvSpPr txBox="1"/>
          <p:nvPr/>
        </p:nvSpPr>
        <p:spPr>
          <a:xfrm>
            <a:off x="80027" y="2499920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rId7" action="ppaction://hlinksldjump"/>
          </p:cNvPr>
          <p:cNvSpPr txBox="1"/>
          <p:nvPr/>
        </p:nvSpPr>
        <p:spPr>
          <a:xfrm>
            <a:off x="95752" y="292057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hlinkClick r:id="rId7" action="ppaction://hlinksldjump"/>
          </p:cNvPr>
          <p:cNvSpPr txBox="1"/>
          <p:nvPr/>
        </p:nvSpPr>
        <p:spPr>
          <a:xfrm>
            <a:off x="-73452" y="3376527"/>
            <a:ext cx="1515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6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21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t="12214" r="19695" b="20401"/>
          <a:stretch/>
        </p:blipFill>
        <p:spPr>
          <a:xfrm>
            <a:off x="2734340" y="4611647"/>
            <a:ext cx="2108695" cy="215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Cloud Callout 24"/>
          <p:cNvSpPr/>
          <p:nvPr/>
        </p:nvSpPr>
        <p:spPr>
          <a:xfrm>
            <a:off x="3109899" y="965370"/>
            <a:ext cx="7405702" cy="3344671"/>
          </a:xfrm>
          <a:prstGeom prst="cloudCallout">
            <a:avLst/>
          </a:prstGeom>
          <a:solidFill>
            <a:srgbClr val="FFFFCC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20700" dist="50800" dir="5400000" algn="ctr" rotWithShape="0">
              <a:srgbClr val="000000">
                <a:alpha val="8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54230" y="1327302"/>
            <a:ext cx="53553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HTTL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9" name="Rectangle 28">
            <a:hlinkClick r:id="rId3" action="ppaction://hlinksldjump"/>
          </p:cNvPr>
          <p:cNvSpPr/>
          <p:nvPr/>
        </p:nvSpPr>
        <p:spPr>
          <a:xfrm>
            <a:off x="79854" y="1525442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Cấu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tạo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0" name="TextBox 29">
            <a:hlinkClick r:id="rId4" action="ppaction://hlinksldjump"/>
          </p:cNvPr>
          <p:cNvSpPr txBox="1"/>
          <p:nvPr/>
        </p:nvSpPr>
        <p:spPr>
          <a:xfrm>
            <a:off x="80027" y="2499920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hlinkClick r:id="rId4" action="ppaction://hlinksldjump"/>
          </p:cNvPr>
          <p:cNvSpPr txBox="1"/>
          <p:nvPr/>
        </p:nvSpPr>
        <p:spPr>
          <a:xfrm>
            <a:off x="95752" y="292057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hlinkClick r:id="rId4" action="ppaction://hlinksldjump"/>
          </p:cNvPr>
          <p:cNvSpPr txBox="1"/>
          <p:nvPr/>
        </p:nvSpPr>
        <p:spPr>
          <a:xfrm>
            <a:off x="-73452" y="3376527"/>
            <a:ext cx="1515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5" action="ppaction://hlinksldjump"/>
          </p:cNvPr>
          <p:cNvSpPr/>
          <p:nvPr/>
        </p:nvSpPr>
        <p:spPr>
          <a:xfrm>
            <a:off x="70895" y="4423210"/>
            <a:ext cx="1346402" cy="584775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II.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Sử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bảo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dưỡng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4" name="TextBox 33">
            <a:hlinkClick r:id="rId3" action="ppaction://hlinksldjump"/>
          </p:cNvPr>
          <p:cNvSpPr txBox="1"/>
          <p:nvPr/>
        </p:nvSpPr>
        <p:spPr>
          <a:xfrm>
            <a:off x="134091" y="2086847"/>
            <a:ext cx="1401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hlinkClick r:id="rId6" action="ppaction://hlinksldjump"/>
          </p:cNvPr>
          <p:cNvSpPr/>
          <p:nvPr/>
        </p:nvSpPr>
        <p:spPr>
          <a:xfrm>
            <a:off x="51725" y="5358318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6" name="Rectangle 35">
            <a:hlinkClick r:id="rId7" action="ppaction://hlinksldjump"/>
          </p:cNvPr>
          <p:cNvSpPr/>
          <p:nvPr/>
        </p:nvSpPr>
        <p:spPr>
          <a:xfrm>
            <a:off x="79854" y="6011224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7" name="Rectangle 36">
            <a:hlinkClick r:id="rId8" action="ppaction://hlinksldjump"/>
          </p:cNvPr>
          <p:cNvSpPr/>
          <p:nvPr/>
        </p:nvSpPr>
        <p:spPr>
          <a:xfrm>
            <a:off x="69642" y="76946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22:  HỆ THỐNG TRUYỀN LỰC                                                                      CN 11 (CN CƠ KHÍ)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3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734226" y="477075"/>
            <a:ext cx="2516920" cy="4770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rgbClr val="FFCC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n>
                  <a:solidFill>
                    <a:srgbClr val="8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500" b="1" dirty="0">
              <a:ln>
                <a:solidFill>
                  <a:srgbClr val="8000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7" name="Rectangle 26">
            <a:hlinkClick r:id="rId2" action="ppaction://hlinksldjump"/>
          </p:cNvPr>
          <p:cNvSpPr/>
          <p:nvPr/>
        </p:nvSpPr>
        <p:spPr>
          <a:xfrm>
            <a:off x="79854" y="1525442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Cấu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tạo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8" name="TextBox 27">
            <a:hlinkClick r:id="rId3" action="ppaction://hlinksldjump"/>
          </p:cNvPr>
          <p:cNvSpPr txBox="1"/>
          <p:nvPr/>
        </p:nvSpPr>
        <p:spPr>
          <a:xfrm>
            <a:off x="80027" y="2499920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hlinkClick r:id="rId3" action="ppaction://hlinksldjump"/>
          </p:cNvPr>
          <p:cNvSpPr txBox="1"/>
          <p:nvPr/>
        </p:nvSpPr>
        <p:spPr>
          <a:xfrm>
            <a:off x="95752" y="292057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hlinkClick r:id="rId3" action="ppaction://hlinksldjump"/>
          </p:cNvPr>
          <p:cNvSpPr txBox="1"/>
          <p:nvPr/>
        </p:nvSpPr>
        <p:spPr>
          <a:xfrm>
            <a:off x="-73452" y="3376527"/>
            <a:ext cx="1515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hlinkClick r:id="rId4" action="ppaction://hlinksldjump"/>
          </p:cNvPr>
          <p:cNvSpPr/>
          <p:nvPr/>
        </p:nvSpPr>
        <p:spPr>
          <a:xfrm>
            <a:off x="70895" y="4423210"/>
            <a:ext cx="1346402" cy="584775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II.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Sử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bảo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dưỡng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2" name="TextBox 31">
            <a:hlinkClick r:id="rId2" action="ppaction://hlinksldjump"/>
          </p:cNvPr>
          <p:cNvSpPr txBox="1"/>
          <p:nvPr/>
        </p:nvSpPr>
        <p:spPr>
          <a:xfrm>
            <a:off x="134091" y="2086847"/>
            <a:ext cx="1401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5" action="ppaction://hlinksldjump"/>
          </p:cNvPr>
          <p:cNvSpPr/>
          <p:nvPr/>
        </p:nvSpPr>
        <p:spPr>
          <a:xfrm>
            <a:off x="51725" y="5358318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79854" y="6011224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5" name="Rectangle 34">
            <a:hlinkClick r:id="rId7" action="ppaction://hlinksldjump"/>
          </p:cNvPr>
          <p:cNvSpPr/>
          <p:nvPr/>
        </p:nvSpPr>
        <p:spPr>
          <a:xfrm>
            <a:off x="69642" y="76946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22:  HỆ THỐNG TRUYỀN LỰC                                                                      CN 11 (CN CƠ KHÍ)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636" y="1113128"/>
            <a:ext cx="103633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2">
              <a:lnSpc>
                <a:spcPct val="150000"/>
              </a:lnSpc>
            </a:pP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2">
              <a:lnSpc>
                <a:spcPct val="150000"/>
              </a:lnSpc>
            </a:pP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endParaRPr lang="en-US" sz="3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2">
              <a:lnSpc>
                <a:spcPct val="150000"/>
              </a:lnSpc>
            </a:pP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01229" y="2671707"/>
            <a:ext cx="565079" cy="565079"/>
          </a:xfrm>
          <a:prstGeom prst="ellipse">
            <a:avLst/>
          </a:prstGeom>
          <a:solidFill>
            <a:srgbClr val="FFCCFF">
              <a:alpha val="39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 animBg="1"/>
      <p:bldP spid="2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eeb14560a9ce121341ef25f9118c13987e6e9"/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40&quot;&gt;&lt;property id=&quot;20148&quot; value=&quot;5&quot;/&gt;&lt;property id=&quot;20300&quot; value=&quot;Slide 2&quot;/&gt;&lt;property id=&quot;20307&quot; value=&quot;257&quot;/&gt;&lt;/object&gt;&lt;object type=&quot;3&quot; unique_id=&quot;10090&quot;&gt;&lt;property id=&quot;20148&quot; value=&quot;5&quot;/&gt;&lt;property id=&quot;20300&quot; value=&quot;Slide 3&quot;/&gt;&lt;property id=&quot;20307&quot; value=&quot;258&quot;/&gt;&lt;/object&gt;&lt;object type=&quot;3&quot; unique_id=&quot;10116&quot;&gt;&lt;property id=&quot;20148&quot; value=&quot;5&quot;/&gt;&lt;property id=&quot;20300&quot; value=&quot;Slide 5&quot;/&gt;&lt;property id=&quot;20307&quot; value=&quot;259&quot;/&gt;&lt;/object&gt;&lt;object type=&quot;3&quot; unique_id=&quot;10153&quot;&gt;&lt;property id=&quot;20148&quot; value=&quot;5&quot;/&gt;&lt;property id=&quot;20300&quot; value=&quot;Slide 4&quot;/&gt;&lt;property id=&quot;20307&quot; value=&quot;260&quot;/&gt;&lt;/object&gt;&lt;object type=&quot;3&quot; unique_id=&quot;10154&quot;&gt;&lt;property id=&quot;20148&quot; value=&quot;5&quot;/&gt;&lt;property id=&quot;20300&quot; value=&quot;Slide 6&quot;/&gt;&lt;property id=&quot;20307&quot; value=&quot;261&quot;/&gt;&lt;/object&gt;&lt;object type=&quot;3&quot; unique_id=&quot;10195&quot;&gt;&lt;property id=&quot;20148&quot; value=&quot;5&quot;/&gt;&lt;property id=&quot;20300&quot; value=&quot;Slide 7&quot;/&gt;&lt;property id=&quot;20307&quot; value=&quot;262&quot;/&gt;&lt;/object&gt;&lt;object type=&quot;3&quot; unique_id=&quot;10196&quot;&gt;&lt;property id=&quot;20148&quot; value=&quot;5&quot;/&gt;&lt;property id=&quot;20300&quot; value=&quot;Slide 8&quot;/&gt;&lt;property id=&quot;20307&quot; value=&quot;263&quot;/&gt;&lt;/object&gt;&lt;/object&gt;&lt;object type=&quot;8&quot; unique_id=&quot;10020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1153</TotalTime>
  <Words>1078</Words>
  <Application>Microsoft Office PowerPoint</Application>
  <PresentationFormat>Widescreen</PresentationFormat>
  <Paragraphs>214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Candara</vt:lpstr>
      <vt:lpstr>Symbol</vt:lpstr>
      <vt:lpstr>Times New Roman</vt:lpstr>
      <vt:lpstr>Verdana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Minh TM</dc:creator>
  <cp:lastModifiedBy>Admin</cp:lastModifiedBy>
  <cp:revision>182</cp:revision>
  <dcterms:created xsi:type="dcterms:W3CDTF">2014-08-24T23:08:30Z</dcterms:created>
  <dcterms:modified xsi:type="dcterms:W3CDTF">2023-08-15T14:39:53Z</dcterms:modified>
</cp:coreProperties>
</file>