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59" r:id="rId4"/>
    <p:sldId id="260" r:id="rId5"/>
    <p:sldId id="265" r:id="rId6"/>
    <p:sldId id="266" r:id="rId7"/>
    <p:sldId id="267" r:id="rId8"/>
    <p:sldId id="261" r:id="rId9"/>
    <p:sldId id="268" r:id="rId10"/>
    <p:sldId id="269" r:id="rId11"/>
    <p:sldId id="270" r:id="rId12"/>
    <p:sldId id="271" r:id="rId13"/>
    <p:sldId id="262" r:id="rId14"/>
    <p:sldId id="272" r:id="rId15"/>
    <p:sldId id="273" r:id="rId16"/>
    <p:sldId id="274" r:id="rId17"/>
    <p:sldId id="275" r:id="rId18"/>
    <p:sldId id="263" r:id="rId19"/>
    <p:sldId id="277" r:id="rId20"/>
    <p:sldId id="278" r:id="rId21"/>
    <p:sldId id="264" r:id="rId22"/>
    <p:sldId id="258" r:id="rId23"/>
    <p:sldId id="279" r:id="rId24"/>
    <p:sldId id="280"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showGuides="1">
      <p:cViewPr varScale="1">
        <p:scale>
          <a:sx n="97" d="100"/>
          <a:sy n="97" d="100"/>
        </p:scale>
        <p:origin x="546" y="78"/>
      </p:cViewPr>
      <p:guideLst>
        <p:guide orient="horz" pos="1643"/>
        <p:guide pos="2880"/>
        <p:guide pos="385"/>
        <p:guide pos="5375"/>
        <p:guide orient="horz" pos="259"/>
        <p:guide orient="horz" pos="2981"/>
        <p:guide orient="horz" pos="316"/>
        <p:guide orient="horz" pos="43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2017/6/21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A8D091-6DC5-409E-B12C-CE976C70648B}" type="datetimeFigureOut">
              <a:rPr lang="zh-CN" altLang="en-US" smtClean="0"/>
              <a:pPr/>
              <a:t>2017/6/21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3.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2850" y="1063289"/>
            <a:ext cx="5083444" cy="1408078"/>
          </a:xfrm>
          <a:prstGeom prst="rect">
            <a:avLst/>
          </a:prstGeom>
          <a:noFill/>
        </p:spPr>
        <p:txBody>
          <a:bodyPr wrap="none" rtlCol="0">
            <a:spAutoFit/>
          </a:bodyPr>
          <a:lstStyle/>
          <a:p>
            <a:pPr algn="ctr">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rPr>
              <a:t>小学卡通教学课件</a:t>
            </a:r>
            <a:r>
              <a:rPr lang="en-US" altLang="zh-CN" sz="3200" b="1" dirty="0">
                <a:solidFill>
                  <a:schemeClr val="bg1"/>
                </a:solidFill>
                <a:latin typeface="微软雅黑" panose="020B0503020204020204" pitchFamily="34" charset="-122"/>
                <a:ea typeface="微软雅黑" panose="020B0503020204020204" pitchFamily="34" charset="-122"/>
              </a:rPr>
              <a:t>PPT</a:t>
            </a:r>
            <a:r>
              <a:rPr lang="zh-CN" altLang="en-US" sz="3200" b="1" dirty="0">
                <a:solidFill>
                  <a:schemeClr val="bg1"/>
                </a:solidFill>
                <a:latin typeface="微软雅黑" panose="020B0503020204020204" pitchFamily="34" charset="-122"/>
                <a:ea typeface="微软雅黑" panose="020B0503020204020204" pitchFamily="34" charset="-122"/>
              </a:rPr>
              <a:t>模板</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500" b="1" dirty="0">
                <a:solidFill>
                  <a:schemeClr val="bg1"/>
                </a:solidFill>
                <a:latin typeface="微软雅黑" panose="020B0503020204020204" pitchFamily="34" charset="-122"/>
                <a:ea typeface="微软雅黑" panose="020B0503020204020204" pitchFamily="34" charset="-122"/>
              </a:rPr>
              <a:t>汇报人：千库网</a:t>
            </a:r>
          </a:p>
        </p:txBody>
      </p:sp>
      <p:pic>
        <p:nvPicPr>
          <p:cNvPr id="2" name="简单的礼物 simple gifts">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cstate="print"/>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2112252568"/>
      </p:ext>
    </p:extLst>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611188" y="784921"/>
            <a:ext cx="1852612" cy="1025012"/>
            <a:chOff x="611188" y="835025"/>
            <a:chExt cx="1852612" cy="1025012"/>
          </a:xfrm>
        </p:grpSpPr>
        <p:pic>
          <p:nvPicPr>
            <p:cNvPr id="1026" name="Picture 2" descr="G:\00 千图网\底板\2531170_132607667000_2 (1)副本.png"/>
            <p:cNvPicPr>
              <a:picLocks noChangeAspect="1" noChangeArrowheads="1"/>
            </p:cNvPicPr>
            <p:nvPr/>
          </p:nvPicPr>
          <p:blipFill>
            <a:blip r:embed="rId4"/>
            <a:srcRect/>
            <a:stretch>
              <a:fillRect/>
            </a:stretch>
          </p:blipFill>
          <p:spPr bwMode="auto">
            <a:xfrm>
              <a:off x="611188" y="835025"/>
              <a:ext cx="1852612" cy="1025012"/>
            </a:xfrm>
            <a:prstGeom prst="rect">
              <a:avLst/>
            </a:prstGeom>
            <a:noFill/>
          </p:spPr>
        </p:pic>
        <p:sp>
          <p:nvSpPr>
            <p:cNvPr id="3" name="矩形 2"/>
            <p:cNvSpPr/>
            <p:nvPr/>
          </p:nvSpPr>
          <p:spPr>
            <a:xfrm>
              <a:off x="1435853" y="1315572"/>
              <a:ext cx="857927" cy="369332"/>
            </a:xfrm>
            <a:prstGeom prst="rect">
              <a:avLst/>
            </a:prstGeom>
          </p:spPr>
          <p:txBody>
            <a:bodyPr wrap="none">
              <a:spAutoFit/>
            </a:bodyPr>
            <a:lstStyle/>
            <a:p>
              <a:pPr lvl="0" defTabSz="342832">
                <a:defRPr/>
              </a:pPr>
              <a:r>
                <a:rPr lang="zh-CN" altLang="en-US" sz="1800" b="1" kern="0">
                  <a:solidFill>
                    <a:srgbClr val="0070C0"/>
                  </a:solidFill>
                  <a:latin typeface="微软雅黑" pitchFamily="34" charset="-122"/>
                  <a:ea typeface="微软雅黑" pitchFamily="34" charset="-122"/>
                </a:rPr>
                <a:t>例题 </a:t>
              </a:r>
              <a:r>
                <a:rPr lang="en-US" altLang="zh-CN" sz="1800" b="1" kern="0">
                  <a:solidFill>
                    <a:srgbClr val="0070C0"/>
                  </a:solidFill>
                  <a:latin typeface="微软雅黑" pitchFamily="34" charset="-122"/>
                  <a:ea typeface="微软雅黑" pitchFamily="34" charset="-122"/>
                </a:rPr>
                <a:t>1</a:t>
              </a:r>
              <a:endParaRPr lang="en-US" altLang="zh-CN" sz="1800" b="1" kern="0" dirty="0">
                <a:solidFill>
                  <a:srgbClr val="0070C0"/>
                </a:solidFill>
                <a:latin typeface="微软雅黑" pitchFamily="34" charset="-122"/>
                <a:ea typeface="微软雅黑" pitchFamily="34" charset="-122"/>
              </a:endParaRPr>
            </a:p>
          </p:txBody>
        </p:sp>
      </p:grpSp>
      <p:sp>
        <p:nvSpPr>
          <p:cNvPr id="5" name="矩形 4"/>
          <p:cNvSpPr/>
          <p:nvPr/>
        </p:nvSpPr>
        <p:spPr>
          <a:xfrm>
            <a:off x="586135" y="2011765"/>
            <a:ext cx="8106927" cy="206979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75000"/>
                    <a:lumOff val="25000"/>
                  </a:schemeClr>
                </a:solidFill>
                <a:latin typeface="微软雅黑" pitchFamily="34" charset="-122"/>
                <a:ea typeface="微软雅黑" pitchFamily="34" charset="-122"/>
              </a:rPr>
              <a:t>　  输</a:t>
            </a:r>
            <a:r>
              <a:rPr lang="zh-CN" altLang="en-US" sz="1800" b="1" kern="0" dirty="0">
                <a:solidFill>
                  <a:schemeClr val="tx1">
                    <a:lumMod val="75000"/>
                    <a:lumOff val="25000"/>
                  </a:schemeClr>
                </a:solidFill>
                <a:latin typeface="微软雅黑" pitchFamily="34" charset="-122"/>
                <a:ea typeface="微软雅黑" pitchFamily="34" charset="-122"/>
              </a:rPr>
              <a:t>入您的标题</a:t>
            </a:r>
            <a:endParaRPr lang="en-US" altLang="zh-CN" sz="1800" b="1" kern="0" dirty="0">
              <a:solidFill>
                <a:schemeClr val="tx1">
                  <a:lumMod val="75000"/>
                  <a:lumOff val="25000"/>
                </a:schemeClr>
              </a:solidFill>
              <a:latin typeface="微软雅黑" pitchFamily="34" charset="-122"/>
              <a:ea typeface="微软雅黑"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　　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文本点击此处更换文本点击此处更换文本点击此处更换文本点击此处更换文本点击此处更换文本点击此处更换文本点击此处更换文本点击此处更换</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此处更换文本点击此处更换文本文本点击此处更换文本点击此处更换文本点击此处更换文本点击此处更换文本点击此处更换文本点击此处更换文本点击此处更换文本文本点击此处更换文本点击此处更换文本点击此处更换文本点击此处更换文本点击此处更换文本点击此处更换文本点击此处更换文本文本点击此处更换文本点击此处更换文本点击此处更换文本点击此处更换文本点击此处更换文本点击此处点击此处更换文本点击此处更换文本点击此处更换文本点击此处更换文本点击此处更换文本点击处此</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698869" y="1164920"/>
            <a:ext cx="3785449" cy="3106149"/>
            <a:chOff x="786551" y="1164920"/>
            <a:chExt cx="3785449" cy="3106149"/>
          </a:xfrm>
        </p:grpSpPr>
        <p:grpSp>
          <p:nvGrpSpPr>
            <p:cNvPr id="6" name="组合 5"/>
            <p:cNvGrpSpPr/>
            <p:nvPr/>
          </p:nvGrpSpPr>
          <p:grpSpPr>
            <a:xfrm>
              <a:off x="824129" y="1446497"/>
              <a:ext cx="3747871" cy="2824572"/>
              <a:chOff x="636240" y="1258607"/>
              <a:chExt cx="3747871" cy="2824572"/>
            </a:xfrm>
          </p:grpSpPr>
          <p:grpSp>
            <p:nvGrpSpPr>
              <p:cNvPr id="4" name="组合 3"/>
              <p:cNvGrpSpPr/>
              <p:nvPr/>
            </p:nvGrpSpPr>
            <p:grpSpPr>
              <a:xfrm>
                <a:off x="636240" y="1258607"/>
                <a:ext cx="3747871" cy="2824572"/>
                <a:chOff x="611188" y="1195977"/>
                <a:chExt cx="3747871" cy="2824572"/>
              </a:xfrm>
            </p:grpSpPr>
            <p:sp>
              <p:nvSpPr>
                <p:cNvPr id="2" name="圆角矩形 1"/>
                <p:cNvSpPr/>
                <p:nvPr/>
              </p:nvSpPr>
              <p:spPr bwMode="auto">
                <a:xfrm>
                  <a:off x="611188" y="1195977"/>
                  <a:ext cx="3747871" cy="2824572"/>
                </a:xfrm>
                <a:prstGeom prst="roundRect">
                  <a:avLst/>
                </a:prstGeom>
                <a:solidFill>
                  <a:srgbClr val="79DCFF"/>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3" name="圆角矩形 2"/>
                <p:cNvSpPr/>
                <p:nvPr/>
              </p:nvSpPr>
              <p:spPr bwMode="auto">
                <a:xfrm>
                  <a:off x="697714" y="1285866"/>
                  <a:ext cx="3509328" cy="2644794"/>
                </a:xfrm>
                <a:prstGeom prst="roundRect">
                  <a:avLst/>
                </a:prstGeom>
                <a:noFill/>
                <a:ln w="12700" cap="flat" cmpd="sng" algn="ctr">
                  <a:solidFill>
                    <a:srgbClr val="0070C0"/>
                  </a:solidFill>
                  <a:prstDash val="dash"/>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grpSp>
          <p:sp>
            <p:nvSpPr>
              <p:cNvPr id="5" name="矩形 4"/>
              <p:cNvSpPr/>
              <p:nvPr/>
            </p:nvSpPr>
            <p:spPr>
              <a:xfrm>
                <a:off x="824130" y="1548312"/>
                <a:ext cx="3384616" cy="228524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zh-CN" altLang="en-US" sz="1800" b="1" kern="0">
                    <a:solidFill>
                      <a:schemeClr val="tx1">
                        <a:lumMod val="75000"/>
                        <a:lumOff val="25000"/>
                      </a:schemeClr>
                    </a:solidFill>
                    <a:latin typeface="微软雅黑" pitchFamily="34" charset="-122"/>
                    <a:ea typeface="微软雅黑" pitchFamily="34" charset="-122"/>
                  </a:rPr>
                  <a:t>输</a:t>
                </a:r>
                <a:r>
                  <a:rPr lang="zh-CN" altLang="en-US" sz="1800" b="1" kern="0" dirty="0">
                    <a:solidFill>
                      <a:schemeClr val="tx1">
                        <a:lumMod val="75000"/>
                        <a:lumOff val="25000"/>
                      </a:schemeClr>
                    </a:solidFill>
                    <a:latin typeface="微软雅黑" pitchFamily="34" charset="-122"/>
                    <a:ea typeface="微软雅黑" pitchFamily="34" charset="-122"/>
                  </a:rPr>
                  <a:t>入您的标题</a:t>
                </a:r>
                <a:endParaRPr lang="en-US" altLang="zh-CN" sz="1800" b="1" kern="0" dirty="0">
                  <a:solidFill>
                    <a:schemeClr val="tx1">
                      <a:lumMod val="75000"/>
                      <a:lumOff val="25000"/>
                    </a:schemeClr>
                  </a:solidFill>
                  <a:latin typeface="微软雅黑" pitchFamily="34" charset="-122"/>
                  <a:ea typeface="微软雅黑"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文本点击此处更换</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786551" y="1164920"/>
              <a:ext cx="601250" cy="601250"/>
            </a:xfrm>
            <a:prstGeom prst="ellipse">
              <a:avLst/>
            </a:prstGeom>
            <a:solidFill>
              <a:srgbClr val="79D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32715" y="1290520"/>
              <a:ext cx="327334" cy="369332"/>
            </a:xfrm>
            <a:prstGeom prst="rect">
              <a:avLst/>
            </a:prstGeom>
          </p:spPr>
          <p:txBody>
            <a:bodyPr wrap="none">
              <a:spAutoFit/>
            </a:bodyPr>
            <a:lstStyle/>
            <a:p>
              <a:r>
                <a:rPr lang="en-US" altLang="zh-CN" sz="1800" b="1" kern="0">
                  <a:solidFill>
                    <a:srgbClr val="0070C0"/>
                  </a:solidFill>
                  <a:latin typeface="微软雅黑" pitchFamily="34" charset="-122"/>
                  <a:ea typeface="微软雅黑" pitchFamily="34" charset="-122"/>
                </a:rPr>
                <a:t>1</a:t>
              </a:r>
              <a:endParaRPr lang="zh-CN" altLang="en-US">
                <a:solidFill>
                  <a:srgbClr val="0070C0"/>
                </a:solidFill>
              </a:endParaRPr>
            </a:p>
          </p:txBody>
        </p:sp>
      </p:grpSp>
      <p:grpSp>
        <p:nvGrpSpPr>
          <p:cNvPr id="10" name="组合 9"/>
          <p:cNvGrpSpPr/>
          <p:nvPr/>
        </p:nvGrpSpPr>
        <p:grpSpPr>
          <a:xfrm>
            <a:off x="4714876" y="1164920"/>
            <a:ext cx="3785449" cy="3106149"/>
            <a:chOff x="786551" y="1164920"/>
            <a:chExt cx="3785449" cy="3106149"/>
          </a:xfrm>
        </p:grpSpPr>
        <p:grpSp>
          <p:nvGrpSpPr>
            <p:cNvPr id="11" name="组合 10"/>
            <p:cNvGrpSpPr/>
            <p:nvPr/>
          </p:nvGrpSpPr>
          <p:grpSpPr>
            <a:xfrm>
              <a:off x="824129" y="1446497"/>
              <a:ext cx="3747871" cy="2824572"/>
              <a:chOff x="636240" y="1258607"/>
              <a:chExt cx="3747871" cy="2824572"/>
            </a:xfrm>
          </p:grpSpPr>
          <p:grpSp>
            <p:nvGrpSpPr>
              <p:cNvPr id="14" name="组合 13"/>
              <p:cNvGrpSpPr/>
              <p:nvPr/>
            </p:nvGrpSpPr>
            <p:grpSpPr>
              <a:xfrm>
                <a:off x="636240" y="1258607"/>
                <a:ext cx="3747871" cy="2824572"/>
                <a:chOff x="611188" y="1195977"/>
                <a:chExt cx="3747871" cy="2824572"/>
              </a:xfrm>
            </p:grpSpPr>
            <p:sp>
              <p:nvSpPr>
                <p:cNvPr id="16" name="圆角矩形 15"/>
                <p:cNvSpPr/>
                <p:nvPr/>
              </p:nvSpPr>
              <p:spPr bwMode="auto">
                <a:xfrm>
                  <a:off x="611188" y="1195977"/>
                  <a:ext cx="3747871" cy="2824572"/>
                </a:xfrm>
                <a:prstGeom prst="roundRect">
                  <a:avLst/>
                </a:prstGeom>
                <a:solidFill>
                  <a:srgbClr val="79DCFF"/>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7" name="圆角矩形 16"/>
                <p:cNvSpPr/>
                <p:nvPr/>
              </p:nvSpPr>
              <p:spPr bwMode="auto">
                <a:xfrm>
                  <a:off x="697714" y="1285866"/>
                  <a:ext cx="3509328" cy="2644794"/>
                </a:xfrm>
                <a:prstGeom prst="roundRect">
                  <a:avLst/>
                </a:prstGeom>
                <a:noFill/>
                <a:ln w="12700" cap="flat" cmpd="sng" algn="ctr">
                  <a:solidFill>
                    <a:srgbClr val="0070C0"/>
                  </a:solidFill>
                  <a:prstDash val="dash"/>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grpSp>
          <p:sp>
            <p:nvSpPr>
              <p:cNvPr id="15" name="矩形 14"/>
              <p:cNvSpPr/>
              <p:nvPr/>
            </p:nvSpPr>
            <p:spPr>
              <a:xfrm>
                <a:off x="824130" y="1548312"/>
                <a:ext cx="3384616" cy="228524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zh-CN" altLang="en-US" sz="1800" b="1" kern="0">
                    <a:solidFill>
                      <a:schemeClr val="tx1">
                        <a:lumMod val="75000"/>
                        <a:lumOff val="25000"/>
                      </a:schemeClr>
                    </a:solidFill>
                    <a:latin typeface="微软雅黑" pitchFamily="34" charset="-122"/>
                    <a:ea typeface="微软雅黑" pitchFamily="34" charset="-122"/>
                  </a:rPr>
                  <a:t>输</a:t>
                </a:r>
                <a:r>
                  <a:rPr lang="zh-CN" altLang="en-US" sz="1800" b="1" kern="0" dirty="0">
                    <a:solidFill>
                      <a:schemeClr val="tx1">
                        <a:lumMod val="75000"/>
                        <a:lumOff val="25000"/>
                      </a:schemeClr>
                    </a:solidFill>
                    <a:latin typeface="微软雅黑" pitchFamily="34" charset="-122"/>
                    <a:ea typeface="微软雅黑" pitchFamily="34" charset="-122"/>
                  </a:rPr>
                  <a:t>入您的标题</a:t>
                </a:r>
                <a:endParaRPr lang="en-US" altLang="zh-CN" sz="1800" b="1" kern="0" dirty="0">
                  <a:solidFill>
                    <a:schemeClr val="tx1">
                      <a:lumMod val="75000"/>
                      <a:lumOff val="25000"/>
                    </a:schemeClr>
                  </a:solidFill>
                  <a:latin typeface="微软雅黑" pitchFamily="34" charset="-122"/>
                  <a:ea typeface="微软雅黑"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文本点击此处更换</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786551" y="1164920"/>
              <a:ext cx="601250" cy="601250"/>
            </a:xfrm>
            <a:prstGeom prst="ellipse">
              <a:avLst/>
            </a:prstGeom>
            <a:solidFill>
              <a:srgbClr val="79D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32715" y="1290520"/>
              <a:ext cx="327334" cy="369332"/>
            </a:xfrm>
            <a:prstGeom prst="rect">
              <a:avLst/>
            </a:prstGeom>
          </p:spPr>
          <p:txBody>
            <a:bodyPr wrap="none">
              <a:spAutoFit/>
            </a:bodyPr>
            <a:lstStyle/>
            <a:p>
              <a:r>
                <a:rPr lang="en-US" altLang="zh-CN" sz="1800" b="1" kern="0">
                  <a:solidFill>
                    <a:srgbClr val="0070C0"/>
                  </a:solidFill>
                  <a:latin typeface="微软雅黑" pitchFamily="34" charset="-122"/>
                  <a:ea typeface="微软雅黑" pitchFamily="34" charset="-122"/>
                </a:rPr>
                <a:t>2</a:t>
              </a:r>
              <a:endParaRPr lang="zh-CN" altLang="en-US">
                <a:solidFill>
                  <a:srgbClr val="0070C0"/>
                </a:solidFill>
              </a:endParaRPr>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1472953" y="919555"/>
            <a:ext cx="1679413" cy="1679412"/>
            <a:chOff x="1472953" y="969659"/>
            <a:chExt cx="1679413" cy="1679412"/>
          </a:xfrm>
        </p:grpSpPr>
        <p:sp>
          <p:nvSpPr>
            <p:cNvPr id="4" name="任意多边形 3"/>
            <p:cNvSpPr/>
            <p:nvPr/>
          </p:nvSpPr>
          <p:spPr bwMode="auto">
            <a:xfrm rot="21540011">
              <a:off x="1472953" y="969659"/>
              <a:ext cx="1679413" cy="1679412"/>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FFC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7" name="矩形 6"/>
            <p:cNvSpPr/>
            <p:nvPr/>
          </p:nvSpPr>
          <p:spPr>
            <a:xfrm>
              <a:off x="1723340" y="1538037"/>
              <a:ext cx="1164272" cy="36933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33" name="组合 32"/>
          <p:cNvGrpSpPr/>
          <p:nvPr/>
        </p:nvGrpSpPr>
        <p:grpSpPr>
          <a:xfrm>
            <a:off x="616082" y="1801478"/>
            <a:ext cx="1679412" cy="1679413"/>
            <a:chOff x="653660" y="1788952"/>
            <a:chExt cx="1679412" cy="1679413"/>
          </a:xfrm>
        </p:grpSpPr>
        <p:sp>
          <p:nvSpPr>
            <p:cNvPr id="2" name="任意多边形 1"/>
            <p:cNvSpPr/>
            <p:nvPr/>
          </p:nvSpPr>
          <p:spPr bwMode="auto">
            <a:xfrm rot="5340011">
              <a:off x="653659" y="1788953"/>
              <a:ext cx="1679413" cy="1679412"/>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FF3399"/>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8" name="矩形 7"/>
            <p:cNvSpPr/>
            <p:nvPr/>
          </p:nvSpPr>
          <p:spPr>
            <a:xfrm>
              <a:off x="822397" y="2464467"/>
              <a:ext cx="1164272" cy="36933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32" name="组合 31"/>
          <p:cNvGrpSpPr/>
          <p:nvPr/>
        </p:nvGrpSpPr>
        <p:grpSpPr>
          <a:xfrm>
            <a:off x="1482266" y="2680190"/>
            <a:ext cx="1679413" cy="1679412"/>
            <a:chOff x="1482266" y="2617560"/>
            <a:chExt cx="1679413" cy="1679412"/>
          </a:xfrm>
        </p:grpSpPr>
        <p:sp>
          <p:nvSpPr>
            <p:cNvPr id="3" name="任意多边形 2"/>
            <p:cNvSpPr/>
            <p:nvPr/>
          </p:nvSpPr>
          <p:spPr bwMode="auto">
            <a:xfrm rot="21540011">
              <a:off x="1482266" y="2617560"/>
              <a:ext cx="1679413" cy="1679412"/>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79DCFF"/>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9" name="矩形 8"/>
            <p:cNvSpPr/>
            <p:nvPr/>
          </p:nvSpPr>
          <p:spPr>
            <a:xfrm>
              <a:off x="1751091" y="3316961"/>
              <a:ext cx="1164272" cy="36933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31" name="组合 30"/>
          <p:cNvGrpSpPr/>
          <p:nvPr/>
        </p:nvGrpSpPr>
        <p:grpSpPr>
          <a:xfrm>
            <a:off x="2339139" y="1798265"/>
            <a:ext cx="1679412" cy="1679413"/>
            <a:chOff x="2301561" y="1798265"/>
            <a:chExt cx="1679412" cy="1679413"/>
          </a:xfrm>
        </p:grpSpPr>
        <p:sp>
          <p:nvSpPr>
            <p:cNvPr id="5" name="任意多边形 4"/>
            <p:cNvSpPr/>
            <p:nvPr/>
          </p:nvSpPr>
          <p:spPr bwMode="auto">
            <a:xfrm rot="5340011">
              <a:off x="2301560" y="1798266"/>
              <a:ext cx="1679413" cy="1679412"/>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92D05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0" name="矩形 9"/>
            <p:cNvSpPr/>
            <p:nvPr/>
          </p:nvSpPr>
          <p:spPr>
            <a:xfrm>
              <a:off x="2679785" y="2464467"/>
              <a:ext cx="1164272" cy="36933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9" name="组合 28"/>
          <p:cNvGrpSpPr/>
          <p:nvPr/>
        </p:nvGrpSpPr>
        <p:grpSpPr>
          <a:xfrm>
            <a:off x="4572000" y="952660"/>
            <a:ext cx="3522402" cy="777136"/>
            <a:chOff x="4572000" y="952660"/>
            <a:chExt cx="3522402" cy="777136"/>
          </a:xfrm>
        </p:grpSpPr>
        <p:sp>
          <p:nvSpPr>
            <p:cNvPr id="11" name="椭圆 10"/>
            <p:cNvSpPr/>
            <p:nvPr/>
          </p:nvSpPr>
          <p:spPr>
            <a:xfrm>
              <a:off x="4572000" y="1014609"/>
              <a:ext cx="252000" cy="252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38180" y="952660"/>
              <a:ext cx="3156222"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572000" y="1944797"/>
            <a:ext cx="3522402" cy="777136"/>
            <a:chOff x="4572000" y="1928808"/>
            <a:chExt cx="3522402" cy="777136"/>
          </a:xfrm>
        </p:grpSpPr>
        <p:sp>
          <p:nvSpPr>
            <p:cNvPr id="20" name="椭圆 19"/>
            <p:cNvSpPr/>
            <p:nvPr/>
          </p:nvSpPr>
          <p:spPr>
            <a:xfrm>
              <a:off x="4572000" y="1990757"/>
              <a:ext cx="252000" cy="25200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938180" y="1928808"/>
              <a:ext cx="3156222"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572000" y="2936934"/>
            <a:ext cx="3522402" cy="777136"/>
            <a:chOff x="4572000" y="3000378"/>
            <a:chExt cx="3522402" cy="777136"/>
          </a:xfrm>
        </p:grpSpPr>
        <p:sp>
          <p:nvSpPr>
            <p:cNvPr id="22" name="椭圆 21"/>
            <p:cNvSpPr/>
            <p:nvPr/>
          </p:nvSpPr>
          <p:spPr>
            <a:xfrm>
              <a:off x="4572000" y="3062327"/>
              <a:ext cx="252000" cy="25200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938180" y="3000378"/>
              <a:ext cx="3156222"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00B0F0"/>
                  </a:solidFill>
                  <a:latin typeface="微软雅黑" pitchFamily="34" charset="-122"/>
                  <a:ea typeface="微软雅黑" pitchFamily="34" charset="-122"/>
                </a:rPr>
                <a:t>输</a:t>
              </a:r>
              <a:r>
                <a:rPr lang="zh-CN" altLang="en-US" sz="1800" b="1" kern="0" dirty="0">
                  <a:solidFill>
                    <a:srgbClr val="00B0F0"/>
                  </a:solidFill>
                  <a:latin typeface="微软雅黑" pitchFamily="34" charset="-122"/>
                  <a:ea typeface="微软雅黑" pitchFamily="34" charset="-122"/>
                </a:rPr>
                <a:t>入您的标题</a:t>
              </a:r>
              <a:endParaRPr lang="en-US" altLang="zh-CN" sz="1800" b="1" kern="0" dirty="0">
                <a:solidFill>
                  <a:srgbClr val="00B0F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72000" y="3929072"/>
            <a:ext cx="3522402" cy="777136"/>
            <a:chOff x="4572000" y="3929072"/>
            <a:chExt cx="3522402" cy="777136"/>
          </a:xfrm>
        </p:grpSpPr>
        <p:sp>
          <p:nvSpPr>
            <p:cNvPr id="24" name="椭圆 23"/>
            <p:cNvSpPr/>
            <p:nvPr/>
          </p:nvSpPr>
          <p:spPr>
            <a:xfrm>
              <a:off x="4572000" y="3991021"/>
              <a:ext cx="252000" cy="252000"/>
            </a:xfrm>
            <a:prstGeom prst="ellipse">
              <a:avLst/>
            </a:prstGeom>
            <a:solidFill>
              <a:srgbClr val="FF33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938180" y="3929072"/>
              <a:ext cx="3156222"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style.rotation</p:attrName>
                                        </p:attrNameLst>
                                      </p:cBhvr>
                                      <p:tavLst>
                                        <p:tav tm="0">
                                          <p:val>
                                            <p:fltVal val="720"/>
                                          </p:val>
                                        </p:tav>
                                        <p:tav tm="100000">
                                          <p:val>
                                            <p:fltVal val="0"/>
                                          </p:val>
                                        </p:tav>
                                      </p:tavLst>
                                    </p:anim>
                                    <p:anim calcmode="lin" valueType="num">
                                      <p:cBhvr>
                                        <p:cTn id="9" dur="1000" fill="hold"/>
                                        <p:tgtEl>
                                          <p:spTgt spid="30"/>
                                        </p:tgtEl>
                                        <p:attrNameLst>
                                          <p:attrName>ppt_h</p:attrName>
                                        </p:attrNameLst>
                                      </p:cBhvr>
                                      <p:tavLst>
                                        <p:tav tm="0">
                                          <p:val>
                                            <p:fltVal val="0"/>
                                          </p:val>
                                        </p:tav>
                                        <p:tav tm="100000">
                                          <p:val>
                                            <p:strVal val="#ppt_h"/>
                                          </p:val>
                                        </p:tav>
                                      </p:tavLst>
                                    </p:anim>
                                    <p:anim calcmode="lin" valueType="num">
                                      <p:cBhvr>
                                        <p:cTn id="10" dur="1000" fill="hold"/>
                                        <p:tgtEl>
                                          <p:spTgt spid="30"/>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style.rotation</p:attrName>
                                        </p:attrNameLst>
                                      </p:cBhvr>
                                      <p:tavLst>
                                        <p:tav tm="0">
                                          <p:val>
                                            <p:fltVal val="720"/>
                                          </p:val>
                                        </p:tav>
                                        <p:tav tm="100000">
                                          <p:val>
                                            <p:fltVal val="0"/>
                                          </p:val>
                                        </p:tav>
                                      </p:tavLst>
                                    </p:anim>
                                    <p:anim calcmode="lin" valueType="num">
                                      <p:cBhvr>
                                        <p:cTn id="16" dur="1000" fill="hold"/>
                                        <p:tgtEl>
                                          <p:spTgt spid="31"/>
                                        </p:tgtEl>
                                        <p:attrNameLst>
                                          <p:attrName>ppt_h</p:attrName>
                                        </p:attrNameLst>
                                      </p:cBhvr>
                                      <p:tavLst>
                                        <p:tav tm="0">
                                          <p:val>
                                            <p:fltVal val="0"/>
                                          </p:val>
                                        </p:tav>
                                        <p:tav tm="100000">
                                          <p:val>
                                            <p:strVal val="#ppt_h"/>
                                          </p:val>
                                        </p:tav>
                                      </p:tavLst>
                                    </p:anim>
                                    <p:anim calcmode="lin" valueType="num">
                                      <p:cBhvr>
                                        <p:cTn id="17" dur="1000" fill="hold"/>
                                        <p:tgtEl>
                                          <p:spTgt spid="31"/>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style.rotation</p:attrName>
                                        </p:attrNameLst>
                                      </p:cBhvr>
                                      <p:tavLst>
                                        <p:tav tm="0">
                                          <p:val>
                                            <p:fltVal val="720"/>
                                          </p:val>
                                        </p:tav>
                                        <p:tav tm="100000">
                                          <p:val>
                                            <p:fltVal val="0"/>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35"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style.rotation</p:attrName>
                                        </p:attrNameLst>
                                      </p:cBhvr>
                                      <p:tavLst>
                                        <p:tav tm="0">
                                          <p:val>
                                            <p:fltVal val="720"/>
                                          </p:val>
                                        </p:tav>
                                        <p:tav tm="100000">
                                          <p:val>
                                            <p:fltVal val="0"/>
                                          </p:val>
                                        </p:tav>
                                      </p:tavLst>
                                    </p:anim>
                                    <p:anim calcmode="lin" valueType="num">
                                      <p:cBhvr>
                                        <p:cTn id="30" dur="1000" fill="hold"/>
                                        <p:tgtEl>
                                          <p:spTgt spid="33"/>
                                        </p:tgtEl>
                                        <p:attrNameLst>
                                          <p:attrName>ppt_h</p:attrName>
                                        </p:attrNameLst>
                                      </p:cBhvr>
                                      <p:tavLst>
                                        <p:tav tm="0">
                                          <p:val>
                                            <p:fltVal val="0"/>
                                          </p:val>
                                        </p:tav>
                                        <p:tav tm="100000">
                                          <p:val>
                                            <p:strVal val="#ppt_h"/>
                                          </p:val>
                                        </p:tav>
                                      </p:tavLst>
                                    </p:anim>
                                    <p:anim calcmode="lin" valueType="num">
                                      <p:cBhvr>
                                        <p:cTn id="31" dur="1000" fill="hold"/>
                                        <p:tgtEl>
                                          <p:spTgt spid="33"/>
                                        </p:tgtEl>
                                        <p:attrNameLst>
                                          <p:attrName>ppt_w</p:attrName>
                                        </p:attrNameLst>
                                      </p:cBhvr>
                                      <p:tavLst>
                                        <p:tav tm="0">
                                          <p:val>
                                            <p:fltVal val="0"/>
                                          </p:val>
                                        </p:tav>
                                        <p:tav tm="100000">
                                          <p:val>
                                            <p:strVal val="#ppt_w"/>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658929" y="2236270"/>
            <a:ext cx="1826141" cy="830997"/>
          </a:xfrm>
          <a:prstGeom prst="rect">
            <a:avLst/>
          </a:prstGeom>
          <a:noFill/>
        </p:spPr>
        <p:txBody>
          <a:bodyPr wrap="none" rtlCol="0">
            <a:spAutoFit/>
          </a:bodyPr>
          <a:lstStyle/>
          <a:p>
            <a:pPr algn="ctr">
              <a:lnSpc>
                <a:spcPct val="150000"/>
              </a:lnSpc>
            </a:pPr>
            <a:r>
              <a:rPr lang="zh-CN" altLang="en-US" sz="3200" b="1">
                <a:solidFill>
                  <a:srgbClr val="00B0F0"/>
                </a:solidFill>
                <a:latin typeface="微软雅黑" panose="020B0503020204020204" pitchFamily="34" charset="-122"/>
                <a:ea typeface="微软雅黑" panose="020B0503020204020204" pitchFamily="34" charset="-122"/>
              </a:rPr>
              <a:t>归纳总结</a:t>
            </a:r>
            <a:endParaRPr lang="zh-CN" altLang="en-US" sz="25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左大括号 28"/>
          <p:cNvSpPr/>
          <p:nvPr/>
        </p:nvSpPr>
        <p:spPr>
          <a:xfrm>
            <a:off x="2517730" y="1578280"/>
            <a:ext cx="450937" cy="1966586"/>
          </a:xfrm>
          <a:prstGeom prst="leftBrace">
            <a:avLst>
              <a:gd name="adj1" fmla="val 19444"/>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左大括号 42"/>
          <p:cNvSpPr/>
          <p:nvPr/>
        </p:nvSpPr>
        <p:spPr>
          <a:xfrm>
            <a:off x="4534422" y="2695945"/>
            <a:ext cx="450937" cy="1713217"/>
          </a:xfrm>
          <a:prstGeom prst="leftBrace">
            <a:avLst>
              <a:gd name="adj1" fmla="val 19444"/>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nvSpPr>
        <p:spPr>
          <a:xfrm>
            <a:off x="4534422" y="1050219"/>
            <a:ext cx="450937" cy="891316"/>
          </a:xfrm>
          <a:prstGeom prst="leftBrace">
            <a:avLst>
              <a:gd name="adj1" fmla="val 19444"/>
              <a:gd name="adj2" fmla="val 50000"/>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p:cNvGrpSpPr/>
          <p:nvPr/>
        </p:nvGrpSpPr>
        <p:grpSpPr>
          <a:xfrm>
            <a:off x="2941054" y="3233282"/>
            <a:ext cx="1543262" cy="613775"/>
            <a:chOff x="611188" y="2279737"/>
            <a:chExt cx="1142456" cy="613775"/>
          </a:xfrm>
        </p:grpSpPr>
        <p:sp>
          <p:nvSpPr>
            <p:cNvPr id="12" name="圆角矩形 11"/>
            <p:cNvSpPr/>
            <p:nvPr/>
          </p:nvSpPr>
          <p:spPr>
            <a:xfrm>
              <a:off x="611188" y="2279737"/>
              <a:ext cx="1142456" cy="613775"/>
            </a:xfrm>
            <a:prstGeom prst="roundRect">
              <a:avLst/>
            </a:prstGeom>
            <a:solidFill>
              <a:srgbClr val="CCFF66"/>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17" name="组合 16"/>
          <p:cNvGrpSpPr/>
          <p:nvPr/>
        </p:nvGrpSpPr>
        <p:grpSpPr>
          <a:xfrm>
            <a:off x="5018625" y="779735"/>
            <a:ext cx="2387778" cy="613775"/>
            <a:chOff x="611188" y="2279737"/>
            <a:chExt cx="1142456" cy="613775"/>
          </a:xfrm>
        </p:grpSpPr>
        <p:sp>
          <p:nvSpPr>
            <p:cNvPr id="18" name="圆角矩形 17"/>
            <p:cNvSpPr/>
            <p:nvPr/>
          </p:nvSpPr>
          <p:spPr>
            <a:xfrm>
              <a:off x="611188" y="2279737"/>
              <a:ext cx="1142456" cy="613775"/>
            </a:xfrm>
            <a:prstGeom prst="roundRect">
              <a:avLst/>
            </a:prstGeom>
            <a:solidFill>
              <a:srgbClr val="D1F3FF"/>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23" name="组合 22"/>
          <p:cNvGrpSpPr/>
          <p:nvPr/>
        </p:nvGrpSpPr>
        <p:grpSpPr>
          <a:xfrm>
            <a:off x="5018625" y="1600929"/>
            <a:ext cx="2387778" cy="613775"/>
            <a:chOff x="611188" y="2279737"/>
            <a:chExt cx="1142456" cy="613775"/>
          </a:xfrm>
        </p:grpSpPr>
        <p:sp>
          <p:nvSpPr>
            <p:cNvPr id="24" name="圆角矩形 23"/>
            <p:cNvSpPr/>
            <p:nvPr/>
          </p:nvSpPr>
          <p:spPr>
            <a:xfrm>
              <a:off x="611188" y="2279737"/>
              <a:ext cx="1142456" cy="613775"/>
            </a:xfrm>
            <a:prstGeom prst="roundRect">
              <a:avLst/>
            </a:prstGeom>
            <a:solidFill>
              <a:srgbClr val="D1F3FF"/>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4" name="组合 3"/>
          <p:cNvGrpSpPr/>
          <p:nvPr/>
        </p:nvGrpSpPr>
        <p:grpSpPr>
          <a:xfrm>
            <a:off x="1325170" y="2225714"/>
            <a:ext cx="1142456" cy="613775"/>
            <a:chOff x="611188" y="2279737"/>
            <a:chExt cx="1142456" cy="613775"/>
          </a:xfrm>
        </p:grpSpPr>
        <p:sp>
          <p:nvSpPr>
            <p:cNvPr id="2" name="圆角矩形 1"/>
            <p:cNvSpPr/>
            <p:nvPr/>
          </p:nvSpPr>
          <p:spPr>
            <a:xfrm>
              <a:off x="611188" y="2279737"/>
              <a:ext cx="1142456" cy="613775"/>
            </a:xfrm>
            <a:prstGeom prst="roundRect">
              <a:avLst/>
            </a:prstGeom>
            <a:solidFill>
              <a:srgbClr val="FFCC66"/>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67998" y="2398545"/>
              <a:ext cx="646331"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5" name="组合 4"/>
          <p:cNvGrpSpPr/>
          <p:nvPr/>
        </p:nvGrpSpPr>
        <p:grpSpPr>
          <a:xfrm>
            <a:off x="2941054" y="1243198"/>
            <a:ext cx="1543262" cy="613775"/>
            <a:chOff x="611188" y="2279737"/>
            <a:chExt cx="1142456" cy="613775"/>
          </a:xfrm>
        </p:grpSpPr>
        <p:sp>
          <p:nvSpPr>
            <p:cNvPr id="6" name="圆角矩形 5"/>
            <p:cNvSpPr/>
            <p:nvPr/>
          </p:nvSpPr>
          <p:spPr>
            <a:xfrm>
              <a:off x="611188" y="2279737"/>
              <a:ext cx="1142456" cy="613775"/>
            </a:xfrm>
            <a:prstGeom prst="roundRect">
              <a:avLst/>
            </a:prstGeom>
            <a:solidFill>
              <a:srgbClr val="CCFF66"/>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31" name="组合 30"/>
          <p:cNvGrpSpPr/>
          <p:nvPr/>
        </p:nvGrpSpPr>
        <p:grpSpPr>
          <a:xfrm>
            <a:off x="5018625" y="2422123"/>
            <a:ext cx="2387778" cy="613775"/>
            <a:chOff x="611188" y="2279737"/>
            <a:chExt cx="1142456" cy="613775"/>
          </a:xfrm>
        </p:grpSpPr>
        <p:sp>
          <p:nvSpPr>
            <p:cNvPr id="32" name="圆角矩形 31"/>
            <p:cNvSpPr/>
            <p:nvPr/>
          </p:nvSpPr>
          <p:spPr>
            <a:xfrm>
              <a:off x="611188" y="2279737"/>
              <a:ext cx="1142456" cy="613775"/>
            </a:xfrm>
            <a:prstGeom prst="roundRect">
              <a:avLst/>
            </a:prstGeom>
            <a:solidFill>
              <a:srgbClr val="D1F3FF"/>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34" name="组合 33"/>
          <p:cNvGrpSpPr/>
          <p:nvPr/>
        </p:nvGrpSpPr>
        <p:grpSpPr>
          <a:xfrm>
            <a:off x="5018625" y="3243317"/>
            <a:ext cx="2387778" cy="613775"/>
            <a:chOff x="611188" y="2279737"/>
            <a:chExt cx="1142456" cy="613775"/>
          </a:xfrm>
        </p:grpSpPr>
        <p:sp>
          <p:nvSpPr>
            <p:cNvPr id="35" name="圆角矩形 34"/>
            <p:cNvSpPr/>
            <p:nvPr/>
          </p:nvSpPr>
          <p:spPr>
            <a:xfrm>
              <a:off x="611188" y="2279737"/>
              <a:ext cx="1142456" cy="613775"/>
            </a:xfrm>
            <a:prstGeom prst="roundRect">
              <a:avLst/>
            </a:prstGeom>
            <a:solidFill>
              <a:srgbClr val="D1F3FF"/>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grpSp>
        <p:nvGrpSpPr>
          <p:cNvPr id="38" name="组合 37"/>
          <p:cNvGrpSpPr/>
          <p:nvPr/>
        </p:nvGrpSpPr>
        <p:grpSpPr>
          <a:xfrm>
            <a:off x="5018625" y="4064512"/>
            <a:ext cx="2387778" cy="613775"/>
            <a:chOff x="611188" y="2279737"/>
            <a:chExt cx="1142456" cy="613775"/>
          </a:xfrm>
        </p:grpSpPr>
        <p:sp>
          <p:nvSpPr>
            <p:cNvPr id="39" name="圆角矩形 38"/>
            <p:cNvSpPr/>
            <p:nvPr/>
          </p:nvSpPr>
          <p:spPr>
            <a:xfrm>
              <a:off x="611188" y="2279737"/>
              <a:ext cx="1142456" cy="613775"/>
            </a:xfrm>
            <a:prstGeom prst="roundRect">
              <a:avLst/>
            </a:prstGeom>
            <a:solidFill>
              <a:srgbClr val="D1F3FF"/>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43181" y="2398545"/>
              <a:ext cx="478470" cy="369332"/>
            </a:xfrm>
            <a:prstGeom prst="rect">
              <a:avLst/>
            </a:prstGeom>
          </p:spPr>
          <p:txBody>
            <a:bodyPr wrap="none">
              <a:spAutoFit/>
            </a:bodyPr>
            <a:lstStyle/>
            <a:p>
              <a:pPr algn="ctr"/>
              <a:r>
                <a:rPr lang="zh-CN" altLang="en-US" sz="1800" b="1" kern="0">
                  <a:solidFill>
                    <a:prstClr val="black">
                      <a:lumMod val="75000"/>
                      <a:lumOff val="25000"/>
                    </a:prstClr>
                  </a:solidFill>
                  <a:latin typeface="微软雅黑" pitchFamily="34" charset="-122"/>
                  <a:ea typeface="微软雅黑" pitchFamily="34" charset="-122"/>
                </a:rPr>
                <a:t>标题</a:t>
              </a:r>
              <a:endParaRPr lang="zh-CN" altLang="en-US"/>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72000" y="1310062"/>
          <a:ext cx="7200000" cy="302400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432000">
                <a:tc>
                  <a:txBody>
                    <a:bodyPr/>
                    <a:lstStyle/>
                    <a:p>
                      <a:pPr algn="ctr"/>
                      <a:r>
                        <a:rPr lang="zh-CN" altLang="en-US" sz="1800">
                          <a:solidFill>
                            <a:srgbClr val="0070C0"/>
                          </a:solidFill>
                          <a:latin typeface="微软雅黑" pitchFamily="34" charset="-122"/>
                          <a:ea typeface="微软雅黑" pitchFamily="34" charset="-122"/>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9D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800">
                          <a:solidFill>
                            <a:srgbClr val="0070C0"/>
                          </a:solidFill>
                          <a:latin typeface="微软雅黑" pitchFamily="34" charset="-122"/>
                          <a:ea typeface="微软雅黑" pitchFamily="34" charset="-122"/>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9D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800">
                          <a:solidFill>
                            <a:srgbClr val="0070C0"/>
                          </a:solidFill>
                          <a:latin typeface="微软雅黑" pitchFamily="34" charset="-122"/>
                          <a:ea typeface="微软雅黑" pitchFamily="34" charset="-122"/>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9D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800">
                          <a:solidFill>
                            <a:srgbClr val="0070C0"/>
                          </a:solidFill>
                          <a:latin typeface="微软雅黑" pitchFamily="34" charset="-122"/>
                          <a:ea typeface="微软雅黑" pitchFamily="34" charset="-122"/>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79DCFF"/>
                    </a:solidFill>
                  </a:tcPr>
                </a:tc>
                <a:extLst>
                  <a:ext uri="{0D108BD9-81ED-4DB2-BD59-A6C34878D82A}">
                    <a16:rowId xmlns:a16="http://schemas.microsoft.com/office/drawing/2014/main" val="10000"/>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70C0"/>
                          </a:solidFill>
                          <a:effectLst/>
                          <a:uLnTx/>
                          <a:uFillTx/>
                          <a:latin typeface="微软雅黑" pitchFamily="34" charset="-122"/>
                          <a:ea typeface="微软雅黑" pitchFamily="34" charset="-122"/>
                          <a:cs typeface="+mn-cs"/>
                        </a:rPr>
                        <a:t>标题</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1F7FF"/>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1800">
                        <a:latin typeface="微软雅黑" pitchFamily="34" charset="-122"/>
                        <a:ea typeface="微软雅黑" pitchFamily="34" charset="-122"/>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overrideClrMapping bg1="lt1" tx1="dk1" bg2="lt2" tx2="dk2" accent1="accent1" accent2="accent2" accent3="accent3" accent4="accent4" accent5="accent5" accent6="accent6" hlink="hlink" folHlink="folHlink"/>
  </p:clrMapOvr>
  <p:transition spd="med" advClick="0" advTm="0">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bwMode="auto">
          <a:xfrm>
            <a:off x="1271777"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任意多边形 5"/>
          <p:cNvSpPr/>
          <p:nvPr/>
        </p:nvSpPr>
        <p:spPr bwMode="auto">
          <a:xfrm>
            <a:off x="1780318"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任意多边形 6"/>
          <p:cNvSpPr/>
          <p:nvPr/>
        </p:nvSpPr>
        <p:spPr bwMode="auto">
          <a:xfrm>
            <a:off x="2288859"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任意多边形 7"/>
          <p:cNvSpPr/>
          <p:nvPr/>
        </p:nvSpPr>
        <p:spPr bwMode="auto">
          <a:xfrm>
            <a:off x="2797399"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任意多边形 8"/>
          <p:cNvSpPr/>
          <p:nvPr/>
        </p:nvSpPr>
        <p:spPr bwMode="auto">
          <a:xfrm>
            <a:off x="3305940"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 name="任意多边形 9"/>
          <p:cNvSpPr/>
          <p:nvPr/>
        </p:nvSpPr>
        <p:spPr bwMode="auto">
          <a:xfrm>
            <a:off x="3814481"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 name="任意多边形 10"/>
          <p:cNvSpPr/>
          <p:nvPr/>
        </p:nvSpPr>
        <p:spPr bwMode="auto">
          <a:xfrm>
            <a:off x="4323022"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2" name="任意多边形 11"/>
          <p:cNvSpPr/>
          <p:nvPr/>
        </p:nvSpPr>
        <p:spPr bwMode="auto">
          <a:xfrm>
            <a:off x="4831563"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3" name="任意多边形 12"/>
          <p:cNvSpPr/>
          <p:nvPr/>
        </p:nvSpPr>
        <p:spPr bwMode="auto">
          <a:xfrm>
            <a:off x="5340104"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4" name="任意多边形 13"/>
          <p:cNvSpPr/>
          <p:nvPr/>
        </p:nvSpPr>
        <p:spPr bwMode="auto">
          <a:xfrm>
            <a:off x="5848647" y="1072896"/>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cxnSp>
        <p:nvCxnSpPr>
          <p:cNvPr id="17" name="直接连接符 16"/>
          <p:cNvCxnSpPr/>
          <p:nvPr/>
        </p:nvCxnSpPr>
        <p:spPr>
          <a:xfrm>
            <a:off x="1112229" y="1637033"/>
            <a:ext cx="5338675"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bwMode="auto">
          <a:xfrm>
            <a:off x="1271777"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9" name="任意多边形 18"/>
          <p:cNvSpPr/>
          <p:nvPr/>
        </p:nvSpPr>
        <p:spPr bwMode="auto">
          <a:xfrm>
            <a:off x="1780318"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 name="任意多边形 19"/>
          <p:cNvSpPr/>
          <p:nvPr/>
        </p:nvSpPr>
        <p:spPr bwMode="auto">
          <a:xfrm>
            <a:off x="2288859"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79DC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1" name="任意多边形 20"/>
          <p:cNvSpPr/>
          <p:nvPr/>
        </p:nvSpPr>
        <p:spPr bwMode="auto">
          <a:xfrm>
            <a:off x="2797399"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2" name="任意多边形 21"/>
          <p:cNvSpPr/>
          <p:nvPr/>
        </p:nvSpPr>
        <p:spPr bwMode="auto">
          <a:xfrm>
            <a:off x="3305940"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3" name="任意多边形 22"/>
          <p:cNvSpPr/>
          <p:nvPr/>
        </p:nvSpPr>
        <p:spPr bwMode="auto">
          <a:xfrm>
            <a:off x="3814481"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4" name="任意多边形 23"/>
          <p:cNvSpPr/>
          <p:nvPr/>
        </p:nvSpPr>
        <p:spPr bwMode="auto">
          <a:xfrm>
            <a:off x="4323022"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5" name="任意多边形 24"/>
          <p:cNvSpPr/>
          <p:nvPr/>
        </p:nvSpPr>
        <p:spPr bwMode="auto">
          <a:xfrm>
            <a:off x="4831563"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6" name="任意多边形 25"/>
          <p:cNvSpPr/>
          <p:nvPr/>
        </p:nvSpPr>
        <p:spPr bwMode="auto">
          <a:xfrm>
            <a:off x="5340104"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7" name="任意多边形 26"/>
          <p:cNvSpPr/>
          <p:nvPr/>
        </p:nvSpPr>
        <p:spPr bwMode="auto">
          <a:xfrm>
            <a:off x="5848647" y="1868762"/>
            <a:ext cx="420244" cy="452764"/>
          </a:xfrm>
          <a:custGeom>
            <a:avLst/>
            <a:gdLst>
              <a:gd name="connsiteX0" fmla="*/ 229607 w 1124262"/>
              <a:gd name="connsiteY0" fmla="*/ 2251 h 1211265"/>
              <a:gd name="connsiteX1" fmla="*/ 562131 w 1124262"/>
              <a:gd name="connsiteY1" fmla="*/ 265205 h 1211265"/>
              <a:gd name="connsiteX2" fmla="*/ 1005151 w 1124262"/>
              <a:gd name="connsiteY2" fmla="*/ 658410 h 1211265"/>
              <a:gd name="connsiteX3" fmla="*/ 961513 w 1124262"/>
              <a:gd name="connsiteY3" fmla="*/ 720929 h 1211265"/>
              <a:gd name="connsiteX4" fmla="*/ 1024885 w 1124262"/>
              <a:gd name="connsiteY4" fmla="*/ 760703 h 1211265"/>
              <a:gd name="connsiteX5" fmla="*/ 1120193 w 1124262"/>
              <a:gd name="connsiteY5" fmla="*/ 922278 h 1211265"/>
              <a:gd name="connsiteX6" fmla="*/ 562131 w 1124262"/>
              <a:gd name="connsiteY6" fmla="*/ 1211265 h 1211265"/>
              <a:gd name="connsiteX7" fmla="*/ 4069 w 1124262"/>
              <a:gd name="connsiteY7" fmla="*/ 922278 h 1211265"/>
              <a:gd name="connsiteX8" fmla="*/ 99377 w 1124262"/>
              <a:gd name="connsiteY8" fmla="*/ 760703 h 1211265"/>
              <a:gd name="connsiteX9" fmla="*/ 162749 w 1124262"/>
              <a:gd name="connsiteY9" fmla="*/ 720929 h 1211265"/>
              <a:gd name="connsiteX10" fmla="*/ 119111 w 1124262"/>
              <a:gd name="connsiteY10" fmla="*/ 658410 h 1211265"/>
              <a:gd name="connsiteX11" fmla="*/ 229607 w 1124262"/>
              <a:gd name="connsiteY11" fmla="*/ 2251 h 121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262" h="1211265">
                <a:moveTo>
                  <a:pt x="229607" y="2251"/>
                </a:moveTo>
                <a:cubicBezTo>
                  <a:pt x="350950" y="-14553"/>
                  <a:pt x="489467" y="61745"/>
                  <a:pt x="562131" y="265205"/>
                </a:cubicBezTo>
                <a:cubicBezTo>
                  <a:pt x="751058" y="-263791"/>
                  <a:pt x="1385146" y="66832"/>
                  <a:pt x="1005151" y="658410"/>
                </a:cubicBezTo>
                <a:lnTo>
                  <a:pt x="961513" y="720929"/>
                </a:lnTo>
                <a:lnTo>
                  <a:pt x="1024885" y="760703"/>
                </a:lnTo>
                <a:cubicBezTo>
                  <a:pt x="1085058" y="806825"/>
                  <a:pt x="1120193" y="862427"/>
                  <a:pt x="1120193" y="922278"/>
                </a:cubicBezTo>
                <a:cubicBezTo>
                  <a:pt x="1120193" y="1081881"/>
                  <a:pt x="870340" y="1211265"/>
                  <a:pt x="562131" y="1211265"/>
                </a:cubicBezTo>
                <a:cubicBezTo>
                  <a:pt x="253922" y="1211265"/>
                  <a:pt x="4069" y="1081881"/>
                  <a:pt x="4069" y="922278"/>
                </a:cubicBezTo>
                <a:cubicBezTo>
                  <a:pt x="4069" y="862427"/>
                  <a:pt x="39205" y="806825"/>
                  <a:pt x="99377" y="760703"/>
                </a:cubicBezTo>
                <a:lnTo>
                  <a:pt x="162749" y="720929"/>
                </a:lnTo>
                <a:lnTo>
                  <a:pt x="119111" y="658410"/>
                </a:lnTo>
                <a:cubicBezTo>
                  <a:pt x="-114732" y="294362"/>
                  <a:pt x="35456" y="29137"/>
                  <a:pt x="229607" y="2251"/>
                </a:cubicBezTo>
                <a:close/>
              </a:path>
            </a:pathLst>
          </a:custGeom>
          <a:solidFill>
            <a:srgbClr val="FFFFFF"/>
          </a:solidFill>
          <a:ln w="9525" cap="flat" cmpd="sng" algn="ctr">
            <a:solidFill>
              <a:srgbClr val="0070C0"/>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cxnSp>
        <p:nvCxnSpPr>
          <p:cNvPr id="28" name="直接连接符 27"/>
          <p:cNvCxnSpPr/>
          <p:nvPr/>
        </p:nvCxnSpPr>
        <p:spPr>
          <a:xfrm>
            <a:off x="1112229" y="2432899"/>
            <a:ext cx="5338675"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742706" y="1111278"/>
            <a:ext cx="684803" cy="369332"/>
          </a:xfrm>
          <a:prstGeom prst="rect">
            <a:avLst/>
          </a:prstGeom>
        </p:spPr>
        <p:txBody>
          <a:bodyPr wrap="none">
            <a:spAutoFit/>
          </a:bodyPr>
          <a:lstStyle/>
          <a:p>
            <a:r>
              <a:rPr lang="en-US" altLang="zh-CN" sz="1800" b="1" kern="0">
                <a:solidFill>
                  <a:srgbClr val="00B0F0"/>
                </a:solidFill>
                <a:latin typeface="微软雅黑" pitchFamily="34" charset="-122"/>
                <a:ea typeface="微软雅黑" pitchFamily="34" charset="-122"/>
              </a:rPr>
              <a:t>70%</a:t>
            </a:r>
            <a:endParaRPr lang="zh-CN" altLang="en-US"/>
          </a:p>
        </p:txBody>
      </p:sp>
      <p:sp>
        <p:nvSpPr>
          <p:cNvPr id="30" name="矩形 29"/>
          <p:cNvSpPr/>
          <p:nvPr/>
        </p:nvSpPr>
        <p:spPr>
          <a:xfrm>
            <a:off x="6742706" y="1940200"/>
            <a:ext cx="684803" cy="369332"/>
          </a:xfrm>
          <a:prstGeom prst="rect">
            <a:avLst/>
          </a:prstGeom>
        </p:spPr>
        <p:txBody>
          <a:bodyPr wrap="none">
            <a:spAutoFit/>
          </a:bodyPr>
          <a:lstStyle/>
          <a:p>
            <a:r>
              <a:rPr lang="en-US" altLang="zh-CN" sz="1800" b="1" kern="0">
                <a:solidFill>
                  <a:srgbClr val="00B0F0"/>
                </a:solidFill>
                <a:latin typeface="微软雅黑" pitchFamily="34" charset="-122"/>
                <a:ea typeface="微软雅黑" pitchFamily="34" charset="-122"/>
              </a:rPr>
              <a:t>30%</a:t>
            </a:r>
            <a:endParaRPr lang="zh-CN" altLang="en-US"/>
          </a:p>
        </p:txBody>
      </p:sp>
      <p:sp>
        <p:nvSpPr>
          <p:cNvPr id="31" name="矩形 30"/>
          <p:cNvSpPr/>
          <p:nvPr/>
        </p:nvSpPr>
        <p:spPr>
          <a:xfrm>
            <a:off x="586135" y="2763325"/>
            <a:ext cx="8106927" cy="206979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75000"/>
                    <a:lumOff val="25000"/>
                  </a:schemeClr>
                </a:solidFill>
                <a:latin typeface="微软雅黑" pitchFamily="34" charset="-122"/>
                <a:ea typeface="微软雅黑" pitchFamily="34" charset="-122"/>
              </a:rPr>
              <a:t>　  输</a:t>
            </a:r>
            <a:r>
              <a:rPr lang="zh-CN" altLang="en-US" sz="1800" b="1" kern="0" dirty="0">
                <a:solidFill>
                  <a:schemeClr val="tx1">
                    <a:lumMod val="75000"/>
                    <a:lumOff val="25000"/>
                  </a:schemeClr>
                </a:solidFill>
                <a:latin typeface="微软雅黑" pitchFamily="34" charset="-122"/>
                <a:ea typeface="微软雅黑" pitchFamily="34" charset="-122"/>
              </a:rPr>
              <a:t>入您的标题</a:t>
            </a:r>
            <a:endParaRPr lang="en-US" altLang="zh-CN" sz="1800" b="1" kern="0" dirty="0">
              <a:solidFill>
                <a:schemeClr val="tx1">
                  <a:lumMod val="75000"/>
                  <a:lumOff val="25000"/>
                </a:schemeClr>
              </a:solidFill>
              <a:latin typeface="微软雅黑" pitchFamily="34" charset="-122"/>
              <a:ea typeface="微软雅黑"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　　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文本点击此处更换文本点击此处更换文本点击此处更换文本点击此处更换文本点击此处更换文本点击此处更换文本点击此处更换文本点击此处更换</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文本点击此处更换文本点击此处更换文本点击此处更换文本点击此处更换文本点击此处更换文本点击</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此处更换文本点击此处更换文本文本点击此处更换文本点击此处更换文本点击此处更换文本点击此处更换文本点击此处更换文本点击此处更换文本点击此处更换文本文本点击此处更换文本点击此处更换文本点击此处更换文本点击此处更换文本点击此处更换文本点击此处更换文本点击此处更换文本文本点击此处更换文本点击此处更换文本点击此处更换文本点击此处更换文本点击此处更换文本点击此处点击此处更换文本点击此处更换文本点击此处更换文本点击此处更换文本点击此处更换文本点击处此</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500"/>
                                        <p:tgtEl>
                                          <p:spTgt spid="2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dissolve">
                                      <p:cBhvr>
                                        <p:cTn id="69" dur="500"/>
                                        <p:tgtEl>
                                          <p:spTgt spid="2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dissolve">
                                      <p:cBhvr>
                                        <p:cTn id="72" dur="500"/>
                                        <p:tgtEl>
                                          <p:spTgt spid="27"/>
                                        </p:tgtEl>
                                      </p:cBhvr>
                                    </p:animEffect>
                                  </p:childTnLst>
                                </p:cTn>
                              </p:par>
                              <p:par>
                                <p:cTn id="73" presetID="9"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dissolve">
                                      <p:cBhvr>
                                        <p:cTn id="75" dur="500"/>
                                        <p:tgtEl>
                                          <p:spTgt spid="28"/>
                                        </p:tgtEl>
                                      </p:cBhvr>
                                    </p:animEffect>
                                  </p:childTnLst>
                                </p:cTn>
                              </p:par>
                            </p:childTnLst>
                          </p:cTn>
                        </p:par>
                        <p:par>
                          <p:cTn id="76" fill="hold">
                            <p:stCondLst>
                              <p:cond delay="1500"/>
                            </p:stCondLst>
                            <p:childTnLst>
                              <p:par>
                                <p:cTn id="77" presetID="9"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708954" y="3119375"/>
            <a:ext cx="7632000" cy="162838"/>
          </a:xfrm>
          <a:prstGeom prst="roundRect">
            <a:avLst>
              <a:gd name="adj" fmla="val 50000"/>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06750" y="3057918"/>
            <a:ext cx="285752" cy="285752"/>
          </a:xfrm>
          <a:prstGeom prst="ellipse">
            <a:avLst/>
          </a:prstGeom>
          <a:solidFill>
            <a:schemeClr val="bg1"/>
          </a:solidFill>
          <a:ln w="762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589881" y="3057918"/>
            <a:ext cx="285752" cy="285752"/>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273012" y="3057918"/>
            <a:ext cx="285752" cy="285752"/>
          </a:xfrm>
          <a:prstGeom prst="ellipse">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14401" y="945672"/>
            <a:ext cx="1954060" cy="1954060"/>
            <a:chOff x="914401" y="945672"/>
            <a:chExt cx="1954060" cy="1954060"/>
          </a:xfrm>
        </p:grpSpPr>
        <p:sp>
          <p:nvSpPr>
            <p:cNvPr id="17" name="任意多边形 16"/>
            <p:cNvSpPr/>
            <p:nvPr/>
          </p:nvSpPr>
          <p:spPr bwMode="auto">
            <a:xfrm>
              <a:off x="914401" y="945672"/>
              <a:ext cx="1954060" cy="1954060"/>
            </a:xfrm>
            <a:custGeom>
              <a:avLst/>
              <a:gdLst>
                <a:gd name="connsiteX0" fmla="*/ 977030 w 1954060"/>
                <a:gd name="connsiteY0" fmla="*/ 100960 h 1954060"/>
                <a:gd name="connsiteX1" fmla="*/ 757480 w 1954060"/>
                <a:gd name="connsiteY1" fmla="*/ 320510 h 1954060"/>
                <a:gd name="connsiteX2" fmla="*/ 977030 w 1954060"/>
                <a:gd name="connsiteY2" fmla="*/ 540060 h 1954060"/>
                <a:gd name="connsiteX3" fmla="*/ 1196580 w 1954060"/>
                <a:gd name="connsiteY3" fmla="*/ 320510 h 1954060"/>
                <a:gd name="connsiteX4" fmla="*/ 977030 w 1954060"/>
                <a:gd name="connsiteY4" fmla="*/ 100960 h 1954060"/>
                <a:gd name="connsiteX5" fmla="*/ 977030 w 1954060"/>
                <a:gd name="connsiteY5" fmla="*/ 0 h 1954060"/>
                <a:gd name="connsiteX6" fmla="*/ 1954060 w 1954060"/>
                <a:gd name="connsiteY6" fmla="*/ 977030 h 1954060"/>
                <a:gd name="connsiteX7" fmla="*/ 977030 w 1954060"/>
                <a:gd name="connsiteY7" fmla="*/ 1954060 h 1954060"/>
                <a:gd name="connsiteX8" fmla="*/ 0 w 1954060"/>
                <a:gd name="connsiteY8" fmla="*/ 1954060 h 1954060"/>
                <a:gd name="connsiteX9" fmla="*/ 0 w 1954060"/>
                <a:gd name="connsiteY9" fmla="*/ 977030 h 1954060"/>
                <a:gd name="connsiteX10" fmla="*/ 977030 w 1954060"/>
                <a:gd name="connsiteY10" fmla="*/ 0 h 195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060" h="1954060">
                  <a:moveTo>
                    <a:pt x="977030" y="100960"/>
                  </a:moveTo>
                  <a:cubicBezTo>
                    <a:pt x="855776" y="100960"/>
                    <a:pt x="757480" y="199256"/>
                    <a:pt x="757480" y="320510"/>
                  </a:cubicBezTo>
                  <a:cubicBezTo>
                    <a:pt x="757480" y="441764"/>
                    <a:pt x="855776" y="540060"/>
                    <a:pt x="977030" y="540060"/>
                  </a:cubicBezTo>
                  <a:cubicBezTo>
                    <a:pt x="1098284" y="540060"/>
                    <a:pt x="1196580" y="441764"/>
                    <a:pt x="1196580" y="320510"/>
                  </a:cubicBezTo>
                  <a:cubicBezTo>
                    <a:pt x="1196580" y="199256"/>
                    <a:pt x="1098284" y="100960"/>
                    <a:pt x="977030" y="100960"/>
                  </a:cubicBezTo>
                  <a:close/>
                  <a:moveTo>
                    <a:pt x="977030" y="0"/>
                  </a:moveTo>
                  <a:cubicBezTo>
                    <a:pt x="1516629" y="0"/>
                    <a:pt x="1954060" y="437431"/>
                    <a:pt x="1954060" y="977030"/>
                  </a:cubicBezTo>
                  <a:cubicBezTo>
                    <a:pt x="1954060" y="1516629"/>
                    <a:pt x="1516629" y="1954060"/>
                    <a:pt x="977030" y="1954060"/>
                  </a:cubicBezTo>
                  <a:lnTo>
                    <a:pt x="0" y="1954060"/>
                  </a:lnTo>
                  <a:lnTo>
                    <a:pt x="0" y="977030"/>
                  </a:lnTo>
                  <a:cubicBezTo>
                    <a:pt x="0" y="437431"/>
                    <a:pt x="437431" y="0"/>
                    <a:pt x="977030" y="0"/>
                  </a:cubicBezTo>
                  <a:close/>
                </a:path>
              </a:pathLst>
            </a:custGeom>
            <a:solidFill>
              <a:srgbClr val="69D8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3" name="矩形 12"/>
            <p:cNvSpPr/>
            <p:nvPr/>
          </p:nvSpPr>
          <p:spPr>
            <a:xfrm>
              <a:off x="979956" y="1616539"/>
              <a:ext cx="176324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804592" y="3570600"/>
            <a:ext cx="170061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571868" y="945672"/>
            <a:ext cx="1954060" cy="1954060"/>
            <a:chOff x="914401" y="945672"/>
            <a:chExt cx="1954060" cy="1954060"/>
          </a:xfrm>
        </p:grpSpPr>
        <p:sp>
          <p:nvSpPr>
            <p:cNvPr id="20" name="任意多边形 19"/>
            <p:cNvSpPr/>
            <p:nvPr/>
          </p:nvSpPr>
          <p:spPr bwMode="auto">
            <a:xfrm>
              <a:off x="914401" y="945672"/>
              <a:ext cx="1954060" cy="1954060"/>
            </a:xfrm>
            <a:custGeom>
              <a:avLst/>
              <a:gdLst>
                <a:gd name="connsiteX0" fmla="*/ 977030 w 1954060"/>
                <a:gd name="connsiteY0" fmla="*/ 100960 h 1954060"/>
                <a:gd name="connsiteX1" fmla="*/ 757480 w 1954060"/>
                <a:gd name="connsiteY1" fmla="*/ 320510 h 1954060"/>
                <a:gd name="connsiteX2" fmla="*/ 977030 w 1954060"/>
                <a:gd name="connsiteY2" fmla="*/ 540060 h 1954060"/>
                <a:gd name="connsiteX3" fmla="*/ 1196580 w 1954060"/>
                <a:gd name="connsiteY3" fmla="*/ 320510 h 1954060"/>
                <a:gd name="connsiteX4" fmla="*/ 977030 w 1954060"/>
                <a:gd name="connsiteY4" fmla="*/ 100960 h 1954060"/>
                <a:gd name="connsiteX5" fmla="*/ 977030 w 1954060"/>
                <a:gd name="connsiteY5" fmla="*/ 0 h 1954060"/>
                <a:gd name="connsiteX6" fmla="*/ 1954060 w 1954060"/>
                <a:gd name="connsiteY6" fmla="*/ 977030 h 1954060"/>
                <a:gd name="connsiteX7" fmla="*/ 977030 w 1954060"/>
                <a:gd name="connsiteY7" fmla="*/ 1954060 h 1954060"/>
                <a:gd name="connsiteX8" fmla="*/ 0 w 1954060"/>
                <a:gd name="connsiteY8" fmla="*/ 1954060 h 1954060"/>
                <a:gd name="connsiteX9" fmla="*/ 0 w 1954060"/>
                <a:gd name="connsiteY9" fmla="*/ 977030 h 1954060"/>
                <a:gd name="connsiteX10" fmla="*/ 977030 w 1954060"/>
                <a:gd name="connsiteY10" fmla="*/ 0 h 195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060" h="1954060">
                  <a:moveTo>
                    <a:pt x="977030" y="100960"/>
                  </a:moveTo>
                  <a:cubicBezTo>
                    <a:pt x="855776" y="100960"/>
                    <a:pt x="757480" y="199256"/>
                    <a:pt x="757480" y="320510"/>
                  </a:cubicBezTo>
                  <a:cubicBezTo>
                    <a:pt x="757480" y="441764"/>
                    <a:pt x="855776" y="540060"/>
                    <a:pt x="977030" y="540060"/>
                  </a:cubicBezTo>
                  <a:cubicBezTo>
                    <a:pt x="1098284" y="540060"/>
                    <a:pt x="1196580" y="441764"/>
                    <a:pt x="1196580" y="320510"/>
                  </a:cubicBezTo>
                  <a:cubicBezTo>
                    <a:pt x="1196580" y="199256"/>
                    <a:pt x="1098284" y="100960"/>
                    <a:pt x="977030" y="100960"/>
                  </a:cubicBezTo>
                  <a:close/>
                  <a:moveTo>
                    <a:pt x="977030" y="0"/>
                  </a:moveTo>
                  <a:cubicBezTo>
                    <a:pt x="1516629" y="0"/>
                    <a:pt x="1954060" y="437431"/>
                    <a:pt x="1954060" y="977030"/>
                  </a:cubicBezTo>
                  <a:cubicBezTo>
                    <a:pt x="1954060" y="1516629"/>
                    <a:pt x="1516629" y="1954060"/>
                    <a:pt x="977030" y="1954060"/>
                  </a:cubicBezTo>
                  <a:lnTo>
                    <a:pt x="0" y="1954060"/>
                  </a:lnTo>
                  <a:lnTo>
                    <a:pt x="0" y="977030"/>
                  </a:lnTo>
                  <a:cubicBezTo>
                    <a:pt x="0" y="437431"/>
                    <a:pt x="437431" y="0"/>
                    <a:pt x="977030" y="0"/>
                  </a:cubicBezTo>
                  <a:close/>
                </a:path>
              </a:pathLst>
            </a:cu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21" name="矩形 20"/>
            <p:cNvSpPr/>
            <p:nvPr/>
          </p:nvSpPr>
          <p:spPr>
            <a:xfrm>
              <a:off x="979956" y="1616539"/>
              <a:ext cx="176324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86512" y="945672"/>
            <a:ext cx="1954060" cy="1954060"/>
            <a:chOff x="914401" y="945672"/>
            <a:chExt cx="1954060" cy="1954060"/>
          </a:xfrm>
        </p:grpSpPr>
        <p:sp>
          <p:nvSpPr>
            <p:cNvPr id="23" name="任意多边形 22"/>
            <p:cNvSpPr/>
            <p:nvPr/>
          </p:nvSpPr>
          <p:spPr bwMode="auto">
            <a:xfrm>
              <a:off x="914401" y="945672"/>
              <a:ext cx="1954060" cy="1954060"/>
            </a:xfrm>
            <a:custGeom>
              <a:avLst/>
              <a:gdLst>
                <a:gd name="connsiteX0" fmla="*/ 977030 w 1954060"/>
                <a:gd name="connsiteY0" fmla="*/ 100960 h 1954060"/>
                <a:gd name="connsiteX1" fmla="*/ 757480 w 1954060"/>
                <a:gd name="connsiteY1" fmla="*/ 320510 h 1954060"/>
                <a:gd name="connsiteX2" fmla="*/ 977030 w 1954060"/>
                <a:gd name="connsiteY2" fmla="*/ 540060 h 1954060"/>
                <a:gd name="connsiteX3" fmla="*/ 1196580 w 1954060"/>
                <a:gd name="connsiteY3" fmla="*/ 320510 h 1954060"/>
                <a:gd name="connsiteX4" fmla="*/ 977030 w 1954060"/>
                <a:gd name="connsiteY4" fmla="*/ 100960 h 1954060"/>
                <a:gd name="connsiteX5" fmla="*/ 977030 w 1954060"/>
                <a:gd name="connsiteY5" fmla="*/ 0 h 1954060"/>
                <a:gd name="connsiteX6" fmla="*/ 1954060 w 1954060"/>
                <a:gd name="connsiteY6" fmla="*/ 977030 h 1954060"/>
                <a:gd name="connsiteX7" fmla="*/ 977030 w 1954060"/>
                <a:gd name="connsiteY7" fmla="*/ 1954060 h 1954060"/>
                <a:gd name="connsiteX8" fmla="*/ 0 w 1954060"/>
                <a:gd name="connsiteY8" fmla="*/ 1954060 h 1954060"/>
                <a:gd name="connsiteX9" fmla="*/ 0 w 1954060"/>
                <a:gd name="connsiteY9" fmla="*/ 977030 h 1954060"/>
                <a:gd name="connsiteX10" fmla="*/ 977030 w 1954060"/>
                <a:gd name="connsiteY10" fmla="*/ 0 h 195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060" h="1954060">
                  <a:moveTo>
                    <a:pt x="977030" y="100960"/>
                  </a:moveTo>
                  <a:cubicBezTo>
                    <a:pt x="855776" y="100960"/>
                    <a:pt x="757480" y="199256"/>
                    <a:pt x="757480" y="320510"/>
                  </a:cubicBezTo>
                  <a:cubicBezTo>
                    <a:pt x="757480" y="441764"/>
                    <a:pt x="855776" y="540060"/>
                    <a:pt x="977030" y="540060"/>
                  </a:cubicBezTo>
                  <a:cubicBezTo>
                    <a:pt x="1098284" y="540060"/>
                    <a:pt x="1196580" y="441764"/>
                    <a:pt x="1196580" y="320510"/>
                  </a:cubicBezTo>
                  <a:cubicBezTo>
                    <a:pt x="1196580" y="199256"/>
                    <a:pt x="1098284" y="100960"/>
                    <a:pt x="977030" y="100960"/>
                  </a:cubicBezTo>
                  <a:close/>
                  <a:moveTo>
                    <a:pt x="977030" y="0"/>
                  </a:moveTo>
                  <a:cubicBezTo>
                    <a:pt x="1516629" y="0"/>
                    <a:pt x="1954060" y="437431"/>
                    <a:pt x="1954060" y="977030"/>
                  </a:cubicBezTo>
                  <a:cubicBezTo>
                    <a:pt x="1954060" y="1516629"/>
                    <a:pt x="1516629" y="1954060"/>
                    <a:pt x="977030" y="1954060"/>
                  </a:cubicBezTo>
                  <a:lnTo>
                    <a:pt x="0" y="1954060"/>
                  </a:lnTo>
                  <a:lnTo>
                    <a:pt x="0" y="977030"/>
                  </a:lnTo>
                  <a:cubicBezTo>
                    <a:pt x="0" y="437431"/>
                    <a:pt x="437431" y="0"/>
                    <a:pt x="977030" y="0"/>
                  </a:cubicBezTo>
                  <a:close/>
                </a:path>
              </a:pathLst>
            </a:cu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24" name="矩形 23"/>
            <p:cNvSpPr/>
            <p:nvPr/>
          </p:nvSpPr>
          <p:spPr>
            <a:xfrm>
              <a:off x="979956" y="1616539"/>
              <a:ext cx="176324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3500430" y="3570600"/>
            <a:ext cx="170061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15074" y="3570600"/>
            <a:ext cx="1700614" cy="93102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16"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658929" y="2236270"/>
            <a:ext cx="1826142" cy="743986"/>
          </a:xfrm>
          <a:prstGeom prst="rect">
            <a:avLst/>
          </a:prstGeom>
          <a:noFill/>
        </p:spPr>
        <p:txBody>
          <a:bodyPr wrap="none" rtlCol="0">
            <a:spAutoFit/>
          </a:bodyPr>
          <a:lstStyle/>
          <a:p>
            <a:pPr algn="ctr">
              <a:lnSpc>
                <a:spcPct val="150000"/>
              </a:lnSpc>
            </a:pPr>
            <a:r>
              <a:rPr lang="zh-CN" altLang="en-US" sz="3200" b="1">
                <a:solidFill>
                  <a:srgbClr val="00B0F0"/>
                </a:solidFill>
                <a:latin typeface="微软雅黑" panose="020B0503020204020204" pitchFamily="34" charset="-122"/>
                <a:ea typeface="微软雅黑" panose="020B0503020204020204" pitchFamily="34" charset="-122"/>
              </a:rPr>
              <a:t>巩固练习</a:t>
            </a:r>
            <a:endParaRPr lang="zh-CN" altLang="en-US" sz="25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000099" y="1142528"/>
            <a:ext cx="7143802" cy="1719735"/>
            <a:chOff x="1533005" y="888528"/>
            <a:chExt cx="6068043" cy="1719735"/>
          </a:xfrm>
        </p:grpSpPr>
        <p:pic>
          <p:nvPicPr>
            <p:cNvPr id="2050" name="Picture 2" descr="G:\00 千图网\下载资料\455997_225023760000_2.jpg"/>
            <p:cNvPicPr>
              <a:picLocks noChangeAspect="1" noChangeArrowheads="1"/>
            </p:cNvPicPr>
            <p:nvPr/>
          </p:nvPicPr>
          <p:blipFill>
            <a:blip r:embed="rId4" cstate="print"/>
            <a:srcRect l="3727" t="10543" r="3786" b="1297"/>
            <a:stretch>
              <a:fillRect/>
            </a:stretch>
          </p:blipFill>
          <p:spPr bwMode="auto">
            <a:xfrm>
              <a:off x="1533005" y="1020128"/>
              <a:ext cx="1528850" cy="1457324"/>
            </a:xfrm>
            <a:prstGeom prst="ellipse">
              <a:avLst/>
            </a:prstGeom>
            <a:noFill/>
          </p:spPr>
        </p:pic>
        <p:pic>
          <p:nvPicPr>
            <p:cNvPr id="30" name="Picture 3" descr="G:\00 千图网\下载资料\13692860.jpg"/>
            <p:cNvPicPr>
              <a:picLocks noChangeAspect="1" noChangeArrowheads="1"/>
            </p:cNvPicPr>
            <p:nvPr/>
          </p:nvPicPr>
          <p:blipFill>
            <a:blip r:embed="rId5" cstate="print"/>
            <a:srcRect l="13225" r="6420"/>
            <a:stretch>
              <a:fillRect/>
            </a:stretch>
          </p:blipFill>
          <p:spPr bwMode="auto">
            <a:xfrm>
              <a:off x="4564062" y="1038544"/>
              <a:ext cx="1512000" cy="1411239"/>
            </a:xfrm>
            <a:prstGeom prst="ellipse">
              <a:avLst/>
            </a:prstGeom>
            <a:noFill/>
          </p:spPr>
        </p:pic>
        <p:pic>
          <p:nvPicPr>
            <p:cNvPr id="31" name="Picture 3" descr="G:\00 千图网\下载资料\13692860.jpg"/>
            <p:cNvPicPr>
              <a:picLocks noChangeAspect="1" noChangeArrowheads="1"/>
            </p:cNvPicPr>
            <p:nvPr/>
          </p:nvPicPr>
          <p:blipFill>
            <a:blip r:embed="rId5" cstate="print"/>
            <a:srcRect l="13225" r="6420"/>
            <a:stretch>
              <a:fillRect/>
            </a:stretch>
          </p:blipFill>
          <p:spPr bwMode="auto">
            <a:xfrm>
              <a:off x="3051164" y="1038544"/>
              <a:ext cx="1512000" cy="1411239"/>
            </a:xfrm>
            <a:prstGeom prst="ellipse">
              <a:avLst/>
            </a:prstGeom>
            <a:noFill/>
          </p:spPr>
        </p:pic>
        <p:pic>
          <p:nvPicPr>
            <p:cNvPr id="32" name="Picture 2" descr="G:\00 千图网\下载资料\455997_225023760000_2.jpg"/>
            <p:cNvPicPr>
              <a:picLocks noChangeAspect="1" noChangeArrowheads="1"/>
            </p:cNvPicPr>
            <p:nvPr/>
          </p:nvPicPr>
          <p:blipFill>
            <a:blip r:embed="rId4" cstate="print"/>
            <a:srcRect l="3727" t="10543" r="3786" b="1297"/>
            <a:stretch>
              <a:fillRect/>
            </a:stretch>
          </p:blipFill>
          <p:spPr bwMode="auto">
            <a:xfrm>
              <a:off x="6072198" y="1020128"/>
              <a:ext cx="1528850" cy="1457324"/>
            </a:xfrm>
            <a:prstGeom prst="ellipse">
              <a:avLst/>
            </a:prstGeom>
            <a:noFill/>
          </p:spPr>
        </p:pic>
        <p:grpSp>
          <p:nvGrpSpPr>
            <p:cNvPr id="15" name="组合 14"/>
            <p:cNvGrpSpPr/>
            <p:nvPr/>
          </p:nvGrpSpPr>
          <p:grpSpPr>
            <a:xfrm>
              <a:off x="1547329" y="888528"/>
              <a:ext cx="6049341" cy="1719735"/>
              <a:chOff x="-397220" y="1952836"/>
              <a:chExt cx="9274628" cy="2636635"/>
            </a:xfrm>
          </p:grpSpPr>
          <p:grpSp>
            <p:nvGrpSpPr>
              <p:cNvPr id="16" name="组合 15"/>
              <p:cNvGrpSpPr/>
              <p:nvPr/>
            </p:nvGrpSpPr>
            <p:grpSpPr>
              <a:xfrm>
                <a:off x="1907704" y="1952836"/>
                <a:ext cx="4650376" cy="2602991"/>
                <a:chOff x="3203848" y="2042835"/>
                <a:chExt cx="4650376" cy="2602991"/>
              </a:xfrm>
              <a:solidFill>
                <a:srgbClr val="21C6FF"/>
              </a:solidFill>
            </p:grpSpPr>
            <p:sp>
              <p:nvSpPr>
                <p:cNvPr id="26" name="任意多边形 25"/>
                <p:cNvSpPr/>
                <p:nvPr/>
              </p:nvSpPr>
              <p:spPr bwMode="auto">
                <a:xfrm>
                  <a:off x="3203848" y="2042835"/>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7" name="任意多边形 26"/>
                <p:cNvSpPr/>
                <p:nvPr/>
              </p:nvSpPr>
              <p:spPr bwMode="auto">
                <a:xfrm flipV="1">
                  <a:off x="5529036" y="3333009"/>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nvGrpSpPr>
              <p:cNvPr id="17" name="组合 16"/>
              <p:cNvGrpSpPr/>
              <p:nvPr/>
            </p:nvGrpSpPr>
            <p:grpSpPr>
              <a:xfrm flipV="1">
                <a:off x="1907704" y="2012606"/>
                <a:ext cx="4650376" cy="2576865"/>
                <a:chOff x="3203848" y="2055898"/>
                <a:chExt cx="4650376" cy="2576865"/>
              </a:xfrm>
              <a:solidFill>
                <a:srgbClr val="FFC000"/>
              </a:solidFill>
            </p:grpSpPr>
            <p:sp>
              <p:nvSpPr>
                <p:cNvPr id="24" name="任意多边形 23"/>
                <p:cNvSpPr/>
                <p:nvPr/>
              </p:nvSpPr>
              <p:spPr bwMode="auto">
                <a:xfrm>
                  <a:off x="3203848" y="2055898"/>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5" name="任意多边形 24"/>
                <p:cNvSpPr/>
                <p:nvPr/>
              </p:nvSpPr>
              <p:spPr bwMode="auto">
                <a:xfrm flipV="1">
                  <a:off x="5529036" y="3319946"/>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nvGrpSpPr>
              <p:cNvPr id="18" name="组合 17"/>
              <p:cNvGrpSpPr/>
              <p:nvPr/>
            </p:nvGrpSpPr>
            <p:grpSpPr>
              <a:xfrm>
                <a:off x="6552220" y="1952836"/>
                <a:ext cx="2325188" cy="2602991"/>
                <a:chOff x="4366442" y="2042835"/>
                <a:chExt cx="2325188" cy="2602991"/>
              </a:xfrm>
              <a:solidFill>
                <a:srgbClr val="21C6FF"/>
              </a:solidFill>
            </p:grpSpPr>
            <p:sp>
              <p:nvSpPr>
                <p:cNvPr id="22" name="任意多边形 21"/>
                <p:cNvSpPr/>
                <p:nvPr/>
              </p:nvSpPr>
              <p:spPr bwMode="auto">
                <a:xfrm>
                  <a:off x="4366442" y="2042835"/>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3" name="任意多边形 22"/>
                <p:cNvSpPr/>
                <p:nvPr/>
              </p:nvSpPr>
              <p:spPr bwMode="auto">
                <a:xfrm flipV="1">
                  <a:off x="4366442" y="3333009"/>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nvGrpSpPr>
              <p:cNvPr id="19" name="组合 18"/>
              <p:cNvGrpSpPr/>
              <p:nvPr/>
            </p:nvGrpSpPr>
            <p:grpSpPr>
              <a:xfrm>
                <a:off x="-397220" y="1952836"/>
                <a:ext cx="2325188" cy="2602991"/>
                <a:chOff x="4366442" y="2042835"/>
                <a:chExt cx="2325188" cy="2602991"/>
              </a:xfrm>
              <a:solidFill>
                <a:srgbClr val="21C6FF"/>
              </a:solidFill>
            </p:grpSpPr>
            <p:sp>
              <p:nvSpPr>
                <p:cNvPr id="20" name="任意多边形 19"/>
                <p:cNvSpPr/>
                <p:nvPr/>
              </p:nvSpPr>
              <p:spPr bwMode="auto">
                <a:xfrm>
                  <a:off x="4366442" y="2042835"/>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1" name="任意多边形 20"/>
                <p:cNvSpPr/>
                <p:nvPr/>
              </p:nvSpPr>
              <p:spPr bwMode="auto">
                <a:xfrm flipV="1">
                  <a:off x="4366442" y="3333009"/>
                  <a:ext cx="2325188" cy="1312817"/>
                </a:xfrm>
                <a:custGeom>
                  <a:avLst/>
                  <a:gdLst>
                    <a:gd name="connsiteX0" fmla="*/ 1162594 w 2325188"/>
                    <a:gd name="connsiteY0" fmla="*/ 0 h 1312817"/>
                    <a:gd name="connsiteX1" fmla="*/ 2325188 w 2325188"/>
                    <a:gd name="connsiteY1" fmla="*/ 1162594 h 1312817"/>
                    <a:gd name="connsiteX2" fmla="*/ 2319186 w 2325188"/>
                    <a:gd name="connsiteY2" fmla="*/ 1281463 h 1312817"/>
                    <a:gd name="connsiteX3" fmla="*/ 2314401 w 2325188"/>
                    <a:gd name="connsiteY3" fmla="*/ 1312817 h 1312817"/>
                    <a:gd name="connsiteX4" fmla="*/ 2301568 w 2325188"/>
                    <a:gd name="connsiteY4" fmla="*/ 1228736 h 1312817"/>
                    <a:gd name="connsiteX5" fmla="*/ 1162594 w 2325188"/>
                    <a:gd name="connsiteY5" fmla="*/ 300445 h 1312817"/>
                    <a:gd name="connsiteX6" fmla="*/ 23620 w 2325188"/>
                    <a:gd name="connsiteY6" fmla="*/ 1228736 h 1312817"/>
                    <a:gd name="connsiteX7" fmla="*/ 10788 w 2325188"/>
                    <a:gd name="connsiteY7" fmla="*/ 1312817 h 1312817"/>
                    <a:gd name="connsiteX8" fmla="*/ 6003 w 2325188"/>
                    <a:gd name="connsiteY8" fmla="*/ 1281463 h 1312817"/>
                    <a:gd name="connsiteX9" fmla="*/ 0 w 2325188"/>
                    <a:gd name="connsiteY9" fmla="*/ 1162594 h 1312817"/>
                    <a:gd name="connsiteX10" fmla="*/ 1162594 w 2325188"/>
                    <a:gd name="connsiteY10" fmla="*/ 0 h 131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188" h="1312817">
                      <a:moveTo>
                        <a:pt x="1162594" y="0"/>
                      </a:moveTo>
                      <a:cubicBezTo>
                        <a:pt x="1804677" y="0"/>
                        <a:pt x="2325188" y="520511"/>
                        <a:pt x="2325188" y="1162594"/>
                      </a:cubicBezTo>
                      <a:cubicBezTo>
                        <a:pt x="2325188" y="1202724"/>
                        <a:pt x="2323155" y="1242380"/>
                        <a:pt x="2319186" y="1281463"/>
                      </a:cubicBezTo>
                      <a:lnTo>
                        <a:pt x="2314401" y="1312817"/>
                      </a:lnTo>
                      <a:lnTo>
                        <a:pt x="2301568" y="1228736"/>
                      </a:lnTo>
                      <a:cubicBezTo>
                        <a:pt x="2193161" y="698961"/>
                        <a:pt x="1724417" y="300445"/>
                        <a:pt x="1162594" y="300445"/>
                      </a:cubicBezTo>
                      <a:cubicBezTo>
                        <a:pt x="600772" y="300445"/>
                        <a:pt x="132027" y="698961"/>
                        <a:pt x="23620" y="1228736"/>
                      </a:cubicBezTo>
                      <a:lnTo>
                        <a:pt x="10788" y="1312817"/>
                      </a:lnTo>
                      <a:lnTo>
                        <a:pt x="6003" y="1281463"/>
                      </a:lnTo>
                      <a:cubicBezTo>
                        <a:pt x="2033" y="1242380"/>
                        <a:pt x="0" y="1202724"/>
                        <a:pt x="0" y="1162594"/>
                      </a:cubicBezTo>
                      <a:cubicBezTo>
                        <a:pt x="0" y="520511"/>
                        <a:pt x="520511" y="0"/>
                        <a:pt x="1162594" y="0"/>
                      </a:cubicBezTo>
                      <a:close/>
                    </a:path>
                  </a:pathLst>
                </a:custGeom>
                <a:grp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grpSp>
      <p:sp>
        <p:nvSpPr>
          <p:cNvPr id="33" name="矩形 32"/>
          <p:cNvSpPr/>
          <p:nvPr/>
        </p:nvSpPr>
        <p:spPr>
          <a:xfrm>
            <a:off x="1026580" y="3022760"/>
            <a:ext cx="1792820" cy="1208023"/>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858907" y="3022760"/>
            <a:ext cx="1792820" cy="1208023"/>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691234" y="3022760"/>
            <a:ext cx="1792820" cy="1208023"/>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523560" y="3022760"/>
            <a:ext cx="1792820" cy="1208023"/>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 千图网\底板\tooopen_sy_122792947765副本.png"/>
          <p:cNvPicPr>
            <a:picLocks noChangeAspect="1" noChangeArrowheads="1"/>
          </p:cNvPicPr>
          <p:nvPr/>
        </p:nvPicPr>
        <p:blipFill>
          <a:blip r:embed="rId3"/>
          <a:srcRect/>
          <a:stretch>
            <a:fillRect/>
          </a:stretch>
        </p:blipFill>
        <p:spPr bwMode="auto">
          <a:xfrm>
            <a:off x="611188" y="654302"/>
            <a:ext cx="3871912" cy="3871912"/>
          </a:xfrm>
          <a:prstGeom prst="rect">
            <a:avLst/>
          </a:prstGeom>
          <a:noFill/>
        </p:spPr>
      </p:pic>
      <p:sp>
        <p:nvSpPr>
          <p:cNvPr id="4" name="文本框 3"/>
          <p:cNvSpPr txBox="1"/>
          <p:nvPr/>
        </p:nvSpPr>
        <p:spPr>
          <a:xfrm>
            <a:off x="2226736" y="2316740"/>
            <a:ext cx="1569660" cy="646331"/>
          </a:xfrm>
          <a:prstGeom prst="rect">
            <a:avLst/>
          </a:prstGeom>
          <a:noFill/>
        </p:spPr>
        <p:txBody>
          <a:bodyPr wrap="none" rtlCol="0">
            <a:spAutoFit/>
          </a:bodyPr>
          <a:lstStyle/>
          <a:p>
            <a:pPr algn="ctr"/>
            <a:r>
              <a:rPr lang="zh-CN" altLang="en-US" sz="3600" b="1">
                <a:solidFill>
                  <a:srgbClr val="FFFF00"/>
                </a:solidFill>
                <a:latin typeface="微软雅黑" panose="020B0503020204020204" pitchFamily="34" charset="-122"/>
                <a:ea typeface="微软雅黑" panose="020B0503020204020204" pitchFamily="34" charset="-122"/>
              </a:rPr>
              <a:t>目　录</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70152" y="896957"/>
            <a:ext cx="2478447" cy="497503"/>
            <a:chOff x="5141552" y="1277957"/>
            <a:chExt cx="2478447" cy="497503"/>
          </a:xfrm>
        </p:grpSpPr>
        <p:grpSp>
          <p:nvGrpSpPr>
            <p:cNvPr id="14" name="组合 13"/>
            <p:cNvGrpSpPr/>
            <p:nvPr/>
          </p:nvGrpSpPr>
          <p:grpSpPr>
            <a:xfrm>
              <a:off x="5141552" y="1277957"/>
              <a:ext cx="2478447" cy="497503"/>
              <a:chOff x="5141552" y="1277957"/>
              <a:chExt cx="2478447" cy="497503"/>
            </a:xfrm>
          </p:grpSpPr>
          <p:sp>
            <p:nvSpPr>
              <p:cNvPr id="11" name="五边形 10"/>
              <p:cNvSpPr/>
              <p:nvPr/>
            </p:nvSpPr>
            <p:spPr>
              <a:xfrm flipH="1">
                <a:off x="5141552" y="1277957"/>
                <a:ext cx="2478447"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5278259" y="137323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3"/>
            <p:cNvSpPr txBox="1"/>
            <p:nvPr/>
          </p:nvSpPr>
          <p:spPr>
            <a:xfrm>
              <a:off x="5887780" y="1285357"/>
              <a:ext cx="1415772" cy="461665"/>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新课引入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文本框 3"/>
            <p:cNvSpPr txBox="1"/>
            <p:nvPr/>
          </p:nvSpPr>
          <p:spPr>
            <a:xfrm>
              <a:off x="5181605" y="1295391"/>
              <a:ext cx="492444" cy="461665"/>
            </a:xfrm>
            <a:prstGeom prst="rect">
              <a:avLst/>
            </a:prstGeom>
            <a:noFill/>
          </p:spPr>
          <p:txBody>
            <a:bodyPr wrap="none" rtlCol="0">
              <a:spAutoFit/>
            </a:bodyPr>
            <a:lstStyle/>
            <a:p>
              <a:pPr algn="ctr"/>
              <a:r>
                <a:rPr lang="zh-CN" altLang="en-US" sz="2400" b="1" dirty="0">
                  <a:solidFill>
                    <a:srgbClr val="FF3399"/>
                  </a:solidFill>
                  <a:latin typeface="微软雅黑" panose="020B0503020204020204" pitchFamily="34" charset="-122"/>
                  <a:ea typeface="微软雅黑" panose="020B0503020204020204" pitchFamily="34" charset="-122"/>
                </a:rPr>
                <a:t>１</a:t>
              </a:r>
            </a:p>
          </p:txBody>
        </p:sp>
      </p:grpSp>
      <p:grpSp>
        <p:nvGrpSpPr>
          <p:cNvPr id="18" name="组合 17"/>
          <p:cNvGrpSpPr/>
          <p:nvPr/>
        </p:nvGrpSpPr>
        <p:grpSpPr>
          <a:xfrm>
            <a:off x="5370152" y="1613314"/>
            <a:ext cx="2478447" cy="497503"/>
            <a:chOff x="5141552" y="1277957"/>
            <a:chExt cx="2478447" cy="497503"/>
          </a:xfrm>
        </p:grpSpPr>
        <p:grpSp>
          <p:nvGrpSpPr>
            <p:cNvPr id="19" name="组合 18"/>
            <p:cNvGrpSpPr/>
            <p:nvPr/>
          </p:nvGrpSpPr>
          <p:grpSpPr>
            <a:xfrm>
              <a:off x="5141552" y="1277957"/>
              <a:ext cx="2478447" cy="497503"/>
              <a:chOff x="5141552" y="1277957"/>
              <a:chExt cx="2478447" cy="497503"/>
            </a:xfrm>
          </p:grpSpPr>
          <p:sp>
            <p:nvSpPr>
              <p:cNvPr id="22" name="五边形 21"/>
              <p:cNvSpPr/>
              <p:nvPr/>
            </p:nvSpPr>
            <p:spPr>
              <a:xfrm flipH="1">
                <a:off x="5141552" y="1277957"/>
                <a:ext cx="2478447"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00000">
                <a:off x="5278259" y="137323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3"/>
            <p:cNvSpPr txBox="1"/>
            <p:nvPr/>
          </p:nvSpPr>
          <p:spPr>
            <a:xfrm>
              <a:off x="5887780" y="1285357"/>
              <a:ext cx="1415772" cy="461665"/>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新课学习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文本框 3"/>
            <p:cNvSpPr txBox="1"/>
            <p:nvPr/>
          </p:nvSpPr>
          <p:spPr>
            <a:xfrm>
              <a:off x="5181605" y="1295391"/>
              <a:ext cx="492444" cy="461665"/>
            </a:xfrm>
            <a:prstGeom prst="rect">
              <a:avLst/>
            </a:prstGeom>
            <a:noFill/>
          </p:spPr>
          <p:txBody>
            <a:bodyPr wrap="none" rtlCol="0">
              <a:spAutoFit/>
            </a:bodyPr>
            <a:lstStyle/>
            <a:p>
              <a:pPr algn="ctr"/>
              <a:r>
                <a:rPr lang="zh-CN" altLang="en-US" sz="2400" b="1">
                  <a:solidFill>
                    <a:srgbClr val="92D050"/>
                  </a:solidFill>
                  <a:latin typeface="微软雅黑" panose="020B0503020204020204" pitchFamily="34" charset="-122"/>
                  <a:ea typeface="微软雅黑" panose="020B0503020204020204" pitchFamily="34" charset="-122"/>
                </a:rPr>
                <a:t>２</a:t>
              </a:r>
              <a:endParaRPr lang="zh-CN" altLang="en-US" sz="2400" b="1" dirty="0">
                <a:solidFill>
                  <a:srgbClr val="92D05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370152" y="2329671"/>
            <a:ext cx="2478447" cy="497503"/>
            <a:chOff x="5141552" y="1277957"/>
            <a:chExt cx="2478447" cy="497503"/>
          </a:xfrm>
        </p:grpSpPr>
        <p:grpSp>
          <p:nvGrpSpPr>
            <p:cNvPr id="25" name="组合 24"/>
            <p:cNvGrpSpPr/>
            <p:nvPr/>
          </p:nvGrpSpPr>
          <p:grpSpPr>
            <a:xfrm>
              <a:off x="5141552" y="1277957"/>
              <a:ext cx="2478447" cy="497503"/>
              <a:chOff x="5141552" y="1277957"/>
              <a:chExt cx="2478447" cy="497503"/>
            </a:xfrm>
          </p:grpSpPr>
          <p:sp>
            <p:nvSpPr>
              <p:cNvPr id="28" name="五边形 27"/>
              <p:cNvSpPr/>
              <p:nvPr/>
            </p:nvSpPr>
            <p:spPr>
              <a:xfrm flipH="1">
                <a:off x="5141552" y="1277957"/>
                <a:ext cx="2478447" cy="497503"/>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00000">
                <a:off x="5278259" y="137323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3"/>
            <p:cNvSpPr txBox="1"/>
            <p:nvPr/>
          </p:nvSpPr>
          <p:spPr>
            <a:xfrm>
              <a:off x="5887780" y="1285357"/>
              <a:ext cx="1415773" cy="461665"/>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归纳总结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文本框 3"/>
            <p:cNvSpPr txBox="1"/>
            <p:nvPr/>
          </p:nvSpPr>
          <p:spPr>
            <a:xfrm>
              <a:off x="5181605" y="1295391"/>
              <a:ext cx="492444" cy="461665"/>
            </a:xfrm>
            <a:prstGeom prst="rect">
              <a:avLst/>
            </a:prstGeom>
            <a:noFill/>
          </p:spPr>
          <p:txBody>
            <a:bodyPr wrap="none" rtlCol="0">
              <a:spAutoFit/>
            </a:bodyPr>
            <a:lstStyle/>
            <a:p>
              <a:pPr algn="ctr"/>
              <a:r>
                <a:rPr lang="zh-CN" altLang="en-US" sz="2400" b="1">
                  <a:solidFill>
                    <a:srgbClr val="7030A0"/>
                  </a:solidFill>
                  <a:latin typeface="微软雅黑" panose="020B0503020204020204" pitchFamily="34" charset="-122"/>
                  <a:ea typeface="微软雅黑" panose="020B0503020204020204" pitchFamily="34" charset="-122"/>
                </a:rPr>
                <a:t>３</a:t>
              </a:r>
              <a:endParaRPr lang="zh-CN" altLang="en-US" sz="2400" b="1" dirty="0">
                <a:solidFill>
                  <a:srgbClr val="7030A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370152" y="3046028"/>
            <a:ext cx="2478447" cy="497503"/>
            <a:chOff x="5141552" y="1277957"/>
            <a:chExt cx="2478447" cy="497503"/>
          </a:xfrm>
        </p:grpSpPr>
        <p:grpSp>
          <p:nvGrpSpPr>
            <p:cNvPr id="31" name="组合 30"/>
            <p:cNvGrpSpPr/>
            <p:nvPr/>
          </p:nvGrpSpPr>
          <p:grpSpPr>
            <a:xfrm>
              <a:off x="5141552" y="1277957"/>
              <a:ext cx="2478447" cy="497503"/>
              <a:chOff x="5141552" y="1277957"/>
              <a:chExt cx="2478447" cy="497503"/>
            </a:xfrm>
          </p:grpSpPr>
          <p:sp>
            <p:nvSpPr>
              <p:cNvPr id="34" name="五边形 33"/>
              <p:cNvSpPr/>
              <p:nvPr/>
            </p:nvSpPr>
            <p:spPr>
              <a:xfrm flipH="1">
                <a:off x="5141552" y="1277957"/>
                <a:ext cx="2478447" cy="49750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2700000">
                <a:off x="5278259" y="137323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
            <p:cNvSpPr txBox="1"/>
            <p:nvPr/>
          </p:nvSpPr>
          <p:spPr>
            <a:xfrm>
              <a:off x="5887780" y="1285357"/>
              <a:ext cx="1415772" cy="461665"/>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巩固练习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3" name="文本框 3"/>
            <p:cNvSpPr txBox="1"/>
            <p:nvPr/>
          </p:nvSpPr>
          <p:spPr>
            <a:xfrm>
              <a:off x="5181605" y="1295391"/>
              <a:ext cx="492444" cy="461665"/>
            </a:xfrm>
            <a:prstGeom prst="rect">
              <a:avLst/>
            </a:prstGeom>
            <a:noFill/>
          </p:spPr>
          <p:txBody>
            <a:bodyPr wrap="none" rtlCol="0">
              <a:spAutoFit/>
            </a:bodyPr>
            <a:lstStyle/>
            <a:p>
              <a:pPr algn="ctr"/>
              <a:r>
                <a:rPr lang="zh-CN" altLang="en-US" sz="2400" b="1">
                  <a:solidFill>
                    <a:srgbClr val="0070C0"/>
                  </a:solidFill>
                  <a:latin typeface="微软雅黑" panose="020B0503020204020204" pitchFamily="34" charset="-122"/>
                  <a:ea typeface="微软雅黑" panose="020B0503020204020204" pitchFamily="34" charset="-122"/>
                </a:rPr>
                <a:t>４</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370152" y="3762386"/>
            <a:ext cx="2478447" cy="497503"/>
            <a:chOff x="5141552" y="1277957"/>
            <a:chExt cx="2478447" cy="497503"/>
          </a:xfrm>
        </p:grpSpPr>
        <p:grpSp>
          <p:nvGrpSpPr>
            <p:cNvPr id="37" name="组合 36"/>
            <p:cNvGrpSpPr/>
            <p:nvPr/>
          </p:nvGrpSpPr>
          <p:grpSpPr>
            <a:xfrm>
              <a:off x="5141552" y="1277957"/>
              <a:ext cx="2478447" cy="497503"/>
              <a:chOff x="5141552" y="1277957"/>
              <a:chExt cx="2478447" cy="497503"/>
            </a:xfrm>
          </p:grpSpPr>
          <p:sp>
            <p:nvSpPr>
              <p:cNvPr id="40" name="五边形 39"/>
              <p:cNvSpPr/>
              <p:nvPr/>
            </p:nvSpPr>
            <p:spPr>
              <a:xfrm flipH="1">
                <a:off x="5141552" y="1277957"/>
                <a:ext cx="2478447" cy="49750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700000">
                <a:off x="5278259" y="137323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
            <p:cNvSpPr txBox="1"/>
            <p:nvPr/>
          </p:nvSpPr>
          <p:spPr>
            <a:xfrm>
              <a:off x="5887780" y="1285357"/>
              <a:ext cx="1415773" cy="461665"/>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课后作业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9" name="文本框 3"/>
            <p:cNvSpPr txBox="1"/>
            <p:nvPr/>
          </p:nvSpPr>
          <p:spPr>
            <a:xfrm>
              <a:off x="5181605" y="1295391"/>
              <a:ext cx="492444" cy="461665"/>
            </a:xfrm>
            <a:prstGeom prst="rect">
              <a:avLst/>
            </a:prstGeom>
            <a:noFill/>
          </p:spPr>
          <p:txBody>
            <a:bodyPr wrap="none" rtlCol="0">
              <a:spAutoFit/>
            </a:bodyPr>
            <a:lstStyle/>
            <a:p>
              <a:pPr algn="ctr"/>
              <a:r>
                <a:rPr lang="zh-CN" altLang="en-US" sz="2400" b="1">
                  <a:solidFill>
                    <a:srgbClr val="FFC000"/>
                  </a:solidFill>
                  <a:latin typeface="微软雅黑" panose="020B0503020204020204" pitchFamily="34" charset="-122"/>
                  <a:ea typeface="微软雅黑" panose="020B0503020204020204" pitchFamily="34" charset="-122"/>
                </a:rPr>
                <a:t>５</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1763699" y="1012813"/>
            <a:ext cx="5627701" cy="987090"/>
            <a:chOff x="1763699" y="1012813"/>
            <a:chExt cx="5627701" cy="987090"/>
          </a:xfrm>
        </p:grpSpPr>
        <p:grpSp>
          <p:nvGrpSpPr>
            <p:cNvPr id="18" name="组合 17"/>
            <p:cNvGrpSpPr/>
            <p:nvPr/>
          </p:nvGrpSpPr>
          <p:grpSpPr>
            <a:xfrm>
              <a:off x="1763699" y="1012813"/>
              <a:ext cx="5616602" cy="987090"/>
              <a:chOff x="1050898" y="954076"/>
              <a:chExt cx="6759790" cy="1188000"/>
            </a:xfrm>
          </p:grpSpPr>
          <p:sp>
            <p:nvSpPr>
              <p:cNvPr id="8" name="矩形 7"/>
              <p:cNvSpPr/>
              <p:nvPr/>
            </p:nvSpPr>
            <p:spPr>
              <a:xfrm>
                <a:off x="1690688" y="954076"/>
                <a:ext cx="6120000" cy="1188000"/>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G:\00 千图网\下载资料\455997_225023760000_2.jpg"/>
              <p:cNvPicPr>
                <a:picLocks noChangeAspect="1" noChangeArrowheads="1"/>
              </p:cNvPicPr>
              <p:nvPr/>
            </p:nvPicPr>
            <p:blipFill>
              <a:blip r:embed="rId4" cstate="print"/>
              <a:srcRect l="3727" t="10543" r="3786" b="1297"/>
              <a:stretch>
                <a:fillRect/>
              </a:stretch>
            </p:blipFill>
            <p:spPr bwMode="auto">
              <a:xfrm>
                <a:off x="1050898" y="1014095"/>
                <a:ext cx="1333870" cy="1080000"/>
              </a:xfrm>
              <a:prstGeom prst="ellipse">
                <a:avLst/>
              </a:prstGeom>
              <a:noFill/>
              <a:ln w="76200">
                <a:solidFill>
                  <a:srgbClr val="00B0F0"/>
                </a:solidFill>
              </a:ln>
            </p:spPr>
          </p:pic>
        </p:grpSp>
        <p:sp>
          <p:nvSpPr>
            <p:cNvPr id="19" name="矩形 18"/>
            <p:cNvSpPr/>
            <p:nvPr/>
          </p:nvSpPr>
          <p:spPr>
            <a:xfrm>
              <a:off x="2931580" y="1105060"/>
              <a:ext cx="4459820"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文本点击此处更换文本点击此处更换文本点击此处更换文本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763700" y="2205982"/>
            <a:ext cx="5592638" cy="987090"/>
            <a:chOff x="1763700" y="2205982"/>
            <a:chExt cx="5592638" cy="987090"/>
          </a:xfrm>
        </p:grpSpPr>
        <p:grpSp>
          <p:nvGrpSpPr>
            <p:cNvPr id="17" name="组合 16"/>
            <p:cNvGrpSpPr/>
            <p:nvPr/>
          </p:nvGrpSpPr>
          <p:grpSpPr>
            <a:xfrm>
              <a:off x="1763700" y="2205982"/>
              <a:ext cx="5592638" cy="987090"/>
              <a:chOff x="1050898" y="2412231"/>
              <a:chExt cx="6730949" cy="1188000"/>
            </a:xfrm>
          </p:grpSpPr>
          <p:sp>
            <p:nvSpPr>
              <p:cNvPr id="11" name="矩形 10"/>
              <p:cNvSpPr/>
              <p:nvPr/>
            </p:nvSpPr>
            <p:spPr>
              <a:xfrm>
                <a:off x="1050898" y="2412231"/>
                <a:ext cx="6120000" cy="1188000"/>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descr="G:\00 千图网\下载资料\13692860.jpg"/>
              <p:cNvPicPr>
                <a:picLocks noChangeAspect="1" noChangeArrowheads="1"/>
              </p:cNvPicPr>
              <p:nvPr/>
            </p:nvPicPr>
            <p:blipFill>
              <a:blip r:embed="rId5" cstate="print"/>
              <a:srcRect l="13225" r="6420"/>
              <a:stretch>
                <a:fillRect/>
              </a:stretch>
            </p:blipFill>
            <p:spPr bwMode="auto">
              <a:xfrm>
                <a:off x="6419601" y="2463031"/>
                <a:ext cx="1362246" cy="1080000"/>
              </a:xfrm>
              <a:prstGeom prst="ellipse">
                <a:avLst/>
              </a:prstGeom>
              <a:noFill/>
              <a:ln w="76200">
                <a:solidFill>
                  <a:srgbClr val="00B0F0"/>
                </a:solidFill>
              </a:ln>
            </p:spPr>
          </p:pic>
        </p:grpSp>
        <p:sp>
          <p:nvSpPr>
            <p:cNvPr id="20" name="矩形 19"/>
            <p:cNvSpPr/>
            <p:nvPr/>
          </p:nvSpPr>
          <p:spPr>
            <a:xfrm>
              <a:off x="1785918" y="2285998"/>
              <a:ext cx="4459820"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文本点击此处更换文本点击此处更换文本点击此处更换文本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763699" y="3399152"/>
            <a:ext cx="5625047" cy="987090"/>
            <a:chOff x="1763699" y="3399152"/>
            <a:chExt cx="5625047" cy="987090"/>
          </a:xfrm>
        </p:grpSpPr>
        <p:grpSp>
          <p:nvGrpSpPr>
            <p:cNvPr id="16" name="组合 15"/>
            <p:cNvGrpSpPr/>
            <p:nvPr/>
          </p:nvGrpSpPr>
          <p:grpSpPr>
            <a:xfrm>
              <a:off x="1763699" y="3399152"/>
              <a:ext cx="5616602" cy="987090"/>
              <a:chOff x="1050898" y="3797615"/>
              <a:chExt cx="6759790" cy="1188000"/>
            </a:xfrm>
          </p:grpSpPr>
          <p:sp>
            <p:nvSpPr>
              <p:cNvPr id="14" name="矩形 13"/>
              <p:cNvSpPr/>
              <p:nvPr/>
            </p:nvSpPr>
            <p:spPr>
              <a:xfrm>
                <a:off x="1690688" y="3797615"/>
                <a:ext cx="6120000" cy="1188000"/>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G:\00 千图网\下载资料\455997_225023760000_2.jpg"/>
              <p:cNvPicPr>
                <a:picLocks noChangeAspect="1" noChangeArrowheads="1"/>
              </p:cNvPicPr>
              <p:nvPr/>
            </p:nvPicPr>
            <p:blipFill>
              <a:blip r:embed="rId4" cstate="print"/>
              <a:srcRect l="3727" t="10543" r="3786" b="1297"/>
              <a:stretch>
                <a:fillRect/>
              </a:stretch>
            </p:blipFill>
            <p:spPr bwMode="auto">
              <a:xfrm>
                <a:off x="1050898" y="3857634"/>
                <a:ext cx="1333870" cy="1080000"/>
              </a:xfrm>
              <a:prstGeom prst="ellipse">
                <a:avLst/>
              </a:prstGeom>
              <a:noFill/>
              <a:ln w="76200">
                <a:solidFill>
                  <a:srgbClr val="00B0F0"/>
                </a:solidFill>
              </a:ln>
            </p:spPr>
          </p:pic>
        </p:grpSp>
        <p:sp>
          <p:nvSpPr>
            <p:cNvPr id="21" name="矩形 20"/>
            <p:cNvSpPr/>
            <p:nvPr/>
          </p:nvSpPr>
          <p:spPr>
            <a:xfrm>
              <a:off x="2928926" y="3500444"/>
              <a:ext cx="4459820" cy="777136"/>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tx1">
                      <a:lumMod val="65000"/>
                      <a:lumOff val="35000"/>
                    </a:schemeClr>
                  </a:solidFill>
                  <a:latin typeface="微软雅黑" pitchFamily="34" charset="-122"/>
                  <a:ea typeface="微软雅黑" pitchFamily="34" charset="-122"/>
                </a:rPr>
                <a:t>输</a:t>
              </a:r>
              <a:r>
                <a:rPr lang="zh-CN" altLang="en-US" sz="1800" b="1" kern="0" dirty="0">
                  <a:solidFill>
                    <a:schemeClr val="tx1">
                      <a:lumMod val="65000"/>
                      <a:lumOff val="35000"/>
                    </a:schemeClr>
                  </a:solidFill>
                  <a:latin typeface="微软雅黑" pitchFamily="34" charset="-122"/>
                  <a:ea typeface="微软雅黑" pitchFamily="34" charset="-122"/>
                </a:rPr>
                <a:t>入您的标题</a:t>
              </a:r>
              <a:endParaRPr lang="en-US" altLang="zh-CN" sz="1800" b="1" kern="0" dirty="0">
                <a:solidFill>
                  <a:schemeClr val="tx1">
                    <a:lumMod val="65000"/>
                    <a:lumOff val="35000"/>
                  </a:schemeClr>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文本点击此处更换文本点击此处更换文本点击此处更换文本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658929" y="2236270"/>
            <a:ext cx="1826141" cy="830997"/>
          </a:xfrm>
          <a:prstGeom prst="rect">
            <a:avLst/>
          </a:prstGeom>
          <a:noFill/>
        </p:spPr>
        <p:txBody>
          <a:bodyPr wrap="none" rtlCol="0">
            <a:spAutoFit/>
          </a:bodyPr>
          <a:lstStyle/>
          <a:p>
            <a:pPr algn="ctr">
              <a:lnSpc>
                <a:spcPct val="150000"/>
              </a:lnSpc>
            </a:pPr>
            <a:r>
              <a:rPr lang="zh-CN" altLang="en-US" sz="3200" b="1">
                <a:solidFill>
                  <a:srgbClr val="00B0F0"/>
                </a:solidFill>
                <a:latin typeface="微软雅黑" panose="020B0503020204020204" pitchFamily="34" charset="-122"/>
                <a:ea typeface="微软雅黑" panose="020B0503020204020204" pitchFamily="34" charset="-122"/>
              </a:rPr>
              <a:t>课后作业</a:t>
            </a:r>
            <a:endParaRPr lang="zh-CN" altLang="en-US" sz="25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1144588" y="936625"/>
            <a:ext cx="1725612" cy="2317753"/>
            <a:chOff x="890588" y="936625"/>
            <a:chExt cx="1725612" cy="2317753"/>
          </a:xfrm>
        </p:grpSpPr>
        <p:grpSp>
          <p:nvGrpSpPr>
            <p:cNvPr id="17" name="组合 16"/>
            <p:cNvGrpSpPr/>
            <p:nvPr/>
          </p:nvGrpSpPr>
          <p:grpSpPr>
            <a:xfrm>
              <a:off x="890588" y="936625"/>
              <a:ext cx="1725612" cy="1447583"/>
              <a:chOff x="890588" y="936625"/>
              <a:chExt cx="1725612" cy="1447583"/>
            </a:xfrm>
          </p:grpSpPr>
          <p:grpSp>
            <p:nvGrpSpPr>
              <p:cNvPr id="5" name="组合 4"/>
              <p:cNvGrpSpPr/>
              <p:nvPr/>
            </p:nvGrpSpPr>
            <p:grpSpPr>
              <a:xfrm>
                <a:off x="1566882" y="2024208"/>
                <a:ext cx="180000" cy="360000"/>
                <a:chOff x="2794000" y="1571618"/>
                <a:chExt cx="266700" cy="552452"/>
              </a:xfrm>
            </p:grpSpPr>
            <p:sp>
              <p:nvSpPr>
                <p:cNvPr id="3" name="心形 2"/>
                <p:cNvSpPr/>
                <p:nvPr/>
              </p:nvSpPr>
              <p:spPr>
                <a:xfrm>
                  <a:off x="2794000" y="1571618"/>
                  <a:ext cx="266700" cy="266700"/>
                </a:xfrm>
                <a:prstGeom prst="hear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心形 3"/>
                <p:cNvSpPr/>
                <p:nvPr/>
              </p:nvSpPr>
              <p:spPr>
                <a:xfrm>
                  <a:off x="2794000" y="1857370"/>
                  <a:ext cx="266700" cy="266700"/>
                </a:xfrm>
                <a:prstGeom prst="hear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890588" y="936625"/>
                <a:ext cx="172561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00B0F0"/>
                    </a:solidFill>
                    <a:latin typeface="微软雅黑" pitchFamily="34" charset="-122"/>
                    <a:ea typeface="微软雅黑" pitchFamily="34" charset="-122"/>
                  </a:rPr>
                  <a:t>输</a:t>
                </a:r>
                <a:r>
                  <a:rPr lang="zh-CN" altLang="en-US" sz="1800" b="1" kern="0" dirty="0">
                    <a:solidFill>
                      <a:srgbClr val="00B0F0"/>
                    </a:solidFill>
                    <a:latin typeface="微软雅黑" pitchFamily="34" charset="-122"/>
                    <a:ea typeface="微软雅黑" pitchFamily="34" charset="-122"/>
                  </a:rPr>
                  <a:t>入您的标题</a:t>
                </a:r>
                <a:endParaRPr lang="en-US" altLang="zh-CN" sz="1800" b="1" kern="0" dirty="0">
                  <a:solidFill>
                    <a:srgbClr val="00B0F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239280" y="2470148"/>
              <a:ext cx="823440" cy="784230"/>
              <a:chOff x="1239280" y="2470148"/>
              <a:chExt cx="823440" cy="784230"/>
            </a:xfrm>
          </p:grpSpPr>
          <p:sp>
            <p:nvSpPr>
              <p:cNvPr id="2" name="正五边形 1"/>
              <p:cNvSpPr/>
              <p:nvPr/>
            </p:nvSpPr>
            <p:spPr>
              <a:xfrm>
                <a:off x="1239280" y="2470148"/>
                <a:ext cx="823440" cy="784230"/>
              </a:xfrm>
              <a:prstGeom prst="pentagon">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81599" y="2684463"/>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1</a:t>
                </a:r>
                <a:endParaRPr lang="zh-CN" altLang="en-US">
                  <a:solidFill>
                    <a:schemeClr val="bg1"/>
                  </a:solidFill>
                </a:endParaRPr>
              </a:p>
            </p:txBody>
          </p:sp>
        </p:grpSp>
      </p:grpSp>
      <p:grpSp>
        <p:nvGrpSpPr>
          <p:cNvPr id="36" name="组合 35"/>
          <p:cNvGrpSpPr/>
          <p:nvPr/>
        </p:nvGrpSpPr>
        <p:grpSpPr>
          <a:xfrm>
            <a:off x="2422131" y="2470148"/>
            <a:ext cx="1725612" cy="2237189"/>
            <a:chOff x="1908156" y="2470148"/>
            <a:chExt cx="1725612" cy="2237189"/>
          </a:xfrm>
        </p:grpSpPr>
        <p:grpSp>
          <p:nvGrpSpPr>
            <p:cNvPr id="9" name="组合 8"/>
            <p:cNvGrpSpPr/>
            <p:nvPr/>
          </p:nvGrpSpPr>
          <p:grpSpPr>
            <a:xfrm>
              <a:off x="2285984" y="2470148"/>
              <a:ext cx="823440" cy="784230"/>
              <a:chOff x="1239280" y="2470148"/>
              <a:chExt cx="823440" cy="784230"/>
            </a:xfrm>
          </p:grpSpPr>
          <p:sp>
            <p:nvSpPr>
              <p:cNvPr id="10" name="正五边形 9"/>
              <p:cNvSpPr/>
              <p:nvPr/>
            </p:nvSpPr>
            <p:spPr>
              <a:xfrm flipV="1">
                <a:off x="1239280" y="2470148"/>
                <a:ext cx="823440" cy="784230"/>
              </a:xfrm>
              <a:prstGeom prst="pen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81599" y="2684463"/>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2</a:t>
                </a:r>
                <a:endParaRPr lang="zh-CN" altLang="en-US">
                  <a:solidFill>
                    <a:schemeClr val="bg1"/>
                  </a:solidFill>
                </a:endParaRPr>
              </a:p>
            </p:txBody>
          </p:sp>
        </p:grpSp>
        <p:grpSp>
          <p:nvGrpSpPr>
            <p:cNvPr id="16" name="组合 15"/>
            <p:cNvGrpSpPr/>
            <p:nvPr/>
          </p:nvGrpSpPr>
          <p:grpSpPr>
            <a:xfrm>
              <a:off x="1908156" y="3286130"/>
              <a:ext cx="1725612" cy="1421207"/>
              <a:chOff x="1908156" y="3286130"/>
              <a:chExt cx="1725612" cy="1421207"/>
            </a:xfrm>
          </p:grpSpPr>
          <p:grpSp>
            <p:nvGrpSpPr>
              <p:cNvPr id="12" name="组合 11"/>
              <p:cNvGrpSpPr/>
              <p:nvPr/>
            </p:nvGrpSpPr>
            <p:grpSpPr>
              <a:xfrm flipV="1">
                <a:off x="2584436" y="3286130"/>
                <a:ext cx="180000" cy="360000"/>
                <a:chOff x="2794000" y="1571618"/>
                <a:chExt cx="266700" cy="552452"/>
              </a:xfrm>
              <a:solidFill>
                <a:srgbClr val="FFC000"/>
              </a:solidFill>
            </p:grpSpPr>
            <p:sp>
              <p:nvSpPr>
                <p:cNvPr id="13" name="心形 12"/>
                <p:cNvSpPr/>
                <p:nvPr/>
              </p:nvSpPr>
              <p:spPr>
                <a:xfrm>
                  <a:off x="2794000" y="1571618"/>
                  <a:ext cx="266700" cy="26670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2794000" y="1857370"/>
                  <a:ext cx="266700" cy="26670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908156" y="3714758"/>
                <a:ext cx="172561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3699674" y="936625"/>
            <a:ext cx="1725612" cy="2317753"/>
            <a:chOff x="3214678" y="936625"/>
            <a:chExt cx="1725612" cy="2317753"/>
          </a:xfrm>
        </p:grpSpPr>
        <p:grpSp>
          <p:nvGrpSpPr>
            <p:cNvPr id="18" name="组合 17"/>
            <p:cNvGrpSpPr/>
            <p:nvPr/>
          </p:nvGrpSpPr>
          <p:grpSpPr>
            <a:xfrm>
              <a:off x="3214678" y="936625"/>
              <a:ext cx="1725612" cy="1447583"/>
              <a:chOff x="890588" y="936625"/>
              <a:chExt cx="1725612" cy="1447583"/>
            </a:xfrm>
          </p:grpSpPr>
          <p:grpSp>
            <p:nvGrpSpPr>
              <p:cNvPr id="19" name="组合 18"/>
              <p:cNvGrpSpPr/>
              <p:nvPr/>
            </p:nvGrpSpPr>
            <p:grpSpPr>
              <a:xfrm>
                <a:off x="1566882" y="2024205"/>
                <a:ext cx="180000" cy="359999"/>
                <a:chOff x="2794000" y="1571618"/>
                <a:chExt cx="266700" cy="552452"/>
              </a:xfrm>
            </p:grpSpPr>
            <p:sp>
              <p:nvSpPr>
                <p:cNvPr id="21" name="心形 20"/>
                <p:cNvSpPr/>
                <p:nvPr/>
              </p:nvSpPr>
              <p:spPr>
                <a:xfrm>
                  <a:off x="2794000" y="1571618"/>
                  <a:ext cx="266700" cy="266700"/>
                </a:xfrm>
                <a:prstGeom prst="hear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a:off x="2794000" y="1857370"/>
                  <a:ext cx="266700" cy="266700"/>
                </a:xfrm>
                <a:prstGeom prst="hear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890588" y="936625"/>
                <a:ext cx="172561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563370" y="2470148"/>
              <a:ext cx="823440" cy="784230"/>
              <a:chOff x="1239280" y="2470148"/>
              <a:chExt cx="823440" cy="784230"/>
            </a:xfrm>
          </p:grpSpPr>
          <p:sp>
            <p:nvSpPr>
              <p:cNvPr id="24" name="正五边形 23"/>
              <p:cNvSpPr/>
              <p:nvPr/>
            </p:nvSpPr>
            <p:spPr>
              <a:xfrm>
                <a:off x="1239280" y="2470148"/>
                <a:ext cx="823440" cy="784230"/>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481599" y="2684463"/>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3</a:t>
                </a:r>
                <a:endParaRPr lang="zh-CN" altLang="en-US">
                  <a:solidFill>
                    <a:schemeClr val="bg1"/>
                  </a:solidFill>
                </a:endParaRPr>
              </a:p>
            </p:txBody>
          </p:sp>
        </p:grpSp>
      </p:grpSp>
      <p:grpSp>
        <p:nvGrpSpPr>
          <p:cNvPr id="34" name="组合 33"/>
          <p:cNvGrpSpPr/>
          <p:nvPr/>
        </p:nvGrpSpPr>
        <p:grpSpPr>
          <a:xfrm>
            <a:off x="4977217" y="2470148"/>
            <a:ext cx="1725612" cy="2237189"/>
            <a:chOff x="4232246" y="2470148"/>
            <a:chExt cx="1725612" cy="2237189"/>
          </a:xfrm>
        </p:grpSpPr>
        <p:grpSp>
          <p:nvGrpSpPr>
            <p:cNvPr id="26" name="组合 25"/>
            <p:cNvGrpSpPr/>
            <p:nvPr/>
          </p:nvGrpSpPr>
          <p:grpSpPr>
            <a:xfrm>
              <a:off x="4610074" y="2470148"/>
              <a:ext cx="823440" cy="784230"/>
              <a:chOff x="1239280" y="2470148"/>
              <a:chExt cx="823440" cy="784230"/>
            </a:xfrm>
          </p:grpSpPr>
          <p:sp>
            <p:nvSpPr>
              <p:cNvPr id="27" name="正五边形 26"/>
              <p:cNvSpPr/>
              <p:nvPr/>
            </p:nvSpPr>
            <p:spPr>
              <a:xfrm flipV="1">
                <a:off x="1239280" y="2470148"/>
                <a:ext cx="823440" cy="784230"/>
              </a:xfrm>
              <a:prstGeom prst="pent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81599" y="2684463"/>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4</a:t>
                </a:r>
                <a:endParaRPr lang="zh-CN" altLang="en-US">
                  <a:solidFill>
                    <a:schemeClr val="bg1"/>
                  </a:solidFill>
                </a:endParaRPr>
              </a:p>
            </p:txBody>
          </p:sp>
        </p:grpSp>
        <p:grpSp>
          <p:nvGrpSpPr>
            <p:cNvPr id="29" name="组合 28"/>
            <p:cNvGrpSpPr/>
            <p:nvPr/>
          </p:nvGrpSpPr>
          <p:grpSpPr>
            <a:xfrm>
              <a:off x="4232246" y="3286130"/>
              <a:ext cx="1725612" cy="1421207"/>
              <a:chOff x="1908156" y="3286130"/>
              <a:chExt cx="1725612" cy="1421207"/>
            </a:xfrm>
          </p:grpSpPr>
          <p:grpSp>
            <p:nvGrpSpPr>
              <p:cNvPr id="30" name="组合 29"/>
              <p:cNvGrpSpPr/>
              <p:nvPr/>
            </p:nvGrpSpPr>
            <p:grpSpPr>
              <a:xfrm flipV="1">
                <a:off x="2584436" y="3286134"/>
                <a:ext cx="180000" cy="359999"/>
                <a:chOff x="2794000" y="1571618"/>
                <a:chExt cx="266700" cy="552452"/>
              </a:xfrm>
              <a:solidFill>
                <a:srgbClr val="FFC000"/>
              </a:solidFill>
            </p:grpSpPr>
            <p:sp>
              <p:nvSpPr>
                <p:cNvPr id="32" name="心形 31"/>
                <p:cNvSpPr/>
                <p:nvPr/>
              </p:nvSpPr>
              <p:spPr>
                <a:xfrm>
                  <a:off x="2794000" y="1571618"/>
                  <a:ext cx="266700" cy="266700"/>
                </a:xfrm>
                <a:prstGeom prst="hear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2794000" y="1857370"/>
                  <a:ext cx="266700" cy="266700"/>
                </a:xfrm>
                <a:prstGeom prst="hear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908156" y="3714758"/>
                <a:ext cx="172561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6254760" y="936625"/>
            <a:ext cx="1725612" cy="2317753"/>
            <a:chOff x="3214678" y="936625"/>
            <a:chExt cx="1725612" cy="2317753"/>
          </a:xfrm>
        </p:grpSpPr>
        <p:grpSp>
          <p:nvGrpSpPr>
            <p:cNvPr id="39" name="组合 38"/>
            <p:cNvGrpSpPr/>
            <p:nvPr/>
          </p:nvGrpSpPr>
          <p:grpSpPr>
            <a:xfrm>
              <a:off x="3214678" y="936625"/>
              <a:ext cx="1725612" cy="1447579"/>
              <a:chOff x="890588" y="936625"/>
              <a:chExt cx="1725612" cy="1447579"/>
            </a:xfrm>
          </p:grpSpPr>
          <p:grpSp>
            <p:nvGrpSpPr>
              <p:cNvPr id="43" name="组合 42"/>
              <p:cNvGrpSpPr/>
              <p:nvPr/>
            </p:nvGrpSpPr>
            <p:grpSpPr>
              <a:xfrm>
                <a:off x="1566882" y="2024205"/>
                <a:ext cx="180000" cy="359999"/>
                <a:chOff x="2794000" y="1571618"/>
                <a:chExt cx="266700" cy="552452"/>
              </a:xfrm>
            </p:grpSpPr>
            <p:sp>
              <p:nvSpPr>
                <p:cNvPr id="45" name="心形 44"/>
                <p:cNvSpPr/>
                <p:nvPr/>
              </p:nvSpPr>
              <p:spPr>
                <a:xfrm>
                  <a:off x="2794000" y="1571618"/>
                  <a:ext cx="266700" cy="266700"/>
                </a:xfrm>
                <a:prstGeom prst="hear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a:off x="2794000" y="1857370"/>
                  <a:ext cx="266700" cy="266700"/>
                </a:xfrm>
                <a:prstGeom prst="hear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a:off x="890588" y="936625"/>
                <a:ext cx="172561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7030A0"/>
                    </a:solidFill>
                    <a:latin typeface="微软雅黑" pitchFamily="34" charset="-122"/>
                    <a:ea typeface="微软雅黑" pitchFamily="34" charset="-122"/>
                  </a:rPr>
                  <a:t>输</a:t>
                </a:r>
                <a:r>
                  <a:rPr lang="zh-CN" altLang="en-US" sz="1800" b="1" kern="0" dirty="0">
                    <a:solidFill>
                      <a:srgbClr val="7030A0"/>
                    </a:solidFill>
                    <a:latin typeface="微软雅黑" pitchFamily="34" charset="-122"/>
                    <a:ea typeface="微软雅黑" pitchFamily="34" charset="-122"/>
                  </a:rPr>
                  <a:t>入您的标题</a:t>
                </a:r>
                <a:endParaRPr lang="en-US" altLang="zh-CN" sz="1800" b="1" kern="0" dirty="0">
                  <a:solidFill>
                    <a:srgbClr val="7030A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63370" y="2470148"/>
              <a:ext cx="823440" cy="784230"/>
              <a:chOff x="1239280" y="2470148"/>
              <a:chExt cx="823440" cy="784230"/>
            </a:xfrm>
          </p:grpSpPr>
          <p:sp>
            <p:nvSpPr>
              <p:cNvPr id="41" name="正五边形 40"/>
              <p:cNvSpPr/>
              <p:nvPr/>
            </p:nvSpPr>
            <p:spPr>
              <a:xfrm>
                <a:off x="1239280" y="2470148"/>
                <a:ext cx="823440" cy="784230"/>
              </a:xfrm>
              <a:prstGeom prst="pen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81599" y="2684463"/>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3</a:t>
                </a:r>
                <a:endParaRPr lang="zh-CN" altLang="en-US">
                  <a:solidFill>
                    <a:schemeClr val="bg1"/>
                  </a:solidFill>
                </a:endParaRPr>
              </a:p>
            </p:txBody>
          </p:sp>
        </p:grpSp>
      </p:grpSp>
    </p:spTree>
    <p:extLst>
      <p:ext uri="{BB962C8B-B14F-4D97-AF65-F5344CB8AC3E}">
        <p14:creationId xmlns:p14="http://schemas.microsoft.com/office/powerpoint/2010/main" val="2650725535"/>
      </p:ext>
    </p:extLst>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G:\00 千图网\下载资料\455997_225023760000_2.jpg"/>
          <p:cNvPicPr>
            <a:picLocks noChangeAspect="1" noChangeArrowheads="1"/>
          </p:cNvPicPr>
          <p:nvPr/>
        </p:nvPicPr>
        <p:blipFill>
          <a:blip r:embed="rId4" cstate="print"/>
          <a:stretch>
            <a:fillRect/>
          </a:stretch>
        </p:blipFill>
        <p:spPr bwMode="auto">
          <a:xfrm>
            <a:off x="4983218" y="917128"/>
            <a:ext cx="2285195" cy="1944000"/>
          </a:xfrm>
          <a:prstGeom prst="rect">
            <a:avLst/>
          </a:prstGeom>
          <a:noFill/>
          <a:ln>
            <a:noFill/>
          </a:ln>
        </p:spPr>
      </p:pic>
      <p:pic>
        <p:nvPicPr>
          <p:cNvPr id="5" name="Picture 2" descr="G:\00 千图网\下载资料\455997_225023760000_2.jpg"/>
          <p:cNvPicPr>
            <a:picLocks noChangeAspect="1" noChangeArrowheads="1"/>
          </p:cNvPicPr>
          <p:nvPr/>
        </p:nvPicPr>
        <p:blipFill>
          <a:blip r:embed="rId5" cstate="print"/>
          <a:stretch>
            <a:fillRect/>
          </a:stretch>
        </p:blipFill>
        <p:spPr bwMode="auto">
          <a:xfrm>
            <a:off x="1332364" y="2661338"/>
            <a:ext cx="1944000" cy="1944000"/>
          </a:xfrm>
          <a:prstGeom prst="rect">
            <a:avLst/>
          </a:prstGeom>
          <a:noFill/>
          <a:ln>
            <a:noFill/>
          </a:ln>
        </p:spPr>
      </p:pic>
      <p:sp>
        <p:nvSpPr>
          <p:cNvPr id="8" name="矩形 7"/>
          <p:cNvSpPr/>
          <p:nvPr/>
        </p:nvSpPr>
        <p:spPr>
          <a:xfrm>
            <a:off x="1398588" y="1114425"/>
            <a:ext cx="2767012" cy="142346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00B0F0"/>
                </a:solidFill>
                <a:latin typeface="微软雅黑" pitchFamily="34" charset="-122"/>
                <a:ea typeface="微软雅黑" pitchFamily="34" charset="-122"/>
              </a:rPr>
              <a:t>输入您的标题</a:t>
            </a:r>
            <a:endParaRPr lang="en-US" altLang="zh-CN" sz="1800" b="1" kern="0">
              <a:solidFill>
                <a:srgbClr val="00B0F0"/>
              </a:solidFill>
              <a:latin typeface="微软雅黑" pitchFamily="34" charset="-122"/>
              <a:ea typeface="微软雅黑"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681538" y="2928940"/>
            <a:ext cx="2767012" cy="142346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点击此处更换文本点击此处更换文本点击此处更换文本此处更换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文本点击此处更换文本此处更换</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543298" y="1304928"/>
            <a:ext cx="1168400" cy="1168400"/>
            <a:chOff x="3543298" y="1304928"/>
            <a:chExt cx="1168400" cy="1168400"/>
          </a:xfrm>
        </p:grpSpPr>
        <p:sp>
          <p:nvSpPr>
            <p:cNvPr id="7" name="直角三角形 6"/>
            <p:cNvSpPr/>
            <p:nvPr/>
          </p:nvSpPr>
          <p:spPr>
            <a:xfrm rot="18900000" flipH="1">
              <a:off x="3543298" y="1304928"/>
              <a:ext cx="1168400" cy="1168400"/>
            </a:xfrm>
            <a:prstGeom prst="rtTriangle">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44666" y="1693962"/>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1</a:t>
              </a:r>
              <a:endParaRPr lang="zh-CN" altLang="en-US">
                <a:solidFill>
                  <a:schemeClr val="bg1"/>
                </a:solidFill>
              </a:endParaRPr>
            </a:p>
          </p:txBody>
        </p:sp>
      </p:grpSp>
      <p:grpSp>
        <p:nvGrpSpPr>
          <p:cNvPr id="13" name="组合 12"/>
          <p:cNvGrpSpPr/>
          <p:nvPr/>
        </p:nvGrpSpPr>
        <p:grpSpPr>
          <a:xfrm>
            <a:off x="3543298" y="3049138"/>
            <a:ext cx="1168400" cy="1168400"/>
            <a:chOff x="3543298" y="3049138"/>
            <a:chExt cx="1168400" cy="1168400"/>
          </a:xfrm>
        </p:grpSpPr>
        <p:sp>
          <p:nvSpPr>
            <p:cNvPr id="6" name="直角三角形 5"/>
            <p:cNvSpPr/>
            <p:nvPr/>
          </p:nvSpPr>
          <p:spPr>
            <a:xfrm rot="2700000">
              <a:off x="3543298" y="3049138"/>
              <a:ext cx="1168400" cy="11684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43306" y="3429006"/>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2</a:t>
              </a:r>
              <a:endParaRPr lang="zh-CN" altLang="en-US">
                <a:solidFill>
                  <a:schemeClr val="bg1"/>
                </a:solidFill>
              </a:endParaRPr>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par>
                          <p:cTn id="22" fill="hold">
                            <p:stCondLst>
                              <p:cond delay="3000"/>
                            </p:stCondLst>
                            <p:childTnLst>
                              <p:par>
                                <p:cTn id="23" presetID="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1+#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197264" y="1531956"/>
            <a:ext cx="2749471" cy="906915"/>
          </a:xfrm>
          <a:prstGeom prst="rect">
            <a:avLst/>
          </a:prstGeom>
          <a:noFill/>
        </p:spPr>
        <p:txBody>
          <a:bodyPr wrap="none" rtlCol="0">
            <a:spAutoFit/>
          </a:bodyPr>
          <a:lstStyle/>
          <a:p>
            <a:pPr algn="ctr">
              <a:lnSpc>
                <a:spcPct val="150000"/>
              </a:lnSpc>
            </a:pPr>
            <a:r>
              <a:rPr lang="zh-CN" altLang="en-US" sz="4000" b="1">
                <a:solidFill>
                  <a:schemeClr val="bg1"/>
                </a:solidFill>
                <a:latin typeface="微软雅黑" panose="020B0503020204020204" pitchFamily="34" charset="-122"/>
                <a:ea typeface="微软雅黑" panose="020B0503020204020204" pitchFamily="34" charset="-122"/>
              </a:rPr>
              <a:t>谢谢大家！</a:t>
            </a:r>
            <a:endParaRPr lang="en-US" altLang="zh-CN" sz="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58930" y="2199757"/>
            <a:ext cx="1826142" cy="743986"/>
          </a:xfrm>
          <a:prstGeom prst="rect">
            <a:avLst/>
          </a:prstGeom>
          <a:noFill/>
        </p:spPr>
        <p:txBody>
          <a:bodyPr wrap="none" rtlCol="0">
            <a:spAutoFit/>
          </a:bodyPr>
          <a:lstStyle/>
          <a:p>
            <a:pPr algn="ctr">
              <a:lnSpc>
                <a:spcPct val="150000"/>
              </a:lnSpc>
            </a:pPr>
            <a:r>
              <a:rPr lang="zh-CN" altLang="en-US" sz="3200" b="1">
                <a:solidFill>
                  <a:srgbClr val="00B0F0"/>
                </a:solidFill>
                <a:latin typeface="微软雅黑" panose="020B0503020204020204" pitchFamily="34" charset="-122"/>
                <a:ea typeface="微软雅黑" panose="020B0503020204020204" pitchFamily="34" charset="-122"/>
              </a:rPr>
              <a:t>新课引入</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矩形 21"/>
          <p:cNvSpPr/>
          <p:nvPr/>
        </p:nvSpPr>
        <p:spPr>
          <a:xfrm>
            <a:off x="1151016" y="3523569"/>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380145" y="1899133"/>
            <a:ext cx="1256566" cy="1449551"/>
            <a:chOff x="1380145" y="1557606"/>
            <a:chExt cx="1256566" cy="1449551"/>
          </a:xfrm>
        </p:grpSpPr>
        <p:grpSp>
          <p:nvGrpSpPr>
            <p:cNvPr id="26" name="组合 25"/>
            <p:cNvGrpSpPr/>
            <p:nvPr/>
          </p:nvGrpSpPr>
          <p:grpSpPr>
            <a:xfrm>
              <a:off x="1380145" y="1557606"/>
              <a:ext cx="1256566" cy="1449551"/>
              <a:chOff x="1380145" y="1557606"/>
              <a:chExt cx="1256566" cy="1449551"/>
            </a:xfrm>
          </p:grpSpPr>
          <p:sp>
            <p:nvSpPr>
              <p:cNvPr id="24" name="任意多边形 23"/>
              <p:cNvSpPr/>
              <p:nvPr/>
            </p:nvSpPr>
            <p:spPr bwMode="auto">
              <a:xfrm>
                <a:off x="1807952" y="1557606"/>
                <a:ext cx="828759" cy="1449551"/>
              </a:xfrm>
              <a:custGeom>
                <a:avLst/>
                <a:gdLst>
                  <a:gd name="connsiteX0" fmla="*/ 441249 w 882499"/>
                  <a:gd name="connsiteY0" fmla="*/ 0 h 1543546"/>
                  <a:gd name="connsiteX1" fmla="*/ 882499 w 882499"/>
                  <a:gd name="connsiteY1" fmla="*/ 511271 h 1543546"/>
                  <a:gd name="connsiteX2" fmla="*/ 844473 w 882499"/>
                  <a:gd name="connsiteY2" fmla="*/ 542645 h 1543546"/>
                  <a:gd name="connsiteX3" fmla="*/ 749565 w 882499"/>
                  <a:gd name="connsiteY3" fmla="*/ 771773 h 1543546"/>
                  <a:gd name="connsiteX4" fmla="*/ 844473 w 882499"/>
                  <a:gd name="connsiteY4" fmla="*/ 1000901 h 1543546"/>
                  <a:gd name="connsiteX5" fmla="*/ 882499 w 882499"/>
                  <a:gd name="connsiteY5" fmla="*/ 1032275 h 1543546"/>
                  <a:gd name="connsiteX6" fmla="*/ 441249 w 882499"/>
                  <a:gd name="connsiteY6" fmla="*/ 1543546 h 1543546"/>
                  <a:gd name="connsiteX7" fmla="*/ 0 w 882499"/>
                  <a:gd name="connsiteY7" fmla="*/ 1032275 h 1543546"/>
                  <a:gd name="connsiteX8" fmla="*/ 38025 w 882499"/>
                  <a:gd name="connsiteY8" fmla="*/ 1000901 h 1543546"/>
                  <a:gd name="connsiteX9" fmla="*/ 132933 w 882499"/>
                  <a:gd name="connsiteY9" fmla="*/ 771773 h 1543546"/>
                  <a:gd name="connsiteX10" fmla="*/ 38025 w 882499"/>
                  <a:gd name="connsiteY10" fmla="*/ 542645 h 1543546"/>
                  <a:gd name="connsiteX11" fmla="*/ 0 w 882499"/>
                  <a:gd name="connsiteY11" fmla="*/ 511271 h 15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99" h="1543546">
                    <a:moveTo>
                      <a:pt x="441249" y="0"/>
                    </a:moveTo>
                    <a:lnTo>
                      <a:pt x="882499" y="511271"/>
                    </a:lnTo>
                    <a:lnTo>
                      <a:pt x="844473" y="542645"/>
                    </a:lnTo>
                    <a:cubicBezTo>
                      <a:pt x="785834" y="601284"/>
                      <a:pt x="749565" y="682293"/>
                      <a:pt x="749565" y="771773"/>
                    </a:cubicBezTo>
                    <a:cubicBezTo>
                      <a:pt x="749565" y="861253"/>
                      <a:pt x="785834" y="942262"/>
                      <a:pt x="844473" y="1000901"/>
                    </a:cubicBezTo>
                    <a:lnTo>
                      <a:pt x="882499" y="1032275"/>
                    </a:lnTo>
                    <a:lnTo>
                      <a:pt x="441249" y="1543546"/>
                    </a:lnTo>
                    <a:lnTo>
                      <a:pt x="0" y="1032275"/>
                    </a:lnTo>
                    <a:lnTo>
                      <a:pt x="38025" y="1000901"/>
                    </a:lnTo>
                    <a:cubicBezTo>
                      <a:pt x="96664" y="942262"/>
                      <a:pt x="132933" y="861253"/>
                      <a:pt x="132933" y="771773"/>
                    </a:cubicBezTo>
                    <a:cubicBezTo>
                      <a:pt x="132933" y="682293"/>
                      <a:pt x="96664" y="601284"/>
                      <a:pt x="38025" y="542645"/>
                    </a:cubicBezTo>
                    <a:lnTo>
                      <a:pt x="0" y="511271"/>
                    </a:lnTo>
                    <a:close/>
                  </a:path>
                </a:pathLst>
              </a:custGeom>
              <a:solidFill>
                <a:srgbClr val="92D05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5" name="椭圆 24"/>
              <p:cNvSpPr/>
              <p:nvPr/>
            </p:nvSpPr>
            <p:spPr bwMode="auto">
              <a:xfrm>
                <a:off x="1380145" y="2031896"/>
                <a:ext cx="500970" cy="500970"/>
              </a:xfrm>
              <a:prstGeom prst="ellipse">
                <a:avLst/>
              </a:prstGeom>
              <a:solidFill>
                <a:srgbClr val="0071C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31" name="矩形 30"/>
            <p:cNvSpPr/>
            <p:nvPr/>
          </p:nvSpPr>
          <p:spPr>
            <a:xfrm>
              <a:off x="1986588" y="1955155"/>
              <a:ext cx="415498" cy="646331"/>
            </a:xfrm>
            <a:prstGeom prst="rect">
              <a:avLst/>
            </a:prstGeom>
          </p:spPr>
          <p:txBody>
            <a:bodyPr wrap="none">
              <a:spAutoFit/>
            </a:bodyPr>
            <a:lstStyle/>
            <a:p>
              <a:r>
                <a:rPr lang="zh-CN" altLang="en-US" sz="1800" b="1" kern="0">
                  <a:solidFill>
                    <a:schemeClr val="bg1"/>
                  </a:solidFill>
                  <a:latin typeface="微软雅黑" pitchFamily="34" charset="-122"/>
                  <a:ea typeface="微软雅黑" pitchFamily="34" charset="-122"/>
                </a:rPr>
                <a:t>标</a:t>
              </a:r>
              <a:endParaRPr lang="en-US" altLang="zh-CN" sz="1800" b="1" kern="0">
                <a:solidFill>
                  <a:schemeClr val="bg1"/>
                </a:solidFill>
                <a:latin typeface="微软雅黑" pitchFamily="34" charset="-122"/>
                <a:ea typeface="微软雅黑" pitchFamily="34" charset="-122"/>
              </a:endParaRPr>
            </a:p>
            <a:p>
              <a:r>
                <a:rPr lang="zh-CN" altLang="en-US" sz="1800" b="1" kern="0">
                  <a:solidFill>
                    <a:schemeClr val="bg1"/>
                  </a:solidFill>
                  <a:latin typeface="微软雅黑" pitchFamily="34" charset="-122"/>
                  <a:ea typeface="微软雅黑" pitchFamily="34" charset="-122"/>
                </a:rPr>
                <a:t>题</a:t>
              </a:r>
              <a:endParaRPr lang="zh-CN" altLang="en-US">
                <a:solidFill>
                  <a:schemeClr val="bg1"/>
                </a:solidFill>
              </a:endParaRPr>
            </a:p>
          </p:txBody>
        </p:sp>
        <p:sp>
          <p:nvSpPr>
            <p:cNvPr id="40" name="矩形 39"/>
            <p:cNvSpPr/>
            <p:nvPr/>
          </p:nvSpPr>
          <p:spPr>
            <a:xfrm>
              <a:off x="1461779" y="2093718"/>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1</a:t>
              </a:r>
              <a:endParaRPr lang="zh-CN" altLang="en-US">
                <a:solidFill>
                  <a:schemeClr val="bg1"/>
                </a:solidFill>
              </a:endParaRPr>
            </a:p>
          </p:txBody>
        </p:sp>
      </p:grpSp>
      <p:grpSp>
        <p:nvGrpSpPr>
          <p:cNvPr id="46" name="组合 45"/>
          <p:cNvGrpSpPr/>
          <p:nvPr/>
        </p:nvGrpSpPr>
        <p:grpSpPr>
          <a:xfrm>
            <a:off x="2568444" y="1899133"/>
            <a:ext cx="1256566" cy="1449551"/>
            <a:chOff x="2568444" y="1557606"/>
            <a:chExt cx="1256566" cy="1449551"/>
          </a:xfrm>
        </p:grpSpPr>
        <p:grpSp>
          <p:nvGrpSpPr>
            <p:cNvPr id="27" name="组合 26"/>
            <p:cNvGrpSpPr/>
            <p:nvPr/>
          </p:nvGrpSpPr>
          <p:grpSpPr>
            <a:xfrm>
              <a:off x="2568444" y="1557606"/>
              <a:ext cx="1256566" cy="1449551"/>
              <a:chOff x="2568444" y="1557606"/>
              <a:chExt cx="1256566" cy="1449551"/>
            </a:xfrm>
          </p:grpSpPr>
          <p:sp>
            <p:nvSpPr>
              <p:cNvPr id="12" name="任意多边形 11"/>
              <p:cNvSpPr/>
              <p:nvPr/>
            </p:nvSpPr>
            <p:spPr bwMode="auto">
              <a:xfrm>
                <a:off x="2996251" y="1557606"/>
                <a:ext cx="828759" cy="1449551"/>
              </a:xfrm>
              <a:custGeom>
                <a:avLst/>
                <a:gdLst>
                  <a:gd name="connsiteX0" fmla="*/ 441249 w 882499"/>
                  <a:gd name="connsiteY0" fmla="*/ 0 h 1543546"/>
                  <a:gd name="connsiteX1" fmla="*/ 882499 w 882499"/>
                  <a:gd name="connsiteY1" fmla="*/ 511271 h 1543546"/>
                  <a:gd name="connsiteX2" fmla="*/ 844473 w 882499"/>
                  <a:gd name="connsiteY2" fmla="*/ 542645 h 1543546"/>
                  <a:gd name="connsiteX3" fmla="*/ 749565 w 882499"/>
                  <a:gd name="connsiteY3" fmla="*/ 771773 h 1543546"/>
                  <a:gd name="connsiteX4" fmla="*/ 844473 w 882499"/>
                  <a:gd name="connsiteY4" fmla="*/ 1000901 h 1543546"/>
                  <a:gd name="connsiteX5" fmla="*/ 882499 w 882499"/>
                  <a:gd name="connsiteY5" fmla="*/ 1032275 h 1543546"/>
                  <a:gd name="connsiteX6" fmla="*/ 441249 w 882499"/>
                  <a:gd name="connsiteY6" fmla="*/ 1543546 h 1543546"/>
                  <a:gd name="connsiteX7" fmla="*/ 0 w 882499"/>
                  <a:gd name="connsiteY7" fmla="*/ 1032275 h 1543546"/>
                  <a:gd name="connsiteX8" fmla="*/ 38025 w 882499"/>
                  <a:gd name="connsiteY8" fmla="*/ 1000901 h 1543546"/>
                  <a:gd name="connsiteX9" fmla="*/ 132933 w 882499"/>
                  <a:gd name="connsiteY9" fmla="*/ 771773 h 1543546"/>
                  <a:gd name="connsiteX10" fmla="*/ 38025 w 882499"/>
                  <a:gd name="connsiteY10" fmla="*/ 542645 h 1543546"/>
                  <a:gd name="connsiteX11" fmla="*/ 0 w 882499"/>
                  <a:gd name="connsiteY11" fmla="*/ 511271 h 15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99" h="1543546">
                    <a:moveTo>
                      <a:pt x="441249" y="0"/>
                    </a:moveTo>
                    <a:lnTo>
                      <a:pt x="882499" y="511271"/>
                    </a:lnTo>
                    <a:lnTo>
                      <a:pt x="844473" y="542645"/>
                    </a:lnTo>
                    <a:cubicBezTo>
                      <a:pt x="785834" y="601284"/>
                      <a:pt x="749565" y="682293"/>
                      <a:pt x="749565" y="771773"/>
                    </a:cubicBezTo>
                    <a:cubicBezTo>
                      <a:pt x="749565" y="861253"/>
                      <a:pt x="785834" y="942262"/>
                      <a:pt x="844473" y="1000901"/>
                    </a:cubicBezTo>
                    <a:lnTo>
                      <a:pt x="882499" y="1032275"/>
                    </a:lnTo>
                    <a:lnTo>
                      <a:pt x="441249" y="1543546"/>
                    </a:lnTo>
                    <a:lnTo>
                      <a:pt x="0" y="1032275"/>
                    </a:lnTo>
                    <a:lnTo>
                      <a:pt x="38025" y="1000901"/>
                    </a:lnTo>
                    <a:cubicBezTo>
                      <a:pt x="96664" y="942262"/>
                      <a:pt x="132933" y="861253"/>
                      <a:pt x="132933" y="771773"/>
                    </a:cubicBezTo>
                    <a:cubicBezTo>
                      <a:pt x="132933" y="682293"/>
                      <a:pt x="96664" y="601284"/>
                      <a:pt x="38025" y="542645"/>
                    </a:cubicBezTo>
                    <a:lnTo>
                      <a:pt x="0" y="511271"/>
                    </a:lnTo>
                    <a:close/>
                  </a:path>
                </a:pathLst>
              </a:custGeom>
              <a:solidFill>
                <a:srgbClr val="FF3399"/>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7" name="椭圆 16"/>
              <p:cNvSpPr/>
              <p:nvPr/>
            </p:nvSpPr>
            <p:spPr bwMode="auto">
              <a:xfrm>
                <a:off x="2568444" y="2031896"/>
                <a:ext cx="500970" cy="500970"/>
              </a:xfrm>
              <a:prstGeom prst="ellipse">
                <a:avLst/>
              </a:prstGeom>
              <a:solidFill>
                <a:srgbClr val="0071C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32" name="矩形 31"/>
            <p:cNvSpPr/>
            <p:nvPr/>
          </p:nvSpPr>
          <p:spPr>
            <a:xfrm>
              <a:off x="3214678" y="1955155"/>
              <a:ext cx="415498" cy="646331"/>
            </a:xfrm>
            <a:prstGeom prst="rect">
              <a:avLst/>
            </a:prstGeom>
          </p:spPr>
          <p:txBody>
            <a:bodyPr wrap="none">
              <a:spAutoFit/>
            </a:bodyPr>
            <a:lstStyle/>
            <a:p>
              <a:r>
                <a:rPr lang="zh-CN" altLang="en-US" sz="1800" b="1" kern="0">
                  <a:solidFill>
                    <a:schemeClr val="bg1"/>
                  </a:solidFill>
                  <a:latin typeface="微软雅黑" pitchFamily="34" charset="-122"/>
                  <a:ea typeface="微软雅黑" pitchFamily="34" charset="-122"/>
                </a:rPr>
                <a:t>标</a:t>
              </a:r>
              <a:endParaRPr lang="en-US" altLang="zh-CN" sz="1800" b="1" kern="0">
                <a:solidFill>
                  <a:schemeClr val="bg1"/>
                </a:solidFill>
                <a:latin typeface="微软雅黑" pitchFamily="34" charset="-122"/>
                <a:ea typeface="微软雅黑" pitchFamily="34" charset="-122"/>
              </a:endParaRPr>
            </a:p>
            <a:p>
              <a:r>
                <a:rPr lang="zh-CN" altLang="en-US" sz="1800" b="1" kern="0">
                  <a:solidFill>
                    <a:schemeClr val="bg1"/>
                  </a:solidFill>
                  <a:latin typeface="微软雅黑" pitchFamily="34" charset="-122"/>
                  <a:ea typeface="微软雅黑" pitchFamily="34" charset="-122"/>
                </a:rPr>
                <a:t>题</a:t>
              </a:r>
              <a:endParaRPr lang="zh-CN" altLang="en-US">
                <a:solidFill>
                  <a:schemeClr val="bg1"/>
                </a:solidFill>
              </a:endParaRPr>
            </a:p>
          </p:txBody>
        </p:sp>
        <p:sp>
          <p:nvSpPr>
            <p:cNvPr id="41" name="矩形 40"/>
            <p:cNvSpPr/>
            <p:nvPr/>
          </p:nvSpPr>
          <p:spPr>
            <a:xfrm>
              <a:off x="2643174" y="2093718"/>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2</a:t>
              </a:r>
              <a:endParaRPr lang="zh-CN" altLang="en-US">
                <a:solidFill>
                  <a:schemeClr val="bg1"/>
                </a:solidFill>
              </a:endParaRPr>
            </a:p>
          </p:txBody>
        </p:sp>
      </p:grpSp>
      <p:grpSp>
        <p:nvGrpSpPr>
          <p:cNvPr id="47" name="组合 46"/>
          <p:cNvGrpSpPr/>
          <p:nvPr/>
        </p:nvGrpSpPr>
        <p:grpSpPr>
          <a:xfrm>
            <a:off x="3751847" y="1899133"/>
            <a:ext cx="1256567" cy="1449551"/>
            <a:chOff x="3751847" y="1557606"/>
            <a:chExt cx="1256567" cy="1449551"/>
          </a:xfrm>
        </p:grpSpPr>
        <p:grpSp>
          <p:nvGrpSpPr>
            <p:cNvPr id="28" name="组合 27"/>
            <p:cNvGrpSpPr/>
            <p:nvPr/>
          </p:nvGrpSpPr>
          <p:grpSpPr>
            <a:xfrm>
              <a:off x="3751847" y="1557606"/>
              <a:ext cx="1256567" cy="1449551"/>
              <a:chOff x="3751847" y="1557606"/>
              <a:chExt cx="1256567" cy="1449551"/>
            </a:xfrm>
          </p:grpSpPr>
          <p:sp>
            <p:nvSpPr>
              <p:cNvPr id="15" name="任意多边形 14"/>
              <p:cNvSpPr/>
              <p:nvPr/>
            </p:nvSpPr>
            <p:spPr bwMode="auto">
              <a:xfrm>
                <a:off x="4179655" y="1557606"/>
                <a:ext cx="828759" cy="1449551"/>
              </a:xfrm>
              <a:custGeom>
                <a:avLst/>
                <a:gdLst>
                  <a:gd name="connsiteX0" fmla="*/ 441249 w 882499"/>
                  <a:gd name="connsiteY0" fmla="*/ 0 h 1543546"/>
                  <a:gd name="connsiteX1" fmla="*/ 882499 w 882499"/>
                  <a:gd name="connsiteY1" fmla="*/ 511271 h 1543546"/>
                  <a:gd name="connsiteX2" fmla="*/ 844473 w 882499"/>
                  <a:gd name="connsiteY2" fmla="*/ 542645 h 1543546"/>
                  <a:gd name="connsiteX3" fmla="*/ 749565 w 882499"/>
                  <a:gd name="connsiteY3" fmla="*/ 771773 h 1543546"/>
                  <a:gd name="connsiteX4" fmla="*/ 844473 w 882499"/>
                  <a:gd name="connsiteY4" fmla="*/ 1000901 h 1543546"/>
                  <a:gd name="connsiteX5" fmla="*/ 882499 w 882499"/>
                  <a:gd name="connsiteY5" fmla="*/ 1032275 h 1543546"/>
                  <a:gd name="connsiteX6" fmla="*/ 441249 w 882499"/>
                  <a:gd name="connsiteY6" fmla="*/ 1543546 h 1543546"/>
                  <a:gd name="connsiteX7" fmla="*/ 0 w 882499"/>
                  <a:gd name="connsiteY7" fmla="*/ 1032275 h 1543546"/>
                  <a:gd name="connsiteX8" fmla="*/ 38025 w 882499"/>
                  <a:gd name="connsiteY8" fmla="*/ 1000901 h 1543546"/>
                  <a:gd name="connsiteX9" fmla="*/ 132933 w 882499"/>
                  <a:gd name="connsiteY9" fmla="*/ 771773 h 1543546"/>
                  <a:gd name="connsiteX10" fmla="*/ 38025 w 882499"/>
                  <a:gd name="connsiteY10" fmla="*/ 542645 h 1543546"/>
                  <a:gd name="connsiteX11" fmla="*/ 0 w 882499"/>
                  <a:gd name="connsiteY11" fmla="*/ 511271 h 15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99" h="1543546">
                    <a:moveTo>
                      <a:pt x="441249" y="0"/>
                    </a:moveTo>
                    <a:lnTo>
                      <a:pt x="882499" y="511271"/>
                    </a:lnTo>
                    <a:lnTo>
                      <a:pt x="844473" y="542645"/>
                    </a:lnTo>
                    <a:cubicBezTo>
                      <a:pt x="785834" y="601284"/>
                      <a:pt x="749565" y="682293"/>
                      <a:pt x="749565" y="771773"/>
                    </a:cubicBezTo>
                    <a:cubicBezTo>
                      <a:pt x="749565" y="861253"/>
                      <a:pt x="785834" y="942262"/>
                      <a:pt x="844473" y="1000901"/>
                    </a:cubicBezTo>
                    <a:lnTo>
                      <a:pt x="882499" y="1032275"/>
                    </a:lnTo>
                    <a:lnTo>
                      <a:pt x="441249" y="1543546"/>
                    </a:lnTo>
                    <a:lnTo>
                      <a:pt x="0" y="1032275"/>
                    </a:lnTo>
                    <a:lnTo>
                      <a:pt x="38025" y="1000901"/>
                    </a:lnTo>
                    <a:cubicBezTo>
                      <a:pt x="96664" y="942262"/>
                      <a:pt x="132933" y="861253"/>
                      <a:pt x="132933" y="771773"/>
                    </a:cubicBezTo>
                    <a:cubicBezTo>
                      <a:pt x="132933" y="682293"/>
                      <a:pt x="96664" y="601284"/>
                      <a:pt x="38025" y="542645"/>
                    </a:cubicBezTo>
                    <a:lnTo>
                      <a:pt x="0" y="511271"/>
                    </a:lnTo>
                    <a:close/>
                  </a:path>
                </a:pathLst>
              </a:custGeom>
              <a:solidFill>
                <a:srgbClr val="FFC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8" name="椭圆 17"/>
              <p:cNvSpPr/>
              <p:nvPr/>
            </p:nvSpPr>
            <p:spPr bwMode="auto">
              <a:xfrm>
                <a:off x="3751847" y="2031896"/>
                <a:ext cx="500970" cy="500970"/>
              </a:xfrm>
              <a:prstGeom prst="ellipse">
                <a:avLst/>
              </a:prstGeom>
              <a:solidFill>
                <a:srgbClr val="0071C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33" name="矩形 32"/>
            <p:cNvSpPr/>
            <p:nvPr/>
          </p:nvSpPr>
          <p:spPr>
            <a:xfrm>
              <a:off x="4357686" y="1955155"/>
              <a:ext cx="415498" cy="646331"/>
            </a:xfrm>
            <a:prstGeom prst="rect">
              <a:avLst/>
            </a:prstGeom>
          </p:spPr>
          <p:txBody>
            <a:bodyPr wrap="none">
              <a:spAutoFit/>
            </a:bodyPr>
            <a:lstStyle/>
            <a:p>
              <a:r>
                <a:rPr lang="zh-CN" altLang="en-US" sz="1800" b="1" kern="0">
                  <a:solidFill>
                    <a:schemeClr val="bg1"/>
                  </a:solidFill>
                  <a:latin typeface="微软雅黑" pitchFamily="34" charset="-122"/>
                  <a:ea typeface="微软雅黑" pitchFamily="34" charset="-122"/>
                </a:rPr>
                <a:t>标</a:t>
              </a:r>
              <a:endParaRPr lang="en-US" altLang="zh-CN" sz="1800" b="1" kern="0">
                <a:solidFill>
                  <a:schemeClr val="bg1"/>
                </a:solidFill>
                <a:latin typeface="微软雅黑" pitchFamily="34" charset="-122"/>
                <a:ea typeface="微软雅黑" pitchFamily="34" charset="-122"/>
              </a:endParaRPr>
            </a:p>
            <a:p>
              <a:r>
                <a:rPr lang="zh-CN" altLang="en-US" sz="1800" b="1" kern="0">
                  <a:solidFill>
                    <a:schemeClr val="bg1"/>
                  </a:solidFill>
                  <a:latin typeface="微软雅黑" pitchFamily="34" charset="-122"/>
                  <a:ea typeface="微软雅黑" pitchFamily="34" charset="-122"/>
                </a:rPr>
                <a:t>题</a:t>
              </a:r>
              <a:endParaRPr lang="zh-CN" altLang="en-US">
                <a:solidFill>
                  <a:schemeClr val="bg1"/>
                </a:solidFill>
              </a:endParaRPr>
            </a:p>
          </p:txBody>
        </p:sp>
        <p:sp>
          <p:nvSpPr>
            <p:cNvPr id="42" name="矩形 41"/>
            <p:cNvSpPr/>
            <p:nvPr/>
          </p:nvSpPr>
          <p:spPr>
            <a:xfrm>
              <a:off x="3857620" y="2093718"/>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3</a:t>
              </a:r>
              <a:endParaRPr lang="zh-CN" altLang="en-US">
                <a:solidFill>
                  <a:schemeClr val="bg1"/>
                </a:solidFill>
              </a:endParaRPr>
            </a:p>
          </p:txBody>
        </p:sp>
      </p:grpSp>
      <p:grpSp>
        <p:nvGrpSpPr>
          <p:cNvPr id="48" name="组合 47"/>
          <p:cNvGrpSpPr/>
          <p:nvPr/>
        </p:nvGrpSpPr>
        <p:grpSpPr>
          <a:xfrm>
            <a:off x="4935251" y="1899133"/>
            <a:ext cx="1256566" cy="1449551"/>
            <a:chOff x="4935251" y="1557606"/>
            <a:chExt cx="1256566" cy="1449551"/>
          </a:xfrm>
        </p:grpSpPr>
        <p:grpSp>
          <p:nvGrpSpPr>
            <p:cNvPr id="29" name="组合 28"/>
            <p:cNvGrpSpPr/>
            <p:nvPr/>
          </p:nvGrpSpPr>
          <p:grpSpPr>
            <a:xfrm>
              <a:off x="4935251" y="1557606"/>
              <a:ext cx="1256566" cy="1449551"/>
              <a:chOff x="4935251" y="1557606"/>
              <a:chExt cx="1256566" cy="1449551"/>
            </a:xfrm>
          </p:grpSpPr>
          <p:sp>
            <p:nvSpPr>
              <p:cNvPr id="16" name="任意多边形 15"/>
              <p:cNvSpPr/>
              <p:nvPr/>
            </p:nvSpPr>
            <p:spPr bwMode="auto">
              <a:xfrm>
                <a:off x="5363058" y="1557606"/>
                <a:ext cx="828759" cy="1449551"/>
              </a:xfrm>
              <a:custGeom>
                <a:avLst/>
                <a:gdLst>
                  <a:gd name="connsiteX0" fmla="*/ 441249 w 882499"/>
                  <a:gd name="connsiteY0" fmla="*/ 0 h 1543546"/>
                  <a:gd name="connsiteX1" fmla="*/ 882499 w 882499"/>
                  <a:gd name="connsiteY1" fmla="*/ 511271 h 1543546"/>
                  <a:gd name="connsiteX2" fmla="*/ 844473 w 882499"/>
                  <a:gd name="connsiteY2" fmla="*/ 542645 h 1543546"/>
                  <a:gd name="connsiteX3" fmla="*/ 749565 w 882499"/>
                  <a:gd name="connsiteY3" fmla="*/ 771773 h 1543546"/>
                  <a:gd name="connsiteX4" fmla="*/ 844473 w 882499"/>
                  <a:gd name="connsiteY4" fmla="*/ 1000901 h 1543546"/>
                  <a:gd name="connsiteX5" fmla="*/ 882499 w 882499"/>
                  <a:gd name="connsiteY5" fmla="*/ 1032275 h 1543546"/>
                  <a:gd name="connsiteX6" fmla="*/ 441249 w 882499"/>
                  <a:gd name="connsiteY6" fmla="*/ 1543546 h 1543546"/>
                  <a:gd name="connsiteX7" fmla="*/ 0 w 882499"/>
                  <a:gd name="connsiteY7" fmla="*/ 1032275 h 1543546"/>
                  <a:gd name="connsiteX8" fmla="*/ 38025 w 882499"/>
                  <a:gd name="connsiteY8" fmla="*/ 1000901 h 1543546"/>
                  <a:gd name="connsiteX9" fmla="*/ 132933 w 882499"/>
                  <a:gd name="connsiteY9" fmla="*/ 771773 h 1543546"/>
                  <a:gd name="connsiteX10" fmla="*/ 38025 w 882499"/>
                  <a:gd name="connsiteY10" fmla="*/ 542645 h 1543546"/>
                  <a:gd name="connsiteX11" fmla="*/ 0 w 882499"/>
                  <a:gd name="connsiteY11" fmla="*/ 511271 h 15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499" h="1543546">
                    <a:moveTo>
                      <a:pt x="441249" y="0"/>
                    </a:moveTo>
                    <a:lnTo>
                      <a:pt x="882499" y="511271"/>
                    </a:lnTo>
                    <a:lnTo>
                      <a:pt x="844473" y="542645"/>
                    </a:lnTo>
                    <a:cubicBezTo>
                      <a:pt x="785834" y="601284"/>
                      <a:pt x="749565" y="682293"/>
                      <a:pt x="749565" y="771773"/>
                    </a:cubicBezTo>
                    <a:cubicBezTo>
                      <a:pt x="749565" y="861253"/>
                      <a:pt x="785834" y="942262"/>
                      <a:pt x="844473" y="1000901"/>
                    </a:cubicBezTo>
                    <a:lnTo>
                      <a:pt x="882499" y="1032275"/>
                    </a:lnTo>
                    <a:lnTo>
                      <a:pt x="441249" y="1543546"/>
                    </a:lnTo>
                    <a:lnTo>
                      <a:pt x="0" y="1032275"/>
                    </a:lnTo>
                    <a:lnTo>
                      <a:pt x="38025" y="1000901"/>
                    </a:lnTo>
                    <a:cubicBezTo>
                      <a:pt x="96664" y="942262"/>
                      <a:pt x="132933" y="861253"/>
                      <a:pt x="132933" y="771773"/>
                    </a:cubicBezTo>
                    <a:cubicBezTo>
                      <a:pt x="132933" y="682293"/>
                      <a:pt x="96664" y="601284"/>
                      <a:pt x="38025" y="542645"/>
                    </a:cubicBezTo>
                    <a:lnTo>
                      <a:pt x="0" y="511271"/>
                    </a:lnTo>
                    <a:close/>
                  </a:path>
                </a:pathLst>
              </a:custGeom>
              <a:solidFill>
                <a:srgbClr val="92D05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9" name="椭圆 18"/>
              <p:cNvSpPr/>
              <p:nvPr/>
            </p:nvSpPr>
            <p:spPr bwMode="auto">
              <a:xfrm>
                <a:off x="4935251" y="2031896"/>
                <a:ext cx="500970" cy="500970"/>
              </a:xfrm>
              <a:prstGeom prst="ellipse">
                <a:avLst/>
              </a:prstGeom>
              <a:solidFill>
                <a:srgbClr val="0071C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34" name="矩形 33"/>
            <p:cNvSpPr/>
            <p:nvPr/>
          </p:nvSpPr>
          <p:spPr>
            <a:xfrm>
              <a:off x="5572132" y="1955155"/>
              <a:ext cx="415498" cy="646331"/>
            </a:xfrm>
            <a:prstGeom prst="rect">
              <a:avLst/>
            </a:prstGeom>
          </p:spPr>
          <p:txBody>
            <a:bodyPr wrap="none">
              <a:spAutoFit/>
            </a:bodyPr>
            <a:lstStyle/>
            <a:p>
              <a:r>
                <a:rPr lang="zh-CN" altLang="en-US" sz="1800" b="1" kern="0">
                  <a:solidFill>
                    <a:schemeClr val="bg1"/>
                  </a:solidFill>
                  <a:latin typeface="微软雅黑" pitchFamily="34" charset="-122"/>
                  <a:ea typeface="微软雅黑" pitchFamily="34" charset="-122"/>
                </a:rPr>
                <a:t>标</a:t>
              </a:r>
              <a:endParaRPr lang="en-US" altLang="zh-CN" sz="1800" b="1" kern="0">
                <a:solidFill>
                  <a:schemeClr val="bg1"/>
                </a:solidFill>
                <a:latin typeface="微软雅黑" pitchFamily="34" charset="-122"/>
                <a:ea typeface="微软雅黑" pitchFamily="34" charset="-122"/>
              </a:endParaRPr>
            </a:p>
            <a:p>
              <a:r>
                <a:rPr lang="zh-CN" altLang="en-US" sz="1800" b="1" kern="0">
                  <a:solidFill>
                    <a:schemeClr val="bg1"/>
                  </a:solidFill>
                  <a:latin typeface="微软雅黑" pitchFamily="34" charset="-122"/>
                  <a:ea typeface="微软雅黑" pitchFamily="34" charset="-122"/>
                </a:rPr>
                <a:t>题</a:t>
              </a:r>
              <a:endParaRPr lang="zh-CN" altLang="en-US">
                <a:solidFill>
                  <a:schemeClr val="bg1"/>
                </a:solidFill>
              </a:endParaRPr>
            </a:p>
          </p:txBody>
        </p:sp>
        <p:sp>
          <p:nvSpPr>
            <p:cNvPr id="43" name="矩形 42"/>
            <p:cNvSpPr/>
            <p:nvPr/>
          </p:nvSpPr>
          <p:spPr>
            <a:xfrm>
              <a:off x="5000628" y="2093718"/>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4</a:t>
              </a:r>
              <a:endParaRPr lang="zh-CN" altLang="en-US">
                <a:solidFill>
                  <a:schemeClr val="bg1"/>
                </a:solidFill>
              </a:endParaRPr>
            </a:p>
          </p:txBody>
        </p:sp>
      </p:grpSp>
      <p:grpSp>
        <p:nvGrpSpPr>
          <p:cNvPr id="49" name="组合 48"/>
          <p:cNvGrpSpPr/>
          <p:nvPr/>
        </p:nvGrpSpPr>
        <p:grpSpPr>
          <a:xfrm>
            <a:off x="6118654" y="1899133"/>
            <a:ext cx="1467699" cy="1449551"/>
            <a:chOff x="6118654" y="1557606"/>
            <a:chExt cx="1467699" cy="1449551"/>
          </a:xfrm>
        </p:grpSpPr>
        <p:grpSp>
          <p:nvGrpSpPr>
            <p:cNvPr id="30" name="组合 29"/>
            <p:cNvGrpSpPr/>
            <p:nvPr/>
          </p:nvGrpSpPr>
          <p:grpSpPr>
            <a:xfrm>
              <a:off x="6118654" y="1557606"/>
              <a:ext cx="1467699" cy="1449551"/>
              <a:chOff x="6118654" y="1557606"/>
              <a:chExt cx="1467699" cy="1449551"/>
            </a:xfrm>
          </p:grpSpPr>
          <p:sp>
            <p:nvSpPr>
              <p:cNvPr id="14" name="任意多边形 13"/>
              <p:cNvSpPr/>
              <p:nvPr/>
            </p:nvSpPr>
            <p:spPr bwMode="auto">
              <a:xfrm>
                <a:off x="6546461" y="1557606"/>
                <a:ext cx="1039892" cy="1449551"/>
              </a:xfrm>
              <a:custGeom>
                <a:avLst/>
                <a:gdLst>
                  <a:gd name="connsiteX0" fmla="*/ 441249 w 1107323"/>
                  <a:gd name="connsiteY0" fmla="*/ 0 h 1543546"/>
                  <a:gd name="connsiteX1" fmla="*/ 1107323 w 1107323"/>
                  <a:gd name="connsiteY1" fmla="*/ 771773 h 1543546"/>
                  <a:gd name="connsiteX2" fmla="*/ 441249 w 1107323"/>
                  <a:gd name="connsiteY2" fmla="*/ 1543546 h 1543546"/>
                  <a:gd name="connsiteX3" fmla="*/ 0 w 1107323"/>
                  <a:gd name="connsiteY3" fmla="*/ 1032275 h 1543546"/>
                  <a:gd name="connsiteX4" fmla="*/ 38025 w 1107323"/>
                  <a:gd name="connsiteY4" fmla="*/ 1000901 h 1543546"/>
                  <a:gd name="connsiteX5" fmla="*/ 132933 w 1107323"/>
                  <a:gd name="connsiteY5" fmla="*/ 771773 h 1543546"/>
                  <a:gd name="connsiteX6" fmla="*/ 38025 w 1107323"/>
                  <a:gd name="connsiteY6" fmla="*/ 542645 h 1543546"/>
                  <a:gd name="connsiteX7" fmla="*/ 0 w 1107323"/>
                  <a:gd name="connsiteY7" fmla="*/ 511271 h 154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7323" h="1543546">
                    <a:moveTo>
                      <a:pt x="441249" y="0"/>
                    </a:moveTo>
                    <a:lnTo>
                      <a:pt x="1107323" y="771773"/>
                    </a:lnTo>
                    <a:lnTo>
                      <a:pt x="441249" y="1543546"/>
                    </a:lnTo>
                    <a:lnTo>
                      <a:pt x="0" y="1032275"/>
                    </a:lnTo>
                    <a:lnTo>
                      <a:pt x="38025" y="1000901"/>
                    </a:lnTo>
                    <a:cubicBezTo>
                      <a:pt x="96664" y="942262"/>
                      <a:pt x="132933" y="861253"/>
                      <a:pt x="132933" y="771773"/>
                    </a:cubicBezTo>
                    <a:cubicBezTo>
                      <a:pt x="132933" y="682293"/>
                      <a:pt x="96664" y="601284"/>
                      <a:pt x="38025" y="542645"/>
                    </a:cubicBezTo>
                    <a:lnTo>
                      <a:pt x="0" y="511271"/>
                    </a:lnTo>
                    <a:close/>
                  </a:path>
                </a:pathLst>
              </a:custGeom>
              <a:solidFill>
                <a:srgbClr val="FFC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 name="椭圆 19"/>
              <p:cNvSpPr/>
              <p:nvPr/>
            </p:nvSpPr>
            <p:spPr bwMode="auto">
              <a:xfrm>
                <a:off x="6118654" y="2031896"/>
                <a:ext cx="500970" cy="500970"/>
              </a:xfrm>
              <a:prstGeom prst="ellipse">
                <a:avLst/>
              </a:prstGeom>
              <a:solidFill>
                <a:srgbClr val="0071C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39" name="矩形 38"/>
            <p:cNvSpPr/>
            <p:nvPr/>
          </p:nvSpPr>
          <p:spPr>
            <a:xfrm>
              <a:off x="6786578" y="1955155"/>
              <a:ext cx="415498" cy="646331"/>
            </a:xfrm>
            <a:prstGeom prst="rect">
              <a:avLst/>
            </a:prstGeom>
          </p:spPr>
          <p:txBody>
            <a:bodyPr wrap="none">
              <a:spAutoFit/>
            </a:bodyPr>
            <a:lstStyle/>
            <a:p>
              <a:r>
                <a:rPr lang="zh-CN" altLang="en-US" sz="1800" b="1" kern="0">
                  <a:solidFill>
                    <a:schemeClr val="bg1"/>
                  </a:solidFill>
                  <a:latin typeface="微软雅黑" pitchFamily="34" charset="-122"/>
                  <a:ea typeface="微软雅黑" pitchFamily="34" charset="-122"/>
                </a:rPr>
                <a:t>标</a:t>
              </a:r>
              <a:endParaRPr lang="en-US" altLang="zh-CN" sz="1800" b="1" kern="0">
                <a:solidFill>
                  <a:schemeClr val="bg1"/>
                </a:solidFill>
                <a:latin typeface="微软雅黑" pitchFamily="34" charset="-122"/>
                <a:ea typeface="微软雅黑" pitchFamily="34" charset="-122"/>
              </a:endParaRPr>
            </a:p>
            <a:p>
              <a:r>
                <a:rPr lang="zh-CN" altLang="en-US" sz="1800" b="1" kern="0">
                  <a:solidFill>
                    <a:schemeClr val="bg1"/>
                  </a:solidFill>
                  <a:latin typeface="微软雅黑" pitchFamily="34" charset="-122"/>
                  <a:ea typeface="微软雅黑" pitchFamily="34" charset="-122"/>
                </a:rPr>
                <a:t>题</a:t>
              </a:r>
              <a:endParaRPr lang="zh-CN" altLang="en-US">
                <a:solidFill>
                  <a:schemeClr val="bg1"/>
                </a:solidFill>
              </a:endParaRPr>
            </a:p>
          </p:txBody>
        </p:sp>
        <p:sp>
          <p:nvSpPr>
            <p:cNvPr id="44" name="矩形 43"/>
            <p:cNvSpPr/>
            <p:nvPr/>
          </p:nvSpPr>
          <p:spPr>
            <a:xfrm>
              <a:off x="6215074" y="2093718"/>
              <a:ext cx="327334" cy="369332"/>
            </a:xfrm>
            <a:prstGeom prst="rect">
              <a:avLst/>
            </a:prstGeom>
          </p:spPr>
          <p:txBody>
            <a:bodyPr wrap="none">
              <a:spAutoFit/>
            </a:bodyPr>
            <a:lstStyle/>
            <a:p>
              <a:r>
                <a:rPr lang="en-US" altLang="zh-CN" sz="1800" b="1" kern="0">
                  <a:solidFill>
                    <a:schemeClr val="bg1"/>
                  </a:solidFill>
                  <a:latin typeface="微软雅黑" pitchFamily="34" charset="-122"/>
                  <a:ea typeface="微软雅黑" pitchFamily="34" charset="-122"/>
                </a:rPr>
                <a:t>5</a:t>
              </a:r>
              <a:endParaRPr lang="zh-CN" altLang="en-US">
                <a:solidFill>
                  <a:schemeClr val="bg1"/>
                </a:solidFill>
              </a:endParaRPr>
            </a:p>
          </p:txBody>
        </p:sp>
      </p:grpSp>
      <p:sp>
        <p:nvSpPr>
          <p:cNvPr id="51" name="矩形 50"/>
          <p:cNvSpPr/>
          <p:nvPr/>
        </p:nvSpPr>
        <p:spPr>
          <a:xfrm>
            <a:off x="2681561" y="736741"/>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3857620" y="3523569"/>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6215074" y="3523569"/>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929190" y="736741"/>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1000"/>
                                        <p:tgtEl>
                                          <p:spTgt spid="4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1000"/>
                                        <p:tgtEl>
                                          <p:spTgt spid="51"/>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1000"/>
                                        <p:tgtEl>
                                          <p:spTgt spid="4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1000"/>
                                        <p:tgtEl>
                                          <p:spTgt spid="53"/>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1000"/>
                                        <p:tgtEl>
                                          <p:spTgt spid="48"/>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1000"/>
                                        <p:tgtEl>
                                          <p:spTgt spid="55"/>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1000"/>
                                        <p:tgtEl>
                                          <p:spTgt spid="49"/>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1"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0" y="2603686"/>
            <a:ext cx="696266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a:off x="-11017" y="1839816"/>
            <a:ext cx="3404212" cy="550843"/>
          </a:xfrm>
          <a:custGeom>
            <a:avLst/>
            <a:gdLst>
              <a:gd name="connsiteX0" fmla="*/ 0 w 2577947"/>
              <a:gd name="connsiteY0" fmla="*/ 528809 h 638978"/>
              <a:gd name="connsiteX1" fmla="*/ 1972019 w 2577947"/>
              <a:gd name="connsiteY1" fmla="*/ 550843 h 638978"/>
              <a:gd name="connsiteX2" fmla="*/ 2577947 w 2577947"/>
              <a:gd name="connsiteY2" fmla="*/ 0 h 638978"/>
              <a:gd name="connsiteX0" fmla="*/ 0 w 2577947"/>
              <a:gd name="connsiteY0" fmla="*/ 528809 h 638978"/>
              <a:gd name="connsiteX1" fmla="*/ 1972019 w 2577947"/>
              <a:gd name="connsiteY1" fmla="*/ 550843 h 638978"/>
              <a:gd name="connsiteX2" fmla="*/ 2577947 w 2577947"/>
              <a:gd name="connsiteY2" fmla="*/ 0 h 638978"/>
              <a:gd name="connsiteX0" fmla="*/ 0 w 2577947"/>
              <a:gd name="connsiteY0" fmla="*/ 528809 h 550843"/>
              <a:gd name="connsiteX1" fmla="*/ 1972019 w 2577947"/>
              <a:gd name="connsiteY1" fmla="*/ 550843 h 550843"/>
              <a:gd name="connsiteX2" fmla="*/ 2577947 w 2577947"/>
              <a:gd name="connsiteY2" fmla="*/ 0 h 550843"/>
            </a:gdLst>
            <a:ahLst/>
            <a:cxnLst>
              <a:cxn ang="0">
                <a:pos x="connsiteX0" y="connsiteY0"/>
              </a:cxn>
              <a:cxn ang="0">
                <a:pos x="connsiteX1" y="connsiteY1"/>
              </a:cxn>
              <a:cxn ang="0">
                <a:pos x="connsiteX2" y="connsiteY2"/>
              </a:cxn>
            </a:cxnLst>
            <a:rect l="l" t="t" r="r" b="b"/>
            <a:pathLst>
              <a:path w="2577947" h="550843">
                <a:moveTo>
                  <a:pt x="0" y="528809"/>
                </a:moveTo>
                <a:lnTo>
                  <a:pt x="1972019" y="550843"/>
                </a:lnTo>
                <a:lnTo>
                  <a:pt x="2577947" y="0"/>
                </a:ln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5"/>
          <p:cNvSpPr/>
          <p:nvPr/>
        </p:nvSpPr>
        <p:spPr>
          <a:xfrm flipV="1">
            <a:off x="-11018" y="2842182"/>
            <a:ext cx="4583017" cy="550843"/>
          </a:xfrm>
          <a:custGeom>
            <a:avLst/>
            <a:gdLst>
              <a:gd name="connsiteX0" fmla="*/ 0 w 2577947"/>
              <a:gd name="connsiteY0" fmla="*/ 528809 h 638978"/>
              <a:gd name="connsiteX1" fmla="*/ 1972019 w 2577947"/>
              <a:gd name="connsiteY1" fmla="*/ 550843 h 638978"/>
              <a:gd name="connsiteX2" fmla="*/ 2577947 w 2577947"/>
              <a:gd name="connsiteY2" fmla="*/ 0 h 638978"/>
              <a:gd name="connsiteX0" fmla="*/ 0 w 2577947"/>
              <a:gd name="connsiteY0" fmla="*/ 528809 h 638978"/>
              <a:gd name="connsiteX1" fmla="*/ 1972019 w 2577947"/>
              <a:gd name="connsiteY1" fmla="*/ 550843 h 638978"/>
              <a:gd name="connsiteX2" fmla="*/ 2577947 w 2577947"/>
              <a:gd name="connsiteY2" fmla="*/ 0 h 638978"/>
              <a:gd name="connsiteX0" fmla="*/ 0 w 2577947"/>
              <a:gd name="connsiteY0" fmla="*/ 528809 h 550843"/>
              <a:gd name="connsiteX1" fmla="*/ 1972019 w 2577947"/>
              <a:gd name="connsiteY1" fmla="*/ 550843 h 550843"/>
              <a:gd name="connsiteX2" fmla="*/ 2577947 w 2577947"/>
              <a:gd name="connsiteY2" fmla="*/ 0 h 550843"/>
            </a:gdLst>
            <a:ahLst/>
            <a:cxnLst>
              <a:cxn ang="0">
                <a:pos x="connsiteX0" y="connsiteY0"/>
              </a:cxn>
              <a:cxn ang="0">
                <a:pos x="connsiteX1" y="connsiteY1"/>
              </a:cxn>
              <a:cxn ang="0">
                <a:pos x="connsiteX2" y="connsiteY2"/>
              </a:cxn>
            </a:cxnLst>
            <a:rect l="l" t="t" r="r" b="b"/>
            <a:pathLst>
              <a:path w="2577947" h="550843">
                <a:moveTo>
                  <a:pt x="0" y="528809"/>
                </a:moveTo>
                <a:lnTo>
                  <a:pt x="1972019" y="550843"/>
                </a:lnTo>
                <a:lnTo>
                  <a:pt x="2577947" y="0"/>
                </a:lnTo>
              </a:path>
            </a:pathLst>
          </a:cu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p:cNvSpPr/>
          <p:nvPr/>
        </p:nvSpPr>
        <p:spPr>
          <a:xfrm>
            <a:off x="1283219" y="1143925"/>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932415" y="311680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199962" y="1615684"/>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50" name="Picture 2" descr="G:\00 千图网\底板\a000321.jpg"/>
          <p:cNvPicPr>
            <a:picLocks noChangeAspect="1" noChangeArrowheads="1"/>
          </p:cNvPicPr>
          <p:nvPr/>
        </p:nvPicPr>
        <p:blipFill>
          <a:blip r:embed="rId4" cstate="print"/>
          <a:srcRect l="11629" r="8193"/>
          <a:stretch>
            <a:fillRect/>
          </a:stretch>
        </p:blipFill>
        <p:spPr bwMode="auto">
          <a:xfrm>
            <a:off x="3019694" y="1193172"/>
            <a:ext cx="998570" cy="934078"/>
          </a:xfrm>
          <a:prstGeom prst="ellipse">
            <a:avLst/>
          </a:prstGeom>
          <a:noFill/>
          <a:ln w="76200">
            <a:solidFill>
              <a:srgbClr val="00B050"/>
            </a:solidFill>
          </a:ln>
          <a:effectLst>
            <a:outerShdw blurRad="50800" dist="38100" dir="2700000" algn="tl" rotWithShape="0">
              <a:prstClr val="black">
                <a:alpha val="40000"/>
              </a:prstClr>
            </a:outerShdw>
          </a:effectLst>
        </p:spPr>
      </p:pic>
      <p:pic>
        <p:nvPicPr>
          <p:cNvPr id="13" name="Picture 2" descr="G:\00 千图网\底板\a000321.jpg"/>
          <p:cNvPicPr>
            <a:picLocks noChangeAspect="1" noChangeArrowheads="1"/>
          </p:cNvPicPr>
          <p:nvPr/>
        </p:nvPicPr>
        <p:blipFill>
          <a:blip r:embed="rId4" cstate="print"/>
          <a:srcRect l="11629" r="8193"/>
          <a:stretch>
            <a:fillRect/>
          </a:stretch>
        </p:blipFill>
        <p:spPr bwMode="auto">
          <a:xfrm>
            <a:off x="3829219" y="3142911"/>
            <a:ext cx="998570" cy="934078"/>
          </a:xfrm>
          <a:prstGeom prst="ellipse">
            <a:avLst/>
          </a:prstGeom>
          <a:noFill/>
          <a:ln w="76200">
            <a:solidFill>
              <a:srgbClr val="FF3399"/>
            </a:solidFill>
          </a:ln>
          <a:effectLst>
            <a:outerShdw blurRad="50800" dist="38100" dir="2700000" algn="tl" rotWithShape="0">
              <a:prstClr val="black">
                <a:alpha val="40000"/>
              </a:prstClr>
            </a:outerShdw>
          </a:effectLst>
        </p:spPr>
      </p:pic>
      <p:pic>
        <p:nvPicPr>
          <p:cNvPr id="14" name="Picture 2" descr="G:\00 千图网\底板\a000321.jpg"/>
          <p:cNvPicPr>
            <a:picLocks noChangeAspect="1" noChangeArrowheads="1"/>
          </p:cNvPicPr>
          <p:nvPr/>
        </p:nvPicPr>
        <p:blipFill>
          <a:blip r:embed="rId4" cstate="print"/>
          <a:srcRect l="11629" r="8193"/>
          <a:stretch>
            <a:fillRect/>
          </a:stretch>
        </p:blipFill>
        <p:spPr bwMode="auto">
          <a:xfrm>
            <a:off x="6858016" y="2137441"/>
            <a:ext cx="998570" cy="934078"/>
          </a:xfrm>
          <a:prstGeom prst="ellipse">
            <a:avLst/>
          </a:prstGeom>
          <a:noFill/>
          <a:ln w="76200">
            <a:solidFill>
              <a:srgbClr val="FFC000"/>
            </a:solidFill>
          </a:ln>
          <a:effectLst>
            <a:outerShdw blurRad="50800" dist="38100" dir="2700000" algn="t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5" name="组合 24"/>
          <p:cNvGrpSpPr/>
          <p:nvPr/>
        </p:nvGrpSpPr>
        <p:grpSpPr>
          <a:xfrm>
            <a:off x="591945" y="1274664"/>
            <a:ext cx="2187264" cy="1739322"/>
            <a:chOff x="1531349" y="1476258"/>
            <a:chExt cx="1652530" cy="1314100"/>
          </a:xfrm>
        </p:grpSpPr>
        <p:grpSp>
          <p:nvGrpSpPr>
            <p:cNvPr id="7" name="组合 6"/>
            <p:cNvGrpSpPr/>
            <p:nvPr/>
          </p:nvGrpSpPr>
          <p:grpSpPr>
            <a:xfrm>
              <a:off x="1531349" y="1476258"/>
              <a:ext cx="1652530" cy="1314100"/>
              <a:chOff x="1189822" y="1641513"/>
              <a:chExt cx="1652530" cy="1314100"/>
            </a:xfrm>
          </p:grpSpPr>
          <p:sp>
            <p:nvSpPr>
              <p:cNvPr id="5" name="燕尾形 4"/>
              <p:cNvSpPr/>
              <p:nvPr/>
            </p:nvSpPr>
            <p:spPr>
              <a:xfrm>
                <a:off x="1189822" y="1641513"/>
                <a:ext cx="1652530" cy="966750"/>
              </a:xfrm>
              <a:prstGeom prst="chevron">
                <a:avLst>
                  <a:gd name="adj" fmla="val 3518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bwMode="auto">
              <a:xfrm>
                <a:off x="1765602" y="2454643"/>
                <a:ext cx="500970" cy="500970"/>
              </a:xfrm>
              <a:prstGeom prst="ellipse">
                <a:avLst/>
              </a:prstGeom>
              <a:solidFill>
                <a:srgbClr val="FFC000"/>
              </a:solidFill>
              <a:ln w="38100" cap="flat" cmpd="sng" algn="ctr">
                <a:solidFill>
                  <a:schemeClr val="bg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17" name="矩形 16"/>
            <p:cNvSpPr/>
            <p:nvPr/>
          </p:nvSpPr>
          <p:spPr>
            <a:xfrm>
              <a:off x="1909469" y="1834526"/>
              <a:ext cx="932882" cy="25021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sp>
          <p:nvSpPr>
            <p:cNvPr id="18" name="矩形 17"/>
            <p:cNvSpPr/>
            <p:nvPr/>
          </p:nvSpPr>
          <p:spPr>
            <a:xfrm>
              <a:off x="1909469" y="2414767"/>
              <a:ext cx="932882" cy="250212"/>
            </a:xfrm>
            <a:prstGeom prst="rect">
              <a:avLst/>
            </a:prstGeom>
          </p:spPr>
          <p:txBody>
            <a:bodyPr wrap="square">
              <a:spAutoFit/>
            </a:bodyPr>
            <a:lstStyle/>
            <a:p>
              <a:pPr algn="ctr"/>
              <a:r>
                <a:rPr lang="en-US" altLang="zh-CN" sz="1800" b="1" kern="0">
                  <a:solidFill>
                    <a:schemeClr val="bg1"/>
                  </a:solidFill>
                  <a:latin typeface="微软雅黑" pitchFamily="34" charset="-122"/>
                  <a:ea typeface="微软雅黑" pitchFamily="34" charset="-122"/>
                </a:rPr>
                <a:t>1</a:t>
              </a:r>
            </a:p>
          </p:txBody>
        </p:sp>
      </p:grpSp>
      <p:grpSp>
        <p:nvGrpSpPr>
          <p:cNvPr id="26" name="组合 25"/>
          <p:cNvGrpSpPr/>
          <p:nvPr/>
        </p:nvGrpSpPr>
        <p:grpSpPr>
          <a:xfrm>
            <a:off x="2494246" y="1274664"/>
            <a:ext cx="2187264" cy="1739322"/>
            <a:chOff x="2984701" y="1476258"/>
            <a:chExt cx="1652530" cy="1314100"/>
          </a:xfrm>
        </p:grpSpPr>
        <p:grpSp>
          <p:nvGrpSpPr>
            <p:cNvPr id="8" name="组合 7"/>
            <p:cNvGrpSpPr/>
            <p:nvPr/>
          </p:nvGrpSpPr>
          <p:grpSpPr>
            <a:xfrm>
              <a:off x="2984701" y="1476258"/>
              <a:ext cx="1652530" cy="1314100"/>
              <a:chOff x="1189822" y="1641513"/>
              <a:chExt cx="1652530" cy="1314100"/>
            </a:xfrm>
            <a:solidFill>
              <a:srgbClr val="92D050"/>
            </a:solidFill>
          </p:grpSpPr>
          <p:sp>
            <p:nvSpPr>
              <p:cNvPr id="9" name="燕尾形 8"/>
              <p:cNvSpPr/>
              <p:nvPr/>
            </p:nvSpPr>
            <p:spPr>
              <a:xfrm>
                <a:off x="1189822" y="1641513"/>
                <a:ext cx="1652530" cy="966750"/>
              </a:xfrm>
              <a:prstGeom prst="chevron">
                <a:avLst>
                  <a:gd name="adj" fmla="val 35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bwMode="auto">
              <a:xfrm>
                <a:off x="1765602" y="2454643"/>
                <a:ext cx="500970" cy="500970"/>
              </a:xfrm>
              <a:prstGeom prst="ellipse">
                <a:avLst/>
              </a:prstGeom>
              <a:grpFill/>
              <a:ln w="38100" cap="flat" cmpd="sng" algn="ctr">
                <a:solidFill>
                  <a:schemeClr val="bg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19" name="矩形 18"/>
            <p:cNvSpPr/>
            <p:nvPr/>
          </p:nvSpPr>
          <p:spPr>
            <a:xfrm>
              <a:off x="3357554" y="2414767"/>
              <a:ext cx="932882" cy="250212"/>
            </a:xfrm>
            <a:prstGeom prst="rect">
              <a:avLst/>
            </a:prstGeom>
          </p:spPr>
          <p:txBody>
            <a:bodyPr wrap="square">
              <a:spAutoFit/>
            </a:bodyPr>
            <a:lstStyle/>
            <a:p>
              <a:pPr algn="ctr"/>
              <a:r>
                <a:rPr lang="en-US" altLang="zh-CN" sz="1800" b="1" kern="0">
                  <a:solidFill>
                    <a:schemeClr val="bg1"/>
                  </a:solidFill>
                  <a:latin typeface="微软雅黑" pitchFamily="34" charset="-122"/>
                  <a:ea typeface="微软雅黑" pitchFamily="34" charset="-122"/>
                </a:rPr>
                <a:t>2</a:t>
              </a:r>
            </a:p>
          </p:txBody>
        </p:sp>
        <p:sp>
          <p:nvSpPr>
            <p:cNvPr id="22" name="矩形 21"/>
            <p:cNvSpPr/>
            <p:nvPr/>
          </p:nvSpPr>
          <p:spPr>
            <a:xfrm>
              <a:off x="3428992" y="1834526"/>
              <a:ext cx="932882" cy="25021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7" name="组合 26"/>
          <p:cNvGrpSpPr/>
          <p:nvPr/>
        </p:nvGrpSpPr>
        <p:grpSpPr>
          <a:xfrm>
            <a:off x="4396547" y="1274664"/>
            <a:ext cx="2187264" cy="1739322"/>
            <a:chOff x="4484899" y="1476258"/>
            <a:chExt cx="1652530" cy="1314100"/>
          </a:xfrm>
        </p:grpSpPr>
        <p:grpSp>
          <p:nvGrpSpPr>
            <p:cNvPr id="11" name="组合 10"/>
            <p:cNvGrpSpPr/>
            <p:nvPr/>
          </p:nvGrpSpPr>
          <p:grpSpPr>
            <a:xfrm>
              <a:off x="4484899" y="1476258"/>
              <a:ext cx="1652530" cy="1314100"/>
              <a:chOff x="1189822" y="1641513"/>
              <a:chExt cx="1652530" cy="1314100"/>
            </a:xfrm>
          </p:grpSpPr>
          <p:sp>
            <p:nvSpPr>
              <p:cNvPr id="12" name="燕尾形 11"/>
              <p:cNvSpPr/>
              <p:nvPr/>
            </p:nvSpPr>
            <p:spPr>
              <a:xfrm>
                <a:off x="1189822" y="1641513"/>
                <a:ext cx="1652530" cy="966750"/>
              </a:xfrm>
              <a:prstGeom prst="chevron">
                <a:avLst>
                  <a:gd name="adj" fmla="val 3518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bwMode="auto">
              <a:xfrm>
                <a:off x="1765602" y="2454643"/>
                <a:ext cx="500970" cy="500970"/>
              </a:xfrm>
              <a:prstGeom prst="ellipse">
                <a:avLst/>
              </a:prstGeom>
              <a:solidFill>
                <a:srgbClr val="FFC000"/>
              </a:solidFill>
              <a:ln w="38100" cap="flat" cmpd="sng" algn="ctr">
                <a:solidFill>
                  <a:schemeClr val="bg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20" name="矩形 19"/>
            <p:cNvSpPr/>
            <p:nvPr/>
          </p:nvSpPr>
          <p:spPr>
            <a:xfrm>
              <a:off x="4857752" y="2414767"/>
              <a:ext cx="932882" cy="250212"/>
            </a:xfrm>
            <a:prstGeom prst="rect">
              <a:avLst/>
            </a:prstGeom>
          </p:spPr>
          <p:txBody>
            <a:bodyPr wrap="square">
              <a:spAutoFit/>
            </a:bodyPr>
            <a:lstStyle/>
            <a:p>
              <a:pPr algn="ctr"/>
              <a:r>
                <a:rPr lang="en-US" altLang="zh-CN" sz="1800" b="1" kern="0">
                  <a:solidFill>
                    <a:schemeClr val="bg1"/>
                  </a:solidFill>
                  <a:latin typeface="微软雅黑" pitchFamily="34" charset="-122"/>
                  <a:ea typeface="微软雅黑" pitchFamily="34" charset="-122"/>
                </a:rPr>
                <a:t>3</a:t>
              </a:r>
            </a:p>
          </p:txBody>
        </p:sp>
        <p:sp>
          <p:nvSpPr>
            <p:cNvPr id="23" name="矩形 22"/>
            <p:cNvSpPr/>
            <p:nvPr/>
          </p:nvSpPr>
          <p:spPr>
            <a:xfrm>
              <a:off x="4929190" y="1834526"/>
              <a:ext cx="932882" cy="25021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8" name="组合 27"/>
          <p:cNvGrpSpPr/>
          <p:nvPr/>
        </p:nvGrpSpPr>
        <p:grpSpPr>
          <a:xfrm>
            <a:off x="6298847" y="1274664"/>
            <a:ext cx="2187264" cy="1739322"/>
            <a:chOff x="5938251" y="1476258"/>
            <a:chExt cx="1652530" cy="1314100"/>
          </a:xfrm>
        </p:grpSpPr>
        <p:grpSp>
          <p:nvGrpSpPr>
            <p:cNvPr id="14" name="组合 13"/>
            <p:cNvGrpSpPr/>
            <p:nvPr/>
          </p:nvGrpSpPr>
          <p:grpSpPr>
            <a:xfrm>
              <a:off x="5938251" y="1476258"/>
              <a:ext cx="1652530" cy="1314100"/>
              <a:chOff x="1189822" y="1641513"/>
              <a:chExt cx="1652530" cy="1314100"/>
            </a:xfrm>
            <a:solidFill>
              <a:srgbClr val="92D050"/>
            </a:solidFill>
          </p:grpSpPr>
          <p:sp>
            <p:nvSpPr>
              <p:cNvPr id="15" name="燕尾形 14"/>
              <p:cNvSpPr/>
              <p:nvPr/>
            </p:nvSpPr>
            <p:spPr>
              <a:xfrm>
                <a:off x="1189822" y="1641513"/>
                <a:ext cx="1652530" cy="966750"/>
              </a:xfrm>
              <a:prstGeom prst="chevron">
                <a:avLst>
                  <a:gd name="adj" fmla="val 35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bwMode="auto">
              <a:xfrm>
                <a:off x="1765602" y="2454643"/>
                <a:ext cx="500970" cy="500970"/>
              </a:xfrm>
              <a:prstGeom prst="ellipse">
                <a:avLst/>
              </a:prstGeom>
              <a:grpFill/>
              <a:ln w="38100" cap="flat" cmpd="sng" algn="ctr">
                <a:solidFill>
                  <a:schemeClr val="bg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21" name="矩形 20"/>
            <p:cNvSpPr/>
            <p:nvPr/>
          </p:nvSpPr>
          <p:spPr>
            <a:xfrm>
              <a:off x="6286512" y="2414767"/>
              <a:ext cx="932882" cy="250212"/>
            </a:xfrm>
            <a:prstGeom prst="rect">
              <a:avLst/>
            </a:prstGeom>
          </p:spPr>
          <p:txBody>
            <a:bodyPr wrap="square">
              <a:spAutoFit/>
            </a:bodyPr>
            <a:lstStyle/>
            <a:p>
              <a:pPr algn="ctr"/>
              <a:r>
                <a:rPr lang="en-US" altLang="zh-CN" sz="1800" b="1" kern="0">
                  <a:solidFill>
                    <a:schemeClr val="bg1"/>
                  </a:solidFill>
                  <a:latin typeface="微软雅黑" pitchFamily="34" charset="-122"/>
                  <a:ea typeface="微软雅黑" pitchFamily="34" charset="-122"/>
                </a:rPr>
                <a:t>4</a:t>
              </a:r>
            </a:p>
          </p:txBody>
        </p:sp>
        <p:sp>
          <p:nvSpPr>
            <p:cNvPr id="24" name="矩形 23"/>
            <p:cNvSpPr/>
            <p:nvPr/>
          </p:nvSpPr>
          <p:spPr>
            <a:xfrm>
              <a:off x="6404645" y="1834526"/>
              <a:ext cx="932882" cy="250212"/>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sp>
        <p:nvSpPr>
          <p:cNvPr id="29" name="矩形 28"/>
          <p:cNvSpPr/>
          <p:nvPr/>
        </p:nvSpPr>
        <p:spPr>
          <a:xfrm>
            <a:off x="611188" y="31820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581974" y="31820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552760" y="31820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6523546" y="31820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0"/>
                                        <p:tgtEl>
                                          <p:spTgt spid="2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000"/>
                                        <p:tgtEl>
                                          <p:spTgt spid="2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000"/>
                                        <p:tgtEl>
                                          <p:spTgt spid="28"/>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5" name="直接连接符 24"/>
          <p:cNvCxnSpPr/>
          <p:nvPr/>
        </p:nvCxnSpPr>
        <p:spPr>
          <a:xfrm>
            <a:off x="4772416" y="1277655"/>
            <a:ext cx="1980000" cy="1588"/>
          </a:xfrm>
          <a:prstGeom prst="line">
            <a:avLst/>
          </a:prstGeom>
          <a:ln w="25400">
            <a:solidFill>
              <a:srgbClr val="FF339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852727" y="830730"/>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5492416" y="2457641"/>
            <a:ext cx="1260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852727" y="19621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5492416" y="3553025"/>
            <a:ext cx="12600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852727" y="3057530"/>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394137" y="2457641"/>
            <a:ext cx="1260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710630" y="196214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2394137" y="3553025"/>
            <a:ext cx="12600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10630" y="3057530"/>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92D050"/>
                </a:solidFill>
                <a:latin typeface="微软雅黑" pitchFamily="34" charset="-122"/>
                <a:ea typeface="微软雅黑" pitchFamily="34" charset="-122"/>
              </a:rPr>
              <a:t>输</a:t>
            </a:r>
            <a:r>
              <a:rPr lang="zh-CN" altLang="en-US" sz="1800" b="1" kern="0" dirty="0">
                <a:solidFill>
                  <a:srgbClr val="92D050"/>
                </a:solidFill>
                <a:latin typeface="微软雅黑" pitchFamily="34" charset="-122"/>
                <a:ea typeface="微软雅黑" pitchFamily="34" charset="-122"/>
              </a:rPr>
              <a:t>入您的标题</a:t>
            </a:r>
            <a:endParaRPr lang="en-US" altLang="zh-CN" sz="1800" b="1" kern="0" dirty="0">
              <a:solidFill>
                <a:srgbClr val="92D05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980822" y="1077555"/>
            <a:ext cx="1119204" cy="1600036"/>
            <a:chOff x="3999872" y="1045805"/>
            <a:chExt cx="1119204" cy="1600036"/>
          </a:xfrm>
        </p:grpSpPr>
        <p:sp>
          <p:nvSpPr>
            <p:cNvPr id="23" name="燕尾形箭头 22"/>
            <p:cNvSpPr/>
            <p:nvPr/>
          </p:nvSpPr>
          <p:spPr>
            <a:xfrm rot="16200000" flipH="1">
              <a:off x="3759456" y="1286221"/>
              <a:ext cx="1600036" cy="1119204"/>
            </a:xfrm>
            <a:prstGeom prst="notchedRightArrow">
              <a:avLst>
                <a:gd name="adj1" fmla="val 51332"/>
                <a:gd name="adj2" fmla="val 98668"/>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259626" y="1735277"/>
              <a:ext cx="589318" cy="34624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en-US" altLang="zh-CN" sz="1800" b="1" kern="0">
                  <a:solidFill>
                    <a:schemeClr val="bg1"/>
                  </a:solidFill>
                  <a:latin typeface="微软雅黑" pitchFamily="34" charset="-122"/>
                  <a:ea typeface="微软雅黑" pitchFamily="34" charset="-122"/>
                </a:rPr>
                <a:t>1</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484472" y="1878338"/>
            <a:ext cx="1600036" cy="1119204"/>
            <a:chOff x="4484472" y="1878338"/>
            <a:chExt cx="1600036" cy="1119204"/>
          </a:xfrm>
        </p:grpSpPr>
        <p:sp>
          <p:nvSpPr>
            <p:cNvPr id="20" name="燕尾形箭头 19"/>
            <p:cNvSpPr/>
            <p:nvPr/>
          </p:nvSpPr>
          <p:spPr>
            <a:xfrm rot="20522069" flipH="1">
              <a:off x="4484472" y="1878338"/>
              <a:ext cx="1600036" cy="1119204"/>
            </a:xfrm>
            <a:prstGeom prst="notchedRightArrow">
              <a:avLst>
                <a:gd name="adj1" fmla="val 51332"/>
                <a:gd name="adj2" fmla="val 986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929190" y="2285998"/>
              <a:ext cx="589318" cy="34624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en-US" altLang="zh-CN" sz="1800" b="1" kern="0">
                  <a:solidFill>
                    <a:schemeClr val="bg1"/>
                  </a:solidFill>
                  <a:latin typeface="微软雅黑" pitchFamily="34" charset="-122"/>
                  <a:ea typeface="微软雅黑" pitchFamily="34" charset="-122"/>
                </a:rPr>
                <a:t>2</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988979" y="1878338"/>
            <a:ext cx="1600036" cy="1119204"/>
            <a:chOff x="2988979" y="1878338"/>
            <a:chExt cx="1600036" cy="1119204"/>
          </a:xfrm>
        </p:grpSpPr>
        <p:sp>
          <p:nvSpPr>
            <p:cNvPr id="16" name="燕尾形箭头 15"/>
            <p:cNvSpPr/>
            <p:nvPr/>
          </p:nvSpPr>
          <p:spPr>
            <a:xfrm rot="1077931">
              <a:off x="2988979" y="1878338"/>
              <a:ext cx="1600036" cy="1119204"/>
            </a:xfrm>
            <a:prstGeom prst="notchedRightArrow">
              <a:avLst>
                <a:gd name="adj1" fmla="val 51332"/>
                <a:gd name="adj2" fmla="val 986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71868" y="2285998"/>
              <a:ext cx="589318" cy="34624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en-US" altLang="zh-CN" sz="1800" b="1" kern="0">
                  <a:solidFill>
                    <a:schemeClr val="bg1"/>
                  </a:solidFill>
                  <a:latin typeface="微软雅黑" pitchFamily="34" charset="-122"/>
                  <a:ea typeface="微软雅黑" pitchFamily="34" charset="-122"/>
                </a:rPr>
                <a:t>5</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82509" y="2503808"/>
            <a:ext cx="1119204" cy="1600036"/>
            <a:chOff x="3482509" y="2503808"/>
            <a:chExt cx="1119204" cy="1600036"/>
          </a:xfrm>
        </p:grpSpPr>
        <p:sp>
          <p:nvSpPr>
            <p:cNvPr id="5" name="燕尾形箭头 4"/>
            <p:cNvSpPr/>
            <p:nvPr/>
          </p:nvSpPr>
          <p:spPr>
            <a:xfrm rot="18518622">
              <a:off x="3242093" y="2744224"/>
              <a:ext cx="1600036" cy="1119204"/>
            </a:xfrm>
            <a:prstGeom prst="notchedRightArrow">
              <a:avLst>
                <a:gd name="adj1" fmla="val 51332"/>
                <a:gd name="adj2" fmla="val 986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714744" y="3071816"/>
              <a:ext cx="589318" cy="34624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en-US" altLang="zh-CN" sz="1800" b="1" kern="0">
                  <a:solidFill>
                    <a:schemeClr val="bg1"/>
                  </a:solidFill>
                  <a:latin typeface="微软雅黑" pitchFamily="34" charset="-122"/>
                  <a:ea typeface="微软雅黑" pitchFamily="34" charset="-122"/>
                </a:rPr>
                <a:t>4</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471774" y="2503808"/>
            <a:ext cx="1119204" cy="1600036"/>
            <a:chOff x="4471774" y="2503808"/>
            <a:chExt cx="1119204" cy="1600036"/>
          </a:xfrm>
        </p:grpSpPr>
        <p:sp>
          <p:nvSpPr>
            <p:cNvPr id="19" name="燕尾形箭头 18"/>
            <p:cNvSpPr/>
            <p:nvPr/>
          </p:nvSpPr>
          <p:spPr>
            <a:xfrm rot="3081378" flipH="1">
              <a:off x="4231358" y="2744224"/>
              <a:ext cx="1600036" cy="1119204"/>
            </a:xfrm>
            <a:prstGeom prst="notchedRightArrow">
              <a:avLst>
                <a:gd name="adj1" fmla="val 51332"/>
                <a:gd name="adj2" fmla="val 986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714876" y="3071816"/>
              <a:ext cx="589318" cy="34624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832">
                <a:defRPr/>
              </a:pPr>
              <a:r>
                <a:rPr lang="en-US" altLang="zh-CN" sz="1800" b="1" kern="0">
                  <a:solidFill>
                    <a:schemeClr val="bg1"/>
                  </a:solidFill>
                  <a:latin typeface="微软雅黑" pitchFamily="34" charset="-122"/>
                  <a:ea typeface="微软雅黑" pitchFamily="34" charset="-122"/>
                </a:rPr>
                <a:t>3</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1000"/>
                                        <p:tgtEl>
                                          <p:spTgt spid="30"/>
                                        </p:tgtEl>
                                      </p:cBhvr>
                                    </p:animEffect>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childTnLst>
                          </p:cTn>
                        </p:par>
                        <p:par>
                          <p:cTn id="44" fill="hold">
                            <p:stCondLst>
                              <p:cond delay="6500"/>
                            </p:stCondLst>
                            <p:childTnLst>
                              <p:par>
                                <p:cTn id="45" presetID="22" presetClass="entr" presetSubtype="2"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childTnLst>
                          </p:cTn>
                        </p:par>
                        <p:par>
                          <p:cTn id="48" fill="hold">
                            <p:stCondLst>
                              <p:cond delay="7000"/>
                            </p:stCondLst>
                            <p:childTnLst>
                              <p:par>
                                <p:cTn id="49" presetID="2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1000"/>
                                        <p:tgtEl>
                                          <p:spTgt spid="34"/>
                                        </p:tgtEl>
                                      </p:cBhvr>
                                    </p:animEffect>
                                  </p:childTnLst>
                                </p:cTn>
                              </p:par>
                            </p:childTnLst>
                          </p:cTn>
                        </p:par>
                        <p:par>
                          <p:cTn id="52" fill="hold">
                            <p:stCondLst>
                              <p:cond delay="8000"/>
                            </p:stCondLst>
                            <p:childTnLst>
                              <p:par>
                                <p:cTn id="53" presetID="22" presetClass="entr" presetSubtype="2"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right)">
                                      <p:cBhvr>
                                        <p:cTn id="55" dur="500"/>
                                        <p:tgtEl>
                                          <p:spTgt spid="44"/>
                                        </p:tgtEl>
                                      </p:cBhvr>
                                    </p:animEffect>
                                  </p:childTnLst>
                                </p:cTn>
                              </p:par>
                            </p:childTnLst>
                          </p:cTn>
                        </p:par>
                        <p:par>
                          <p:cTn id="56" fill="hold">
                            <p:stCondLst>
                              <p:cond delay="8500"/>
                            </p:stCondLst>
                            <p:childTnLst>
                              <p:par>
                                <p:cTn id="57" presetID="22" presetClass="entr" presetSubtype="2"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9000"/>
                            </p:stCondLst>
                            <p:childTnLst>
                              <p:par>
                                <p:cTn id="61" presetID="22" presetClass="entr" presetSubtype="2"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658930" y="2199757"/>
            <a:ext cx="1826142" cy="743986"/>
          </a:xfrm>
          <a:prstGeom prst="rect">
            <a:avLst/>
          </a:prstGeom>
          <a:noFill/>
        </p:spPr>
        <p:txBody>
          <a:bodyPr wrap="none" rtlCol="0">
            <a:spAutoFit/>
          </a:bodyPr>
          <a:lstStyle/>
          <a:p>
            <a:pPr algn="ctr">
              <a:lnSpc>
                <a:spcPct val="150000"/>
              </a:lnSpc>
            </a:pPr>
            <a:r>
              <a:rPr lang="zh-CN" altLang="en-US" sz="3200" b="1">
                <a:solidFill>
                  <a:srgbClr val="00B0F0"/>
                </a:solidFill>
                <a:latin typeface="微软雅黑" panose="020B0503020204020204" pitchFamily="34" charset="-122"/>
                <a:ea typeface="微软雅黑" panose="020B0503020204020204" pitchFamily="34" charset="-122"/>
              </a:rPr>
              <a:t>新课学习</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1705489" y="1965319"/>
            <a:ext cx="1844690" cy="1844689"/>
            <a:chOff x="1705489" y="1965319"/>
            <a:chExt cx="1844690" cy="1844689"/>
          </a:xfrm>
        </p:grpSpPr>
        <p:sp>
          <p:nvSpPr>
            <p:cNvPr id="11" name="任意多边形 10"/>
            <p:cNvSpPr/>
            <p:nvPr/>
          </p:nvSpPr>
          <p:spPr bwMode="auto">
            <a:xfrm rot="2640011">
              <a:off x="1705489" y="1965319"/>
              <a:ext cx="1844690" cy="1844689"/>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FF3399"/>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3" name="矩形 2"/>
            <p:cNvSpPr/>
            <p:nvPr/>
          </p:nvSpPr>
          <p:spPr>
            <a:xfrm>
              <a:off x="2038829" y="2720318"/>
              <a:ext cx="1234749" cy="331177"/>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4" name="组合 23"/>
          <p:cNvGrpSpPr/>
          <p:nvPr/>
        </p:nvGrpSpPr>
        <p:grpSpPr>
          <a:xfrm>
            <a:off x="2984737" y="1965318"/>
            <a:ext cx="1844690" cy="1844689"/>
            <a:chOff x="2984737" y="1965318"/>
            <a:chExt cx="1844690" cy="1844689"/>
          </a:xfrm>
        </p:grpSpPr>
        <p:sp>
          <p:nvSpPr>
            <p:cNvPr id="13" name="任意多边形 12"/>
            <p:cNvSpPr/>
            <p:nvPr/>
          </p:nvSpPr>
          <p:spPr bwMode="auto">
            <a:xfrm rot="2759989" flipV="1">
              <a:off x="2984737" y="1965318"/>
              <a:ext cx="1844689" cy="1844690"/>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FFC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5" name="矩形 14"/>
            <p:cNvSpPr/>
            <p:nvPr/>
          </p:nvSpPr>
          <p:spPr>
            <a:xfrm>
              <a:off x="3297230" y="2720318"/>
              <a:ext cx="1234749" cy="331177"/>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5" name="组合 24"/>
          <p:cNvGrpSpPr/>
          <p:nvPr/>
        </p:nvGrpSpPr>
        <p:grpSpPr>
          <a:xfrm>
            <a:off x="4282838" y="1965320"/>
            <a:ext cx="1844690" cy="1844689"/>
            <a:chOff x="4282838" y="1965320"/>
            <a:chExt cx="1844690" cy="1844689"/>
          </a:xfrm>
        </p:grpSpPr>
        <p:sp>
          <p:nvSpPr>
            <p:cNvPr id="12" name="任意多边形 11"/>
            <p:cNvSpPr/>
            <p:nvPr/>
          </p:nvSpPr>
          <p:spPr bwMode="auto">
            <a:xfrm rot="2640011">
              <a:off x="4282838" y="1965320"/>
              <a:ext cx="1844690" cy="1844689"/>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79DCFF"/>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7" name="矩形 16"/>
            <p:cNvSpPr/>
            <p:nvPr/>
          </p:nvSpPr>
          <p:spPr>
            <a:xfrm>
              <a:off x="4551362" y="2720318"/>
              <a:ext cx="1234749" cy="331177"/>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grpSp>
        <p:nvGrpSpPr>
          <p:cNvPr id="26" name="组合 25"/>
          <p:cNvGrpSpPr/>
          <p:nvPr/>
        </p:nvGrpSpPr>
        <p:grpSpPr>
          <a:xfrm>
            <a:off x="5556007" y="1965318"/>
            <a:ext cx="1844690" cy="1844689"/>
            <a:chOff x="5556007" y="1965318"/>
            <a:chExt cx="1844690" cy="1844689"/>
          </a:xfrm>
        </p:grpSpPr>
        <p:sp>
          <p:nvSpPr>
            <p:cNvPr id="14" name="任意多边形 13"/>
            <p:cNvSpPr/>
            <p:nvPr/>
          </p:nvSpPr>
          <p:spPr bwMode="auto">
            <a:xfrm rot="2759989" flipV="1">
              <a:off x="5556007" y="1965318"/>
              <a:ext cx="1844689" cy="1844690"/>
            </a:xfrm>
            <a:custGeom>
              <a:avLst/>
              <a:gdLst>
                <a:gd name="connsiteX0" fmla="*/ 0 w 1527288"/>
                <a:gd name="connsiteY0" fmla="*/ 750317 h 1527288"/>
                <a:gd name="connsiteX1" fmla="*/ 329607 w 1527288"/>
                <a:gd name="connsiteY1" fmla="*/ 432017 h 1527288"/>
                <a:gd name="connsiteX2" fmla="*/ 329607 w 1527288"/>
                <a:gd name="connsiteY2" fmla="*/ 462536 h 1527288"/>
                <a:gd name="connsiteX3" fmla="*/ 472865 w 1527288"/>
                <a:gd name="connsiteY3" fmla="*/ 605794 h 1527288"/>
                <a:gd name="connsiteX4" fmla="*/ 616123 w 1527288"/>
                <a:gd name="connsiteY4" fmla="*/ 462536 h 1527288"/>
                <a:gd name="connsiteX5" fmla="*/ 472865 w 1527288"/>
                <a:gd name="connsiteY5" fmla="*/ 319278 h 1527288"/>
                <a:gd name="connsiteX6" fmla="*/ 446351 w 1527288"/>
                <a:gd name="connsiteY6" fmla="*/ 319278 h 1527288"/>
                <a:gd name="connsiteX7" fmla="*/ 776971 w 1527288"/>
                <a:gd name="connsiteY7" fmla="*/ 0 h 1527288"/>
                <a:gd name="connsiteX8" fmla="*/ 1079944 w 1527288"/>
                <a:gd name="connsiteY8" fmla="*/ 313736 h 1527288"/>
                <a:gd name="connsiteX9" fmla="*/ 1092769 w 1527288"/>
                <a:gd name="connsiteY9" fmla="*/ 259960 h 1527288"/>
                <a:gd name="connsiteX10" fmla="*/ 1227742 w 1527288"/>
                <a:gd name="connsiteY10" fmla="*/ 177123 h 1527288"/>
                <a:gd name="connsiteX11" fmla="*/ 1365914 w 1527288"/>
                <a:gd name="connsiteY11" fmla="*/ 325293 h 1527288"/>
                <a:gd name="connsiteX12" fmla="*/ 1273866 w 1527288"/>
                <a:gd name="connsiteY12" fmla="*/ 454159 h 1527288"/>
                <a:gd name="connsiteX13" fmla="*/ 1223599 w 1527288"/>
                <a:gd name="connsiteY13" fmla="*/ 462494 h 1527288"/>
                <a:gd name="connsiteX14" fmla="*/ 1527288 w 1527288"/>
                <a:gd name="connsiteY14" fmla="*/ 776971 h 1527288"/>
                <a:gd name="connsiteX15" fmla="*/ 1219110 w 1527288"/>
                <a:gd name="connsiteY15" fmla="*/ 1074577 h 1527288"/>
                <a:gd name="connsiteX16" fmla="*/ 1213298 w 1527288"/>
                <a:gd name="connsiteY16" fmla="*/ 1039529 h 1527288"/>
                <a:gd name="connsiteX17" fmla="*/ 1084432 w 1527288"/>
                <a:gd name="connsiteY17" fmla="*/ 947480 h 1527288"/>
                <a:gd name="connsiteX18" fmla="*/ 936263 w 1527288"/>
                <a:gd name="connsiteY18" fmla="*/ 1085652 h 1527288"/>
                <a:gd name="connsiteX19" fmla="*/ 1019099 w 1527288"/>
                <a:gd name="connsiteY19" fmla="*/ 1220625 h 1527288"/>
                <a:gd name="connsiteX20" fmla="*/ 1058214 w 1527288"/>
                <a:gd name="connsiteY20" fmla="*/ 1229954 h 1527288"/>
                <a:gd name="connsiteX21" fmla="*/ 750317 w 1527288"/>
                <a:gd name="connsiteY21" fmla="*/ 1527288 h 1527288"/>
                <a:gd name="connsiteX22" fmla="*/ 447133 w 1527288"/>
                <a:gd name="connsiteY22" fmla="*/ 1213334 h 1527288"/>
                <a:gd name="connsiteX23" fmla="*/ 437303 w 1527288"/>
                <a:gd name="connsiteY23" fmla="*/ 1262023 h 1527288"/>
                <a:gd name="connsiteX24" fmla="*/ 305303 w 1527288"/>
                <a:gd name="connsiteY24" fmla="*/ 1349518 h 1527288"/>
                <a:gd name="connsiteX25" fmla="*/ 162045 w 1527288"/>
                <a:gd name="connsiteY25" fmla="*/ 1206260 h 1527288"/>
                <a:gd name="connsiteX26" fmla="*/ 249540 w 1527288"/>
                <a:gd name="connsiteY26" fmla="*/ 1074260 h 1527288"/>
                <a:gd name="connsiteX27" fmla="*/ 302505 w 1527288"/>
                <a:gd name="connsiteY27" fmla="*/ 1063567 h 15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7288" h="1527288">
                  <a:moveTo>
                    <a:pt x="0" y="750317"/>
                  </a:moveTo>
                  <a:lnTo>
                    <a:pt x="329607" y="432017"/>
                  </a:lnTo>
                  <a:lnTo>
                    <a:pt x="329607" y="462536"/>
                  </a:lnTo>
                  <a:cubicBezTo>
                    <a:pt x="329607" y="541655"/>
                    <a:pt x="393746" y="605794"/>
                    <a:pt x="472865" y="605794"/>
                  </a:cubicBezTo>
                  <a:cubicBezTo>
                    <a:pt x="551984" y="605794"/>
                    <a:pt x="616123" y="541655"/>
                    <a:pt x="616123" y="462536"/>
                  </a:cubicBezTo>
                  <a:cubicBezTo>
                    <a:pt x="616123" y="383417"/>
                    <a:pt x="551984" y="319278"/>
                    <a:pt x="472865" y="319278"/>
                  </a:cubicBezTo>
                  <a:lnTo>
                    <a:pt x="446351" y="319278"/>
                  </a:lnTo>
                  <a:lnTo>
                    <a:pt x="776971" y="0"/>
                  </a:lnTo>
                  <a:lnTo>
                    <a:pt x="1079944" y="313736"/>
                  </a:lnTo>
                  <a:lnTo>
                    <a:pt x="1092769" y="259960"/>
                  </a:lnTo>
                  <a:cubicBezTo>
                    <a:pt x="1116298" y="209333"/>
                    <a:pt x="1168439" y="175053"/>
                    <a:pt x="1227742" y="177123"/>
                  </a:cubicBezTo>
                  <a:cubicBezTo>
                    <a:pt x="1306813" y="179884"/>
                    <a:pt x="1368675" y="246222"/>
                    <a:pt x="1365914" y="325293"/>
                  </a:cubicBezTo>
                  <a:cubicBezTo>
                    <a:pt x="1363843" y="384596"/>
                    <a:pt x="1326011" y="434219"/>
                    <a:pt x="1273866" y="454159"/>
                  </a:cubicBezTo>
                  <a:lnTo>
                    <a:pt x="1223599" y="462494"/>
                  </a:lnTo>
                  <a:lnTo>
                    <a:pt x="1527288" y="776971"/>
                  </a:lnTo>
                  <a:lnTo>
                    <a:pt x="1219110" y="1074577"/>
                  </a:lnTo>
                  <a:lnTo>
                    <a:pt x="1213298" y="1039529"/>
                  </a:lnTo>
                  <a:cubicBezTo>
                    <a:pt x="1193358" y="987384"/>
                    <a:pt x="1143735" y="949551"/>
                    <a:pt x="1084432" y="947480"/>
                  </a:cubicBezTo>
                  <a:cubicBezTo>
                    <a:pt x="1005361" y="944720"/>
                    <a:pt x="939023" y="1006582"/>
                    <a:pt x="936263" y="1085652"/>
                  </a:cubicBezTo>
                  <a:cubicBezTo>
                    <a:pt x="934192" y="1144956"/>
                    <a:pt x="968472" y="1197096"/>
                    <a:pt x="1019099" y="1220625"/>
                  </a:cubicBezTo>
                  <a:lnTo>
                    <a:pt x="1058214" y="1229954"/>
                  </a:lnTo>
                  <a:lnTo>
                    <a:pt x="750317" y="1527288"/>
                  </a:lnTo>
                  <a:lnTo>
                    <a:pt x="447133" y="1213334"/>
                  </a:lnTo>
                  <a:lnTo>
                    <a:pt x="437303" y="1262023"/>
                  </a:lnTo>
                  <a:cubicBezTo>
                    <a:pt x="415555" y="1313440"/>
                    <a:pt x="364642" y="1349518"/>
                    <a:pt x="305303" y="1349518"/>
                  </a:cubicBezTo>
                  <a:cubicBezTo>
                    <a:pt x="226184" y="1349518"/>
                    <a:pt x="162045" y="1285379"/>
                    <a:pt x="162045" y="1206260"/>
                  </a:cubicBezTo>
                  <a:cubicBezTo>
                    <a:pt x="162045" y="1146921"/>
                    <a:pt x="198123" y="1096008"/>
                    <a:pt x="249540" y="1074260"/>
                  </a:cubicBezTo>
                  <a:lnTo>
                    <a:pt x="302505" y="1063567"/>
                  </a:lnTo>
                  <a:close/>
                </a:path>
              </a:pathLst>
            </a:custGeom>
            <a:solidFill>
              <a:srgbClr val="92D05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a typeface="宋体" pitchFamily="2" charset="-122"/>
              </a:endParaRPr>
            </a:p>
          </p:txBody>
        </p:sp>
        <p:sp>
          <p:nvSpPr>
            <p:cNvPr id="18" name="矩形 17"/>
            <p:cNvSpPr/>
            <p:nvPr/>
          </p:nvSpPr>
          <p:spPr>
            <a:xfrm>
              <a:off x="5873263" y="2720318"/>
              <a:ext cx="1234749" cy="331177"/>
            </a:xfrm>
            <a:prstGeom prst="rect">
              <a:avLst/>
            </a:prstGeom>
          </p:spPr>
          <p:txBody>
            <a:bodyPr wrap="square">
              <a:spAutoFit/>
            </a:bodyPr>
            <a:lstStyle/>
            <a:p>
              <a:pPr algn="ctr"/>
              <a:r>
                <a:rPr lang="zh-CN" altLang="en-US" sz="1800" b="1" kern="0">
                  <a:solidFill>
                    <a:schemeClr val="bg1"/>
                  </a:solidFill>
                  <a:latin typeface="微软雅黑" pitchFamily="34" charset="-122"/>
                  <a:ea typeface="微软雅黑" pitchFamily="34" charset="-122"/>
                </a:rPr>
                <a:t>标题</a:t>
              </a:r>
              <a:endParaRPr lang="en-US" altLang="zh-CN" sz="1800" b="1" kern="0">
                <a:solidFill>
                  <a:schemeClr val="bg1"/>
                </a:solidFill>
                <a:latin typeface="微软雅黑" pitchFamily="34" charset="-122"/>
                <a:ea typeface="微软雅黑" pitchFamily="34" charset="-122"/>
              </a:endParaRPr>
            </a:p>
          </p:txBody>
        </p:sp>
      </p:grpSp>
      <p:sp>
        <p:nvSpPr>
          <p:cNvPr id="19" name="矩形 18"/>
          <p:cNvSpPr/>
          <p:nvPr/>
        </p:nvSpPr>
        <p:spPr>
          <a:xfrm>
            <a:off x="1874327" y="3828659"/>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3399"/>
                </a:solidFill>
                <a:latin typeface="微软雅黑" pitchFamily="34" charset="-122"/>
                <a:ea typeface="微软雅黑" pitchFamily="34" charset="-122"/>
              </a:rPr>
              <a:t>输</a:t>
            </a:r>
            <a:r>
              <a:rPr lang="zh-CN" altLang="en-US" sz="1800" b="1" kern="0" dirty="0">
                <a:solidFill>
                  <a:srgbClr val="FF3399"/>
                </a:solidFill>
                <a:latin typeface="微软雅黑" pitchFamily="34" charset="-122"/>
                <a:ea typeface="微软雅黑" pitchFamily="34" charset="-122"/>
              </a:rPr>
              <a:t>入您的标题</a:t>
            </a:r>
            <a:endParaRPr lang="en-US" altLang="zh-CN" sz="1800" b="1" kern="0" dirty="0">
              <a:solidFill>
                <a:srgbClr val="FF3399"/>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071802" y="96518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FFC000"/>
                </a:solidFill>
                <a:latin typeface="微软雅黑" pitchFamily="34" charset="-122"/>
                <a:ea typeface="微软雅黑" pitchFamily="34" charset="-122"/>
              </a:rPr>
              <a:t>输</a:t>
            </a:r>
            <a:r>
              <a:rPr lang="zh-CN" altLang="en-US" sz="1800" b="1" kern="0" dirty="0">
                <a:solidFill>
                  <a:srgbClr val="FFC000"/>
                </a:solidFill>
                <a:latin typeface="微软雅黑" pitchFamily="34" charset="-122"/>
                <a:ea typeface="微软雅黑" pitchFamily="34" charset="-122"/>
              </a:rPr>
              <a:t>入您的标题</a:t>
            </a:r>
            <a:endParaRPr lang="en-US" altLang="zh-CN" sz="1800" b="1" kern="0" dirty="0">
              <a:solidFill>
                <a:srgbClr val="FFC00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471986" y="3828659"/>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rgbClr val="0070C0"/>
                </a:solidFill>
                <a:latin typeface="微软雅黑" pitchFamily="34" charset="-122"/>
                <a:ea typeface="微软雅黑" pitchFamily="34" charset="-122"/>
              </a:rPr>
              <a:t>输</a:t>
            </a:r>
            <a:r>
              <a:rPr lang="zh-CN" altLang="en-US" sz="1800" b="1" kern="0" dirty="0">
                <a:solidFill>
                  <a:srgbClr val="0070C0"/>
                </a:solidFill>
                <a:latin typeface="微软雅黑" pitchFamily="34" charset="-122"/>
                <a:ea typeface="微软雅黑" pitchFamily="34" charset="-122"/>
              </a:rPr>
              <a:t>入您的标题</a:t>
            </a:r>
            <a:endParaRPr lang="en-US" altLang="zh-CN" sz="1800" b="1" kern="0" dirty="0">
              <a:solidFill>
                <a:srgbClr val="0070C0"/>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668970" y="965186"/>
            <a:ext cx="1779472" cy="992579"/>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832">
              <a:defRPr/>
            </a:pPr>
            <a:r>
              <a:rPr lang="zh-CN" altLang="en-US" sz="1800" b="1" kern="0">
                <a:solidFill>
                  <a:schemeClr val="accent6"/>
                </a:solidFill>
                <a:latin typeface="微软雅黑" pitchFamily="34" charset="-122"/>
                <a:ea typeface="微软雅黑" pitchFamily="34" charset="-122"/>
              </a:rPr>
              <a:t>输</a:t>
            </a:r>
            <a:r>
              <a:rPr lang="zh-CN" altLang="en-US" sz="1800" b="1" kern="0" dirty="0">
                <a:solidFill>
                  <a:schemeClr val="accent6"/>
                </a:solidFill>
                <a:latin typeface="微软雅黑" pitchFamily="34" charset="-122"/>
                <a:ea typeface="微软雅黑" pitchFamily="34" charset="-122"/>
              </a:rPr>
              <a:t>入您的标题</a:t>
            </a:r>
            <a:endParaRPr lang="en-US" altLang="zh-CN" sz="1800" b="1" kern="0" dirty="0">
              <a:solidFill>
                <a:schemeClr val="accent6"/>
              </a:solidFill>
              <a:latin typeface="微软雅黑" pitchFamily="34" charset="-122"/>
              <a:ea typeface="微软雅黑"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832">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2000"/>
                            </p:stCondLst>
                            <p:childTnLst>
                              <p:par>
                                <p:cTn id="15" presetID="29"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ppt_x</p:attrName>
                                        </p:attrNameLst>
                                      </p:cBhvr>
                                      <p:tavLst>
                                        <p:tav tm="0">
                                          <p:val>
                                            <p:strVal val="#ppt_x-.2"/>
                                          </p:val>
                                        </p:tav>
                                        <p:tav tm="100000">
                                          <p:val>
                                            <p:strVal val="#ppt_x"/>
                                          </p:val>
                                        </p:tav>
                                      </p:tavLst>
                                    </p:anim>
                                    <p:anim calcmode="lin" valueType="num">
                                      <p:cBhvr>
                                        <p:cTn id="1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4"/>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ppt_x</p:attrName>
                                        </p:attrNameLst>
                                      </p:cBhvr>
                                      <p:tavLst>
                                        <p:tav tm="0">
                                          <p:val>
                                            <p:strVal val="#ppt_x-.2"/>
                                          </p:val>
                                        </p:tav>
                                        <p:tav tm="100000">
                                          <p:val>
                                            <p:strVal val="#ppt_x"/>
                                          </p:val>
                                        </p:tav>
                                      </p:tavLst>
                                    </p:anim>
                                    <p:anim calcmode="lin" valueType="num">
                                      <p:cBhvr>
                                        <p:cTn id="2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5"/>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000"/>
                                        <p:tgtEl>
                                          <p:spTgt spid="21"/>
                                        </p:tgtEl>
                                      </p:cBhvr>
                                    </p:animEffect>
                                  </p:childTnLst>
                                </p:cTn>
                              </p:par>
                            </p:childTnLst>
                          </p:cTn>
                        </p:par>
                        <p:par>
                          <p:cTn id="34" fill="hold">
                            <p:stCondLst>
                              <p:cond delay="6000"/>
                            </p:stCondLst>
                            <p:childTnLst>
                              <p:par>
                                <p:cTn id="35" presetID="29"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478</TotalTime>
  <Words>1108</Words>
  <PresentationFormat>全屏显示(16:9)</PresentationFormat>
  <Paragraphs>262</Paragraphs>
  <Slides>24</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2017-06-11T12:45:34Z</dcterms:created>
  <dcterms:modified xsi:type="dcterms:W3CDTF">2017-06-21T01:57:28Z</dcterms:modified>
</cp:coreProperties>
</file>