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EAD0-E8A9-3D2F-5730-A46BC969C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D998D-177D-CE5B-895B-86ED42937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841A-2FDC-8CAE-F2C8-55538C87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AEB39-EC80-F7DF-EFA5-6AB566DF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C84EB-D974-1B49-DE31-B489B8C5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79991-61B8-1304-4B51-C087D147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410E8-8DE2-B540-67F8-925BE81F9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4FAC8-B9E3-3CC6-FC75-411D1203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AAD8-1F13-11BB-4922-35949421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25D62-985D-5D0F-F868-59266207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259D7-2E55-5F4A-D44A-1DEB24D00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245E5-3110-38AE-C1E5-6E5E27B0F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69CF4-C17F-CFDD-278B-34FDBE1F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3D771-1AFB-D81D-7AF6-76B14719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E9353-C515-9A1D-46A5-964FBD7A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4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1A42-E6DB-4D93-8454-2F6C3CB6C7A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4755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0D6-AE8A-4D22-B57C-66B9247B2F7D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00506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E7D-42E3-419D-8450-BA4DF16D5A2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18178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280-B510-4FA6-97E2-8B16696979B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5090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A179-6DA9-404B-BE86-F31130E817C1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64368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22D-62CC-4AE5-B034-72CC144F5B36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45812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F78-82A3-41F3-822E-F1AEE2AF7A44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58875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89-82F7-4DFE-B5CE-476A979D806D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907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0570-27A0-A761-67AE-AE72A0FF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CC945-4564-E46C-D788-8781811DE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3C1B5-A72E-6FF9-1997-156BF0C8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88AEC-741F-4254-1196-BBDF26EE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C6E20-D8C1-23D7-DE13-BB84A83A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2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AEB2-D3E4-454F-AB37-53B4D6B5A251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4258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E5FC-ECD2-497B-B461-634C79EE7B96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5953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69FA-D20B-4112-BABE-B96FC965DDCF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9939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57E9F3C-4B70-46C6-822E-3B6511DB547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1029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6AF08-209E-DF52-70F3-49847433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FC0C2-5DE0-1354-6FF0-05EA10521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ADE0E-54AF-9BCB-64A3-1B178D6F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4FDDB-780C-7160-0778-A092AAE9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1352-AC7A-CF34-F7D4-E1C538BF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0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E8E2-B38B-4187-2E5D-15FE3EE7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CFC1E-74D1-E55B-F227-32C92D1CE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11F1C-49DD-7A81-B22C-99DE8F343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AA0B1-E933-9CCE-75FA-70235CDA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11E4-1E77-57C6-71C6-463A6184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A2485-E3EB-4BDE-A396-9041DF30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0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5AC2-30D3-B18F-994E-9BA0220A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9320F-3BB4-018B-B560-FFFF82A87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0C236-730E-C30C-3654-FFF2E0912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432C2-4E43-AB2C-2DB3-0166B0DDE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74865-4038-8645-4CBD-950BBFBED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D0613-511F-53ED-80E3-00C5D8702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557AD-5B0C-7AB5-CE79-534D6AD8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BD3D57-F23E-28BF-CC19-62B8B157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4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DE0EE-64C4-B462-DB62-1CE1DADB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AB4E5-0813-DE93-1865-4C87997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0860E-EDCD-AE06-465D-B4208F12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35511-25CA-265D-9E5F-FD6C11BC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06673-3E1B-7069-E6F9-28F10FC6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9B3FC-BEFB-8C33-4976-94508DA8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2BC99-1324-CE66-BA7B-74AC04CF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4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A9E7-8115-EC49-30B0-183EEE27C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048B-31FA-3BB2-ADA0-2D1CE97A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F0171-3E56-4BD4-464A-77D2338D8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F813F-4677-B328-DF5F-2810A520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49B73-BEBD-53BC-4A96-BC1653F0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D602-8C71-862A-66B4-6481F344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9D8D-0921-6257-F354-90C46B96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A9181-EC35-872D-5B7F-30092F803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F252E-897B-023B-9728-ED5D406E7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EE4D1-2B4E-C4F6-223A-93335D6F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FA5BE-2D84-5719-C21C-396CB3D4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5BA67-0276-F632-40A4-57C4785C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6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9AD1B-20E6-B754-05BB-AD0B88B4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D2459-F571-8329-5B16-0E6289DBD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3F74-F811-1302-4806-49D07CDFA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9607-ED12-4260-BAA0-5974CD80B294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7E3F8-FCA3-2DC4-F4F4-7BCD2040C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6958F-F935-ACA9-7E4B-6A0E71CDB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3FA1C-FA06-41CD-B100-CD7FB486E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A5B7-FEA0-4DDE-861F-40C949B4DF3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5021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73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9400" y="2438400"/>
            <a:ext cx="304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5600" y="101601"/>
            <a:ext cx="28194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752601"/>
            <a:ext cx="350520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6664" y="1687513"/>
            <a:ext cx="33607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458788"/>
            <a:ext cx="202088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32004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438400"/>
            <a:ext cx="29718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Oval 9" descr="acsimec"/>
          <p:cNvSpPr>
            <a:spLocks noChangeArrowheads="1"/>
          </p:cNvSpPr>
          <p:nvPr/>
        </p:nvSpPr>
        <p:spPr bwMode="auto">
          <a:xfrm>
            <a:off x="4572000" y="2133600"/>
            <a:ext cx="3200400" cy="3124200"/>
          </a:xfrm>
          <a:prstGeom prst="ellipse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181600" y="3733801"/>
            <a:ext cx="22098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00"/>
                </a:solidFill>
                <a:latin typeface=".VnTime" panose="020B7200000000000000" pitchFamily="34" charset="0"/>
              </a:rPr>
              <a:t>Lực đẩy Acsimet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.VnTime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2023-05-15T15:41:26Z</dcterms:created>
  <dcterms:modified xsi:type="dcterms:W3CDTF">2023-05-15T15:41:53Z</dcterms:modified>
  <cp:version>n</cp:version>
</cp:coreProperties>
</file>