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53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29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23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341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7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0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0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385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949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8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EFF90-6AD6-4CE4-B206-109245B53524}" type="datetimeFigureOut">
              <a:rPr lang="en-US" smtClean="0"/>
              <a:t>4/18/2021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FF4DD-A418-41DA-9897-290226791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03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VBT Tự nhiên và Xã hội 3 Bài 66: Bề mặt trái đâ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4800"/>
            <a:ext cx="7239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57912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67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56388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trụ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052" name="Picture 4" descr="Thiên thạch khổng lồ sắp bay sượt qua Trái đất vào ngày 15/2 - VietNam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6962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398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Top 10 dàn ý bài văn tả cơn mưa chi tiết nhất - Toplist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229600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5943600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nirogen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bón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247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Quang hợp là gì? Vai trò quan trọng của quang hợp đối với sự số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69" y="160338"/>
            <a:ext cx="8377931" cy="6316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03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56</Words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2021-04-18T13:52:37Z</dcterms:created>
  <dcterms:modified xsi:type="dcterms:W3CDTF">2021-04-18T15:24:58Z</dcterms:modified>
</cp:coreProperties>
</file>