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311" r:id="rId16"/>
    <p:sldId id="312" r:id="rId17"/>
    <p:sldId id="313" r:id="rId18"/>
    <p:sldId id="314" r:id="rId19"/>
    <p:sldId id="315" r:id="rId20"/>
    <p:sldId id="269" r:id="rId21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1821506-BFBE-1E31-ABE1-7DABC0D1A1CA}" v="2" dt="2021-01-14T10:57:09.10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1" d="100"/>
          <a:sy n="81" d="100"/>
        </p:scale>
        <p:origin x="96" y="8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gười dùng Khách" userId="S::urn:spo:anon#3c8abd764942117ece2e78e39bf02487fea4532b5ebb8eef717e5deda29f1d11::" providerId="AD" clId="Web-{E1821506-BFBE-1E31-ABE1-7DABC0D1A1CA}"/>
    <pc:docChg chg="modSld">
      <pc:chgData name="Người dùng Khách" userId="S::urn:spo:anon#3c8abd764942117ece2e78e39bf02487fea4532b5ebb8eef717e5deda29f1d11::" providerId="AD" clId="Web-{E1821506-BFBE-1E31-ABE1-7DABC0D1A1CA}" dt="2021-01-14T10:57:09.107" v="1" actId="1076"/>
      <pc:docMkLst>
        <pc:docMk/>
      </pc:docMkLst>
      <pc:sldChg chg="modSp">
        <pc:chgData name="Người dùng Khách" userId="S::urn:spo:anon#3c8abd764942117ece2e78e39bf02487fea4532b5ebb8eef717e5deda29f1d11::" providerId="AD" clId="Web-{E1821506-BFBE-1E31-ABE1-7DABC0D1A1CA}" dt="2021-01-14T10:57:09.107" v="1" actId="1076"/>
        <pc:sldMkLst>
          <pc:docMk/>
          <pc:sldMk cId="4129429944" sldId="257"/>
        </pc:sldMkLst>
        <pc:picChg chg="mod">
          <ac:chgData name="Người dùng Khách" userId="S::urn:spo:anon#3c8abd764942117ece2e78e39bf02487fea4532b5ebb8eef717e5deda29f1d11::" providerId="AD" clId="Web-{E1821506-BFBE-1E31-ABE1-7DABC0D1A1CA}" dt="2021-01-14T10:57:09.107" v="1" actId="1076"/>
          <ac:picMkLst>
            <pc:docMk/>
            <pc:sldMk cId="4129429944" sldId="257"/>
            <ac:picMk id="3" creationId="{F3362002-A363-433D-9B77-9CAF55EF9FE1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16F5CF-20AF-43C4-8212-FC379A4799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0D22F90-1B7E-4833-BD1F-6F8C8C3550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814383-2D12-4BB3-87DE-923E5C462C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E9CB2-6A78-47CB-B0BF-49D166080F70}" type="datetimeFigureOut">
              <a:rPr lang="vi-VN" smtClean="0"/>
              <a:t>14/01/2021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414C25-AE49-46F3-A10A-83FB875FE2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33673F-DB35-4C98-A465-3E4378CC8F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38B83-F70F-4CB7-B384-E1845C3D414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883464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1AAB7A-5BBA-43A0-9A2A-FB4672DFE4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ACDF95D-9F12-4E2D-B15D-27B87CC268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AFAD78-3FCA-4BD9-B03D-DDE7F115A4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E9CB2-6A78-47CB-B0BF-49D166080F70}" type="datetimeFigureOut">
              <a:rPr lang="vi-VN" smtClean="0"/>
              <a:t>14/01/2021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774AFB-FBA3-47F0-9D74-FDB318FA05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970FC1-6B1A-4467-B683-A11ECE3040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38B83-F70F-4CB7-B384-E1845C3D414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951357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2CD4063-8A2D-4643-8467-99A738DBB85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A3E8D9-7575-41BC-BDA6-32D7A1942A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A8EBC2-D50A-4136-849C-1EC41C1392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E9CB2-6A78-47CB-B0BF-49D166080F70}" type="datetimeFigureOut">
              <a:rPr lang="vi-VN" smtClean="0"/>
              <a:t>14/01/2021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276EF2-9BAA-4064-AEF7-226F79364B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63B7D-C666-4756-AFE2-4DE77855BE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38B83-F70F-4CB7-B384-E1845C3D414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092911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82F92C-B8BF-4FD3-A9CF-9D0442B80B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221DE4-1D79-4876-A8AD-8E0BCC2098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736BE4-7B0F-4E66-93B5-A5305B57F1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E9CB2-6A78-47CB-B0BF-49D166080F70}" type="datetimeFigureOut">
              <a:rPr lang="vi-VN" smtClean="0"/>
              <a:t>14/01/2021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AB5C81-11C6-4FBE-BD08-EC41A27BAE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F630D4-7C67-4D17-BF60-99DA91768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38B83-F70F-4CB7-B384-E1845C3D414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360535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D31146-FF23-4150-B806-72A2DA9F7D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21D686-F0E1-457A-B1EC-0BEC9C03FD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23643D-2A7E-43C4-9EA9-BE405387C4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E9CB2-6A78-47CB-B0BF-49D166080F70}" type="datetimeFigureOut">
              <a:rPr lang="vi-VN" smtClean="0"/>
              <a:t>14/01/2021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A6BA5B-CA59-412D-B838-0CA32E6E51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620B34-6FE9-4B0F-BF56-BFCE958062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38B83-F70F-4CB7-B384-E1845C3D414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867805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792BB4-C352-4069-BEB9-358333A480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44514A-AD51-4C17-A7FA-F7701E0765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71FF5E-6239-4A78-9752-A075996D18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6683A7-6E72-492E-A5F0-3298991333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E9CB2-6A78-47CB-B0BF-49D166080F70}" type="datetimeFigureOut">
              <a:rPr lang="vi-VN" smtClean="0"/>
              <a:t>14/01/2021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82E685-BB54-4392-B0F3-A2C2D45704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0A273C-1835-4787-9B79-8FF5EBE1FC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38B83-F70F-4CB7-B384-E1845C3D414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221278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25F817-8D5A-4628-A5C8-BC293792E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257123-0380-43FB-B8E6-A5A62ED599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F274EF-7C7A-4DF4-A982-EA1512542A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DACB775-899C-4226-B263-0A1A3EE5BB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B3D1629-7FFC-487D-AFA4-F3401E1B62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737C916-AEDB-4228-B865-DF2778F8A7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E9CB2-6A78-47CB-B0BF-49D166080F70}" type="datetimeFigureOut">
              <a:rPr lang="vi-VN" smtClean="0"/>
              <a:t>14/01/2021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121C4BF-20F3-46A4-BDDD-4F67B1AF40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F1A658-823A-4A5D-A6C9-A238F1ADB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38B83-F70F-4CB7-B384-E1845C3D414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15756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76B155-19DF-44DF-BDA5-7BA614263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702D61E-8EDA-4F84-ABCA-D38703DB5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E9CB2-6A78-47CB-B0BF-49D166080F70}" type="datetimeFigureOut">
              <a:rPr lang="vi-VN" smtClean="0"/>
              <a:t>14/01/2021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EBF34F-01B6-480E-B015-63CD119310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4E4C877-70C8-4B2D-86E1-1BD3C25A66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38B83-F70F-4CB7-B384-E1845C3D414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749245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F4F54AC-7B9D-4C51-B25C-23C3ED925E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E9CB2-6A78-47CB-B0BF-49D166080F70}" type="datetimeFigureOut">
              <a:rPr lang="vi-VN" smtClean="0"/>
              <a:t>14/01/2021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3F23B84-D260-4B18-BCEF-7F55174C3A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2F1E64-6EAD-4BFE-9E76-D779809184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38B83-F70F-4CB7-B384-E1845C3D414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48986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7A0258-A785-487E-A067-8769D0528B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93143E-6B03-4348-A3A6-5DD10A513F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6CB536-7CC4-41D1-A0D4-FC5008A44C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002FE8-B042-48CE-8E5C-85AFF8DBE8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E9CB2-6A78-47CB-B0BF-49D166080F70}" type="datetimeFigureOut">
              <a:rPr lang="vi-VN" smtClean="0"/>
              <a:t>14/01/2021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563756-AF00-4378-AE2A-9CF09B8C13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FB37B0-1F98-4C4A-8DA4-635662315F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38B83-F70F-4CB7-B384-E1845C3D414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408549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292544-E6A5-4E64-9C45-EB97A1A100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977C83-FC38-4276-9955-BF6D8A16B03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9806E2-57E8-4619-90AC-3F6DC0B7F5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F0B809-969B-4292-A606-A9D8CA5F8D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E9CB2-6A78-47CB-B0BF-49D166080F70}" type="datetimeFigureOut">
              <a:rPr lang="vi-VN" smtClean="0"/>
              <a:t>14/01/2021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9F1073-38CD-4B96-8233-E7D0E7581D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846954-5BFB-40B2-B1BB-5E07753E67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38B83-F70F-4CB7-B384-E1845C3D414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127816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A6DCC2C-612B-469A-9E6D-AEA8258A11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74AF97-A708-4C8F-9060-377067AF7E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7322C5-824F-4155-9BFD-CC30E1C878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E9CB2-6A78-47CB-B0BF-49D166080F70}" type="datetimeFigureOut">
              <a:rPr lang="vi-VN" smtClean="0"/>
              <a:t>14/01/2021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5D23F7-2161-42E5-80E7-8FCCDC02A0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592F2D-8139-4A04-954E-AB7F6D3E6A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638B83-F70F-4CB7-B384-E1845C3D414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14183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slide" Target="slide15.xml"/><Relationship Id="rId18" Type="http://schemas.openxmlformats.org/officeDocument/2006/relationships/slide" Target="slide20.xml"/><Relationship Id="rId3" Type="http://schemas.openxmlformats.org/officeDocument/2006/relationships/image" Target="../media/image13.png"/><Relationship Id="rId21" Type="http://schemas.openxmlformats.org/officeDocument/2006/relationships/image" Target="../media/image26.jp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17" Type="http://schemas.openxmlformats.org/officeDocument/2006/relationships/slide" Target="slide18.xml"/><Relationship Id="rId2" Type="http://schemas.openxmlformats.org/officeDocument/2006/relationships/image" Target="../media/image12.png"/><Relationship Id="rId16" Type="http://schemas.openxmlformats.org/officeDocument/2006/relationships/slide" Target="slide17.xml"/><Relationship Id="rId20" Type="http://schemas.openxmlformats.org/officeDocument/2006/relationships/image" Target="../media/image25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5" Type="http://schemas.openxmlformats.org/officeDocument/2006/relationships/slide" Target="slide16.xml"/><Relationship Id="rId10" Type="http://schemas.openxmlformats.org/officeDocument/2006/relationships/image" Target="../media/image20.png"/><Relationship Id="rId19" Type="http://schemas.openxmlformats.org/officeDocument/2006/relationships/image" Target="../media/image24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3" Type="http://schemas.openxmlformats.org/officeDocument/2006/relationships/audio" Target="../media/audio2.wav"/><Relationship Id="rId7" Type="http://schemas.openxmlformats.org/officeDocument/2006/relationships/image" Target="../media/image2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12.png"/><Relationship Id="rId4" Type="http://schemas.openxmlformats.org/officeDocument/2006/relationships/audio" Target="../media/audio3.wav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3" Type="http://schemas.openxmlformats.org/officeDocument/2006/relationships/audio" Target="../media/audio2.wav"/><Relationship Id="rId7" Type="http://schemas.openxmlformats.org/officeDocument/2006/relationships/image" Target="../media/image2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12.png"/><Relationship Id="rId4" Type="http://schemas.openxmlformats.org/officeDocument/2006/relationships/audio" Target="../media/audio3.wav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3" Type="http://schemas.openxmlformats.org/officeDocument/2006/relationships/audio" Target="../media/audio2.wav"/><Relationship Id="rId7" Type="http://schemas.openxmlformats.org/officeDocument/2006/relationships/image" Target="../media/image2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12.png"/><Relationship Id="rId4" Type="http://schemas.openxmlformats.org/officeDocument/2006/relationships/audio" Target="../media/audio3.wav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3" Type="http://schemas.openxmlformats.org/officeDocument/2006/relationships/audio" Target="../media/audio2.wav"/><Relationship Id="rId7" Type="http://schemas.openxmlformats.org/officeDocument/2006/relationships/image" Target="../media/image2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12.png"/><Relationship Id="rId4" Type="http://schemas.openxmlformats.org/officeDocument/2006/relationships/audio" Target="../media/audio3.wav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3" Type="http://schemas.openxmlformats.org/officeDocument/2006/relationships/audio" Target="../media/audio2.wav"/><Relationship Id="rId7" Type="http://schemas.openxmlformats.org/officeDocument/2006/relationships/image" Target="../media/image2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12.png"/><Relationship Id="rId4" Type="http://schemas.openxmlformats.org/officeDocument/2006/relationships/audio" Target="../media/audio3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519B7B0-AFA3-4174-A600-F1D64C661DBE}"/>
              </a:ext>
            </a:extLst>
          </p:cNvPr>
          <p:cNvSpPr txBox="1"/>
          <p:nvPr/>
        </p:nvSpPr>
        <p:spPr>
          <a:xfrm>
            <a:off x="802433" y="821094"/>
            <a:ext cx="81829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solidFill>
                  <a:schemeClr val="bg1"/>
                </a:solidFill>
                <a:latin typeface="+mj-lt"/>
              </a:rPr>
              <a:t>Chủ đề 4: THỰC VẬT VÀ ĐỘNG VẬT</a:t>
            </a:r>
          </a:p>
          <a:p>
            <a:pPr algn="ctr"/>
            <a:r>
              <a:rPr lang="vi-VN" sz="3600" dirty="0">
                <a:solidFill>
                  <a:schemeClr val="bg1"/>
                </a:solidFill>
                <a:latin typeface="+mj-lt"/>
              </a:rPr>
              <a:t>Bài 10: Cây xanh quanh em</a:t>
            </a:r>
          </a:p>
        </p:txBody>
      </p:sp>
    </p:spTree>
    <p:extLst>
      <p:ext uri="{BB962C8B-B14F-4D97-AF65-F5344CB8AC3E}">
        <p14:creationId xmlns:p14="http://schemas.microsoft.com/office/powerpoint/2010/main" val="6329737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60991CE-0840-4730-9C50-3E4EA4A751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6843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67B4C6B-0A5F-4150-A92D-43AF060422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1996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D915D9D-99D8-4774-9A63-533F1C1AF6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139" y="635267"/>
            <a:ext cx="8152598" cy="3388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6076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917CB4F-F1A8-4973-93E0-5F81131299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529" y="603087"/>
            <a:ext cx="8116333" cy="3949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6827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Group 63">
            <a:extLst>
              <a:ext uri="{FF2B5EF4-FFF2-40B4-BE49-F238E27FC236}">
                <a16:creationId xmlns:a16="http://schemas.microsoft.com/office/drawing/2014/main" id="{B6733DB2-425D-4AA1-B0CC-F67453985411}"/>
              </a:ext>
            </a:extLst>
          </p:cNvPr>
          <p:cNvGrpSpPr/>
          <p:nvPr/>
        </p:nvGrpSpPr>
        <p:grpSpPr>
          <a:xfrm>
            <a:off x="44826" y="5201708"/>
            <a:ext cx="4264404" cy="1556470"/>
            <a:chOff x="44826" y="5201708"/>
            <a:chExt cx="4264404" cy="155647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5F679A0B-00E1-4654-BDA2-9C93777153B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826" y="5840247"/>
              <a:ext cx="4264404" cy="917931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8215B271-9B96-4387-8E0B-7D0C0C291C6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8037" y="5201708"/>
              <a:ext cx="970011" cy="588933"/>
            </a:xfrm>
            <a:prstGeom prst="rect">
              <a:avLst/>
            </a:prstGeom>
          </p:spPr>
        </p:pic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2276B4EE-FD24-438B-AA25-E41F10CFED58}"/>
              </a:ext>
            </a:extLst>
          </p:cNvPr>
          <p:cNvGrpSpPr/>
          <p:nvPr/>
        </p:nvGrpSpPr>
        <p:grpSpPr>
          <a:xfrm>
            <a:off x="1516410" y="5354663"/>
            <a:ext cx="10393026" cy="739447"/>
            <a:chOff x="1516410" y="5354663"/>
            <a:chExt cx="10393026" cy="739447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E6008C9F-3B63-49A3-99C7-B1431D57E84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16410" y="5710280"/>
              <a:ext cx="1704470" cy="383830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8BE5B624-D263-4DDF-B3D3-800670C2FED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73260" y="5354663"/>
              <a:ext cx="2636176" cy="593641"/>
            </a:xfrm>
            <a:prstGeom prst="rect">
              <a:avLst/>
            </a:prstGeom>
          </p:spPr>
        </p:pic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1E39C416-BC8B-4EE6-BADF-B999A659935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2472" y="2202024"/>
            <a:ext cx="1383278" cy="122697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8CCF6920-A399-46F9-A063-8CE4EC1A369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357" y="2649894"/>
            <a:ext cx="702681" cy="540524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CCF8254E-767F-45EC-A2E8-A5EA0D2F7D56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77" t="14957" r="22700" b="21668"/>
          <a:stretch/>
        </p:blipFill>
        <p:spPr>
          <a:xfrm>
            <a:off x="6270171" y="3502274"/>
            <a:ext cx="1362269" cy="1321652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D36C0A02-7373-45EE-9D06-DA5ABE99223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8157" y="4946391"/>
            <a:ext cx="1911609" cy="1911609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1F8462AB-5520-4A51-A9A4-B7179A9C353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7398" y="3610645"/>
            <a:ext cx="951723" cy="1154101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1FC6F01A-145A-4175-BDEC-D7C58AE43D0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7232" y="2673897"/>
            <a:ext cx="1313738" cy="1321652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C27BFC9F-C35D-4F92-8932-215596C8CE0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028" y="3235920"/>
            <a:ext cx="1313738" cy="1313738"/>
          </a:xfrm>
          <a:prstGeom prst="rect">
            <a:avLst/>
          </a:prstGeom>
        </p:spPr>
      </p:pic>
      <p:pic>
        <p:nvPicPr>
          <p:cNvPr id="45" name="Picture 44">
            <a:hlinkClick r:id="rId13" action="ppaction://hlinksldjump"/>
            <a:extLst>
              <a:ext uri="{FF2B5EF4-FFF2-40B4-BE49-F238E27FC236}">
                <a16:creationId xmlns:a16="http://schemas.microsoft.com/office/drawing/2014/main" id="{A4A55CA2-7002-47BD-86CE-C8162340F3C5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53" t="15085" r="58622" b="51668"/>
          <a:stretch/>
        </p:blipFill>
        <p:spPr>
          <a:xfrm>
            <a:off x="51036" y="593393"/>
            <a:ext cx="409450" cy="513597"/>
          </a:xfrm>
          <a:prstGeom prst="rect">
            <a:avLst/>
          </a:prstGeom>
        </p:spPr>
      </p:pic>
      <p:pic>
        <p:nvPicPr>
          <p:cNvPr id="47" name="Picture 46">
            <a:hlinkClick r:id="rId15" action="ppaction://hlinksldjump"/>
            <a:extLst>
              <a:ext uri="{FF2B5EF4-FFF2-40B4-BE49-F238E27FC236}">
                <a16:creationId xmlns:a16="http://schemas.microsoft.com/office/drawing/2014/main" id="{4540CA4D-BC89-41E7-8EBB-8CEC0CC7DE75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76" t="13957" r="42682" b="55057"/>
          <a:stretch/>
        </p:blipFill>
        <p:spPr>
          <a:xfrm>
            <a:off x="541970" y="583305"/>
            <a:ext cx="351743" cy="468809"/>
          </a:xfrm>
          <a:prstGeom prst="rect">
            <a:avLst/>
          </a:prstGeom>
        </p:spPr>
      </p:pic>
      <p:pic>
        <p:nvPicPr>
          <p:cNvPr id="49" name="Picture 48">
            <a:hlinkClick r:id="rId16" action="ppaction://hlinksldjump"/>
            <a:extLst>
              <a:ext uri="{FF2B5EF4-FFF2-40B4-BE49-F238E27FC236}">
                <a16:creationId xmlns:a16="http://schemas.microsoft.com/office/drawing/2014/main" id="{D3863977-4DF8-48A6-B6F7-462060900A58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81" t="14794" r="22720" b="54633"/>
          <a:stretch/>
        </p:blipFill>
        <p:spPr>
          <a:xfrm>
            <a:off x="1054576" y="583305"/>
            <a:ext cx="364283" cy="441758"/>
          </a:xfrm>
          <a:prstGeom prst="rect">
            <a:avLst/>
          </a:prstGeom>
        </p:spPr>
      </p:pic>
      <p:pic>
        <p:nvPicPr>
          <p:cNvPr id="51" name="Picture 50">
            <a:hlinkClick r:id="rId17" action="ppaction://hlinksldjump"/>
            <a:extLst>
              <a:ext uri="{FF2B5EF4-FFF2-40B4-BE49-F238E27FC236}">
                <a16:creationId xmlns:a16="http://schemas.microsoft.com/office/drawing/2014/main" id="{649EE8CD-6F27-4886-8C5A-9C6CC82F359E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074" t="14886" b="55723"/>
          <a:stretch/>
        </p:blipFill>
        <p:spPr>
          <a:xfrm>
            <a:off x="1538994" y="597535"/>
            <a:ext cx="438757" cy="427528"/>
          </a:xfrm>
          <a:prstGeom prst="rect">
            <a:avLst/>
          </a:prstGeom>
        </p:spPr>
      </p:pic>
      <p:pic>
        <p:nvPicPr>
          <p:cNvPr id="53" name="Picture 52">
            <a:hlinkClick r:id="rId18" action="ppaction://hlinksldjump"/>
            <a:extLst>
              <a:ext uri="{FF2B5EF4-FFF2-40B4-BE49-F238E27FC236}">
                <a16:creationId xmlns:a16="http://schemas.microsoft.com/office/drawing/2014/main" id="{940FAA77-E249-412D-BB21-7551AF62AA33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" t="45229" r="78026" b="23278"/>
          <a:stretch/>
        </p:blipFill>
        <p:spPr>
          <a:xfrm>
            <a:off x="2076475" y="580345"/>
            <a:ext cx="404541" cy="474728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8B7E9FD5-659B-4BD9-820F-CC9B7EAD2DA4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08" t="-18421" r="43122" b="90682"/>
          <a:stretch/>
        </p:blipFill>
        <p:spPr>
          <a:xfrm>
            <a:off x="3348871" y="591795"/>
            <a:ext cx="479534" cy="547573"/>
          </a:xfrm>
          <a:prstGeom prst="rect">
            <a:avLst/>
          </a:prstGeom>
        </p:spPr>
      </p:pic>
      <p:sp>
        <p:nvSpPr>
          <p:cNvPr id="66" name="Oval 65">
            <a:extLst>
              <a:ext uri="{FF2B5EF4-FFF2-40B4-BE49-F238E27FC236}">
                <a16:creationId xmlns:a16="http://schemas.microsoft.com/office/drawing/2014/main" id="{AAA29DD1-4110-47A2-B7B6-9A615167214E}"/>
              </a:ext>
            </a:extLst>
          </p:cNvPr>
          <p:cNvSpPr/>
          <p:nvPr/>
        </p:nvSpPr>
        <p:spPr>
          <a:xfrm>
            <a:off x="59141" y="192947"/>
            <a:ext cx="385213" cy="385213"/>
          </a:xfrm>
          <a:prstGeom prst="ellipse">
            <a:avLst/>
          </a:prstGeom>
          <a:blipFill>
            <a:blip r:embed="rId19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B225CC9F-EA76-412F-BA2C-57765E02580C}"/>
              </a:ext>
            </a:extLst>
          </p:cNvPr>
          <p:cNvSpPr/>
          <p:nvPr/>
        </p:nvSpPr>
        <p:spPr>
          <a:xfrm>
            <a:off x="550467" y="192947"/>
            <a:ext cx="385213" cy="385213"/>
          </a:xfrm>
          <a:prstGeom prst="ellipse">
            <a:avLst/>
          </a:prstGeom>
          <a:blipFill>
            <a:blip r:embed="rId10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D5D0AFFD-80A2-4964-A4EC-78D522B5E849}"/>
              </a:ext>
            </a:extLst>
          </p:cNvPr>
          <p:cNvSpPr/>
          <p:nvPr/>
        </p:nvSpPr>
        <p:spPr>
          <a:xfrm>
            <a:off x="1068261" y="186800"/>
            <a:ext cx="385213" cy="385213"/>
          </a:xfrm>
          <a:prstGeom prst="ellipse">
            <a:avLst/>
          </a:prstGeom>
          <a:blipFill>
            <a:blip r:embed="rId20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7AC3C42A-19A2-48AF-AFAE-A941E99F2CFF}"/>
              </a:ext>
            </a:extLst>
          </p:cNvPr>
          <p:cNvSpPr/>
          <p:nvPr/>
        </p:nvSpPr>
        <p:spPr>
          <a:xfrm>
            <a:off x="1568961" y="198092"/>
            <a:ext cx="385213" cy="385213"/>
          </a:xfrm>
          <a:prstGeom prst="ellipse">
            <a:avLst/>
          </a:prstGeom>
          <a:blipFill>
            <a:blip r:embed="rId21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23DAEDD6-D072-4ED0-9B21-C29B501CF898}"/>
              </a:ext>
            </a:extLst>
          </p:cNvPr>
          <p:cNvSpPr/>
          <p:nvPr/>
        </p:nvSpPr>
        <p:spPr>
          <a:xfrm>
            <a:off x="2077381" y="198092"/>
            <a:ext cx="385213" cy="385213"/>
          </a:xfrm>
          <a:prstGeom prst="ellipse">
            <a:avLst/>
          </a:prstGeom>
          <a:blipFill>
            <a:blip r:embed="rId7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06247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1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6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90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</p:childTnLst>
        </p:cTn>
      </p:par>
    </p:tnLst>
    <p:bldLst>
      <p:bldP spid="66" grpId="0" animBg="1"/>
      <p:bldP spid="33" grpId="0" animBg="1"/>
      <p:bldP spid="34" grpId="0" animBg="1"/>
      <p:bldP spid="36" grpId="0" animBg="1"/>
      <p:bldP spid="3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895802" y="3429000"/>
            <a:ext cx="8001000" cy="2590800"/>
          </a:xfrm>
          <a:prstGeom prst="rect">
            <a:avLst/>
          </a:prstGeom>
          <a:solidFill>
            <a:schemeClr val="bg1">
              <a:alpha val="69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3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1" y="9326"/>
            <a:ext cx="8534399" cy="314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039592" y="1981201"/>
            <a:ext cx="5713424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 1: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Cây gì chị tấm hiện hình</a:t>
            </a:r>
            <a:b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Để vua mắc võng thả mình trong mơ ?</a:t>
            </a:r>
            <a:endParaRPr lang="en-US" sz="28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8" name="cau a"/>
          <p:cNvGrpSpPr/>
          <p:nvPr/>
        </p:nvGrpSpPr>
        <p:grpSpPr>
          <a:xfrm>
            <a:off x="2174212" y="3570788"/>
            <a:ext cx="3616989" cy="1077413"/>
            <a:chOff x="650211" y="3570787"/>
            <a:chExt cx="3616989" cy="1077413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563" b="16270"/>
            <a:stretch/>
          </p:blipFill>
          <p:spPr>
            <a:xfrm>
              <a:off x="650211" y="3570787"/>
              <a:ext cx="3616989" cy="1077413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1673659" y="3847882"/>
              <a:ext cx="2281395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2800" b="1" dirty="0" err="1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Cây</a:t>
              </a:r>
              <a:r>
                <a:rPr lang="en-US" sz="2800" b="1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xoan</a:t>
              </a:r>
              <a:r>
                <a:rPr lang="en-US" sz="2800" b="1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đào</a:t>
              </a:r>
              <a:endParaRPr lang="en-US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0" name="cau c"/>
          <p:cNvGrpSpPr/>
          <p:nvPr/>
        </p:nvGrpSpPr>
        <p:grpSpPr>
          <a:xfrm>
            <a:off x="6231116" y="3570787"/>
            <a:ext cx="3616989" cy="1077413"/>
            <a:chOff x="4755813" y="3570786"/>
            <a:chExt cx="3616989" cy="1077413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563" b="16270"/>
            <a:stretch/>
          </p:blipFill>
          <p:spPr>
            <a:xfrm>
              <a:off x="4755813" y="3570786"/>
              <a:ext cx="3616989" cy="1077413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5761042" y="3839233"/>
              <a:ext cx="1606530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2800" b="1" dirty="0" err="1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Cây</a:t>
              </a:r>
              <a:r>
                <a:rPr lang="en-US" sz="2800" b="1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bưởi</a:t>
              </a:r>
              <a:endParaRPr lang="en-US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9" name="cau b"/>
          <p:cNvGrpSpPr/>
          <p:nvPr/>
        </p:nvGrpSpPr>
        <p:grpSpPr>
          <a:xfrm>
            <a:off x="2174212" y="4711479"/>
            <a:ext cx="3616989" cy="1077413"/>
            <a:chOff x="650211" y="4711478"/>
            <a:chExt cx="3616989" cy="1077413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563" b="16270"/>
            <a:stretch/>
          </p:blipFill>
          <p:spPr>
            <a:xfrm>
              <a:off x="650211" y="4711478"/>
              <a:ext cx="3616989" cy="1077413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>
              <a:off x="1673659" y="4988574"/>
              <a:ext cx="1313180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2800" b="1" dirty="0" err="1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Cây</a:t>
              </a:r>
              <a:r>
                <a:rPr lang="en-US" sz="2800" b="1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thị</a:t>
              </a:r>
              <a:endParaRPr lang="en-US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1" name="cau d"/>
          <p:cNvGrpSpPr/>
          <p:nvPr/>
        </p:nvGrpSpPr>
        <p:grpSpPr>
          <a:xfrm>
            <a:off x="6231117" y="4806540"/>
            <a:ext cx="3616989" cy="1077413"/>
            <a:chOff x="4707116" y="4806539"/>
            <a:chExt cx="3616989" cy="1077413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563" b="16270"/>
            <a:stretch/>
          </p:blipFill>
          <p:spPr>
            <a:xfrm>
              <a:off x="4707116" y="4806539"/>
              <a:ext cx="3616989" cy="1077413"/>
            </a:xfrm>
            <a:prstGeom prst="rect">
              <a:avLst/>
            </a:prstGeom>
          </p:spPr>
        </p:pic>
        <p:sp>
          <p:nvSpPr>
            <p:cNvPr id="13" name="Rectangle 12"/>
            <p:cNvSpPr/>
            <p:nvPr/>
          </p:nvSpPr>
          <p:spPr>
            <a:xfrm>
              <a:off x="5879056" y="5072389"/>
              <a:ext cx="1273105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2800" b="1" dirty="0" err="1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Cây</a:t>
              </a:r>
              <a:r>
                <a:rPr lang="en-US" sz="2800" b="1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na</a:t>
              </a:r>
              <a:endParaRPr lang="en-US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4" name="Rectangle 23">
            <a:hlinkClick r:id="rId8" action="ppaction://hlinksldjump"/>
          </p:cNvPr>
          <p:cNvSpPr/>
          <p:nvPr/>
        </p:nvSpPr>
        <p:spPr>
          <a:xfrm>
            <a:off x="10353869" y="6326014"/>
            <a:ext cx="1524000" cy="4572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Quay </a:t>
            </a:r>
            <a:r>
              <a:rPr lang="en-US" b="1" dirty="0" err="1"/>
              <a:t>lại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733007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350"/>
                            </p:stCondLst>
                            <p:childTnLst>
                              <p:par>
                                <p:cTn id="1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35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85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85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850"/>
                            </p:stCondLst>
                            <p:childTnLst>
                              <p:par>
                                <p:cTn id="3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2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u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5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6" dur="indefinite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1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2" dur="indefinite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7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8" dur="indefinite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9" grpId="0" animBg="1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895802" y="3429000"/>
            <a:ext cx="8001000" cy="2590800"/>
          </a:xfrm>
          <a:prstGeom prst="rect">
            <a:avLst/>
          </a:prstGeom>
          <a:solidFill>
            <a:schemeClr val="bg1">
              <a:alpha val="69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3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1" y="0"/>
            <a:ext cx="8534399" cy="314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843234" y="1981201"/>
            <a:ext cx="6106159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 2: </a:t>
            </a:r>
            <a:r>
              <a:rPr lang="en-US" sz="28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tặng</a:t>
            </a:r>
            <a:r>
              <a:rPr lang="en-US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mát</a:t>
            </a:r>
            <a:r>
              <a:rPr lang="en-US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ta</a:t>
            </a:r>
          </a:p>
          <a:p>
            <a:pPr algn="ctr"/>
            <a:r>
              <a:rPr lang="en-US" sz="28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nóng</a:t>
            </a:r>
            <a:r>
              <a:rPr lang="en-US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bỏng</a:t>
            </a:r>
            <a:r>
              <a:rPr lang="en-US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ca </a:t>
            </a:r>
            <a:r>
              <a:rPr lang="en-US" sz="28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suốt</a:t>
            </a:r>
            <a:r>
              <a:rPr lang="en-US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r>
              <a:rPr lang="en-US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grpSp>
        <p:nvGrpSpPr>
          <p:cNvPr id="18" name="cau a"/>
          <p:cNvGrpSpPr/>
          <p:nvPr/>
        </p:nvGrpSpPr>
        <p:grpSpPr>
          <a:xfrm>
            <a:off x="2254966" y="4786141"/>
            <a:ext cx="3616989" cy="1077413"/>
            <a:chOff x="650211" y="3570787"/>
            <a:chExt cx="3616989" cy="1077413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563" b="16270"/>
            <a:stretch/>
          </p:blipFill>
          <p:spPr>
            <a:xfrm>
              <a:off x="650211" y="3570787"/>
              <a:ext cx="3616989" cy="1077413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1665787" y="3788446"/>
              <a:ext cx="2342308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2800" b="1" dirty="0" err="1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Cây</a:t>
              </a:r>
              <a:r>
                <a:rPr lang="en-US" sz="2800" b="1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quạt</a:t>
              </a:r>
              <a:r>
                <a:rPr lang="en-US" sz="2800" b="1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điện</a:t>
              </a:r>
              <a:endParaRPr lang="en-US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0" name="cau c"/>
          <p:cNvGrpSpPr/>
          <p:nvPr/>
        </p:nvGrpSpPr>
        <p:grpSpPr>
          <a:xfrm>
            <a:off x="6231117" y="3536421"/>
            <a:ext cx="3616989" cy="1077413"/>
            <a:chOff x="4755814" y="3536420"/>
            <a:chExt cx="3616989" cy="1077413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563" b="16270"/>
            <a:stretch/>
          </p:blipFill>
          <p:spPr>
            <a:xfrm>
              <a:off x="4755814" y="3536420"/>
              <a:ext cx="3616989" cy="1077413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5947167" y="3813516"/>
              <a:ext cx="1273105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2800" b="1" dirty="0" err="1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Cây</a:t>
              </a:r>
              <a:r>
                <a:rPr lang="en-US" sz="2800" b="1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na</a:t>
              </a:r>
              <a:endParaRPr lang="en-US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9" name="cau b"/>
          <p:cNvGrpSpPr/>
          <p:nvPr/>
        </p:nvGrpSpPr>
        <p:grpSpPr>
          <a:xfrm>
            <a:off x="2167917" y="3646987"/>
            <a:ext cx="3616989" cy="1077413"/>
            <a:chOff x="650211" y="4711478"/>
            <a:chExt cx="3616989" cy="1077413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563" b="16270"/>
            <a:stretch/>
          </p:blipFill>
          <p:spPr>
            <a:xfrm>
              <a:off x="650211" y="4711478"/>
              <a:ext cx="3616989" cy="1077413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>
              <a:off x="1959696" y="4956973"/>
              <a:ext cx="1172116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2800" b="1" dirty="0" err="1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Cây</a:t>
              </a:r>
              <a:r>
                <a:rPr lang="en-US" sz="2800" b="1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ổi</a:t>
              </a:r>
              <a:endParaRPr lang="en-US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1" name="cau d"/>
          <p:cNvGrpSpPr/>
          <p:nvPr/>
        </p:nvGrpSpPr>
        <p:grpSpPr>
          <a:xfrm>
            <a:off x="6231117" y="4806540"/>
            <a:ext cx="3616989" cy="1077413"/>
            <a:chOff x="4707116" y="4806539"/>
            <a:chExt cx="3616989" cy="1077413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563" b="16270"/>
            <a:stretch/>
          </p:blipFill>
          <p:spPr>
            <a:xfrm>
              <a:off x="4707116" y="4806539"/>
              <a:ext cx="3616989" cy="1077413"/>
            </a:xfrm>
            <a:prstGeom prst="rect">
              <a:avLst/>
            </a:prstGeom>
          </p:spPr>
        </p:pic>
        <p:sp>
          <p:nvSpPr>
            <p:cNvPr id="13" name="Rectangle 12"/>
            <p:cNvSpPr/>
            <p:nvPr/>
          </p:nvSpPr>
          <p:spPr>
            <a:xfrm>
              <a:off x="5898469" y="5063236"/>
              <a:ext cx="1412566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2800" b="1" dirty="0" err="1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Cây</a:t>
              </a:r>
              <a:r>
                <a:rPr lang="en-US" sz="2800" b="1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mít</a:t>
              </a:r>
              <a:endParaRPr lang="en-US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" name="Rectangle 6">
            <a:hlinkClick r:id="rId8" action="ppaction://hlinksldjump"/>
            <a:extLst>
              <a:ext uri="{FF2B5EF4-FFF2-40B4-BE49-F238E27FC236}">
                <a16:creationId xmlns:a16="http://schemas.microsoft.com/office/drawing/2014/main" id="{0E03E843-55BE-4FA4-A298-C988B5A88C5D}"/>
              </a:ext>
            </a:extLst>
          </p:cNvPr>
          <p:cNvSpPr/>
          <p:nvPr/>
        </p:nvSpPr>
        <p:spPr>
          <a:xfrm>
            <a:off x="10353869" y="6326014"/>
            <a:ext cx="1524000" cy="4572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Quay </a:t>
            </a:r>
            <a:r>
              <a:rPr lang="en-US" b="1" dirty="0" err="1"/>
              <a:t>lại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335608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350"/>
                            </p:stCondLst>
                            <p:childTnLst>
                              <p:par>
                                <p:cTn id="1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35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35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85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850"/>
                            </p:stCondLst>
                            <p:childTnLst>
                              <p:par>
                                <p:cTn id="3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2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u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5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6" dur="indefinite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1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2" dur="indefinite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7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8" dur="indefinite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9" grpId="0" animBg="1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895802" y="3429000"/>
            <a:ext cx="8001000" cy="2590800"/>
          </a:xfrm>
          <a:prstGeom prst="rect">
            <a:avLst/>
          </a:prstGeom>
          <a:solidFill>
            <a:schemeClr val="bg1">
              <a:alpha val="69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3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1" y="0"/>
            <a:ext cx="8534399" cy="314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608394" y="1981201"/>
            <a:ext cx="6575839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 3: </a:t>
            </a:r>
            <a:r>
              <a:rPr lang="en-US" sz="32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3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3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hệt</a:t>
            </a:r>
            <a:r>
              <a:rPr lang="en-US" sz="3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tim</a:t>
            </a:r>
            <a:endParaRPr lang="en-US" sz="32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3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nở</a:t>
            </a:r>
            <a:r>
              <a:rPr lang="en-US" sz="3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thắm</a:t>
            </a:r>
            <a:r>
              <a:rPr lang="en-US" sz="3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3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3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én</a:t>
            </a:r>
            <a:r>
              <a:rPr lang="en-US" sz="3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grpSp>
        <p:nvGrpSpPr>
          <p:cNvPr id="18" name="cau a"/>
          <p:cNvGrpSpPr/>
          <p:nvPr/>
        </p:nvGrpSpPr>
        <p:grpSpPr>
          <a:xfrm>
            <a:off x="6156708" y="3565237"/>
            <a:ext cx="3616989" cy="1077413"/>
            <a:chOff x="650211" y="3570787"/>
            <a:chExt cx="3616989" cy="1077413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563" b="16270"/>
            <a:stretch/>
          </p:blipFill>
          <p:spPr>
            <a:xfrm>
              <a:off x="650211" y="3570787"/>
              <a:ext cx="3616989" cy="1077413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1709409" y="3729126"/>
              <a:ext cx="1708801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600" b="1" dirty="0" err="1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UTM Habano" panose="02040603050506020204" pitchFamily="18" charset="0"/>
                </a:rPr>
                <a:t>Cây</a:t>
              </a:r>
              <a:r>
                <a:rPr lang="en-US" sz="3600" b="1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UTM Habano" panose="02040603050506020204" pitchFamily="18" charset="0"/>
                </a:rPr>
                <a:t> </a:t>
              </a:r>
              <a:r>
                <a:rPr lang="en-US" sz="3600" b="1" dirty="0" err="1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UTM Habano" panose="02040603050506020204" pitchFamily="18" charset="0"/>
                </a:rPr>
                <a:t>đào</a:t>
              </a:r>
              <a:endParaRPr lang="en-US" sz="3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Habano" panose="02040603050506020204" pitchFamily="18" charset="0"/>
              </a:endParaRPr>
            </a:p>
          </p:txBody>
        </p:sp>
      </p:grpSp>
      <p:grpSp>
        <p:nvGrpSpPr>
          <p:cNvPr id="20" name="cau c"/>
          <p:cNvGrpSpPr/>
          <p:nvPr/>
        </p:nvGrpSpPr>
        <p:grpSpPr>
          <a:xfrm>
            <a:off x="2181936" y="4860250"/>
            <a:ext cx="3616989" cy="1077413"/>
            <a:chOff x="4755813" y="3570786"/>
            <a:chExt cx="3616989" cy="1077413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563" b="16270"/>
            <a:stretch/>
          </p:blipFill>
          <p:spPr>
            <a:xfrm>
              <a:off x="4755813" y="3570786"/>
              <a:ext cx="3616989" cy="1077413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5728261" y="3729126"/>
              <a:ext cx="1850378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600" b="1" dirty="0" err="1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UTM Habano" panose="02040603050506020204" pitchFamily="18" charset="0"/>
                </a:rPr>
                <a:t>Cây</a:t>
              </a:r>
              <a:r>
                <a:rPr lang="en-US" sz="3600" b="1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UTM Habano" panose="02040603050506020204" pitchFamily="18" charset="0"/>
                </a:rPr>
                <a:t> </a:t>
              </a:r>
              <a:r>
                <a:rPr lang="en-US" sz="3600" b="1" dirty="0" err="1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UTM Habano" panose="02040603050506020204" pitchFamily="18" charset="0"/>
                </a:rPr>
                <a:t>quất</a:t>
              </a:r>
              <a:endParaRPr lang="en-US" sz="3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Habano" panose="02040603050506020204" pitchFamily="18" charset="0"/>
              </a:endParaRPr>
            </a:p>
          </p:txBody>
        </p:sp>
      </p:grpSp>
      <p:grpSp>
        <p:nvGrpSpPr>
          <p:cNvPr id="19" name="cau b"/>
          <p:cNvGrpSpPr/>
          <p:nvPr/>
        </p:nvGrpSpPr>
        <p:grpSpPr>
          <a:xfrm>
            <a:off x="2167917" y="3646987"/>
            <a:ext cx="3616989" cy="1077413"/>
            <a:chOff x="650211" y="4711478"/>
            <a:chExt cx="3616989" cy="1077413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563" b="16270"/>
            <a:stretch/>
          </p:blipFill>
          <p:spPr>
            <a:xfrm>
              <a:off x="650211" y="4711478"/>
              <a:ext cx="3616989" cy="1077413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>
              <a:off x="1718686" y="4845268"/>
              <a:ext cx="1686359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600" b="1" dirty="0" err="1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UTM Habano" panose="02040603050506020204" pitchFamily="18" charset="0"/>
                </a:rPr>
                <a:t>Cây</a:t>
              </a:r>
              <a:r>
                <a:rPr lang="en-US" sz="3600" b="1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UTM Habano" panose="02040603050506020204" pitchFamily="18" charset="0"/>
                </a:rPr>
                <a:t> </a:t>
              </a:r>
              <a:r>
                <a:rPr lang="en-US" sz="3600" b="1" dirty="0" err="1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UTM Habano" panose="02040603050506020204" pitchFamily="18" charset="0"/>
                </a:rPr>
                <a:t>mai</a:t>
              </a:r>
              <a:endParaRPr lang="en-US" sz="3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Habano" panose="02040603050506020204" pitchFamily="18" charset="0"/>
              </a:endParaRPr>
            </a:p>
          </p:txBody>
        </p:sp>
      </p:grpSp>
      <p:grpSp>
        <p:nvGrpSpPr>
          <p:cNvPr id="21" name="cau d"/>
          <p:cNvGrpSpPr/>
          <p:nvPr/>
        </p:nvGrpSpPr>
        <p:grpSpPr>
          <a:xfrm>
            <a:off x="6231117" y="4806540"/>
            <a:ext cx="3616989" cy="1077413"/>
            <a:chOff x="4707116" y="4806539"/>
            <a:chExt cx="3616989" cy="1077413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563" b="16270"/>
            <a:stretch/>
          </p:blipFill>
          <p:spPr>
            <a:xfrm>
              <a:off x="4707116" y="4806539"/>
              <a:ext cx="3616989" cy="1077413"/>
            </a:xfrm>
            <a:prstGeom prst="rect">
              <a:avLst/>
            </a:prstGeom>
          </p:spPr>
        </p:pic>
        <p:sp>
          <p:nvSpPr>
            <p:cNvPr id="13" name="Rectangle 12"/>
            <p:cNvSpPr/>
            <p:nvPr/>
          </p:nvSpPr>
          <p:spPr>
            <a:xfrm>
              <a:off x="5751425" y="4982379"/>
              <a:ext cx="1763816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600" b="1" dirty="0" err="1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UTM Habano" panose="02040603050506020204" pitchFamily="18" charset="0"/>
                </a:rPr>
                <a:t>Cây</a:t>
              </a:r>
              <a:r>
                <a:rPr lang="en-US" sz="3600" b="1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UTM Habano" panose="02040603050506020204" pitchFamily="18" charset="0"/>
                </a:rPr>
                <a:t> cam</a:t>
              </a:r>
            </a:p>
          </p:txBody>
        </p:sp>
      </p:grpSp>
      <p:sp>
        <p:nvSpPr>
          <p:cNvPr id="5" name="Rectangle 4">
            <a:hlinkClick r:id="rId8" action="ppaction://hlinksldjump"/>
            <a:extLst>
              <a:ext uri="{FF2B5EF4-FFF2-40B4-BE49-F238E27FC236}">
                <a16:creationId xmlns:a16="http://schemas.microsoft.com/office/drawing/2014/main" id="{2279F704-8E31-465F-8F1B-109722F41358}"/>
              </a:ext>
            </a:extLst>
          </p:cNvPr>
          <p:cNvSpPr/>
          <p:nvPr/>
        </p:nvSpPr>
        <p:spPr>
          <a:xfrm>
            <a:off x="10353869" y="6326014"/>
            <a:ext cx="1524000" cy="4572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Quay </a:t>
            </a:r>
            <a:r>
              <a:rPr lang="en-US" b="1" dirty="0" err="1"/>
              <a:t>lại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726420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450"/>
                            </p:stCondLst>
                            <p:childTnLst>
                              <p:par>
                                <p:cTn id="1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45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45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450"/>
                            </p:stCondLst>
                            <p:childTnLst>
                              <p:par>
                                <p:cTn id="3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950"/>
                            </p:stCondLst>
                            <p:childTnLst>
                              <p:par>
                                <p:cTn id="3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2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u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5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6" dur="indefinite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1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2" dur="indefinite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7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8" dur="indefinite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9" grpId="0" animBg="1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895802" y="3429000"/>
            <a:ext cx="8001000" cy="2590800"/>
          </a:xfrm>
          <a:prstGeom prst="rect">
            <a:avLst/>
          </a:prstGeom>
          <a:solidFill>
            <a:schemeClr val="bg1">
              <a:alpha val="69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3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1" y="0"/>
            <a:ext cx="8534399" cy="314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098517" y="1944173"/>
            <a:ext cx="559557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Habano" panose="02040603050506020204" pitchFamily="18" charset="0"/>
              </a:rPr>
              <a:t>Câu 4: </a:t>
            </a:r>
            <a:r>
              <a:rPr lang="en-US" sz="24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Habano" panose="02040603050506020204" pitchFamily="18" charset="0"/>
              </a:rPr>
              <a:t>Cây</a:t>
            </a:r>
            <a:r>
              <a:rPr lang="en-US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Habano" panose="02040603050506020204" pitchFamily="18" charset="0"/>
              </a:rPr>
              <a:t> </a:t>
            </a:r>
            <a:r>
              <a:rPr lang="en-US" sz="24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Habano" panose="02040603050506020204" pitchFamily="18" charset="0"/>
              </a:rPr>
              <a:t>gì</a:t>
            </a:r>
            <a:r>
              <a:rPr lang="en-US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Habano" panose="02040603050506020204" pitchFamily="18" charset="0"/>
              </a:rPr>
              <a:t> </a:t>
            </a:r>
            <a:r>
              <a:rPr lang="en-US" sz="24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Habano" panose="02040603050506020204" pitchFamily="18" charset="0"/>
              </a:rPr>
              <a:t>một</a:t>
            </a:r>
            <a:r>
              <a:rPr lang="en-US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Habano" panose="02040603050506020204" pitchFamily="18" charset="0"/>
              </a:rPr>
              <a:t> </a:t>
            </a:r>
            <a:r>
              <a:rPr lang="en-US" sz="24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Habano" panose="02040603050506020204" pitchFamily="18" charset="0"/>
              </a:rPr>
              <a:t>lá</a:t>
            </a:r>
            <a:r>
              <a:rPr lang="en-US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Habano" panose="02040603050506020204" pitchFamily="18" charset="0"/>
              </a:rPr>
              <a:t> </a:t>
            </a:r>
            <a:r>
              <a:rPr lang="en-US" sz="24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Habano" panose="02040603050506020204" pitchFamily="18" charset="0"/>
              </a:rPr>
              <a:t>đỏ</a:t>
            </a:r>
            <a:r>
              <a:rPr lang="en-US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Habano" panose="02040603050506020204" pitchFamily="18" charset="0"/>
              </a:rPr>
              <a:t> </a:t>
            </a:r>
            <a:r>
              <a:rPr lang="en-US" sz="24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Habano" panose="02040603050506020204" pitchFamily="18" charset="0"/>
              </a:rPr>
              <a:t>ngời</a:t>
            </a:r>
            <a:endParaRPr lang="en-US" sz="2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UTM Habano" panose="02040603050506020204" pitchFamily="18" charset="0"/>
            </a:endParaRPr>
          </a:p>
          <a:p>
            <a:pPr algn="ctr"/>
            <a:r>
              <a:rPr lang="en-US" sz="24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Habano" panose="02040603050506020204" pitchFamily="18" charset="0"/>
              </a:rPr>
              <a:t>Hiên</a:t>
            </a:r>
            <a:r>
              <a:rPr lang="en-US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Habano" panose="02040603050506020204" pitchFamily="18" charset="0"/>
              </a:rPr>
              <a:t> </a:t>
            </a:r>
            <a:r>
              <a:rPr lang="en-US" sz="24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Habano" panose="02040603050506020204" pitchFamily="18" charset="0"/>
              </a:rPr>
              <a:t>ngang</a:t>
            </a:r>
            <a:r>
              <a:rPr lang="en-US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Habano" panose="02040603050506020204" pitchFamily="18" charset="0"/>
              </a:rPr>
              <a:t> </a:t>
            </a:r>
            <a:r>
              <a:rPr lang="en-US" sz="24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Habano" panose="02040603050506020204" pitchFamily="18" charset="0"/>
              </a:rPr>
              <a:t>thẳng</a:t>
            </a:r>
            <a:r>
              <a:rPr lang="en-US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Habano" panose="02040603050506020204" pitchFamily="18" charset="0"/>
              </a:rPr>
              <a:t> </a:t>
            </a:r>
            <a:r>
              <a:rPr lang="en-US" sz="24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Habano" panose="02040603050506020204" pitchFamily="18" charset="0"/>
              </a:rPr>
              <a:t>tắp</a:t>
            </a:r>
            <a:r>
              <a:rPr lang="en-US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Habano" panose="02040603050506020204" pitchFamily="18" charset="0"/>
              </a:rPr>
              <a:t> </a:t>
            </a:r>
            <a:r>
              <a:rPr lang="en-US" sz="24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Habano" panose="02040603050506020204" pitchFamily="18" charset="0"/>
              </a:rPr>
              <a:t>giữa</a:t>
            </a:r>
            <a:r>
              <a:rPr lang="en-US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Habano" panose="02040603050506020204" pitchFamily="18" charset="0"/>
              </a:rPr>
              <a:t> </a:t>
            </a:r>
            <a:r>
              <a:rPr lang="en-US" sz="24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Habano" panose="02040603050506020204" pitchFamily="18" charset="0"/>
              </a:rPr>
              <a:t>trời</a:t>
            </a:r>
            <a:r>
              <a:rPr lang="en-US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Habano" panose="02040603050506020204" pitchFamily="18" charset="0"/>
              </a:rPr>
              <a:t> </a:t>
            </a:r>
            <a:r>
              <a:rPr lang="en-US" sz="24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Habano" panose="02040603050506020204" pitchFamily="18" charset="0"/>
              </a:rPr>
              <a:t>quê</a:t>
            </a:r>
            <a:r>
              <a:rPr lang="en-US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Habano" panose="02040603050506020204" pitchFamily="18" charset="0"/>
              </a:rPr>
              <a:t> </a:t>
            </a:r>
            <a:r>
              <a:rPr lang="en-US" sz="24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Habano" panose="02040603050506020204" pitchFamily="18" charset="0"/>
              </a:rPr>
              <a:t>hương</a:t>
            </a:r>
            <a:endParaRPr lang="en-US" sz="2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UTM Habano" panose="02040603050506020204" pitchFamily="18" charset="0"/>
            </a:endParaRPr>
          </a:p>
        </p:txBody>
      </p:sp>
      <p:grpSp>
        <p:nvGrpSpPr>
          <p:cNvPr id="18" name="cau a"/>
          <p:cNvGrpSpPr/>
          <p:nvPr/>
        </p:nvGrpSpPr>
        <p:grpSpPr>
          <a:xfrm>
            <a:off x="6192498" y="4860250"/>
            <a:ext cx="3616989" cy="1077413"/>
            <a:chOff x="650211" y="3570787"/>
            <a:chExt cx="3616989" cy="1077413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563" b="16270"/>
            <a:stretch/>
          </p:blipFill>
          <p:spPr>
            <a:xfrm>
              <a:off x="650211" y="3570787"/>
              <a:ext cx="3616989" cy="1077413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1593931" y="3729126"/>
              <a:ext cx="1939763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200" b="1" dirty="0" err="1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UTM Habano" panose="02040603050506020204" pitchFamily="18" charset="0"/>
                </a:rPr>
                <a:t>Cây</a:t>
              </a:r>
              <a:r>
                <a:rPr lang="en-US" sz="3200" b="1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UTM Habano" panose="02040603050506020204" pitchFamily="18" charset="0"/>
                </a:rPr>
                <a:t> </a:t>
              </a:r>
              <a:r>
                <a:rPr lang="en-US" sz="3200" b="1" dirty="0" err="1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UTM Habano" panose="02040603050506020204" pitchFamily="18" charset="0"/>
                </a:rPr>
                <a:t>cột</a:t>
              </a:r>
              <a:r>
                <a:rPr lang="en-US" sz="3200" b="1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UTM Habano" panose="02040603050506020204" pitchFamily="18" charset="0"/>
                </a:rPr>
                <a:t> </a:t>
              </a:r>
              <a:r>
                <a:rPr lang="en-US" sz="3200" b="1" dirty="0" err="1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UTM Habano" panose="02040603050506020204" pitchFamily="18" charset="0"/>
                </a:rPr>
                <a:t>cờ</a:t>
              </a:r>
              <a:endParaRPr lang="en-US" sz="3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Habano" panose="02040603050506020204" pitchFamily="18" charset="0"/>
              </a:endParaRPr>
            </a:p>
          </p:txBody>
        </p:sp>
      </p:grpSp>
      <p:grpSp>
        <p:nvGrpSpPr>
          <p:cNvPr id="20" name="cau c"/>
          <p:cNvGrpSpPr/>
          <p:nvPr/>
        </p:nvGrpSpPr>
        <p:grpSpPr>
          <a:xfrm>
            <a:off x="2181936" y="4860250"/>
            <a:ext cx="3616989" cy="1077413"/>
            <a:chOff x="4755813" y="3570786"/>
            <a:chExt cx="3616989" cy="1077413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563" b="16270"/>
            <a:stretch/>
          </p:blipFill>
          <p:spPr>
            <a:xfrm>
              <a:off x="4755813" y="3570786"/>
              <a:ext cx="3616989" cy="1077413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5723962" y="3752876"/>
              <a:ext cx="2262735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200" b="1" dirty="0" err="1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UTM Habano" panose="02040603050506020204" pitchFamily="18" charset="0"/>
                </a:rPr>
                <a:t>Cây</a:t>
              </a:r>
              <a:r>
                <a:rPr lang="en-US" sz="3200" b="1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UTM Habano" panose="02040603050506020204" pitchFamily="18" charset="0"/>
                </a:rPr>
                <a:t> </a:t>
              </a:r>
              <a:r>
                <a:rPr lang="en-US" sz="3200" b="1" dirty="0" err="1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UTM Habano" panose="02040603050506020204" pitchFamily="18" charset="0"/>
                </a:rPr>
                <a:t>phượng</a:t>
              </a:r>
              <a:endParaRPr lang="en-US" sz="3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Habano" panose="02040603050506020204" pitchFamily="18" charset="0"/>
              </a:endParaRPr>
            </a:p>
          </p:txBody>
        </p:sp>
      </p:grpSp>
      <p:grpSp>
        <p:nvGrpSpPr>
          <p:cNvPr id="19" name="cau b"/>
          <p:cNvGrpSpPr/>
          <p:nvPr/>
        </p:nvGrpSpPr>
        <p:grpSpPr>
          <a:xfrm>
            <a:off x="2167917" y="3646987"/>
            <a:ext cx="3616989" cy="1077413"/>
            <a:chOff x="650211" y="4711478"/>
            <a:chExt cx="3616989" cy="1077413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563" b="16270"/>
            <a:stretch/>
          </p:blipFill>
          <p:spPr>
            <a:xfrm>
              <a:off x="650211" y="4711478"/>
              <a:ext cx="3616989" cy="1077413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>
              <a:off x="1684947" y="4786746"/>
              <a:ext cx="1761572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4000" b="1" dirty="0" err="1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UTM Habano" panose="02040603050506020204" pitchFamily="18" charset="0"/>
                </a:rPr>
                <a:t>Cây</a:t>
              </a:r>
              <a:r>
                <a:rPr lang="en-US" sz="4000" b="1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UTM Habano" panose="02040603050506020204" pitchFamily="18" charset="0"/>
                </a:rPr>
                <a:t> </a:t>
              </a:r>
              <a:r>
                <a:rPr lang="en-US" sz="4000" b="1" dirty="0" err="1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UTM Habano" panose="02040603050506020204" pitchFamily="18" charset="0"/>
                </a:rPr>
                <a:t>gấc</a:t>
              </a:r>
              <a:endParaRPr lang="en-US" sz="4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Habano" panose="02040603050506020204" pitchFamily="18" charset="0"/>
              </a:endParaRPr>
            </a:p>
          </p:txBody>
        </p:sp>
      </p:grpSp>
      <p:grpSp>
        <p:nvGrpSpPr>
          <p:cNvPr id="21" name="cau d"/>
          <p:cNvGrpSpPr/>
          <p:nvPr/>
        </p:nvGrpSpPr>
        <p:grpSpPr>
          <a:xfrm>
            <a:off x="6192497" y="3562673"/>
            <a:ext cx="3616989" cy="1077413"/>
            <a:chOff x="4707116" y="4806539"/>
            <a:chExt cx="3616989" cy="1077413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563" b="16270"/>
            <a:stretch/>
          </p:blipFill>
          <p:spPr>
            <a:xfrm>
              <a:off x="4707116" y="4806539"/>
              <a:ext cx="3616989" cy="1077413"/>
            </a:xfrm>
            <a:prstGeom prst="rect">
              <a:avLst/>
            </a:prstGeom>
          </p:spPr>
        </p:pic>
        <p:sp>
          <p:nvSpPr>
            <p:cNvPr id="13" name="Rectangle 12"/>
            <p:cNvSpPr/>
            <p:nvPr/>
          </p:nvSpPr>
          <p:spPr>
            <a:xfrm>
              <a:off x="5730002" y="4860249"/>
              <a:ext cx="1799403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4000" b="1" dirty="0" err="1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UTM Habano" panose="02040603050506020204" pitchFamily="18" charset="0"/>
                </a:rPr>
                <a:t>Cây</a:t>
              </a:r>
              <a:r>
                <a:rPr lang="en-US" sz="4000" b="1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UTM Habano" panose="02040603050506020204" pitchFamily="18" charset="0"/>
                </a:rPr>
                <a:t> </a:t>
              </a:r>
              <a:r>
                <a:rPr lang="en-US" sz="4000" b="1" dirty="0" err="1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UTM Habano" panose="02040603050506020204" pitchFamily="18" charset="0"/>
                </a:rPr>
                <a:t>cau</a:t>
              </a:r>
              <a:endParaRPr lang="en-US" sz="4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Habano" panose="02040603050506020204" pitchFamily="18" charset="0"/>
              </a:endParaRPr>
            </a:p>
          </p:txBody>
        </p:sp>
      </p:grpSp>
      <p:sp>
        <p:nvSpPr>
          <p:cNvPr id="5" name="Rectangle 4">
            <a:hlinkClick r:id="rId8" action="ppaction://hlinksldjump"/>
            <a:extLst>
              <a:ext uri="{FF2B5EF4-FFF2-40B4-BE49-F238E27FC236}">
                <a16:creationId xmlns:a16="http://schemas.microsoft.com/office/drawing/2014/main" id="{B7FC82A0-AA90-445B-9BE2-60E6C8DAE787}"/>
              </a:ext>
            </a:extLst>
          </p:cNvPr>
          <p:cNvSpPr/>
          <p:nvPr/>
        </p:nvSpPr>
        <p:spPr>
          <a:xfrm>
            <a:off x="10353869" y="6326014"/>
            <a:ext cx="1524000" cy="4572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Quay </a:t>
            </a:r>
            <a:r>
              <a:rPr lang="en-US" b="1" dirty="0" err="1"/>
              <a:t>lại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566745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300"/>
                            </p:stCondLst>
                            <p:childTnLst>
                              <p:par>
                                <p:cTn id="1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3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3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30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300"/>
                            </p:stCondLst>
                            <p:childTnLst>
                              <p:par>
                                <p:cTn id="3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2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u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5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6" dur="indefinite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1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2" dur="indefinite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7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8" dur="indefinite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9" grpId="0" animBg="1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895802" y="3429000"/>
            <a:ext cx="8001000" cy="2590800"/>
          </a:xfrm>
          <a:prstGeom prst="rect">
            <a:avLst/>
          </a:prstGeom>
          <a:solidFill>
            <a:schemeClr val="bg1">
              <a:alpha val="69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3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1" y="0"/>
            <a:ext cx="8534399" cy="314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827200" y="1850576"/>
            <a:ext cx="6138219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Habano" panose="02040603050506020204" pitchFamily="18" charset="0"/>
              </a:rPr>
              <a:t>Câu 5: </a:t>
            </a:r>
            <a:r>
              <a:rPr lang="en-US" sz="32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Habano" panose="02040603050506020204" pitchFamily="18" charset="0"/>
              </a:rPr>
              <a:t>Cây</a:t>
            </a:r>
            <a:r>
              <a:rPr lang="en-US" sz="3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Habano" panose="02040603050506020204" pitchFamily="18" charset="0"/>
              </a:rPr>
              <a:t> </a:t>
            </a:r>
            <a:r>
              <a:rPr lang="en-US" sz="32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Habano" panose="02040603050506020204" pitchFamily="18" charset="0"/>
              </a:rPr>
              <a:t>gì</a:t>
            </a:r>
            <a:r>
              <a:rPr lang="en-US" sz="3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Habano" panose="02040603050506020204" pitchFamily="18" charset="0"/>
              </a:rPr>
              <a:t> </a:t>
            </a:r>
            <a:r>
              <a:rPr lang="en-US" sz="32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Habano" panose="02040603050506020204" pitchFamily="18" charset="0"/>
              </a:rPr>
              <a:t>vui</a:t>
            </a:r>
            <a:r>
              <a:rPr lang="en-US" sz="3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Habano" panose="02040603050506020204" pitchFamily="18" charset="0"/>
              </a:rPr>
              <a:t> </a:t>
            </a:r>
            <a:r>
              <a:rPr lang="en-US" sz="32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Habano" panose="02040603050506020204" pitchFamily="18" charset="0"/>
              </a:rPr>
              <a:t>được</a:t>
            </a:r>
            <a:r>
              <a:rPr lang="en-US" sz="3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Habano" panose="02040603050506020204" pitchFamily="18" charset="0"/>
              </a:rPr>
              <a:t> </a:t>
            </a:r>
            <a:r>
              <a:rPr lang="en-US" sz="32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Habano" panose="02040603050506020204" pitchFamily="18" charset="0"/>
              </a:rPr>
              <a:t>giúp</a:t>
            </a:r>
            <a:r>
              <a:rPr lang="en-US" sz="3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Habano" panose="02040603050506020204" pitchFamily="18" charset="0"/>
              </a:rPr>
              <a:t> </a:t>
            </a:r>
            <a:r>
              <a:rPr lang="en-US" sz="32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Habano" panose="02040603050506020204" pitchFamily="18" charset="0"/>
              </a:rPr>
              <a:t>người</a:t>
            </a:r>
            <a:endParaRPr lang="en-US" sz="32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UTM Habano" panose="02040603050506020204" pitchFamily="18" charset="0"/>
            </a:endParaRPr>
          </a:p>
          <a:p>
            <a:pPr algn="ctr"/>
            <a:r>
              <a:rPr lang="en-US" sz="32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Habano" panose="02040603050506020204" pitchFamily="18" charset="0"/>
              </a:rPr>
              <a:t>Mỗi</a:t>
            </a:r>
            <a:r>
              <a:rPr lang="en-US" sz="3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Habano" panose="02040603050506020204" pitchFamily="18" charset="0"/>
              </a:rPr>
              <a:t> </a:t>
            </a:r>
            <a:r>
              <a:rPr lang="en-US" sz="32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Habano" panose="02040603050506020204" pitchFamily="18" charset="0"/>
              </a:rPr>
              <a:t>khi</a:t>
            </a:r>
            <a:r>
              <a:rPr lang="en-US" sz="3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Habano" panose="02040603050506020204" pitchFamily="18" charset="0"/>
              </a:rPr>
              <a:t> dung </a:t>
            </a:r>
            <a:r>
              <a:rPr lang="en-US" sz="32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Habano" panose="02040603050506020204" pitchFamily="18" charset="0"/>
              </a:rPr>
              <a:t>bữa</a:t>
            </a:r>
            <a:r>
              <a:rPr lang="en-US" sz="3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Habano" panose="02040603050506020204" pitchFamily="18" charset="0"/>
              </a:rPr>
              <a:t> </a:t>
            </a:r>
            <a:r>
              <a:rPr lang="en-US" sz="32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Habano" panose="02040603050506020204" pitchFamily="18" charset="0"/>
              </a:rPr>
              <a:t>xong</a:t>
            </a:r>
            <a:r>
              <a:rPr lang="en-US" sz="3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Habano" panose="02040603050506020204" pitchFamily="18" charset="0"/>
              </a:rPr>
              <a:t> </a:t>
            </a:r>
            <a:r>
              <a:rPr lang="en-US" sz="32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Habano" panose="02040603050506020204" pitchFamily="18" charset="0"/>
              </a:rPr>
              <a:t>rồi</a:t>
            </a:r>
            <a:r>
              <a:rPr lang="en-US" sz="3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Habano" panose="02040603050506020204" pitchFamily="18" charset="0"/>
              </a:rPr>
              <a:t> </a:t>
            </a:r>
            <a:r>
              <a:rPr lang="en-US" sz="32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Habano" panose="02040603050506020204" pitchFamily="18" charset="0"/>
              </a:rPr>
              <a:t>bạn</a:t>
            </a:r>
            <a:r>
              <a:rPr lang="en-US" sz="3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Habano" panose="02040603050506020204" pitchFamily="18" charset="0"/>
              </a:rPr>
              <a:t> </a:t>
            </a:r>
            <a:r>
              <a:rPr lang="en-US" sz="32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Habano" panose="02040603050506020204" pitchFamily="18" charset="0"/>
              </a:rPr>
              <a:t>ơi</a:t>
            </a:r>
            <a:r>
              <a:rPr lang="en-US" sz="3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Habano" panose="02040603050506020204" pitchFamily="18" charset="0"/>
              </a:rPr>
              <a:t> ?</a:t>
            </a:r>
          </a:p>
        </p:txBody>
      </p:sp>
      <p:grpSp>
        <p:nvGrpSpPr>
          <p:cNvPr id="18" name="cau a"/>
          <p:cNvGrpSpPr/>
          <p:nvPr/>
        </p:nvGrpSpPr>
        <p:grpSpPr>
          <a:xfrm>
            <a:off x="2174212" y="3570788"/>
            <a:ext cx="3616989" cy="1077413"/>
            <a:chOff x="650211" y="3570787"/>
            <a:chExt cx="3616989" cy="1077413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563" b="16270"/>
            <a:stretch/>
          </p:blipFill>
          <p:spPr>
            <a:xfrm>
              <a:off x="650211" y="3570787"/>
              <a:ext cx="3616989" cy="1077413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1699629" y="3729126"/>
              <a:ext cx="1728357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600" b="1" dirty="0" err="1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UTM Habano" panose="02040603050506020204" pitchFamily="18" charset="0"/>
                </a:rPr>
                <a:t>Cây</a:t>
              </a:r>
              <a:r>
                <a:rPr lang="en-US" sz="3600" b="1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UTM Habano" panose="02040603050506020204" pitchFamily="18" charset="0"/>
                </a:rPr>
                <a:t> </a:t>
              </a:r>
              <a:r>
                <a:rPr lang="en-US" sz="3600" b="1" dirty="0" err="1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UTM Habano" panose="02040603050506020204" pitchFamily="18" charset="0"/>
                </a:rPr>
                <a:t>tăm</a:t>
              </a:r>
              <a:endParaRPr lang="en-US" sz="3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Habano" panose="02040603050506020204" pitchFamily="18" charset="0"/>
              </a:endParaRPr>
            </a:p>
          </p:txBody>
        </p:sp>
      </p:grpSp>
      <p:grpSp>
        <p:nvGrpSpPr>
          <p:cNvPr id="20" name="cau c"/>
          <p:cNvGrpSpPr/>
          <p:nvPr/>
        </p:nvGrpSpPr>
        <p:grpSpPr>
          <a:xfrm>
            <a:off x="6231116" y="3570787"/>
            <a:ext cx="3616989" cy="1077413"/>
            <a:chOff x="4755813" y="3570786"/>
            <a:chExt cx="3616989" cy="1077413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563" b="16270"/>
            <a:stretch/>
          </p:blipFill>
          <p:spPr>
            <a:xfrm>
              <a:off x="4755813" y="3570786"/>
              <a:ext cx="3616989" cy="1077413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5766189" y="3729126"/>
              <a:ext cx="1774524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600" b="1" dirty="0" err="1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UTM Habano" panose="02040603050506020204" pitchFamily="18" charset="0"/>
                </a:rPr>
                <a:t>Cây</a:t>
              </a:r>
              <a:r>
                <a:rPr lang="en-US" sz="3600" b="1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UTM Habano" panose="02040603050506020204" pitchFamily="18" charset="0"/>
                </a:rPr>
                <a:t> </a:t>
              </a:r>
              <a:r>
                <a:rPr lang="en-US" sz="3600" b="1" dirty="0" err="1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UTM Habano" panose="02040603050506020204" pitchFamily="18" charset="0"/>
                </a:rPr>
                <a:t>chổi</a:t>
              </a:r>
              <a:endParaRPr lang="en-US" sz="3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Habano" panose="02040603050506020204" pitchFamily="18" charset="0"/>
              </a:endParaRPr>
            </a:p>
          </p:txBody>
        </p:sp>
      </p:grpSp>
      <p:grpSp>
        <p:nvGrpSpPr>
          <p:cNvPr id="19" name="cau b"/>
          <p:cNvGrpSpPr/>
          <p:nvPr/>
        </p:nvGrpSpPr>
        <p:grpSpPr>
          <a:xfrm>
            <a:off x="2174212" y="4711479"/>
            <a:ext cx="3616989" cy="1077413"/>
            <a:chOff x="650211" y="4711478"/>
            <a:chExt cx="3616989" cy="1077413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563" b="16270"/>
            <a:stretch/>
          </p:blipFill>
          <p:spPr>
            <a:xfrm>
              <a:off x="650211" y="4711478"/>
              <a:ext cx="3616989" cy="1077413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>
              <a:off x="1602157" y="4927600"/>
              <a:ext cx="2140907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200" b="1" dirty="0" err="1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UTM Habano" panose="02040603050506020204" pitchFamily="18" charset="0"/>
                </a:rPr>
                <a:t>Cây</a:t>
              </a:r>
              <a:r>
                <a:rPr lang="en-US" sz="3200" b="1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UTM Habano" panose="02040603050506020204" pitchFamily="18" charset="0"/>
                </a:rPr>
                <a:t> </a:t>
              </a:r>
              <a:r>
                <a:rPr lang="en-US" sz="3200" b="1" dirty="0" err="1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UTM Habano" panose="02040603050506020204" pitchFamily="18" charset="0"/>
                </a:rPr>
                <a:t>lau</a:t>
              </a:r>
              <a:r>
                <a:rPr lang="en-US" sz="3200" b="1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UTM Habano" panose="02040603050506020204" pitchFamily="18" charset="0"/>
                </a:rPr>
                <a:t> </a:t>
              </a:r>
              <a:r>
                <a:rPr lang="en-US" sz="3200" b="1" dirty="0" err="1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UTM Habano" panose="02040603050506020204" pitchFamily="18" charset="0"/>
                </a:rPr>
                <a:t>nhà</a:t>
              </a:r>
              <a:endParaRPr lang="en-US" sz="3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Habano" panose="02040603050506020204" pitchFamily="18" charset="0"/>
              </a:endParaRPr>
            </a:p>
          </p:txBody>
        </p:sp>
      </p:grpSp>
      <p:grpSp>
        <p:nvGrpSpPr>
          <p:cNvPr id="21" name="cau d"/>
          <p:cNvGrpSpPr/>
          <p:nvPr/>
        </p:nvGrpSpPr>
        <p:grpSpPr>
          <a:xfrm>
            <a:off x="6231117" y="4806540"/>
            <a:ext cx="3616989" cy="1077413"/>
            <a:chOff x="4707116" y="4806539"/>
            <a:chExt cx="3616989" cy="1077413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563" b="16270"/>
            <a:stretch/>
          </p:blipFill>
          <p:spPr>
            <a:xfrm>
              <a:off x="4707116" y="4806539"/>
              <a:ext cx="3616989" cy="1077413"/>
            </a:xfrm>
            <a:prstGeom prst="rect">
              <a:avLst/>
            </a:prstGeom>
          </p:spPr>
        </p:pic>
        <p:sp>
          <p:nvSpPr>
            <p:cNvPr id="13" name="Rectangle 12"/>
            <p:cNvSpPr/>
            <p:nvPr/>
          </p:nvSpPr>
          <p:spPr>
            <a:xfrm>
              <a:off x="5795333" y="4982379"/>
              <a:ext cx="1618840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600" b="1" dirty="0" err="1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UTM Habano" panose="02040603050506020204" pitchFamily="18" charset="0"/>
                </a:rPr>
                <a:t>Cây</a:t>
              </a:r>
              <a:r>
                <a:rPr lang="en-US" sz="3600" b="1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UTM Habano" panose="02040603050506020204" pitchFamily="18" charset="0"/>
                </a:rPr>
                <a:t> </a:t>
              </a:r>
              <a:r>
                <a:rPr lang="en-US" sz="3600" b="1" dirty="0" err="1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UTM Habano" panose="02040603050506020204" pitchFamily="18" charset="0"/>
                </a:rPr>
                <a:t>gậy</a:t>
              </a:r>
              <a:endParaRPr lang="en-US" sz="3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Habano" panose="02040603050506020204" pitchFamily="18" charset="0"/>
              </a:endParaRPr>
            </a:p>
          </p:txBody>
        </p:sp>
      </p:grpSp>
      <p:sp>
        <p:nvSpPr>
          <p:cNvPr id="5" name="Rectangle 4">
            <a:hlinkClick r:id="rId8" action="ppaction://hlinksldjump"/>
            <a:extLst>
              <a:ext uri="{FF2B5EF4-FFF2-40B4-BE49-F238E27FC236}">
                <a16:creationId xmlns:a16="http://schemas.microsoft.com/office/drawing/2014/main" id="{E450573D-C277-4779-81C2-CA942906D05A}"/>
              </a:ext>
            </a:extLst>
          </p:cNvPr>
          <p:cNvSpPr/>
          <p:nvPr/>
        </p:nvSpPr>
        <p:spPr>
          <a:xfrm>
            <a:off x="10668000" y="6400800"/>
            <a:ext cx="1524000" cy="4572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Quay </a:t>
            </a:r>
            <a:r>
              <a:rPr lang="en-US" b="1" dirty="0" err="1"/>
              <a:t>lại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198089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350"/>
                            </p:stCondLst>
                            <p:childTnLst>
                              <p:par>
                                <p:cTn id="1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35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85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85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850"/>
                            </p:stCondLst>
                            <p:childTnLst>
                              <p:par>
                                <p:cTn id="3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2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u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5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6" dur="indefinite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1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2" dur="indefinite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7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8" dur="indefinite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9" grpId="0" animBg="1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3362002-A363-433D-9B77-9CAF55EF9F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2075" y="-86264"/>
            <a:ext cx="100641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429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7A1601C-14C0-43A8-91DD-802843A5B29B}"/>
              </a:ext>
            </a:extLst>
          </p:cNvPr>
          <p:cNvSpPr/>
          <p:nvPr/>
        </p:nvSpPr>
        <p:spPr>
          <a:xfrm>
            <a:off x="1441391" y="1886680"/>
            <a:ext cx="67441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Xin </a:t>
            </a:r>
            <a:r>
              <a:rPr lang="en-US" sz="5400" b="0" cap="none" spc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0" cap="none" spc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0" cap="none" spc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lang="en-U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0" cap="none" spc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0" cap="none" spc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endParaRPr 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1156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F9A3194-452E-4B8A-8A9A-07C30C85862F}"/>
              </a:ext>
            </a:extLst>
          </p:cNvPr>
          <p:cNvSpPr txBox="1"/>
          <p:nvPr/>
        </p:nvSpPr>
        <p:spPr>
          <a:xfrm>
            <a:off x="926275" y="748146"/>
            <a:ext cx="783771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solidFill>
                  <a:schemeClr val="bg1"/>
                </a:solidFill>
                <a:latin typeface="+mj-lt"/>
              </a:rPr>
              <a:t>Cây to: cây chuối, cây cam. Cây nhỏ : cây hoa sung, các cây hoa, cây bèo ( lục bình).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C72248C-A114-49C1-A13E-1FF812592DC4}"/>
              </a:ext>
            </a:extLst>
          </p:cNvPr>
          <p:cNvSpPr txBox="1"/>
          <p:nvPr/>
        </p:nvSpPr>
        <p:spPr>
          <a:xfrm>
            <a:off x="926275" y="1983180"/>
            <a:ext cx="783771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solidFill>
                  <a:schemeClr val="bg1"/>
                </a:solidFill>
                <a:latin typeface="+mj-lt"/>
              </a:rPr>
              <a:t>Cây đang có hoa là: cây hoa súng, các cây hoa với rất nhiều màu sắc: hồng, đỏ, trắng, tím...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149ED04-8601-4987-84CA-97F1902FF273}"/>
              </a:ext>
            </a:extLst>
          </p:cNvPr>
          <p:cNvSpPr txBox="1"/>
          <p:nvPr/>
        </p:nvSpPr>
        <p:spPr>
          <a:xfrm>
            <a:off x="926275" y="3218214"/>
            <a:ext cx="78377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solidFill>
                  <a:schemeClr val="bg1"/>
                </a:solidFill>
                <a:latin typeface="+mj-lt"/>
              </a:rPr>
              <a:t>Cây đang có quả là cây chuối, cây cam. Quả chuối còn xanh có màu xanh. Quả cam chín có màu cam</a:t>
            </a:r>
          </a:p>
        </p:txBody>
      </p:sp>
    </p:spTree>
    <p:extLst>
      <p:ext uri="{BB962C8B-B14F-4D97-AF65-F5344CB8AC3E}">
        <p14:creationId xmlns:p14="http://schemas.microsoft.com/office/powerpoint/2010/main" val="666631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3362002-A363-433D-9B77-9CAF55EF9F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942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3362002-A363-433D-9B77-9CAF55EF9F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F03AF89-D6F5-4E93-AE06-42E89F7592CB}"/>
              </a:ext>
            </a:extLst>
          </p:cNvPr>
          <p:cNvSpPr/>
          <p:nvPr/>
        </p:nvSpPr>
        <p:spPr>
          <a:xfrm>
            <a:off x="0" y="6287984"/>
            <a:ext cx="5260769" cy="570016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latin typeface="+mj-lt"/>
              </a:rPr>
              <a:t>Cây đa 13 gốc ở Hải Phòng</a:t>
            </a:r>
          </a:p>
        </p:txBody>
      </p:sp>
    </p:spTree>
    <p:extLst>
      <p:ext uri="{BB962C8B-B14F-4D97-AF65-F5344CB8AC3E}">
        <p14:creationId xmlns:p14="http://schemas.microsoft.com/office/powerpoint/2010/main" val="670867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3362002-A363-433D-9B77-9CAF55EF9F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F03AF89-D6F5-4E93-AE06-42E89F7592CB}"/>
              </a:ext>
            </a:extLst>
          </p:cNvPr>
          <p:cNvSpPr/>
          <p:nvPr/>
        </p:nvSpPr>
        <p:spPr>
          <a:xfrm>
            <a:off x="0" y="6293922"/>
            <a:ext cx="7196447" cy="56407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latin typeface="+mj-lt"/>
              </a:rPr>
              <a:t>Cây dã hương hơn 100 tuổi ở Bắc Giang</a:t>
            </a:r>
          </a:p>
        </p:txBody>
      </p:sp>
    </p:spTree>
    <p:extLst>
      <p:ext uri="{BB962C8B-B14F-4D97-AF65-F5344CB8AC3E}">
        <p14:creationId xmlns:p14="http://schemas.microsoft.com/office/powerpoint/2010/main" val="495610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3362002-A363-433D-9B77-9CAF55EF9F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F03AF89-D6F5-4E93-AE06-42E89F7592CB}"/>
              </a:ext>
            </a:extLst>
          </p:cNvPr>
          <p:cNvSpPr/>
          <p:nvPr/>
        </p:nvSpPr>
        <p:spPr>
          <a:xfrm>
            <a:off x="0" y="6293922"/>
            <a:ext cx="7457704" cy="56407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latin typeface="+mj-lt"/>
              </a:rPr>
              <a:t>Cây táu ở Phú Thọ là cây sống lâu năm nhất</a:t>
            </a:r>
          </a:p>
        </p:txBody>
      </p:sp>
    </p:spTree>
    <p:extLst>
      <p:ext uri="{BB962C8B-B14F-4D97-AF65-F5344CB8AC3E}">
        <p14:creationId xmlns:p14="http://schemas.microsoft.com/office/powerpoint/2010/main" val="4036539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3362002-A363-433D-9B77-9CAF55EF9F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869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816E1A5-114B-414C-B536-C0029B174899}"/>
              </a:ext>
            </a:extLst>
          </p:cNvPr>
          <p:cNvSpPr txBox="1"/>
          <p:nvPr/>
        </p:nvSpPr>
        <p:spPr>
          <a:xfrm>
            <a:off x="4290951" y="1531917"/>
            <a:ext cx="18050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solidFill>
                  <a:schemeClr val="bg1"/>
                </a:solidFill>
                <a:latin typeface="+mj-lt"/>
              </a:rPr>
              <a:t>TIẾT 2</a:t>
            </a:r>
          </a:p>
        </p:txBody>
      </p:sp>
    </p:spTree>
    <p:extLst>
      <p:ext uri="{BB962C8B-B14F-4D97-AF65-F5344CB8AC3E}">
        <p14:creationId xmlns:p14="http://schemas.microsoft.com/office/powerpoint/2010/main" val="26504020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275</Words>
  <Application>Microsoft Office PowerPoint</Application>
  <PresentationFormat>Màn hình rộng</PresentationFormat>
  <Paragraphs>44</Paragraphs>
  <Slides>20</Slides>
  <Notes>0</Notes>
  <HiddenSlides>0</HiddenSlides>
  <MMClips>0</MMClips>
  <ScaleCrop>false</ScaleCrop>
  <HeadingPairs>
    <vt:vector size="4" baseType="variant">
      <vt:variant>
        <vt:lpstr>Chủ đề</vt:lpstr>
      </vt:variant>
      <vt:variant>
        <vt:i4>1</vt:i4>
      </vt:variant>
      <vt:variant>
        <vt:lpstr>Tiêu đề Bản chiếu</vt:lpstr>
      </vt:variant>
      <vt:variant>
        <vt:i4>20</vt:i4>
      </vt:variant>
    </vt:vector>
  </HeadingPairs>
  <TitlesOfParts>
    <vt:vector size="21" baseType="lpstr"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DUAN</dc:creator>
  <cp:lastModifiedBy>DUAN</cp:lastModifiedBy>
  <cp:revision>8</cp:revision>
  <dcterms:created xsi:type="dcterms:W3CDTF">2020-08-30T05:28:30Z</dcterms:created>
  <dcterms:modified xsi:type="dcterms:W3CDTF">2021-01-14T10:57:12Z</dcterms:modified>
</cp:coreProperties>
</file>