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326" r:id="rId18"/>
    <p:sldId id="327" r:id="rId19"/>
    <p:sldId id="328" r:id="rId20"/>
    <p:sldId id="329" r:id="rId21"/>
    <p:sldId id="272" r:id="rId22"/>
    <p:sldId id="273" r:id="rId23"/>
    <p:sldId id="274" r:id="rId24"/>
    <p:sldId id="275" r:id="rId25"/>
    <p:sldId id="276" r:id="rId26"/>
    <p:sldId id="277" r:id="rId27"/>
    <p:sldId id="278" r:id="rId28"/>
    <p:sldId id="279" r:id="rId29"/>
    <p:sldId id="280" r:id="rId30"/>
    <p:sldId id="281" r:id="rId31"/>
    <p:sldId id="282"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6" r:id="rId49"/>
    <p:sldId id="300" r:id="rId50"/>
    <p:sldId id="301" r:id="rId51"/>
    <p:sldId id="302" r:id="rId52"/>
    <p:sldId id="303" r:id="rId53"/>
    <p:sldId id="304" r:id="rId54"/>
    <p:sldId id="305"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283" r:id="rId75"/>
  </p:sldIdLst>
  <p:sldSz cx="24384000" cy="13716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4444"/>
    <a:srgbClr val="E8E8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89" autoAdjust="0"/>
    <p:restoredTop sz="85973" autoAdjust="0"/>
  </p:normalViewPr>
  <p:slideViewPr>
    <p:cSldViewPr snapToGrid="0" snapToObjects="1">
      <p:cViewPr varScale="1">
        <p:scale>
          <a:sx n="88" d="100"/>
          <a:sy n="88" d="100"/>
        </p:scale>
        <p:origin x="1864" y="2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5535E2-6CDC-42AD-B4A4-95ED476566D4}" type="datetimeFigureOut">
              <a:rPr lang="ru-RU" smtClean="0"/>
              <a:t>22.06.2019</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588E0B-B43D-4DB0-8D59-ABC0B1AEDA4D}" type="slidenum">
              <a:rPr lang="ru-RU" smtClean="0"/>
              <a:t>‹#›</a:t>
            </a:fld>
            <a:endParaRPr lang="ru-RU"/>
          </a:p>
        </p:txBody>
      </p:sp>
    </p:spTree>
    <p:extLst>
      <p:ext uri="{BB962C8B-B14F-4D97-AF65-F5344CB8AC3E}">
        <p14:creationId xmlns:p14="http://schemas.microsoft.com/office/powerpoint/2010/main" val="172616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t>Help video</a:t>
            </a:r>
            <a:r>
              <a:rPr lang="en-US" baseline="0"/>
              <a:t> 2.1</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3</a:t>
            </a:fld>
            <a:endParaRPr lang="ru-RU"/>
          </a:p>
        </p:txBody>
      </p:sp>
    </p:spTree>
    <p:extLst>
      <p:ext uri="{BB962C8B-B14F-4D97-AF65-F5344CB8AC3E}">
        <p14:creationId xmlns:p14="http://schemas.microsoft.com/office/powerpoint/2010/main" val="2439303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C6588E0B-B43D-4DB0-8D59-ABC0B1AEDA4D}" type="slidenum">
              <a:rPr lang="ru-RU" smtClean="0"/>
              <a:t>33</a:t>
            </a:fld>
            <a:endParaRPr lang="ru-RU"/>
          </a:p>
        </p:txBody>
      </p:sp>
    </p:spTree>
    <p:extLst>
      <p:ext uri="{BB962C8B-B14F-4D97-AF65-F5344CB8AC3E}">
        <p14:creationId xmlns:p14="http://schemas.microsoft.com/office/powerpoint/2010/main" val="363614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45</a:t>
            </a:fld>
            <a:endParaRPr lang="ru-RU"/>
          </a:p>
        </p:txBody>
      </p:sp>
    </p:spTree>
    <p:extLst>
      <p:ext uri="{BB962C8B-B14F-4D97-AF65-F5344CB8AC3E}">
        <p14:creationId xmlns:p14="http://schemas.microsoft.com/office/powerpoint/2010/main" val="37987382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55</a:t>
            </a:fld>
            <a:endParaRPr lang="ru-RU"/>
          </a:p>
        </p:txBody>
      </p:sp>
    </p:spTree>
    <p:extLst>
      <p:ext uri="{BB962C8B-B14F-4D97-AF65-F5344CB8AC3E}">
        <p14:creationId xmlns:p14="http://schemas.microsoft.com/office/powerpoint/2010/main" val="587542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C6588E0B-B43D-4DB0-8D59-ABC0B1AEDA4D}" type="slidenum">
              <a:rPr lang="ru-RU" smtClean="0"/>
              <a:t>69</a:t>
            </a:fld>
            <a:endParaRPr lang="ru-RU"/>
          </a:p>
        </p:txBody>
      </p:sp>
    </p:spTree>
    <p:extLst>
      <p:ext uri="{BB962C8B-B14F-4D97-AF65-F5344CB8AC3E}">
        <p14:creationId xmlns:p14="http://schemas.microsoft.com/office/powerpoint/2010/main" val="3407493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a:t>Help video</a:t>
            </a:r>
            <a:r>
              <a:rPr lang="en-US" baseline="0"/>
              <a:t> 2.1</a:t>
            </a:r>
          </a:p>
        </p:txBody>
      </p:sp>
      <p:sp>
        <p:nvSpPr>
          <p:cNvPr id="4" name="Номер слайда 3"/>
          <p:cNvSpPr>
            <a:spLocks noGrp="1"/>
          </p:cNvSpPr>
          <p:nvPr>
            <p:ph type="sldNum" sz="quarter" idx="10"/>
          </p:nvPr>
        </p:nvSpPr>
        <p:spPr/>
        <p:txBody>
          <a:bodyPr/>
          <a:lstStyle/>
          <a:p>
            <a:fld id="{C6588E0B-B43D-4DB0-8D59-ABC0B1AEDA4D}" type="slidenum">
              <a:rPr lang="ru-RU" smtClean="0"/>
              <a:t>4</a:t>
            </a:fld>
            <a:endParaRPr lang="ru-RU"/>
          </a:p>
        </p:txBody>
      </p:sp>
    </p:spTree>
    <p:extLst>
      <p:ext uri="{BB962C8B-B14F-4D97-AF65-F5344CB8AC3E}">
        <p14:creationId xmlns:p14="http://schemas.microsoft.com/office/powerpoint/2010/main" val="1458471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2.1</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5</a:t>
            </a:fld>
            <a:endParaRPr lang="ru-RU"/>
          </a:p>
        </p:txBody>
      </p:sp>
    </p:spTree>
    <p:extLst>
      <p:ext uri="{BB962C8B-B14F-4D97-AF65-F5344CB8AC3E}">
        <p14:creationId xmlns:p14="http://schemas.microsoft.com/office/powerpoint/2010/main" val="3981322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2.2</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8</a:t>
            </a:fld>
            <a:endParaRPr lang="ru-RU"/>
          </a:p>
        </p:txBody>
      </p:sp>
    </p:spTree>
    <p:extLst>
      <p:ext uri="{BB962C8B-B14F-4D97-AF65-F5344CB8AC3E}">
        <p14:creationId xmlns:p14="http://schemas.microsoft.com/office/powerpoint/2010/main" val="170183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2.3</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16</a:t>
            </a:fld>
            <a:endParaRPr lang="ru-RU"/>
          </a:p>
        </p:txBody>
      </p:sp>
    </p:spTree>
    <p:extLst>
      <p:ext uri="{BB962C8B-B14F-4D97-AF65-F5344CB8AC3E}">
        <p14:creationId xmlns:p14="http://schemas.microsoft.com/office/powerpoint/2010/main" val="386823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2.3</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17</a:t>
            </a:fld>
            <a:endParaRPr lang="ru-RU"/>
          </a:p>
        </p:txBody>
      </p:sp>
    </p:spTree>
    <p:extLst>
      <p:ext uri="{BB962C8B-B14F-4D97-AF65-F5344CB8AC3E}">
        <p14:creationId xmlns:p14="http://schemas.microsoft.com/office/powerpoint/2010/main" val="386823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2.3</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18</a:t>
            </a:fld>
            <a:endParaRPr lang="ru-RU"/>
          </a:p>
        </p:txBody>
      </p:sp>
    </p:spTree>
    <p:extLst>
      <p:ext uri="{BB962C8B-B14F-4D97-AF65-F5344CB8AC3E}">
        <p14:creationId xmlns:p14="http://schemas.microsoft.com/office/powerpoint/2010/main" val="386823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2.3</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19</a:t>
            </a:fld>
            <a:endParaRPr lang="ru-RU"/>
          </a:p>
        </p:txBody>
      </p:sp>
    </p:spTree>
    <p:extLst>
      <p:ext uri="{BB962C8B-B14F-4D97-AF65-F5344CB8AC3E}">
        <p14:creationId xmlns:p14="http://schemas.microsoft.com/office/powerpoint/2010/main" val="386823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Help video</a:t>
            </a:r>
            <a:r>
              <a:rPr lang="en-US" baseline="0"/>
              <a:t> 2.3</a:t>
            </a:r>
          </a:p>
          <a:p>
            <a:endParaRPr lang="ru-RU"/>
          </a:p>
        </p:txBody>
      </p:sp>
      <p:sp>
        <p:nvSpPr>
          <p:cNvPr id="4" name="Номер слайда 3"/>
          <p:cNvSpPr>
            <a:spLocks noGrp="1"/>
          </p:cNvSpPr>
          <p:nvPr>
            <p:ph type="sldNum" sz="quarter" idx="10"/>
          </p:nvPr>
        </p:nvSpPr>
        <p:spPr/>
        <p:txBody>
          <a:bodyPr/>
          <a:lstStyle/>
          <a:p>
            <a:fld id="{C6588E0B-B43D-4DB0-8D59-ABC0B1AEDA4D}" type="slidenum">
              <a:rPr lang="ru-RU" smtClean="0"/>
              <a:t>20</a:t>
            </a:fld>
            <a:endParaRPr lang="ru-RU"/>
          </a:p>
        </p:txBody>
      </p:sp>
    </p:spTree>
    <p:extLst>
      <p:ext uri="{BB962C8B-B14F-4D97-AF65-F5344CB8AC3E}">
        <p14:creationId xmlns:p14="http://schemas.microsoft.com/office/powerpoint/2010/main" val="386823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png"/><Relationship Id="rId2" Type="http://schemas.openxmlformats.org/officeDocument/2006/relationships/notesSlide" Target="../notesSlides/notesSlide10.xml"/><Relationship Id="rId16" Type="http://schemas.openxmlformats.org/officeDocument/2006/relationships/image" Target="../media/image18.svg"/><Relationship Id="rId20" Type="http://schemas.openxmlformats.org/officeDocument/2006/relationships/image" Target="../media/image22.sv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svg"/></Relationships>
</file>

<file path=ppt/slides/_rels/slide34.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5.png"/><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svg"/></Relationships>
</file>

<file path=ppt/slides/_rels/slide3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6.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png"/><Relationship Id="rId9"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4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4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4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sv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54.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58.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57.svg"/><Relationship Id="rId5" Type="http://schemas.openxmlformats.org/officeDocument/2006/relationships/image" Target="../media/image29.svg"/><Relationship Id="rId10" Type="http://schemas.openxmlformats.org/officeDocument/2006/relationships/image" Target="../media/image56.png"/><Relationship Id="rId4" Type="http://schemas.openxmlformats.org/officeDocument/2006/relationships/image" Target="../media/image28.png"/><Relationship Id="rId9" Type="http://schemas.openxmlformats.org/officeDocument/2006/relationships/image" Target="../media/image55.svg"/></Relationships>
</file>

<file path=ppt/slides/_rels/slide5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24.svg"/><Relationship Id="rId4" Type="http://schemas.openxmlformats.org/officeDocument/2006/relationships/image" Target="../media/image61.png"/><Relationship Id="rId9" Type="http://schemas.openxmlformats.org/officeDocument/2006/relationships/image" Target="../media/image23.png"/></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7.png"/><Relationship Id="rId7" Type="http://schemas.openxmlformats.org/officeDocument/2006/relationships/image" Target="../media/image14.svg"/><Relationship Id="rId2"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 Id="rId9" Type="http://schemas.openxmlformats.org/officeDocument/2006/relationships/image" Target="../media/image16.svg"/></Relationships>
</file>

<file path=ppt/slides/_rels/slide57.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66.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67.png"/><Relationship Id="rId9" Type="http://schemas.openxmlformats.org/officeDocument/2006/relationships/image" Target="../media/image15.png"/></Relationships>
</file>

<file path=ppt/slides/_rels/slide5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3" Type="http://schemas.openxmlformats.org/officeDocument/2006/relationships/image" Target="../media/image6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image" Target="../media/image69.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67.png"/><Relationship Id="rId15" Type="http://schemas.openxmlformats.org/officeDocument/2006/relationships/image" Target="../media/image20.svg"/><Relationship Id="rId10" Type="http://schemas.openxmlformats.org/officeDocument/2006/relationships/image" Target="../media/image15.png"/><Relationship Id="rId4" Type="http://schemas.openxmlformats.org/officeDocument/2006/relationships/image" Target="../media/image66.png"/><Relationship Id="rId9" Type="http://schemas.openxmlformats.org/officeDocument/2006/relationships/image" Target="../media/image14.svg"/><Relationship Id="rId14" Type="http://schemas.openxmlformats.org/officeDocument/2006/relationships/image" Target="../media/image19.png"/></Relationships>
</file>

<file path=ppt/slides/_rels/slide59.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3" Type="http://schemas.openxmlformats.org/officeDocument/2006/relationships/image" Target="../media/image71.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openxmlformats.org/officeDocument/2006/relationships/image" Target="../media/image70.png"/><Relationship Id="rId16"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74.png"/><Relationship Id="rId11" Type="http://schemas.openxmlformats.org/officeDocument/2006/relationships/image" Target="../media/image15.png"/><Relationship Id="rId5" Type="http://schemas.openxmlformats.org/officeDocument/2006/relationships/image" Target="../media/image73.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72.png"/><Relationship Id="rId9" Type="http://schemas.openxmlformats.org/officeDocument/2006/relationships/image" Target="../media/image13.png"/><Relationship Id="rId14"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6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svg"/><Relationship Id="rId7" Type="http://schemas.openxmlformats.org/officeDocument/2006/relationships/image" Target="../media/image16.sv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s>
</file>

<file path=ppt/slides/_rels/slide64.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6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27.svg"/><Relationship Id="rId7" Type="http://schemas.openxmlformats.org/officeDocument/2006/relationships/image" Target="../media/image76.svg"/><Relationship Id="rId12" Type="http://schemas.openxmlformats.org/officeDocument/2006/relationships/image" Target="../media/image58.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75.png"/><Relationship Id="rId11" Type="http://schemas.openxmlformats.org/officeDocument/2006/relationships/image" Target="../media/image57.svg"/><Relationship Id="rId5" Type="http://schemas.openxmlformats.org/officeDocument/2006/relationships/image" Target="../media/image29.svg"/><Relationship Id="rId10" Type="http://schemas.openxmlformats.org/officeDocument/2006/relationships/image" Target="../media/image56.png"/><Relationship Id="rId4" Type="http://schemas.openxmlformats.org/officeDocument/2006/relationships/image" Target="../media/image28.png"/><Relationship Id="rId9" Type="http://schemas.openxmlformats.org/officeDocument/2006/relationships/image" Target="../media/image55.svg"/></Relationships>
</file>

<file path=ppt/slides/_rels/slide6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6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1.xml"/><Relationship Id="rId5" Type="http://schemas.openxmlformats.org/officeDocument/2006/relationships/image" Target="../media/image80.svg"/><Relationship Id="rId4" Type="http://schemas.openxmlformats.org/officeDocument/2006/relationships/image" Target="../media/image79.png"/></Relationships>
</file>

<file path=ppt/slides/_rels/slide6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76.svg"/><Relationship Id="rId3" Type="http://schemas.openxmlformats.org/officeDocument/2006/relationships/image" Target="../media/image81.png"/><Relationship Id="rId7" Type="http://schemas.openxmlformats.org/officeDocument/2006/relationships/image" Target="../media/image85.png"/><Relationship Id="rId12"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29.svg"/><Relationship Id="rId5" Type="http://schemas.openxmlformats.org/officeDocument/2006/relationships/image" Target="../media/image83.png"/><Relationship Id="rId10" Type="http://schemas.openxmlformats.org/officeDocument/2006/relationships/image" Target="../media/image28.png"/><Relationship Id="rId4" Type="http://schemas.openxmlformats.org/officeDocument/2006/relationships/image" Target="../media/image82.png"/><Relationship Id="rId9"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54.png"/><Relationship Id="rId3" Type="http://schemas.openxmlformats.org/officeDocument/2006/relationships/image" Target="../media/image82.png"/><Relationship Id="rId7" Type="http://schemas.openxmlformats.org/officeDocument/2006/relationships/image" Target="../media/image26.png"/><Relationship Id="rId12" Type="http://schemas.openxmlformats.org/officeDocument/2006/relationships/image" Target="../media/image76.svg"/><Relationship Id="rId2" Type="http://schemas.openxmlformats.org/officeDocument/2006/relationships/image" Target="../media/image81.pn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75.png"/><Relationship Id="rId5" Type="http://schemas.openxmlformats.org/officeDocument/2006/relationships/image" Target="../media/image84.png"/><Relationship Id="rId10" Type="http://schemas.openxmlformats.org/officeDocument/2006/relationships/image" Target="../media/image29.svg"/><Relationship Id="rId4" Type="http://schemas.openxmlformats.org/officeDocument/2006/relationships/image" Target="../media/image83.png"/><Relationship Id="rId9" Type="http://schemas.openxmlformats.org/officeDocument/2006/relationships/image" Target="../media/image28.png"/><Relationship Id="rId14" Type="http://schemas.openxmlformats.org/officeDocument/2006/relationships/image" Target="../media/image55.svg"/></Relationships>
</file>

<file path=ppt/slides/_rels/slide71.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54.png"/><Relationship Id="rId3" Type="http://schemas.openxmlformats.org/officeDocument/2006/relationships/image" Target="../media/image82.png"/><Relationship Id="rId7" Type="http://schemas.openxmlformats.org/officeDocument/2006/relationships/image" Target="../media/image26.png"/><Relationship Id="rId12" Type="http://schemas.openxmlformats.org/officeDocument/2006/relationships/image" Target="../media/image76.svg"/><Relationship Id="rId2" Type="http://schemas.openxmlformats.org/officeDocument/2006/relationships/image" Target="../media/image81.png"/><Relationship Id="rId16" Type="http://schemas.openxmlformats.org/officeDocument/2006/relationships/image" Target="../media/image57.sv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75.png"/><Relationship Id="rId5" Type="http://schemas.openxmlformats.org/officeDocument/2006/relationships/image" Target="../media/image84.png"/><Relationship Id="rId15" Type="http://schemas.openxmlformats.org/officeDocument/2006/relationships/image" Target="../media/image56.png"/><Relationship Id="rId10" Type="http://schemas.openxmlformats.org/officeDocument/2006/relationships/image" Target="../media/image29.svg"/><Relationship Id="rId4" Type="http://schemas.openxmlformats.org/officeDocument/2006/relationships/image" Target="../media/image83.png"/><Relationship Id="rId9" Type="http://schemas.openxmlformats.org/officeDocument/2006/relationships/image" Target="../media/image28.png"/><Relationship Id="rId14" Type="http://schemas.openxmlformats.org/officeDocument/2006/relationships/image" Target="../media/image55.svg"/></Relationships>
</file>

<file path=ppt/slides/_rels/slide72.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54.png"/><Relationship Id="rId18" Type="http://schemas.openxmlformats.org/officeDocument/2006/relationships/image" Target="../media/image59.svg"/><Relationship Id="rId3" Type="http://schemas.openxmlformats.org/officeDocument/2006/relationships/image" Target="../media/image82.png"/><Relationship Id="rId7" Type="http://schemas.openxmlformats.org/officeDocument/2006/relationships/image" Target="../media/image26.png"/><Relationship Id="rId12" Type="http://schemas.openxmlformats.org/officeDocument/2006/relationships/image" Target="../media/image76.svg"/><Relationship Id="rId17" Type="http://schemas.openxmlformats.org/officeDocument/2006/relationships/image" Target="../media/image58.png"/><Relationship Id="rId2" Type="http://schemas.openxmlformats.org/officeDocument/2006/relationships/image" Target="../media/image81.png"/><Relationship Id="rId16" Type="http://schemas.openxmlformats.org/officeDocument/2006/relationships/image" Target="../media/image57.svg"/><Relationship Id="rId1" Type="http://schemas.openxmlformats.org/officeDocument/2006/relationships/slideLayout" Target="../slideLayouts/slideLayout1.xml"/><Relationship Id="rId6" Type="http://schemas.openxmlformats.org/officeDocument/2006/relationships/image" Target="../media/image85.png"/><Relationship Id="rId11" Type="http://schemas.openxmlformats.org/officeDocument/2006/relationships/image" Target="../media/image75.png"/><Relationship Id="rId5" Type="http://schemas.openxmlformats.org/officeDocument/2006/relationships/image" Target="../media/image84.png"/><Relationship Id="rId15" Type="http://schemas.openxmlformats.org/officeDocument/2006/relationships/image" Target="../media/image56.png"/><Relationship Id="rId10" Type="http://schemas.openxmlformats.org/officeDocument/2006/relationships/image" Target="../media/image29.svg"/><Relationship Id="rId4" Type="http://schemas.openxmlformats.org/officeDocument/2006/relationships/image" Target="../media/image83.png"/><Relationship Id="rId9" Type="http://schemas.openxmlformats.org/officeDocument/2006/relationships/image" Target="../media/image28.png"/><Relationship Id="rId14" Type="http://schemas.openxmlformats.org/officeDocument/2006/relationships/image" Target="../media/image55.svg"/></Relationships>
</file>

<file path=ppt/slides/_rels/slide73.xml.rels><?xml version="1.0" encoding="UTF-8" standalone="yes"?>
<Relationships xmlns="http://schemas.openxmlformats.org/package/2006/relationships"><Relationship Id="rId3" Type="http://schemas.openxmlformats.org/officeDocument/2006/relationships/image" Target="../media/image80.svg"/><Relationship Id="rId2" Type="http://schemas.openxmlformats.org/officeDocument/2006/relationships/image" Target="../media/image7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umber"/>
          <p:cNvGrpSpPr/>
          <p:nvPr/>
        </p:nvGrpSpPr>
        <p:grpSpPr>
          <a:xfrm>
            <a:off x="19591547" y="7366403"/>
            <a:ext cx="2452255" cy="2452269"/>
            <a:chOff x="19591547" y="7366403"/>
            <a:chExt cx="2452255" cy="2452269"/>
          </a:xfrm>
        </p:grpSpPr>
        <p:sp>
          <p:nvSpPr>
            <p:cNvPr id="6" name="Circle"/>
            <p:cNvSpPr/>
            <p:nvPr/>
          </p:nvSpPr>
          <p:spPr>
            <a:xfrm>
              <a:off x="19591547" y="7366403"/>
              <a:ext cx="2452255" cy="2452269"/>
            </a:xfrm>
            <a:custGeom>
              <a:avLst/>
              <a:gdLst/>
              <a:ahLst/>
              <a:cxnLst/>
              <a:rect l="0" t="0" r="0" b="0"/>
              <a:pathLst>
                <a:path w="2452255" h="2452268">
                  <a:moveTo>
                    <a:pt x="0" y="1226134"/>
                  </a:moveTo>
                  <a:cubicBezTo>
                    <a:pt x="0" y="548957"/>
                    <a:pt x="548957" y="0"/>
                    <a:pt x="1226121" y="0"/>
                  </a:cubicBezTo>
                  <a:cubicBezTo>
                    <a:pt x="1903298" y="0"/>
                    <a:pt x="2452255" y="548957"/>
                    <a:pt x="2452255" y="1226134"/>
                  </a:cubicBezTo>
                  <a:cubicBezTo>
                    <a:pt x="2452255" y="1903310"/>
                    <a:pt x="1903298" y="2452268"/>
                    <a:pt x="1226121" y="2452268"/>
                  </a:cubicBezTo>
                  <a:cubicBezTo>
                    <a:pt x="548957" y="2452268"/>
                    <a:pt x="0" y="1903310"/>
                    <a:pt x="0" y="1226134"/>
                  </a:cubicBezTo>
                  <a:close/>
                </a:path>
              </a:pathLst>
            </a:custGeom>
            <a:noFill/>
            <a:ln w="50800" cap="flat" cmpd="sng">
              <a:solidFill>
                <a:schemeClr val="accent1"/>
              </a:solidFill>
              <a:prstDash val="solid"/>
              <a:miter lim="800000"/>
            </a:ln>
          </p:spPr>
          <p:txBody>
            <a:bodyPr anchor="ctr">
              <a:spAutoFit/>
            </a:bodyPr>
            <a:lstStyle/>
            <a:p>
              <a:pPr algn="ctr"/>
              <a:endParaRPr lang="en-US"/>
            </a:p>
          </p:txBody>
        </p:sp>
        <p:sp>
          <p:nvSpPr>
            <p:cNvPr id="7" name="Number"/>
            <p:cNvSpPr txBox="1"/>
            <p:nvPr/>
          </p:nvSpPr>
          <p:spPr>
            <a:xfrm>
              <a:off x="19835338" y="8010128"/>
              <a:ext cx="2077742" cy="1448837"/>
            </a:xfrm>
            <a:prstGeom prst="rect">
              <a:avLst/>
            </a:prstGeom>
            <a:noFill/>
            <a:ln>
              <a:noFill/>
            </a:ln>
          </p:spPr>
          <p:txBody>
            <a:bodyPr wrap="square" lIns="0" tIns="0" rIns="0" bIns="0" anchor="t"/>
            <a:lstStyle/>
            <a:p>
              <a:pPr algn="ctr">
                <a:lnSpc>
                  <a:spcPts val="11408"/>
                </a:lnSpc>
                <a:defRPr lang="en-US"/>
              </a:pPr>
              <a:r>
                <a:rPr sz="11408">
                  <a:solidFill>
                    <a:schemeClr val="accent1"/>
                  </a:solidFill>
                  <a:ea typeface="Lato-Regular" charset="77"/>
                  <a:cs typeface="Lato-Regular" charset="77"/>
                </a:rPr>
                <a:t>01 </a:t>
              </a:r>
            </a:p>
          </p:txBody>
        </p:sp>
      </p:grpSp>
      <p:grpSp>
        <p:nvGrpSpPr>
          <p:cNvPr id="2" name="Ribbon"/>
          <p:cNvGrpSpPr/>
          <p:nvPr/>
        </p:nvGrpSpPr>
        <p:grpSpPr>
          <a:xfrm>
            <a:off x="0" y="0"/>
            <a:ext cx="12192000" cy="13237641"/>
            <a:chOff x="0" y="0"/>
            <a:chExt cx="12192000" cy="13237641"/>
          </a:xfrm>
        </p:grpSpPr>
        <p:sp>
          <p:nvSpPr>
            <p:cNvPr id="3" name="Ribbon shape"/>
            <p:cNvSpPr/>
            <p:nvPr/>
          </p:nvSpPr>
          <p:spPr>
            <a:xfrm>
              <a:off x="0" y="0"/>
              <a:ext cx="12192000" cy="13237641"/>
            </a:xfrm>
            <a:custGeom>
              <a:avLst/>
              <a:gdLst/>
              <a:ahLst/>
              <a:cxnLst/>
              <a:rect l="0" t="0" r="0" b="0"/>
              <a:pathLst>
                <a:path w="12192000" h="13237641">
                  <a:moveTo>
                    <a:pt x="0" y="0"/>
                  </a:moveTo>
                  <a:lnTo>
                    <a:pt x="0" y="12831241"/>
                  </a:lnTo>
                  <a:lnTo>
                    <a:pt x="406387" y="13237641"/>
                  </a:lnTo>
                  <a:lnTo>
                    <a:pt x="812800" y="12831241"/>
                  </a:lnTo>
                  <a:lnTo>
                    <a:pt x="1219200" y="13237641"/>
                  </a:lnTo>
                  <a:lnTo>
                    <a:pt x="1625600" y="12831241"/>
                  </a:lnTo>
                  <a:lnTo>
                    <a:pt x="2032000" y="13237641"/>
                  </a:lnTo>
                  <a:lnTo>
                    <a:pt x="2438400" y="12831241"/>
                  </a:lnTo>
                  <a:lnTo>
                    <a:pt x="2844800" y="13237641"/>
                  </a:lnTo>
                  <a:lnTo>
                    <a:pt x="3251200" y="12831241"/>
                  </a:lnTo>
                  <a:lnTo>
                    <a:pt x="3657600" y="13237641"/>
                  </a:lnTo>
                  <a:lnTo>
                    <a:pt x="4063987" y="12831241"/>
                  </a:lnTo>
                  <a:lnTo>
                    <a:pt x="4470400" y="13237641"/>
                  </a:lnTo>
                  <a:lnTo>
                    <a:pt x="4876800" y="12831241"/>
                  </a:lnTo>
                  <a:lnTo>
                    <a:pt x="5283200" y="13237641"/>
                  </a:lnTo>
                  <a:lnTo>
                    <a:pt x="5689600" y="12831241"/>
                  </a:lnTo>
                  <a:lnTo>
                    <a:pt x="6096000" y="13237641"/>
                  </a:lnTo>
                  <a:lnTo>
                    <a:pt x="6502400" y="12831241"/>
                  </a:lnTo>
                  <a:lnTo>
                    <a:pt x="6908800" y="13237641"/>
                  </a:lnTo>
                  <a:lnTo>
                    <a:pt x="7315200" y="12831241"/>
                  </a:lnTo>
                  <a:lnTo>
                    <a:pt x="7721600" y="13237641"/>
                  </a:lnTo>
                  <a:lnTo>
                    <a:pt x="8128000" y="12831241"/>
                  </a:lnTo>
                  <a:lnTo>
                    <a:pt x="8534400" y="13237641"/>
                  </a:lnTo>
                  <a:lnTo>
                    <a:pt x="8940800" y="12831241"/>
                  </a:lnTo>
                  <a:lnTo>
                    <a:pt x="9347200" y="13237641"/>
                  </a:lnTo>
                  <a:lnTo>
                    <a:pt x="9753600" y="12831241"/>
                  </a:lnTo>
                  <a:lnTo>
                    <a:pt x="10160000" y="13237641"/>
                  </a:lnTo>
                  <a:lnTo>
                    <a:pt x="10566400" y="12831241"/>
                  </a:lnTo>
                  <a:lnTo>
                    <a:pt x="10972800" y="13237641"/>
                  </a:lnTo>
                  <a:lnTo>
                    <a:pt x="11379200" y="12831241"/>
                  </a:lnTo>
                  <a:lnTo>
                    <a:pt x="11785600" y="13237641"/>
                  </a:lnTo>
                  <a:lnTo>
                    <a:pt x="12192000" y="12831241"/>
                  </a:lnTo>
                  <a:lnTo>
                    <a:pt x="12192000" y="0"/>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4" name="Name (Light)"/>
            <p:cNvSpPr txBox="1"/>
            <p:nvPr/>
          </p:nvSpPr>
          <p:spPr>
            <a:xfrm>
              <a:off x="7207289" y="5105074"/>
              <a:ext cx="4767072" cy="2540000"/>
            </a:xfrm>
            <a:prstGeom prst="rect">
              <a:avLst/>
            </a:prstGeom>
            <a:noFill/>
            <a:ln>
              <a:noFill/>
            </a:ln>
          </p:spPr>
          <p:txBody>
            <a:bodyPr wrap="square" lIns="0" tIns="0" rIns="0" bIns="0" anchor="t"/>
            <a:lstStyle/>
            <a:p>
              <a:pPr>
                <a:lnSpc>
                  <a:spcPts val="20000"/>
                </a:lnSpc>
                <a:defRPr lang="en-US"/>
              </a:pPr>
              <a:r>
                <a:rPr sz="20000" b="1">
                  <a:solidFill>
                    <a:srgbClr val="FFFFFF"/>
                  </a:solidFill>
                  <a:latin typeface="+mj-lt"/>
                  <a:ea typeface="Montserrat-Bold" charset="77"/>
                  <a:cs typeface="Montserrat-Bold" charset="77"/>
                </a:rPr>
                <a:t>My </a:t>
              </a:r>
            </a:p>
          </p:txBody>
        </p:sp>
      </p:grpSp>
      <p:sp>
        <p:nvSpPr>
          <p:cNvPr id="8" name="Name (Dark)"/>
          <p:cNvSpPr txBox="1"/>
          <p:nvPr/>
        </p:nvSpPr>
        <p:spPr>
          <a:xfrm>
            <a:off x="13067069" y="5105074"/>
            <a:ext cx="9223248" cy="2540000"/>
          </a:xfrm>
          <a:prstGeom prst="rect">
            <a:avLst/>
          </a:prstGeom>
          <a:noFill/>
          <a:ln>
            <a:noFill/>
          </a:ln>
        </p:spPr>
        <p:txBody>
          <a:bodyPr wrap="square" lIns="0" tIns="0" rIns="0" bIns="0" anchor="t"/>
          <a:lstStyle/>
          <a:p>
            <a:pPr>
              <a:lnSpc>
                <a:spcPts val="20000"/>
              </a:lnSpc>
              <a:defRPr lang="en-US"/>
            </a:pPr>
            <a:r>
              <a:rPr sz="20000" b="1">
                <a:solidFill>
                  <a:srgbClr val="444444"/>
                </a:solidFill>
                <a:latin typeface="+mj-lt"/>
                <a:ea typeface="Montserrat-Bold" charset="77"/>
                <a:cs typeface="Montserrat-Bold" charset="77"/>
              </a:rPr>
              <a:t>Slides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t;Place Your Image Here&gt; 3"/>
          <p:cNvSpPr/>
          <p:nvPr/>
        </p:nvSpPr>
        <p:spPr>
          <a:xfrm>
            <a:off x="16256000" y="0"/>
            <a:ext cx="8128000" cy="11211229"/>
          </a:xfrm>
          <a:prstGeom prst="rect">
            <a:avLst/>
          </a:prstGeom>
          <a:pattFill prst="dkUpDiag">
            <a:fgClr>
              <a:schemeClr val="bg1">
                <a:lumMod val="65000"/>
              </a:schemeClr>
            </a:fgClr>
            <a:bgClr>
              <a:schemeClr val="bg1">
                <a:lumMod val="85000"/>
              </a:schemeClr>
            </a:bgClr>
          </a:pattFill>
          <a:ln w="12700" cap="flat" cmpd="sng">
            <a:noFill/>
            <a:prstDash val="solid"/>
            <a:miter lim="800000"/>
          </a:ln>
        </p:spPr>
        <p:txBody>
          <a:bodyPr anchor="ctr">
            <a:spAutoFit/>
          </a:bodyPr>
          <a:lstStyle/>
          <a:p>
            <a:pPr algn="ctr"/>
            <a:endParaRPr lang="en-US"/>
          </a:p>
        </p:txBody>
      </p:sp>
      <p:sp>
        <p:nvSpPr>
          <p:cNvPr id="4" name="&lt;Place Your Image Here&gt; 2"/>
          <p:cNvSpPr/>
          <p:nvPr/>
        </p:nvSpPr>
        <p:spPr>
          <a:xfrm>
            <a:off x="8128000" y="0"/>
            <a:ext cx="8128000" cy="11211229"/>
          </a:xfrm>
          <a:prstGeom prst="rect">
            <a:avLst/>
          </a:prstGeom>
          <a:pattFill prst="dkDnDiag">
            <a:fgClr>
              <a:schemeClr val="bg1">
                <a:lumMod val="75000"/>
              </a:schemeClr>
            </a:fgClr>
            <a:bgClr>
              <a:schemeClr val="bg1">
                <a:lumMod val="95000"/>
              </a:schemeClr>
            </a:bgClr>
          </a:pattFill>
          <a:ln w="12700" cap="flat" cmpd="sng">
            <a:noFill/>
            <a:prstDash val="solid"/>
            <a:miter lim="800000"/>
          </a:ln>
        </p:spPr>
        <p:txBody>
          <a:bodyPr anchor="ctr">
            <a:spAutoFit/>
          </a:bodyPr>
          <a:lstStyle/>
          <a:p>
            <a:pPr algn="ctr"/>
            <a:endParaRPr lang="en-US"/>
          </a:p>
        </p:txBody>
      </p:sp>
      <p:sp>
        <p:nvSpPr>
          <p:cNvPr id="6" name="&lt;Place Your Image Here&gt; 1"/>
          <p:cNvSpPr/>
          <p:nvPr/>
        </p:nvSpPr>
        <p:spPr>
          <a:xfrm>
            <a:off x="0" y="0"/>
            <a:ext cx="8128000" cy="11211229"/>
          </a:xfrm>
          <a:prstGeom prst="rect">
            <a:avLst/>
          </a:pr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24" name="Mask 1"/>
          <p:cNvSpPr/>
          <p:nvPr/>
        </p:nvSpPr>
        <p:spPr>
          <a:xfrm>
            <a:off x="-5" y="11211229"/>
            <a:ext cx="8128000" cy="13716000"/>
          </a:xfrm>
          <a:prstGeom prst="rect">
            <a:avLst/>
          </a:prstGeom>
          <a:solidFill>
            <a:srgbClr val="FFFFFF">
              <a:alpha val="80000"/>
            </a:srgbClr>
          </a:solidFill>
          <a:ln w="12700" cap="flat" cmpd="sng">
            <a:noFill/>
            <a:prstDash val="solid"/>
            <a:miter lim="800000"/>
          </a:ln>
        </p:spPr>
        <p:txBody>
          <a:bodyPr anchor="ctr">
            <a:spAutoFit/>
          </a:bodyPr>
          <a:lstStyle/>
          <a:p>
            <a:pPr algn="ctr"/>
            <a:endParaRPr lang="en-US"/>
          </a:p>
        </p:txBody>
      </p:sp>
      <p:sp>
        <p:nvSpPr>
          <p:cNvPr id="25" name="Text 1">
            <a:extLst>
              <a:ext uri="{FF2B5EF4-FFF2-40B4-BE49-F238E27FC236}">
                <a16:creationId xmlns:a16="http://schemas.microsoft.com/office/drawing/2014/main" id="{0AF7382F-D779-7B44-B6E8-EB3716136745}"/>
              </a:ext>
            </a:extLst>
          </p:cNvPr>
          <p:cNvSpPr txBox="1"/>
          <p:nvPr/>
        </p:nvSpPr>
        <p:spPr>
          <a:xfrm>
            <a:off x="1057513" y="14020158"/>
            <a:ext cx="6012967" cy="5632311"/>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p>
        </p:txBody>
      </p:sp>
      <p:sp>
        <p:nvSpPr>
          <p:cNvPr id="8" name="Arrow 1"/>
          <p:cNvSpPr/>
          <p:nvPr/>
        </p:nvSpPr>
        <p:spPr>
          <a:xfrm>
            <a:off x="3854433" y="11487153"/>
            <a:ext cx="419125" cy="209563"/>
          </a:xfrm>
          <a:custGeom>
            <a:avLst/>
            <a:gdLst/>
            <a:ahLst/>
            <a:cxnLst/>
            <a:rect l="0" t="0" r="0" b="0"/>
            <a:pathLst>
              <a:path w="419125" h="209562">
                <a:moveTo>
                  <a:pt x="0" y="209562"/>
                </a:moveTo>
                <a:lnTo>
                  <a:pt x="209562" y="0"/>
                </a:lnTo>
                <a:lnTo>
                  <a:pt x="419125" y="209562"/>
                </a:lnTo>
              </a:path>
            </a:pathLst>
          </a:custGeom>
          <a:noFill/>
          <a:ln w="76200" cap="flat" cmpd="sng">
            <a:solidFill>
              <a:schemeClr val="accent1"/>
            </a:solidFill>
            <a:prstDash val="solid"/>
            <a:miter lim="800000"/>
          </a:ln>
        </p:spPr>
        <p:txBody>
          <a:bodyPr anchor="ctr">
            <a:spAutoFit/>
          </a:bodyPr>
          <a:lstStyle/>
          <a:p>
            <a:pPr algn="ctr"/>
            <a:endParaRPr lang="en-US"/>
          </a:p>
        </p:txBody>
      </p:sp>
      <p:grpSp>
        <p:nvGrpSpPr>
          <p:cNvPr id="16" name="Name 1"/>
          <p:cNvGrpSpPr/>
          <p:nvPr/>
        </p:nvGrpSpPr>
        <p:grpSpPr>
          <a:xfrm>
            <a:off x="1940789" y="11811683"/>
            <a:ext cx="4246422" cy="1283617"/>
            <a:chOff x="1940789" y="11811683"/>
            <a:chExt cx="4246422" cy="1283617"/>
          </a:xfrm>
        </p:grpSpPr>
        <p:sp>
          <p:nvSpPr>
            <p:cNvPr id="14" name="Text">
              <a:extLst>
                <a:ext uri="{FF2B5EF4-FFF2-40B4-BE49-F238E27FC236}">
                  <a16:creationId xmlns:a16="http://schemas.microsoft.com/office/drawing/2014/main" id="{BC3C520E-2136-184D-851C-BA07DF1FD009}"/>
                </a:ext>
              </a:extLst>
            </p:cNvPr>
            <p:cNvSpPr txBox="1"/>
            <p:nvPr/>
          </p:nvSpPr>
          <p:spPr>
            <a:xfrm>
              <a:off x="1940789" y="11811683"/>
              <a:ext cx="4246422"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Project A</a:t>
              </a:r>
              <a:endParaRPr lang="ru-RU" sz="4000" b="1">
                <a:solidFill>
                  <a:schemeClr val="accent1"/>
                </a:solidFill>
                <a:latin typeface="+mj-lt"/>
                <a:ea typeface="Roboto Condensed" panose="02000000000000000000" pitchFamily="2" charset="0"/>
              </a:endParaRPr>
            </a:p>
          </p:txBody>
        </p:sp>
        <p:sp>
          <p:nvSpPr>
            <p:cNvPr id="15" name="Text">
              <a:extLst>
                <a:ext uri="{FF2B5EF4-FFF2-40B4-BE49-F238E27FC236}">
                  <a16:creationId xmlns:a16="http://schemas.microsoft.com/office/drawing/2014/main" id="{BC3C520E-2136-184D-851C-BA07DF1FD009}"/>
                </a:ext>
              </a:extLst>
            </p:cNvPr>
            <p:cNvSpPr txBox="1"/>
            <p:nvPr/>
          </p:nvSpPr>
          <p:spPr>
            <a:xfrm>
              <a:off x="1940789" y="12387414"/>
              <a:ext cx="4246422" cy="707886"/>
            </a:xfrm>
            <a:prstGeom prst="rect">
              <a:avLst/>
            </a:prstGeom>
            <a:noFill/>
            <a:ln>
              <a:noFill/>
            </a:ln>
          </p:spPr>
          <p:txBody>
            <a:bodyPr wrap="square" rtlCol="0">
              <a:spAutoFit/>
            </a:bodyPr>
            <a:lstStyle/>
            <a:p>
              <a:pPr algn="ctr"/>
              <a:r>
                <a:rPr lang="en-US" sz="4000" b="1">
                  <a:solidFill>
                    <a:schemeClr val="accent1"/>
                  </a:solidFill>
                  <a:latin typeface="+mj-lt"/>
                  <a:ea typeface="Roboto Condensed" panose="02000000000000000000" pitchFamily="2" charset="0"/>
                </a:rPr>
                <a:t>LOREM IPSUM</a:t>
              </a:r>
              <a:endParaRPr lang="ru-RU" sz="4000" b="1">
                <a:solidFill>
                  <a:schemeClr val="accent1"/>
                </a:solidFill>
                <a:latin typeface="+mj-lt"/>
                <a:ea typeface="Roboto Condensed" panose="02000000000000000000" pitchFamily="2" charset="0"/>
              </a:endParaRPr>
            </a:p>
          </p:txBody>
        </p:sp>
      </p:grpSp>
      <p:sp>
        <p:nvSpPr>
          <p:cNvPr id="26" name="Mask 2"/>
          <p:cNvSpPr/>
          <p:nvPr/>
        </p:nvSpPr>
        <p:spPr>
          <a:xfrm>
            <a:off x="8128000" y="11211229"/>
            <a:ext cx="8128000" cy="13716000"/>
          </a:xfrm>
          <a:prstGeom prst="rect">
            <a:avLst/>
          </a:prstGeom>
          <a:solidFill>
            <a:schemeClr val="bg1">
              <a:lumMod val="95000"/>
              <a:alpha val="80000"/>
            </a:schemeClr>
          </a:solidFill>
          <a:ln w="12700" cap="flat" cmpd="sng">
            <a:noFill/>
            <a:prstDash val="solid"/>
            <a:miter lim="800000"/>
          </a:ln>
        </p:spPr>
        <p:txBody>
          <a:bodyPr anchor="ctr">
            <a:spAutoFit/>
          </a:bodyPr>
          <a:lstStyle/>
          <a:p>
            <a:pPr algn="ctr"/>
            <a:endParaRPr lang="en-US"/>
          </a:p>
        </p:txBody>
      </p:sp>
      <p:sp>
        <p:nvSpPr>
          <p:cNvPr id="27" name="Text 2">
            <a:extLst>
              <a:ext uri="{FF2B5EF4-FFF2-40B4-BE49-F238E27FC236}">
                <a16:creationId xmlns:a16="http://schemas.microsoft.com/office/drawing/2014/main" id="{0AF7382F-D779-7B44-B6E8-EB3716136745}"/>
              </a:ext>
            </a:extLst>
          </p:cNvPr>
          <p:cNvSpPr txBox="1"/>
          <p:nvPr/>
        </p:nvSpPr>
        <p:spPr>
          <a:xfrm>
            <a:off x="9185518" y="14020158"/>
            <a:ext cx="6012967" cy="5632311"/>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p>
        </p:txBody>
      </p:sp>
      <p:sp>
        <p:nvSpPr>
          <p:cNvPr id="28" name="Arrow 2"/>
          <p:cNvSpPr/>
          <p:nvPr/>
        </p:nvSpPr>
        <p:spPr>
          <a:xfrm>
            <a:off x="11982438" y="11487153"/>
            <a:ext cx="419125" cy="209563"/>
          </a:xfrm>
          <a:custGeom>
            <a:avLst/>
            <a:gdLst/>
            <a:ahLst/>
            <a:cxnLst/>
            <a:rect l="0" t="0" r="0" b="0"/>
            <a:pathLst>
              <a:path w="419125" h="209562">
                <a:moveTo>
                  <a:pt x="0" y="209562"/>
                </a:moveTo>
                <a:lnTo>
                  <a:pt x="209562" y="0"/>
                </a:lnTo>
                <a:lnTo>
                  <a:pt x="419125" y="209562"/>
                </a:lnTo>
              </a:path>
            </a:pathLst>
          </a:custGeom>
          <a:noFill/>
          <a:ln w="76200" cap="flat" cmpd="sng">
            <a:solidFill>
              <a:schemeClr val="accent2"/>
            </a:solidFill>
            <a:prstDash val="solid"/>
            <a:miter lim="800000"/>
          </a:ln>
        </p:spPr>
        <p:txBody>
          <a:bodyPr anchor="ctr">
            <a:spAutoFit/>
          </a:bodyPr>
          <a:lstStyle/>
          <a:p>
            <a:pPr algn="ctr"/>
            <a:endParaRPr lang="en-US"/>
          </a:p>
        </p:txBody>
      </p:sp>
      <p:grpSp>
        <p:nvGrpSpPr>
          <p:cNvPr id="29" name="Name 2"/>
          <p:cNvGrpSpPr/>
          <p:nvPr/>
        </p:nvGrpSpPr>
        <p:grpSpPr>
          <a:xfrm>
            <a:off x="9185525" y="11811683"/>
            <a:ext cx="6012960" cy="1283617"/>
            <a:chOff x="1057520" y="11811683"/>
            <a:chExt cx="6012960" cy="1283617"/>
          </a:xfrm>
        </p:grpSpPr>
        <p:sp>
          <p:nvSpPr>
            <p:cNvPr id="30" name="Text">
              <a:extLst>
                <a:ext uri="{FF2B5EF4-FFF2-40B4-BE49-F238E27FC236}">
                  <a16:creationId xmlns:a16="http://schemas.microsoft.com/office/drawing/2014/main" id="{BC3C520E-2136-184D-851C-BA07DF1FD009}"/>
                </a:ext>
              </a:extLst>
            </p:cNvPr>
            <p:cNvSpPr txBox="1"/>
            <p:nvPr/>
          </p:nvSpPr>
          <p:spPr>
            <a:xfrm>
              <a:off x="1940789" y="11811683"/>
              <a:ext cx="4246422"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Project B</a:t>
              </a:r>
              <a:endParaRPr lang="ru-RU" sz="4000" b="1">
                <a:solidFill>
                  <a:schemeClr val="accent1"/>
                </a:solidFill>
                <a:latin typeface="+mj-lt"/>
                <a:ea typeface="Roboto Condensed" panose="02000000000000000000" pitchFamily="2" charset="0"/>
              </a:endParaRPr>
            </a:p>
          </p:txBody>
        </p:sp>
        <p:sp>
          <p:nvSpPr>
            <p:cNvPr id="31" name="Text">
              <a:extLst>
                <a:ext uri="{FF2B5EF4-FFF2-40B4-BE49-F238E27FC236}">
                  <a16:creationId xmlns:a16="http://schemas.microsoft.com/office/drawing/2014/main" id="{BC3C520E-2136-184D-851C-BA07DF1FD009}"/>
                </a:ext>
              </a:extLst>
            </p:cNvPr>
            <p:cNvSpPr txBox="1"/>
            <p:nvPr/>
          </p:nvSpPr>
          <p:spPr>
            <a:xfrm>
              <a:off x="1057520" y="12387414"/>
              <a:ext cx="6012960" cy="707886"/>
            </a:xfrm>
            <a:prstGeom prst="rect">
              <a:avLst/>
            </a:prstGeom>
            <a:noFill/>
            <a:ln>
              <a:noFill/>
            </a:ln>
          </p:spPr>
          <p:txBody>
            <a:bodyPr wrap="square" rtlCol="0">
              <a:spAutoFit/>
            </a:bodyPr>
            <a:lstStyle/>
            <a:p>
              <a:pPr algn="ctr"/>
              <a:r>
                <a:rPr lang="en-US" sz="4000" b="1">
                  <a:solidFill>
                    <a:schemeClr val="accent2"/>
                  </a:solidFill>
                  <a:latin typeface="+mj-lt"/>
                  <a:ea typeface="Roboto Condensed" panose="02000000000000000000" pitchFamily="2" charset="0"/>
                </a:rPr>
                <a:t>DOLOR SIT AMET</a:t>
              </a:r>
              <a:endParaRPr lang="ru-RU" sz="4000" b="1">
                <a:solidFill>
                  <a:schemeClr val="accent2"/>
                </a:solidFill>
                <a:latin typeface="+mj-lt"/>
                <a:ea typeface="Roboto Condensed" panose="02000000000000000000" pitchFamily="2" charset="0"/>
              </a:endParaRPr>
            </a:p>
          </p:txBody>
        </p:sp>
      </p:grpSp>
      <p:sp>
        <p:nvSpPr>
          <p:cNvPr id="32" name="Mask 3"/>
          <p:cNvSpPr/>
          <p:nvPr/>
        </p:nvSpPr>
        <p:spPr>
          <a:xfrm>
            <a:off x="16256000" y="11211229"/>
            <a:ext cx="8128000" cy="13716000"/>
          </a:xfrm>
          <a:prstGeom prst="rect">
            <a:avLst/>
          </a:prstGeom>
          <a:solidFill>
            <a:srgbClr val="FFFFFF">
              <a:alpha val="80000"/>
            </a:srgbClr>
          </a:solidFill>
          <a:ln w="12700" cap="flat" cmpd="sng">
            <a:noFill/>
            <a:prstDash val="solid"/>
            <a:miter lim="800000"/>
          </a:ln>
        </p:spPr>
        <p:txBody>
          <a:bodyPr anchor="ctr">
            <a:spAutoFit/>
          </a:bodyPr>
          <a:lstStyle/>
          <a:p>
            <a:pPr algn="ctr"/>
            <a:endParaRPr lang="en-US"/>
          </a:p>
        </p:txBody>
      </p:sp>
      <p:sp>
        <p:nvSpPr>
          <p:cNvPr id="33" name="Text 3">
            <a:extLst>
              <a:ext uri="{FF2B5EF4-FFF2-40B4-BE49-F238E27FC236}">
                <a16:creationId xmlns:a16="http://schemas.microsoft.com/office/drawing/2014/main" id="{0AF7382F-D779-7B44-B6E8-EB3716136745}"/>
              </a:ext>
            </a:extLst>
          </p:cNvPr>
          <p:cNvSpPr txBox="1"/>
          <p:nvPr/>
        </p:nvSpPr>
        <p:spPr>
          <a:xfrm>
            <a:off x="17332556" y="14020158"/>
            <a:ext cx="6012967" cy="5632311"/>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p>
        </p:txBody>
      </p:sp>
      <p:sp>
        <p:nvSpPr>
          <p:cNvPr id="34" name="Arrow 3"/>
          <p:cNvSpPr/>
          <p:nvPr/>
        </p:nvSpPr>
        <p:spPr>
          <a:xfrm>
            <a:off x="20129476" y="11487153"/>
            <a:ext cx="419125" cy="209563"/>
          </a:xfrm>
          <a:custGeom>
            <a:avLst/>
            <a:gdLst/>
            <a:ahLst/>
            <a:cxnLst/>
            <a:rect l="0" t="0" r="0" b="0"/>
            <a:pathLst>
              <a:path w="419125" h="209562">
                <a:moveTo>
                  <a:pt x="0" y="209562"/>
                </a:moveTo>
                <a:lnTo>
                  <a:pt x="209562" y="0"/>
                </a:lnTo>
                <a:lnTo>
                  <a:pt x="419125" y="209562"/>
                </a:lnTo>
              </a:path>
            </a:pathLst>
          </a:custGeom>
          <a:noFill/>
          <a:ln w="76200" cap="flat" cmpd="sng">
            <a:solidFill>
              <a:schemeClr val="accent3"/>
            </a:solidFill>
            <a:prstDash val="solid"/>
            <a:miter lim="800000"/>
          </a:ln>
        </p:spPr>
        <p:txBody>
          <a:bodyPr anchor="ctr">
            <a:spAutoFit/>
          </a:bodyPr>
          <a:lstStyle/>
          <a:p>
            <a:pPr algn="ctr"/>
            <a:endParaRPr lang="en-US"/>
          </a:p>
        </p:txBody>
      </p:sp>
      <p:grpSp>
        <p:nvGrpSpPr>
          <p:cNvPr id="35" name="Name 3"/>
          <p:cNvGrpSpPr/>
          <p:nvPr/>
        </p:nvGrpSpPr>
        <p:grpSpPr>
          <a:xfrm>
            <a:off x="18215832" y="11811683"/>
            <a:ext cx="4246422" cy="1283617"/>
            <a:chOff x="1940789" y="11811683"/>
            <a:chExt cx="4246422" cy="1283617"/>
          </a:xfrm>
        </p:grpSpPr>
        <p:sp>
          <p:nvSpPr>
            <p:cNvPr id="36" name="Text">
              <a:extLst>
                <a:ext uri="{FF2B5EF4-FFF2-40B4-BE49-F238E27FC236}">
                  <a16:creationId xmlns:a16="http://schemas.microsoft.com/office/drawing/2014/main" id="{BC3C520E-2136-184D-851C-BA07DF1FD009}"/>
                </a:ext>
              </a:extLst>
            </p:cNvPr>
            <p:cNvSpPr txBox="1"/>
            <p:nvPr/>
          </p:nvSpPr>
          <p:spPr>
            <a:xfrm>
              <a:off x="1940789" y="11811683"/>
              <a:ext cx="4246422"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Project C</a:t>
              </a:r>
              <a:endParaRPr lang="ru-RU" sz="4000" b="1">
                <a:solidFill>
                  <a:schemeClr val="accent1"/>
                </a:solidFill>
                <a:latin typeface="+mj-lt"/>
                <a:ea typeface="Roboto Condensed" panose="02000000000000000000" pitchFamily="2" charset="0"/>
              </a:endParaRPr>
            </a:p>
          </p:txBody>
        </p:sp>
        <p:sp>
          <p:nvSpPr>
            <p:cNvPr id="37" name="Text">
              <a:extLst>
                <a:ext uri="{FF2B5EF4-FFF2-40B4-BE49-F238E27FC236}">
                  <a16:creationId xmlns:a16="http://schemas.microsoft.com/office/drawing/2014/main" id="{BC3C520E-2136-184D-851C-BA07DF1FD009}"/>
                </a:ext>
              </a:extLst>
            </p:cNvPr>
            <p:cNvSpPr txBox="1"/>
            <p:nvPr/>
          </p:nvSpPr>
          <p:spPr>
            <a:xfrm>
              <a:off x="1940789" y="12387414"/>
              <a:ext cx="4246422" cy="707886"/>
            </a:xfrm>
            <a:prstGeom prst="rect">
              <a:avLst/>
            </a:prstGeom>
            <a:noFill/>
            <a:ln>
              <a:noFill/>
            </a:ln>
          </p:spPr>
          <p:txBody>
            <a:bodyPr wrap="square" rtlCol="0">
              <a:spAutoFit/>
            </a:bodyPr>
            <a:lstStyle/>
            <a:p>
              <a:pPr algn="ctr"/>
              <a:r>
                <a:rPr lang="en-US" sz="4000" b="1">
                  <a:solidFill>
                    <a:schemeClr val="accent3"/>
                  </a:solidFill>
                  <a:latin typeface="+mj-lt"/>
                  <a:ea typeface="Roboto Condensed" panose="02000000000000000000" pitchFamily="2" charset="0"/>
                </a:rPr>
                <a:t>INCIDIDUNT</a:t>
              </a:r>
              <a:endParaRPr lang="ru-RU" sz="4000" b="1">
                <a:solidFill>
                  <a:schemeClr val="accent3"/>
                </a:solidFill>
                <a:latin typeface="+mj-lt"/>
                <a:ea typeface="Roboto Condensed" panose="02000000000000000000" pitchFamily="2"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4384000" cy="13716000"/>
          </a:xfrm>
          <a:prstGeom prst="rect">
            <a:avLst/>
          </a:prstGeom>
          <a:pattFill prst="wd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White frame"/>
          <p:cNvSpPr/>
          <p:nvPr/>
        </p:nvSpPr>
        <p:spPr>
          <a:xfrm>
            <a:off x="16428819" y="726743"/>
            <a:ext cx="7228433" cy="12262510"/>
          </a:xfrm>
          <a:custGeom>
            <a:avLst/>
            <a:gdLst/>
            <a:ahLst/>
            <a:cxnLst/>
            <a:rect l="0" t="0" r="0" b="0"/>
            <a:pathLst>
              <a:path w="7228433" h="12262510">
                <a:moveTo>
                  <a:pt x="0" y="11754510"/>
                </a:moveTo>
                <a:cubicBezTo>
                  <a:pt x="0" y="12033910"/>
                  <a:pt x="228600" y="12262510"/>
                  <a:pt x="508000" y="12262510"/>
                </a:cubicBezTo>
                <a:lnTo>
                  <a:pt x="6720433" y="12262510"/>
                </a:lnTo>
                <a:cubicBezTo>
                  <a:pt x="6999833" y="12262510"/>
                  <a:pt x="7228433" y="12033910"/>
                  <a:pt x="7228433" y="11754510"/>
                </a:cubicBezTo>
                <a:lnTo>
                  <a:pt x="7228433" y="508000"/>
                </a:lnTo>
                <a:cubicBezTo>
                  <a:pt x="7228433" y="228600"/>
                  <a:pt x="6999833" y="0"/>
                  <a:pt x="6720433" y="0"/>
                </a:cubicBezTo>
                <a:lnTo>
                  <a:pt x="508000" y="0"/>
                </a:lnTo>
                <a:cubicBezTo>
                  <a:pt x="228600" y="0"/>
                  <a:pt x="0" y="228600"/>
                  <a:pt x="0" y="50800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5" name="&lt;Place Your Image Here&gt;"/>
          <p:cNvSpPr/>
          <p:nvPr/>
        </p:nvSpPr>
        <p:spPr>
          <a:xfrm>
            <a:off x="18243245" y="2575236"/>
            <a:ext cx="3599586" cy="3599586"/>
          </a:xfrm>
          <a:custGeom>
            <a:avLst/>
            <a:gdLst/>
            <a:ahLst/>
            <a:cxnLst/>
            <a:rect l="0" t="0" r="0" b="0"/>
            <a:pathLst>
              <a:path w="3599586" h="3599586">
                <a:moveTo>
                  <a:pt x="0" y="1799793"/>
                </a:moveTo>
                <a:cubicBezTo>
                  <a:pt x="0" y="805789"/>
                  <a:pt x="805789" y="0"/>
                  <a:pt x="1799793" y="0"/>
                </a:cubicBezTo>
                <a:cubicBezTo>
                  <a:pt x="2793784" y="0"/>
                  <a:pt x="3599586" y="805789"/>
                  <a:pt x="3599586" y="1799793"/>
                </a:cubicBezTo>
                <a:cubicBezTo>
                  <a:pt x="3599586" y="2793784"/>
                  <a:pt x="2793784" y="3599586"/>
                  <a:pt x="1799793" y="3599586"/>
                </a:cubicBezTo>
                <a:cubicBezTo>
                  <a:pt x="805789" y="3599586"/>
                  <a:pt x="0" y="2793784"/>
                  <a:pt x="0" y="1799793"/>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6" name="Thin line frame"/>
          <p:cNvSpPr/>
          <p:nvPr/>
        </p:nvSpPr>
        <p:spPr>
          <a:xfrm>
            <a:off x="17904313" y="2236311"/>
            <a:ext cx="4277449" cy="4277436"/>
          </a:xfrm>
          <a:custGeom>
            <a:avLst/>
            <a:gdLst/>
            <a:ahLst/>
            <a:cxnLst/>
            <a:rect l="0" t="0" r="0" b="0"/>
            <a:pathLst>
              <a:path w="4277448" h="4277436">
                <a:moveTo>
                  <a:pt x="0" y="2138718"/>
                </a:moveTo>
                <a:cubicBezTo>
                  <a:pt x="0" y="957529"/>
                  <a:pt x="957529" y="0"/>
                  <a:pt x="2138718" y="0"/>
                </a:cubicBezTo>
                <a:cubicBezTo>
                  <a:pt x="3319907" y="0"/>
                  <a:pt x="4277448" y="957529"/>
                  <a:pt x="4277448" y="2138718"/>
                </a:cubicBezTo>
                <a:cubicBezTo>
                  <a:pt x="4277448" y="3319906"/>
                  <a:pt x="3319907" y="4277436"/>
                  <a:pt x="2138718" y="4277436"/>
                </a:cubicBezTo>
                <a:cubicBezTo>
                  <a:pt x="957529" y="4277436"/>
                  <a:pt x="0" y="3319906"/>
                  <a:pt x="0" y="2138718"/>
                </a:cubicBezTo>
                <a:close/>
              </a:path>
            </a:pathLst>
          </a:custGeom>
          <a:noFill/>
          <a:ln w="50800" cap="flat" cmpd="sng">
            <a:solidFill>
              <a:schemeClr val="accent1"/>
            </a:solidFill>
            <a:prstDash val="solid"/>
            <a:miter lim="800000"/>
          </a:ln>
        </p:spPr>
        <p:txBody>
          <a:bodyPr anchor="ctr">
            <a:spAutoFit/>
          </a:bodyPr>
          <a:lstStyle/>
          <a:p>
            <a:pPr algn="ctr"/>
            <a:endParaRPr lang="en-US"/>
          </a:p>
        </p:txBody>
      </p:sp>
      <p:grpSp>
        <p:nvGrpSpPr>
          <p:cNvPr id="13" name="Button"/>
          <p:cNvGrpSpPr/>
          <p:nvPr/>
        </p:nvGrpSpPr>
        <p:grpSpPr>
          <a:xfrm>
            <a:off x="14320012" y="9005608"/>
            <a:ext cx="2748229" cy="2748229"/>
            <a:chOff x="14320012" y="9005608"/>
            <a:chExt cx="2748229" cy="2748229"/>
          </a:xfrm>
        </p:grpSpPr>
        <p:sp>
          <p:nvSpPr>
            <p:cNvPr id="7" name="Dark rectangle"/>
            <p:cNvSpPr/>
            <p:nvPr/>
          </p:nvSpPr>
          <p:spPr>
            <a:xfrm>
              <a:off x="14320012" y="9005608"/>
              <a:ext cx="2748229" cy="2748229"/>
            </a:xfrm>
            <a:prstGeom prst="rect">
              <a:avLst/>
            </a:prstGeom>
            <a:solidFill>
              <a:schemeClr val="tx1">
                <a:lumMod val="50000"/>
                <a:alpha val="80000"/>
              </a:schemeClr>
            </a:solidFill>
            <a:ln w="12700" cap="flat" cmpd="sng">
              <a:noFill/>
              <a:prstDash val="solid"/>
              <a:miter lim="800000"/>
            </a:ln>
          </p:spPr>
          <p:txBody>
            <a:bodyPr anchor="ctr">
              <a:spAutoFit/>
            </a:bodyPr>
            <a:lstStyle/>
            <a:p>
              <a:pPr algn="ctr"/>
              <a:endParaRPr lang="en-US"/>
            </a:p>
          </p:txBody>
        </p:sp>
        <p:pic>
          <p:nvPicPr>
            <p:cNvPr id="9" name="Icon">
              <a:extLst>
                <a:ext uri="{FF2B5EF4-FFF2-40B4-BE49-F238E27FC236}">
                  <a16:creationId xmlns:a16="http://schemas.microsoft.com/office/drawing/2014/main" id="{0235FE77-6EB4-A148-8F6A-C92E6C88FE1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845222" y="9530818"/>
              <a:ext cx="1697808" cy="1697808"/>
            </a:xfrm>
            <a:prstGeom prst="rect">
              <a:avLst/>
            </a:prstGeom>
            <a:effectLst/>
          </p:spPr>
        </p:pic>
      </p:grpSp>
      <p:grpSp>
        <p:nvGrpSpPr>
          <p:cNvPr id="10" name="Text"/>
          <p:cNvGrpSpPr/>
          <p:nvPr/>
        </p:nvGrpSpPr>
        <p:grpSpPr>
          <a:xfrm>
            <a:off x="17085153" y="7186049"/>
            <a:ext cx="5835113" cy="3824691"/>
            <a:chOff x="17349356" y="4461941"/>
            <a:chExt cx="5835113" cy="3824691"/>
          </a:xfrm>
        </p:grpSpPr>
        <p:sp>
          <p:nvSpPr>
            <p:cNvPr id="11" name="Text">
              <a:extLst>
                <a:ext uri="{FF2B5EF4-FFF2-40B4-BE49-F238E27FC236}">
                  <a16:creationId xmlns:a16="http://schemas.microsoft.com/office/drawing/2014/main" id="{0AF7382F-D779-7B44-B6E8-EB3716136745}"/>
                </a:ext>
              </a:extLst>
            </p:cNvPr>
            <p:cNvSpPr txBox="1"/>
            <p:nvPr/>
          </p:nvSpPr>
          <p:spPr>
            <a:xfrm>
              <a:off x="17602037" y="5424310"/>
              <a:ext cx="5329752" cy="2862322"/>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12" name="Text">
              <a:extLst>
                <a:ext uri="{FF2B5EF4-FFF2-40B4-BE49-F238E27FC236}">
                  <a16:creationId xmlns:a16="http://schemas.microsoft.com/office/drawing/2014/main" id="{BC3C520E-2136-184D-851C-BA07DF1FD009}"/>
                </a:ext>
              </a:extLst>
            </p:cNvPr>
            <p:cNvSpPr txBox="1"/>
            <p:nvPr/>
          </p:nvSpPr>
          <p:spPr>
            <a:xfrm>
              <a:off x="17349356" y="4461941"/>
              <a:ext cx="5835113"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Andrew Doe:</a:t>
              </a:r>
              <a:endParaRPr lang="ru-RU" sz="4000" b="1">
                <a:solidFill>
                  <a:schemeClr val="bg1"/>
                </a:solidFill>
                <a:latin typeface="+mj-lt"/>
                <a:ea typeface="Roboto Condensed" panose="02000000000000000000" pitchFamily="2"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t;Place Your Image Here&gt;"/>
          <p:cNvSpPr/>
          <p:nvPr/>
        </p:nvSpPr>
        <p:spPr>
          <a:xfrm>
            <a:off x="1073006" y="0"/>
            <a:ext cx="11191938" cy="12694462"/>
          </a:xfrm>
          <a:custGeom>
            <a:avLst/>
            <a:gdLst/>
            <a:ahLst/>
            <a:cxnLst/>
            <a:rect l="0" t="0" r="0" b="0"/>
            <a:pathLst>
              <a:path w="11191938" h="12694462">
                <a:moveTo>
                  <a:pt x="396697" y="0"/>
                </a:moveTo>
                <a:lnTo>
                  <a:pt x="0" y="396697"/>
                </a:lnTo>
                <a:lnTo>
                  <a:pt x="396697" y="793407"/>
                </a:lnTo>
                <a:lnTo>
                  <a:pt x="0" y="1190104"/>
                </a:lnTo>
                <a:lnTo>
                  <a:pt x="396697" y="1586801"/>
                </a:lnTo>
                <a:lnTo>
                  <a:pt x="0" y="1983511"/>
                </a:lnTo>
                <a:lnTo>
                  <a:pt x="396697" y="2380208"/>
                </a:lnTo>
                <a:lnTo>
                  <a:pt x="0" y="2776918"/>
                </a:lnTo>
                <a:lnTo>
                  <a:pt x="396697" y="3173615"/>
                </a:lnTo>
                <a:lnTo>
                  <a:pt x="0" y="3570325"/>
                </a:lnTo>
                <a:lnTo>
                  <a:pt x="396697" y="3967022"/>
                </a:lnTo>
                <a:lnTo>
                  <a:pt x="0" y="4363720"/>
                </a:lnTo>
                <a:lnTo>
                  <a:pt x="396697" y="4760417"/>
                </a:lnTo>
                <a:lnTo>
                  <a:pt x="0" y="5157127"/>
                </a:lnTo>
                <a:lnTo>
                  <a:pt x="396697" y="5553824"/>
                </a:lnTo>
                <a:lnTo>
                  <a:pt x="0" y="5950521"/>
                </a:lnTo>
                <a:lnTo>
                  <a:pt x="396697" y="6347231"/>
                </a:lnTo>
                <a:lnTo>
                  <a:pt x="0" y="6743928"/>
                </a:lnTo>
                <a:lnTo>
                  <a:pt x="396697" y="7140625"/>
                </a:lnTo>
                <a:lnTo>
                  <a:pt x="0" y="7537335"/>
                </a:lnTo>
                <a:lnTo>
                  <a:pt x="396697" y="7934045"/>
                </a:lnTo>
                <a:lnTo>
                  <a:pt x="0" y="8330742"/>
                </a:lnTo>
                <a:lnTo>
                  <a:pt x="396697" y="8727440"/>
                </a:lnTo>
                <a:lnTo>
                  <a:pt x="0" y="9124149"/>
                </a:lnTo>
                <a:lnTo>
                  <a:pt x="396697" y="9520847"/>
                </a:lnTo>
                <a:lnTo>
                  <a:pt x="0" y="9917544"/>
                </a:lnTo>
                <a:lnTo>
                  <a:pt x="396697" y="10314254"/>
                </a:lnTo>
                <a:lnTo>
                  <a:pt x="0" y="10710951"/>
                </a:lnTo>
                <a:lnTo>
                  <a:pt x="396697" y="11107648"/>
                </a:lnTo>
                <a:lnTo>
                  <a:pt x="0" y="11504345"/>
                </a:lnTo>
                <a:lnTo>
                  <a:pt x="396697" y="11901055"/>
                </a:lnTo>
                <a:lnTo>
                  <a:pt x="0" y="12297752"/>
                </a:lnTo>
                <a:lnTo>
                  <a:pt x="396697" y="12694462"/>
                </a:lnTo>
                <a:lnTo>
                  <a:pt x="10398544" y="12694462"/>
                </a:lnTo>
                <a:lnTo>
                  <a:pt x="11191938" y="12694462"/>
                </a:lnTo>
                <a:lnTo>
                  <a:pt x="10795241" y="12297752"/>
                </a:lnTo>
                <a:lnTo>
                  <a:pt x="11191938" y="11901055"/>
                </a:lnTo>
                <a:lnTo>
                  <a:pt x="10795241" y="11504345"/>
                </a:lnTo>
                <a:lnTo>
                  <a:pt x="11191938" y="11107648"/>
                </a:lnTo>
                <a:lnTo>
                  <a:pt x="10795241" y="10710951"/>
                </a:lnTo>
                <a:lnTo>
                  <a:pt x="11191938" y="10314254"/>
                </a:lnTo>
                <a:lnTo>
                  <a:pt x="10795241" y="9917544"/>
                </a:lnTo>
                <a:lnTo>
                  <a:pt x="11191938" y="9520847"/>
                </a:lnTo>
                <a:lnTo>
                  <a:pt x="10795241" y="9124149"/>
                </a:lnTo>
                <a:lnTo>
                  <a:pt x="11191938" y="8727440"/>
                </a:lnTo>
                <a:lnTo>
                  <a:pt x="10795241" y="8330742"/>
                </a:lnTo>
                <a:lnTo>
                  <a:pt x="11191938" y="7934045"/>
                </a:lnTo>
                <a:lnTo>
                  <a:pt x="10795241" y="7537335"/>
                </a:lnTo>
                <a:lnTo>
                  <a:pt x="11191938" y="7140625"/>
                </a:lnTo>
                <a:lnTo>
                  <a:pt x="10795241" y="6743928"/>
                </a:lnTo>
                <a:lnTo>
                  <a:pt x="11191938" y="6347231"/>
                </a:lnTo>
                <a:lnTo>
                  <a:pt x="10795241" y="5950521"/>
                </a:lnTo>
                <a:lnTo>
                  <a:pt x="11191938" y="5553824"/>
                </a:lnTo>
                <a:lnTo>
                  <a:pt x="10795241" y="5157127"/>
                </a:lnTo>
                <a:lnTo>
                  <a:pt x="11191938" y="4760417"/>
                </a:lnTo>
                <a:lnTo>
                  <a:pt x="10795241" y="4363720"/>
                </a:lnTo>
                <a:lnTo>
                  <a:pt x="11191938" y="3967022"/>
                </a:lnTo>
                <a:lnTo>
                  <a:pt x="10795241" y="3570325"/>
                </a:lnTo>
                <a:lnTo>
                  <a:pt x="11191938" y="3173615"/>
                </a:lnTo>
                <a:lnTo>
                  <a:pt x="10795241" y="2776918"/>
                </a:lnTo>
                <a:lnTo>
                  <a:pt x="11191938" y="2380208"/>
                </a:lnTo>
                <a:lnTo>
                  <a:pt x="10795241" y="1983511"/>
                </a:lnTo>
                <a:lnTo>
                  <a:pt x="11191938" y="1586801"/>
                </a:lnTo>
                <a:lnTo>
                  <a:pt x="10795241" y="1190104"/>
                </a:lnTo>
                <a:lnTo>
                  <a:pt x="11191938" y="793407"/>
                </a:lnTo>
                <a:lnTo>
                  <a:pt x="10795241" y="396697"/>
                </a:lnTo>
                <a:lnTo>
                  <a:pt x="11191938" y="0"/>
                </a:ln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Spot 2"/>
          <p:cNvSpPr/>
          <p:nvPr/>
        </p:nvSpPr>
        <p:spPr>
          <a:xfrm>
            <a:off x="15269691" y="7288904"/>
            <a:ext cx="777824" cy="777824"/>
          </a:xfrm>
          <a:custGeom>
            <a:avLst/>
            <a:gdLst/>
            <a:ahLst/>
            <a:cxnLst/>
            <a:rect l="0" t="0" r="0" b="0"/>
            <a:pathLst>
              <a:path w="777824" h="777824">
                <a:moveTo>
                  <a:pt x="0" y="388912"/>
                </a:moveTo>
                <a:cubicBezTo>
                  <a:pt x="0" y="174129"/>
                  <a:pt x="174129" y="0"/>
                  <a:pt x="388912" y="0"/>
                </a:cubicBezTo>
                <a:cubicBezTo>
                  <a:pt x="603694" y="0"/>
                  <a:pt x="777824" y="174129"/>
                  <a:pt x="777824" y="388912"/>
                </a:cubicBezTo>
                <a:cubicBezTo>
                  <a:pt x="777824" y="603707"/>
                  <a:pt x="603694" y="777824"/>
                  <a:pt x="388912" y="777824"/>
                </a:cubicBezTo>
                <a:cubicBezTo>
                  <a:pt x="174129" y="777824"/>
                  <a:pt x="0" y="603707"/>
                  <a:pt x="0" y="388912"/>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13" name="Text 2"/>
          <p:cNvGrpSpPr/>
          <p:nvPr/>
        </p:nvGrpSpPr>
        <p:grpSpPr>
          <a:xfrm>
            <a:off x="14263926" y="6926954"/>
            <a:ext cx="8317260" cy="4580396"/>
            <a:chOff x="16179996" y="1407928"/>
            <a:chExt cx="8317260" cy="4580396"/>
          </a:xfrm>
        </p:grpSpPr>
        <p:sp>
          <p:nvSpPr>
            <p:cNvPr id="14" name="Text">
              <a:extLst>
                <a:ext uri="{FF2B5EF4-FFF2-40B4-BE49-F238E27FC236}">
                  <a16:creationId xmlns:a16="http://schemas.microsoft.com/office/drawing/2014/main" id="{0AF7382F-D779-7B44-B6E8-EB3716136745}"/>
                </a:ext>
              </a:extLst>
            </p:cNvPr>
            <p:cNvSpPr txBox="1"/>
            <p:nvPr/>
          </p:nvSpPr>
          <p:spPr>
            <a:xfrm>
              <a:off x="16179996" y="2664337"/>
              <a:ext cx="8317260"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5"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Dolor Sit Amet</a:t>
              </a:r>
              <a:endParaRPr lang="ru-RU" sz="6000" b="1">
                <a:latin typeface="+mj-lt"/>
                <a:ea typeface="Roboto Condensed" panose="02000000000000000000" pitchFamily="2" charset="0"/>
              </a:endParaRPr>
            </a:p>
          </p:txBody>
        </p:sp>
      </p:grpSp>
      <p:sp>
        <p:nvSpPr>
          <p:cNvPr id="3" name="Spot 1"/>
          <p:cNvSpPr/>
          <p:nvPr/>
        </p:nvSpPr>
        <p:spPr>
          <a:xfrm>
            <a:off x="15570956" y="1766398"/>
            <a:ext cx="777812" cy="777824"/>
          </a:xfrm>
          <a:custGeom>
            <a:avLst/>
            <a:gdLst/>
            <a:ahLst/>
            <a:cxnLst/>
            <a:rect l="0" t="0" r="0" b="0"/>
            <a:pathLst>
              <a:path w="777811" h="777824">
                <a:moveTo>
                  <a:pt x="0" y="388912"/>
                </a:moveTo>
                <a:cubicBezTo>
                  <a:pt x="0" y="174129"/>
                  <a:pt x="174117" y="0"/>
                  <a:pt x="388899" y="0"/>
                </a:cubicBezTo>
                <a:cubicBezTo>
                  <a:pt x="603681" y="0"/>
                  <a:pt x="777811" y="174129"/>
                  <a:pt x="777811" y="388912"/>
                </a:cubicBezTo>
                <a:cubicBezTo>
                  <a:pt x="777811" y="603694"/>
                  <a:pt x="603681" y="777824"/>
                  <a:pt x="388899" y="777824"/>
                </a:cubicBezTo>
                <a:cubicBezTo>
                  <a:pt x="174117" y="777824"/>
                  <a:pt x="0" y="603694"/>
                  <a:pt x="0" y="388912"/>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9" name="Text 1"/>
          <p:cNvGrpSpPr/>
          <p:nvPr/>
        </p:nvGrpSpPr>
        <p:grpSpPr>
          <a:xfrm>
            <a:off x="14263926" y="1387106"/>
            <a:ext cx="8317260" cy="4580396"/>
            <a:chOff x="16179996" y="1407928"/>
            <a:chExt cx="8317260" cy="4580396"/>
          </a:xfrm>
        </p:grpSpPr>
        <p:sp>
          <p:nvSpPr>
            <p:cNvPr id="11" name="Text">
              <a:extLst>
                <a:ext uri="{FF2B5EF4-FFF2-40B4-BE49-F238E27FC236}">
                  <a16:creationId xmlns:a16="http://schemas.microsoft.com/office/drawing/2014/main" id="{0AF7382F-D779-7B44-B6E8-EB3716136745}"/>
                </a:ext>
              </a:extLst>
            </p:cNvPr>
            <p:cNvSpPr txBox="1"/>
            <p:nvPr/>
          </p:nvSpPr>
          <p:spPr>
            <a:xfrm>
              <a:off x="16179996" y="2664337"/>
              <a:ext cx="8317260"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2"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Lorem Ipsum</a:t>
              </a:r>
              <a:endParaRPr lang="ru-RU" sz="6000" b="1">
                <a:latin typeface="+mj-lt"/>
                <a:ea typeface="Roboto Condensed" panose="02000000000000000000" pitchFamily="2"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12162106" y="0"/>
            <a:ext cx="11191951" cy="12694462"/>
          </a:xfrm>
          <a:custGeom>
            <a:avLst/>
            <a:gdLst/>
            <a:ahLst/>
            <a:cxnLst/>
            <a:rect l="0" t="0" r="0" b="0"/>
            <a:pathLst>
              <a:path w="11191951" h="12694462">
                <a:moveTo>
                  <a:pt x="396697" y="0"/>
                </a:moveTo>
                <a:lnTo>
                  <a:pt x="0" y="396697"/>
                </a:lnTo>
                <a:lnTo>
                  <a:pt x="396697" y="793407"/>
                </a:lnTo>
                <a:lnTo>
                  <a:pt x="0" y="1190104"/>
                </a:lnTo>
                <a:lnTo>
                  <a:pt x="396697" y="1586801"/>
                </a:lnTo>
                <a:lnTo>
                  <a:pt x="0" y="1983511"/>
                </a:lnTo>
                <a:lnTo>
                  <a:pt x="396697" y="2380208"/>
                </a:lnTo>
                <a:lnTo>
                  <a:pt x="0" y="2776918"/>
                </a:lnTo>
                <a:lnTo>
                  <a:pt x="396697" y="3173615"/>
                </a:lnTo>
                <a:lnTo>
                  <a:pt x="0" y="3570325"/>
                </a:lnTo>
                <a:lnTo>
                  <a:pt x="396697" y="3967022"/>
                </a:lnTo>
                <a:lnTo>
                  <a:pt x="0" y="4363720"/>
                </a:lnTo>
                <a:lnTo>
                  <a:pt x="396697" y="4760417"/>
                </a:lnTo>
                <a:lnTo>
                  <a:pt x="0" y="5157127"/>
                </a:lnTo>
                <a:lnTo>
                  <a:pt x="396697" y="5553824"/>
                </a:lnTo>
                <a:lnTo>
                  <a:pt x="0" y="5950521"/>
                </a:lnTo>
                <a:lnTo>
                  <a:pt x="396697" y="6347231"/>
                </a:lnTo>
                <a:lnTo>
                  <a:pt x="0" y="6743928"/>
                </a:lnTo>
                <a:lnTo>
                  <a:pt x="396697" y="7140625"/>
                </a:lnTo>
                <a:lnTo>
                  <a:pt x="0" y="7537335"/>
                </a:lnTo>
                <a:lnTo>
                  <a:pt x="396697" y="7934045"/>
                </a:lnTo>
                <a:lnTo>
                  <a:pt x="0" y="8330742"/>
                </a:lnTo>
                <a:lnTo>
                  <a:pt x="396697" y="8727440"/>
                </a:lnTo>
                <a:lnTo>
                  <a:pt x="0" y="9124149"/>
                </a:lnTo>
                <a:lnTo>
                  <a:pt x="396697" y="9520847"/>
                </a:lnTo>
                <a:lnTo>
                  <a:pt x="0" y="9917544"/>
                </a:lnTo>
                <a:lnTo>
                  <a:pt x="396697" y="10314254"/>
                </a:lnTo>
                <a:lnTo>
                  <a:pt x="0" y="10710951"/>
                </a:lnTo>
                <a:lnTo>
                  <a:pt x="396697" y="11107648"/>
                </a:lnTo>
                <a:lnTo>
                  <a:pt x="0" y="11504345"/>
                </a:lnTo>
                <a:lnTo>
                  <a:pt x="396697" y="11901055"/>
                </a:lnTo>
                <a:lnTo>
                  <a:pt x="0" y="12297752"/>
                </a:lnTo>
                <a:lnTo>
                  <a:pt x="396697" y="12694462"/>
                </a:lnTo>
                <a:lnTo>
                  <a:pt x="10398544" y="12694462"/>
                </a:lnTo>
                <a:lnTo>
                  <a:pt x="11191951" y="12694462"/>
                </a:lnTo>
                <a:lnTo>
                  <a:pt x="10795241" y="12297752"/>
                </a:lnTo>
                <a:lnTo>
                  <a:pt x="11191951" y="11901055"/>
                </a:lnTo>
                <a:lnTo>
                  <a:pt x="10795241" y="11504345"/>
                </a:lnTo>
                <a:lnTo>
                  <a:pt x="11191951" y="11107648"/>
                </a:lnTo>
                <a:lnTo>
                  <a:pt x="10795241" y="10710951"/>
                </a:lnTo>
                <a:lnTo>
                  <a:pt x="11191951" y="10314254"/>
                </a:lnTo>
                <a:lnTo>
                  <a:pt x="10795241" y="9917544"/>
                </a:lnTo>
                <a:lnTo>
                  <a:pt x="11191951" y="9520847"/>
                </a:lnTo>
                <a:lnTo>
                  <a:pt x="10795241" y="9124149"/>
                </a:lnTo>
                <a:lnTo>
                  <a:pt x="11191951" y="8727440"/>
                </a:lnTo>
                <a:lnTo>
                  <a:pt x="10795241" y="8330742"/>
                </a:lnTo>
                <a:lnTo>
                  <a:pt x="11191951" y="7934045"/>
                </a:lnTo>
                <a:lnTo>
                  <a:pt x="10795241" y="7537335"/>
                </a:lnTo>
                <a:lnTo>
                  <a:pt x="11191951" y="7140625"/>
                </a:lnTo>
                <a:lnTo>
                  <a:pt x="10795241" y="6743928"/>
                </a:lnTo>
                <a:lnTo>
                  <a:pt x="11191951" y="6347231"/>
                </a:lnTo>
                <a:lnTo>
                  <a:pt x="10795241" y="5950521"/>
                </a:lnTo>
                <a:lnTo>
                  <a:pt x="11191951" y="5553824"/>
                </a:lnTo>
                <a:lnTo>
                  <a:pt x="10795241" y="5157127"/>
                </a:lnTo>
                <a:lnTo>
                  <a:pt x="11191951" y="4760417"/>
                </a:lnTo>
                <a:lnTo>
                  <a:pt x="10795241" y="4363720"/>
                </a:lnTo>
                <a:lnTo>
                  <a:pt x="11191951" y="3967022"/>
                </a:lnTo>
                <a:lnTo>
                  <a:pt x="10795241" y="3570325"/>
                </a:lnTo>
                <a:lnTo>
                  <a:pt x="11191951" y="3173615"/>
                </a:lnTo>
                <a:lnTo>
                  <a:pt x="10795241" y="2776918"/>
                </a:lnTo>
                <a:lnTo>
                  <a:pt x="11191951" y="2380208"/>
                </a:lnTo>
                <a:lnTo>
                  <a:pt x="10795241" y="1983511"/>
                </a:lnTo>
                <a:lnTo>
                  <a:pt x="11191951" y="1586801"/>
                </a:lnTo>
                <a:lnTo>
                  <a:pt x="10795241" y="1190104"/>
                </a:lnTo>
                <a:lnTo>
                  <a:pt x="11191951" y="793407"/>
                </a:lnTo>
                <a:lnTo>
                  <a:pt x="10795241" y="396697"/>
                </a:lnTo>
                <a:lnTo>
                  <a:pt x="11191951" y="0"/>
                </a:ln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lt;Place Your Image Here&gt;"/>
          <p:cNvSpPr/>
          <p:nvPr/>
        </p:nvSpPr>
        <p:spPr>
          <a:xfrm>
            <a:off x="1029938" y="0"/>
            <a:ext cx="11191938" cy="7140625"/>
          </a:xfrm>
          <a:custGeom>
            <a:avLst/>
            <a:gdLst/>
            <a:ahLst/>
            <a:cxnLst/>
            <a:rect l="0" t="0" r="0" b="0"/>
            <a:pathLst>
              <a:path w="11191938" h="7140625">
                <a:moveTo>
                  <a:pt x="396697" y="0"/>
                </a:moveTo>
                <a:lnTo>
                  <a:pt x="0" y="396697"/>
                </a:lnTo>
                <a:lnTo>
                  <a:pt x="396697" y="793407"/>
                </a:lnTo>
                <a:lnTo>
                  <a:pt x="0" y="1190104"/>
                </a:lnTo>
                <a:lnTo>
                  <a:pt x="396697" y="1586801"/>
                </a:lnTo>
                <a:lnTo>
                  <a:pt x="0" y="1983511"/>
                </a:lnTo>
                <a:lnTo>
                  <a:pt x="396697" y="2380208"/>
                </a:lnTo>
                <a:lnTo>
                  <a:pt x="0" y="2776918"/>
                </a:lnTo>
                <a:lnTo>
                  <a:pt x="396697" y="3173615"/>
                </a:lnTo>
                <a:lnTo>
                  <a:pt x="0" y="3570325"/>
                </a:lnTo>
                <a:lnTo>
                  <a:pt x="396697" y="3967022"/>
                </a:lnTo>
                <a:lnTo>
                  <a:pt x="0" y="4363720"/>
                </a:lnTo>
                <a:lnTo>
                  <a:pt x="396697" y="4760417"/>
                </a:lnTo>
                <a:lnTo>
                  <a:pt x="0" y="5157127"/>
                </a:lnTo>
                <a:lnTo>
                  <a:pt x="396697" y="5553824"/>
                </a:lnTo>
                <a:lnTo>
                  <a:pt x="0" y="5950521"/>
                </a:lnTo>
                <a:lnTo>
                  <a:pt x="396697" y="6347231"/>
                </a:lnTo>
                <a:lnTo>
                  <a:pt x="0" y="6743928"/>
                </a:lnTo>
                <a:lnTo>
                  <a:pt x="396697" y="7140625"/>
                </a:lnTo>
                <a:lnTo>
                  <a:pt x="11191938" y="7140625"/>
                </a:lnTo>
                <a:lnTo>
                  <a:pt x="10795241" y="6743928"/>
                </a:lnTo>
                <a:lnTo>
                  <a:pt x="11191938" y="6347231"/>
                </a:lnTo>
                <a:lnTo>
                  <a:pt x="10795241" y="5950521"/>
                </a:lnTo>
                <a:lnTo>
                  <a:pt x="11191938" y="5553824"/>
                </a:lnTo>
                <a:lnTo>
                  <a:pt x="10795241" y="5157127"/>
                </a:lnTo>
                <a:lnTo>
                  <a:pt x="11191938" y="4760417"/>
                </a:lnTo>
                <a:lnTo>
                  <a:pt x="10795241" y="4363720"/>
                </a:lnTo>
                <a:lnTo>
                  <a:pt x="11191938" y="3967022"/>
                </a:lnTo>
                <a:lnTo>
                  <a:pt x="10795241" y="3570325"/>
                </a:lnTo>
                <a:lnTo>
                  <a:pt x="11191938" y="3173615"/>
                </a:lnTo>
                <a:lnTo>
                  <a:pt x="10795241" y="2776918"/>
                </a:lnTo>
                <a:lnTo>
                  <a:pt x="11191938" y="2380208"/>
                </a:lnTo>
                <a:lnTo>
                  <a:pt x="10795241" y="1983511"/>
                </a:lnTo>
                <a:lnTo>
                  <a:pt x="11191938" y="1586801"/>
                </a:lnTo>
                <a:lnTo>
                  <a:pt x="10795241" y="1190104"/>
                </a:lnTo>
                <a:lnTo>
                  <a:pt x="11191938" y="793407"/>
                </a:lnTo>
                <a:lnTo>
                  <a:pt x="10795241" y="396697"/>
                </a:lnTo>
                <a:lnTo>
                  <a:pt x="11191938" y="0"/>
                </a:ln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6" name="Text">
            <a:extLst>
              <a:ext uri="{FF2B5EF4-FFF2-40B4-BE49-F238E27FC236}">
                <a16:creationId xmlns:a16="http://schemas.microsoft.com/office/drawing/2014/main" id="{BC3C520E-2136-184D-851C-BA07DF1FD009}"/>
              </a:ext>
            </a:extLst>
          </p:cNvPr>
          <p:cNvSpPr txBox="1"/>
          <p:nvPr/>
        </p:nvSpPr>
        <p:spPr>
          <a:xfrm>
            <a:off x="1612264" y="7634218"/>
            <a:ext cx="10027286" cy="4708981"/>
          </a:xfrm>
          <a:prstGeom prst="rect">
            <a:avLst/>
          </a:prstGeom>
          <a:noFill/>
          <a:ln>
            <a:noFill/>
          </a:ln>
        </p:spPr>
        <p:txBody>
          <a:bodyPr wrap="square" rtlCol="0">
            <a:spAutoFit/>
          </a:bodyPr>
          <a:lstStyle/>
          <a:p>
            <a:pPr algn="ctr"/>
            <a:r>
              <a:rPr lang="en-US" sz="10000">
                <a:latin typeface="+mj-lt"/>
                <a:ea typeface="Roboto Condensed" panose="02000000000000000000" pitchFamily="2" charset="0"/>
              </a:rPr>
              <a:t>“YOUR GREAT QUOTE CAN BE HERE”</a:t>
            </a:r>
            <a:endParaRPr lang="ru-RU" sz="10000">
              <a:latin typeface="+mj-lt"/>
              <a:ea typeface="Roboto Condensed" panose="02000000000000000000" pitchFamily="2"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t;Place Your Image Here&gt;"/>
          <p:cNvSpPr/>
          <p:nvPr/>
        </p:nvSpPr>
        <p:spPr>
          <a:xfrm>
            <a:off x="3" y="842308"/>
            <a:ext cx="24383988" cy="7064096"/>
          </a:xfrm>
          <a:custGeom>
            <a:avLst/>
            <a:gdLst/>
            <a:ahLst/>
            <a:cxnLst/>
            <a:rect l="0" t="0" r="0" b="0"/>
            <a:pathLst>
              <a:path w="24383987" h="7064095">
                <a:moveTo>
                  <a:pt x="23184789" y="399732"/>
                </a:moveTo>
                <a:lnTo>
                  <a:pt x="22785044" y="0"/>
                </a:lnTo>
                <a:lnTo>
                  <a:pt x="22385312" y="399732"/>
                </a:lnTo>
                <a:lnTo>
                  <a:pt x="21985579" y="0"/>
                </a:lnTo>
                <a:lnTo>
                  <a:pt x="21585834" y="399732"/>
                </a:lnTo>
                <a:lnTo>
                  <a:pt x="21186101" y="0"/>
                </a:lnTo>
                <a:lnTo>
                  <a:pt x="20786356" y="399732"/>
                </a:lnTo>
                <a:lnTo>
                  <a:pt x="20386624" y="0"/>
                </a:lnTo>
                <a:lnTo>
                  <a:pt x="19986879" y="399732"/>
                </a:lnTo>
                <a:lnTo>
                  <a:pt x="19587146" y="0"/>
                </a:lnTo>
                <a:lnTo>
                  <a:pt x="19187414" y="399732"/>
                </a:lnTo>
                <a:lnTo>
                  <a:pt x="18787681" y="0"/>
                </a:lnTo>
                <a:lnTo>
                  <a:pt x="18387936" y="399732"/>
                </a:lnTo>
                <a:lnTo>
                  <a:pt x="17988203" y="0"/>
                </a:lnTo>
                <a:lnTo>
                  <a:pt x="17588458" y="399732"/>
                </a:lnTo>
                <a:lnTo>
                  <a:pt x="17188713" y="0"/>
                </a:lnTo>
                <a:lnTo>
                  <a:pt x="16788968" y="399732"/>
                </a:lnTo>
                <a:lnTo>
                  <a:pt x="16389235" y="0"/>
                </a:lnTo>
                <a:lnTo>
                  <a:pt x="15989515" y="399732"/>
                </a:lnTo>
                <a:lnTo>
                  <a:pt x="15589770" y="0"/>
                </a:lnTo>
                <a:lnTo>
                  <a:pt x="15190025" y="399732"/>
                </a:lnTo>
                <a:lnTo>
                  <a:pt x="14790292" y="0"/>
                </a:lnTo>
                <a:lnTo>
                  <a:pt x="14390547" y="399732"/>
                </a:lnTo>
                <a:lnTo>
                  <a:pt x="13990815" y="0"/>
                </a:lnTo>
                <a:lnTo>
                  <a:pt x="13591082" y="399732"/>
                </a:lnTo>
                <a:lnTo>
                  <a:pt x="13191350" y="0"/>
                </a:lnTo>
                <a:lnTo>
                  <a:pt x="12791605" y="399732"/>
                </a:lnTo>
                <a:lnTo>
                  <a:pt x="12391859" y="0"/>
                </a:lnTo>
                <a:lnTo>
                  <a:pt x="11992140" y="399732"/>
                </a:lnTo>
                <a:lnTo>
                  <a:pt x="11592394" y="0"/>
                </a:lnTo>
                <a:lnTo>
                  <a:pt x="11192649" y="399732"/>
                </a:lnTo>
                <a:lnTo>
                  <a:pt x="10792917" y="0"/>
                </a:lnTo>
                <a:lnTo>
                  <a:pt x="10393184" y="399732"/>
                </a:lnTo>
                <a:lnTo>
                  <a:pt x="9993439" y="0"/>
                </a:lnTo>
                <a:lnTo>
                  <a:pt x="9593707" y="399732"/>
                </a:lnTo>
                <a:lnTo>
                  <a:pt x="9193961" y="0"/>
                </a:lnTo>
                <a:lnTo>
                  <a:pt x="8794229" y="399732"/>
                </a:lnTo>
                <a:lnTo>
                  <a:pt x="8394484" y="0"/>
                </a:lnTo>
                <a:lnTo>
                  <a:pt x="7994751" y="399732"/>
                </a:lnTo>
                <a:lnTo>
                  <a:pt x="7595006" y="0"/>
                </a:lnTo>
                <a:lnTo>
                  <a:pt x="7195273" y="399732"/>
                </a:lnTo>
                <a:lnTo>
                  <a:pt x="6795541" y="0"/>
                </a:lnTo>
                <a:lnTo>
                  <a:pt x="6395796" y="399732"/>
                </a:lnTo>
                <a:lnTo>
                  <a:pt x="5996063" y="0"/>
                </a:lnTo>
                <a:lnTo>
                  <a:pt x="5596318" y="399732"/>
                </a:lnTo>
                <a:lnTo>
                  <a:pt x="5196598" y="0"/>
                </a:lnTo>
                <a:lnTo>
                  <a:pt x="4796840" y="399732"/>
                </a:lnTo>
                <a:lnTo>
                  <a:pt x="4397108" y="0"/>
                </a:lnTo>
                <a:lnTo>
                  <a:pt x="3997375" y="399732"/>
                </a:lnTo>
                <a:lnTo>
                  <a:pt x="3597630" y="0"/>
                </a:lnTo>
                <a:lnTo>
                  <a:pt x="3197898" y="399732"/>
                </a:lnTo>
                <a:lnTo>
                  <a:pt x="2798152" y="0"/>
                </a:lnTo>
                <a:lnTo>
                  <a:pt x="2398433" y="399732"/>
                </a:lnTo>
                <a:lnTo>
                  <a:pt x="1998687" y="0"/>
                </a:lnTo>
                <a:lnTo>
                  <a:pt x="1598955" y="399732"/>
                </a:lnTo>
                <a:lnTo>
                  <a:pt x="1199222" y="0"/>
                </a:lnTo>
                <a:lnTo>
                  <a:pt x="799477" y="399732"/>
                </a:lnTo>
                <a:lnTo>
                  <a:pt x="399732" y="0"/>
                </a:lnTo>
                <a:lnTo>
                  <a:pt x="0" y="399719"/>
                </a:lnTo>
                <a:lnTo>
                  <a:pt x="0" y="7064082"/>
                </a:lnTo>
                <a:lnTo>
                  <a:pt x="399732" y="6664350"/>
                </a:lnTo>
                <a:lnTo>
                  <a:pt x="799477" y="7064095"/>
                </a:lnTo>
                <a:lnTo>
                  <a:pt x="1199222" y="6664350"/>
                </a:lnTo>
                <a:lnTo>
                  <a:pt x="1598955" y="7064095"/>
                </a:lnTo>
                <a:lnTo>
                  <a:pt x="1998687" y="6664350"/>
                </a:lnTo>
                <a:lnTo>
                  <a:pt x="2398433" y="7064095"/>
                </a:lnTo>
                <a:lnTo>
                  <a:pt x="2798152" y="6664350"/>
                </a:lnTo>
                <a:lnTo>
                  <a:pt x="3197898" y="7064095"/>
                </a:lnTo>
                <a:lnTo>
                  <a:pt x="3597630" y="6664350"/>
                </a:lnTo>
                <a:lnTo>
                  <a:pt x="3997375" y="7064095"/>
                </a:lnTo>
                <a:lnTo>
                  <a:pt x="4397108" y="6664350"/>
                </a:lnTo>
                <a:lnTo>
                  <a:pt x="4796840" y="7064095"/>
                </a:lnTo>
                <a:lnTo>
                  <a:pt x="5196598" y="6664350"/>
                </a:lnTo>
                <a:lnTo>
                  <a:pt x="5596318" y="7064095"/>
                </a:lnTo>
                <a:lnTo>
                  <a:pt x="5996063" y="6664350"/>
                </a:lnTo>
                <a:lnTo>
                  <a:pt x="6395796" y="7064095"/>
                </a:lnTo>
                <a:lnTo>
                  <a:pt x="6795541" y="6664350"/>
                </a:lnTo>
                <a:lnTo>
                  <a:pt x="7195273" y="7064095"/>
                </a:lnTo>
                <a:lnTo>
                  <a:pt x="7595006" y="6664350"/>
                </a:lnTo>
                <a:lnTo>
                  <a:pt x="7994751" y="7064095"/>
                </a:lnTo>
                <a:lnTo>
                  <a:pt x="8394484" y="6664350"/>
                </a:lnTo>
                <a:lnTo>
                  <a:pt x="8794229" y="7064095"/>
                </a:lnTo>
                <a:lnTo>
                  <a:pt x="9193961" y="6664350"/>
                </a:lnTo>
                <a:lnTo>
                  <a:pt x="9593707" y="7064095"/>
                </a:lnTo>
                <a:lnTo>
                  <a:pt x="9993439" y="6664350"/>
                </a:lnTo>
                <a:lnTo>
                  <a:pt x="10393184" y="7064095"/>
                </a:lnTo>
                <a:lnTo>
                  <a:pt x="10792917" y="6664350"/>
                </a:lnTo>
                <a:lnTo>
                  <a:pt x="11192649" y="7064095"/>
                </a:lnTo>
                <a:lnTo>
                  <a:pt x="11592394" y="6664350"/>
                </a:lnTo>
                <a:lnTo>
                  <a:pt x="11992140" y="7064095"/>
                </a:lnTo>
                <a:lnTo>
                  <a:pt x="12391859" y="6664350"/>
                </a:lnTo>
                <a:lnTo>
                  <a:pt x="12791605" y="7064095"/>
                </a:lnTo>
                <a:lnTo>
                  <a:pt x="13191350" y="6664350"/>
                </a:lnTo>
                <a:lnTo>
                  <a:pt x="13591082" y="7064095"/>
                </a:lnTo>
                <a:lnTo>
                  <a:pt x="13990815" y="6664350"/>
                </a:lnTo>
                <a:lnTo>
                  <a:pt x="14390547" y="7064095"/>
                </a:lnTo>
                <a:lnTo>
                  <a:pt x="14790292" y="6664350"/>
                </a:lnTo>
                <a:lnTo>
                  <a:pt x="15190025" y="7064095"/>
                </a:lnTo>
                <a:lnTo>
                  <a:pt x="15589770" y="6664350"/>
                </a:lnTo>
                <a:lnTo>
                  <a:pt x="15989515" y="7064095"/>
                </a:lnTo>
                <a:lnTo>
                  <a:pt x="16389235" y="6664350"/>
                </a:lnTo>
                <a:lnTo>
                  <a:pt x="16788968" y="7064095"/>
                </a:lnTo>
                <a:lnTo>
                  <a:pt x="17188713" y="6664350"/>
                </a:lnTo>
                <a:lnTo>
                  <a:pt x="17588458" y="7064095"/>
                </a:lnTo>
                <a:lnTo>
                  <a:pt x="17988203" y="6664350"/>
                </a:lnTo>
                <a:lnTo>
                  <a:pt x="18387936" y="7064095"/>
                </a:lnTo>
                <a:lnTo>
                  <a:pt x="18787681" y="6664350"/>
                </a:lnTo>
                <a:lnTo>
                  <a:pt x="19187414" y="7064095"/>
                </a:lnTo>
                <a:lnTo>
                  <a:pt x="19587146" y="6664350"/>
                </a:lnTo>
                <a:lnTo>
                  <a:pt x="19986879" y="7064095"/>
                </a:lnTo>
                <a:lnTo>
                  <a:pt x="20386624" y="6664350"/>
                </a:lnTo>
                <a:lnTo>
                  <a:pt x="20786356" y="7064095"/>
                </a:lnTo>
                <a:lnTo>
                  <a:pt x="21186101" y="6664350"/>
                </a:lnTo>
                <a:lnTo>
                  <a:pt x="21585834" y="7064095"/>
                </a:lnTo>
                <a:lnTo>
                  <a:pt x="21985579" y="6664350"/>
                </a:lnTo>
                <a:lnTo>
                  <a:pt x="22385312" y="7064095"/>
                </a:lnTo>
                <a:lnTo>
                  <a:pt x="22785044" y="6664350"/>
                </a:lnTo>
                <a:lnTo>
                  <a:pt x="23184789" y="7064095"/>
                </a:lnTo>
                <a:lnTo>
                  <a:pt x="23584522" y="6664350"/>
                </a:lnTo>
                <a:lnTo>
                  <a:pt x="23984267" y="7064095"/>
                </a:lnTo>
                <a:lnTo>
                  <a:pt x="24383987" y="6664363"/>
                </a:lnTo>
                <a:lnTo>
                  <a:pt x="24383987" y="12"/>
                </a:lnTo>
                <a:lnTo>
                  <a:pt x="23984267" y="399732"/>
                </a:lnTo>
                <a:lnTo>
                  <a:pt x="23584522" y="0"/>
                </a:ln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8" name="Slide's name"/>
          <p:cNvGrpSpPr/>
          <p:nvPr/>
        </p:nvGrpSpPr>
        <p:grpSpPr>
          <a:xfrm>
            <a:off x="8736643" y="8322449"/>
            <a:ext cx="6910714" cy="1016000"/>
            <a:chOff x="8736643" y="656755"/>
            <a:chExt cx="6910714" cy="1016000"/>
          </a:xfrm>
        </p:grpSpPr>
        <p:sp>
          <p:nvSpPr>
            <p:cNvPr id="9" name="Frame"/>
            <p:cNvSpPr/>
            <p:nvPr/>
          </p:nvSpPr>
          <p:spPr>
            <a:xfrm>
              <a:off x="13187514" y="656755"/>
              <a:ext cx="1785786"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10" name="Title">
              <a:extLst>
                <a:ext uri="{FF2B5EF4-FFF2-40B4-BE49-F238E27FC236}">
                  <a16:creationId xmlns:a16="http://schemas.microsoft.com/office/drawing/2014/main" id="{BC3C520E-2136-184D-851C-BA07DF1FD009}"/>
                </a:ext>
              </a:extLst>
            </p:cNvPr>
            <p:cNvSpPr txBox="1"/>
            <p:nvPr/>
          </p:nvSpPr>
          <p:spPr>
            <a:xfrm>
              <a:off x="8736643" y="656949"/>
              <a:ext cx="6910714"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What We </a:t>
              </a:r>
              <a:r>
                <a:rPr lang="en-US" sz="6000" b="1">
                  <a:solidFill>
                    <a:schemeClr val="bg1"/>
                  </a:solidFill>
                  <a:latin typeface="+mj-lt"/>
                  <a:ea typeface="Roboto Condensed" panose="02000000000000000000" pitchFamily="2" charset="0"/>
                </a:rPr>
                <a:t>DO?</a:t>
              </a:r>
              <a:endParaRPr lang="ru-RU" sz="6000" b="1">
                <a:solidFill>
                  <a:schemeClr val="bg1"/>
                </a:solidFill>
                <a:latin typeface="+mj-lt"/>
                <a:ea typeface="Roboto Condensed" panose="02000000000000000000" pitchFamily="2" charset="0"/>
              </a:endParaRPr>
            </a:p>
          </p:txBody>
        </p:sp>
      </p:grpSp>
      <p:sp>
        <p:nvSpPr>
          <p:cNvPr id="11" name="Text">
            <a:extLst>
              <a:ext uri="{FF2B5EF4-FFF2-40B4-BE49-F238E27FC236}">
                <a16:creationId xmlns:a16="http://schemas.microsoft.com/office/drawing/2014/main" id="{0AF7382F-D779-7B44-B6E8-EB3716136745}"/>
              </a:ext>
            </a:extLst>
          </p:cNvPr>
          <p:cNvSpPr txBox="1"/>
          <p:nvPr/>
        </p:nvSpPr>
        <p:spPr>
          <a:xfrm>
            <a:off x="2209445" y="9933815"/>
            <a:ext cx="20393380" cy="2400657"/>
          </a:xfrm>
          <a:prstGeom prst="rect">
            <a:avLst/>
          </a:prstGeom>
          <a:noFill/>
        </p:spPr>
        <p:txBody>
          <a:bodyPr wrap="square" numCol="2" spcCol="2160000"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t;Place Your Image Here&gt; 3"/>
          <p:cNvSpPr/>
          <p:nvPr/>
        </p:nvSpPr>
        <p:spPr>
          <a:xfrm>
            <a:off x="1824222" y="2370491"/>
            <a:ext cx="6672619" cy="6479109"/>
          </a:xfrm>
          <a:custGeom>
            <a:avLst/>
            <a:gdLst/>
            <a:ahLst/>
            <a:cxnLst/>
            <a:rect l="0" t="0" r="0" b="0"/>
            <a:pathLst>
              <a:path w="6672618" h="6479108">
                <a:moveTo>
                  <a:pt x="294500" y="0"/>
                </a:moveTo>
                <a:lnTo>
                  <a:pt x="0" y="294500"/>
                </a:lnTo>
                <a:lnTo>
                  <a:pt x="294500" y="589013"/>
                </a:lnTo>
                <a:lnTo>
                  <a:pt x="0" y="883513"/>
                </a:lnTo>
                <a:lnTo>
                  <a:pt x="294500" y="1178026"/>
                </a:lnTo>
                <a:lnTo>
                  <a:pt x="0" y="1472526"/>
                </a:lnTo>
                <a:lnTo>
                  <a:pt x="294500" y="1767027"/>
                </a:lnTo>
                <a:lnTo>
                  <a:pt x="0" y="2061527"/>
                </a:lnTo>
                <a:lnTo>
                  <a:pt x="294500" y="2356027"/>
                </a:lnTo>
                <a:lnTo>
                  <a:pt x="0" y="2650540"/>
                </a:lnTo>
                <a:lnTo>
                  <a:pt x="294500" y="2945053"/>
                </a:lnTo>
                <a:lnTo>
                  <a:pt x="0" y="3239554"/>
                </a:lnTo>
                <a:lnTo>
                  <a:pt x="294500" y="3534054"/>
                </a:lnTo>
                <a:lnTo>
                  <a:pt x="0" y="3828567"/>
                </a:lnTo>
                <a:lnTo>
                  <a:pt x="294500" y="4123067"/>
                </a:lnTo>
                <a:lnTo>
                  <a:pt x="0" y="4417567"/>
                </a:lnTo>
                <a:lnTo>
                  <a:pt x="294500" y="4712081"/>
                </a:lnTo>
                <a:lnTo>
                  <a:pt x="0" y="5006581"/>
                </a:lnTo>
                <a:lnTo>
                  <a:pt x="294500" y="5301081"/>
                </a:lnTo>
                <a:lnTo>
                  <a:pt x="0" y="5595581"/>
                </a:lnTo>
                <a:lnTo>
                  <a:pt x="294500" y="5890094"/>
                </a:lnTo>
                <a:lnTo>
                  <a:pt x="0" y="6184595"/>
                </a:lnTo>
                <a:lnTo>
                  <a:pt x="294500" y="6479108"/>
                </a:lnTo>
                <a:lnTo>
                  <a:pt x="6083604" y="6479108"/>
                </a:lnTo>
                <a:lnTo>
                  <a:pt x="6672618" y="6479108"/>
                </a:lnTo>
                <a:lnTo>
                  <a:pt x="6378117" y="6184595"/>
                </a:lnTo>
                <a:lnTo>
                  <a:pt x="6672618" y="5890094"/>
                </a:lnTo>
                <a:lnTo>
                  <a:pt x="6378117" y="5595581"/>
                </a:lnTo>
                <a:lnTo>
                  <a:pt x="6672618" y="5301081"/>
                </a:lnTo>
                <a:lnTo>
                  <a:pt x="6378117" y="5006581"/>
                </a:lnTo>
                <a:lnTo>
                  <a:pt x="6672618" y="4712081"/>
                </a:lnTo>
                <a:lnTo>
                  <a:pt x="6378117" y="4417567"/>
                </a:lnTo>
                <a:lnTo>
                  <a:pt x="6672618" y="4123067"/>
                </a:lnTo>
                <a:lnTo>
                  <a:pt x="6378117" y="3828567"/>
                </a:lnTo>
                <a:lnTo>
                  <a:pt x="6672618" y="3534054"/>
                </a:lnTo>
                <a:lnTo>
                  <a:pt x="6378117" y="3239554"/>
                </a:lnTo>
                <a:lnTo>
                  <a:pt x="6672618" y="2945053"/>
                </a:lnTo>
                <a:lnTo>
                  <a:pt x="6378117" y="2650540"/>
                </a:lnTo>
                <a:lnTo>
                  <a:pt x="6672618" y="2356027"/>
                </a:lnTo>
                <a:lnTo>
                  <a:pt x="6378117" y="2061527"/>
                </a:lnTo>
                <a:lnTo>
                  <a:pt x="6672618" y="1767027"/>
                </a:lnTo>
                <a:lnTo>
                  <a:pt x="6378117" y="1472526"/>
                </a:lnTo>
                <a:lnTo>
                  <a:pt x="6672618" y="1178026"/>
                </a:lnTo>
                <a:lnTo>
                  <a:pt x="6378117" y="883513"/>
                </a:lnTo>
                <a:lnTo>
                  <a:pt x="6672618" y="589013"/>
                </a:lnTo>
                <a:lnTo>
                  <a:pt x="6378117" y="294500"/>
                </a:lnTo>
                <a:lnTo>
                  <a:pt x="6672618" y="0"/>
                </a:ln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3" name="&lt;Place Your Image Here&gt; 2"/>
          <p:cNvSpPr/>
          <p:nvPr/>
        </p:nvSpPr>
        <p:spPr>
          <a:xfrm>
            <a:off x="8855689" y="2370491"/>
            <a:ext cx="6672618" cy="6479109"/>
          </a:xfrm>
          <a:custGeom>
            <a:avLst/>
            <a:gdLst/>
            <a:ahLst/>
            <a:cxnLst/>
            <a:rect l="0" t="0" r="0" b="0"/>
            <a:pathLst>
              <a:path w="6672618" h="6479108">
                <a:moveTo>
                  <a:pt x="294500" y="0"/>
                </a:moveTo>
                <a:lnTo>
                  <a:pt x="0" y="294500"/>
                </a:lnTo>
                <a:lnTo>
                  <a:pt x="294500" y="589013"/>
                </a:lnTo>
                <a:lnTo>
                  <a:pt x="0" y="883513"/>
                </a:lnTo>
                <a:lnTo>
                  <a:pt x="294500" y="1178026"/>
                </a:lnTo>
                <a:lnTo>
                  <a:pt x="0" y="1472526"/>
                </a:lnTo>
                <a:lnTo>
                  <a:pt x="294500" y="1767027"/>
                </a:lnTo>
                <a:lnTo>
                  <a:pt x="0" y="2061527"/>
                </a:lnTo>
                <a:lnTo>
                  <a:pt x="294500" y="2356027"/>
                </a:lnTo>
                <a:lnTo>
                  <a:pt x="0" y="2650540"/>
                </a:lnTo>
                <a:lnTo>
                  <a:pt x="294500" y="2945053"/>
                </a:lnTo>
                <a:lnTo>
                  <a:pt x="0" y="3239554"/>
                </a:lnTo>
                <a:lnTo>
                  <a:pt x="294500" y="3534054"/>
                </a:lnTo>
                <a:lnTo>
                  <a:pt x="0" y="3828567"/>
                </a:lnTo>
                <a:lnTo>
                  <a:pt x="294500" y="4123067"/>
                </a:lnTo>
                <a:lnTo>
                  <a:pt x="0" y="4417567"/>
                </a:lnTo>
                <a:lnTo>
                  <a:pt x="294500" y="4712081"/>
                </a:lnTo>
                <a:lnTo>
                  <a:pt x="0" y="5006581"/>
                </a:lnTo>
                <a:lnTo>
                  <a:pt x="294500" y="5301081"/>
                </a:lnTo>
                <a:lnTo>
                  <a:pt x="0" y="5595581"/>
                </a:lnTo>
                <a:lnTo>
                  <a:pt x="294500" y="5890094"/>
                </a:lnTo>
                <a:lnTo>
                  <a:pt x="0" y="6184595"/>
                </a:lnTo>
                <a:lnTo>
                  <a:pt x="294500" y="6479108"/>
                </a:lnTo>
                <a:lnTo>
                  <a:pt x="6083617" y="6479108"/>
                </a:lnTo>
                <a:lnTo>
                  <a:pt x="6672618" y="6479108"/>
                </a:lnTo>
                <a:lnTo>
                  <a:pt x="6378117" y="6184595"/>
                </a:lnTo>
                <a:lnTo>
                  <a:pt x="6672618" y="5890094"/>
                </a:lnTo>
                <a:lnTo>
                  <a:pt x="6378117" y="5595581"/>
                </a:lnTo>
                <a:lnTo>
                  <a:pt x="6672618" y="5301081"/>
                </a:lnTo>
                <a:lnTo>
                  <a:pt x="6378117" y="5006581"/>
                </a:lnTo>
                <a:lnTo>
                  <a:pt x="6672618" y="4712081"/>
                </a:lnTo>
                <a:lnTo>
                  <a:pt x="6378117" y="4417567"/>
                </a:lnTo>
                <a:lnTo>
                  <a:pt x="6672618" y="4123067"/>
                </a:lnTo>
                <a:lnTo>
                  <a:pt x="6378117" y="3828567"/>
                </a:lnTo>
                <a:lnTo>
                  <a:pt x="6672618" y="3534054"/>
                </a:lnTo>
                <a:lnTo>
                  <a:pt x="6378117" y="3239554"/>
                </a:lnTo>
                <a:lnTo>
                  <a:pt x="6672618" y="2945053"/>
                </a:lnTo>
                <a:lnTo>
                  <a:pt x="6378117" y="2650540"/>
                </a:lnTo>
                <a:lnTo>
                  <a:pt x="6672618" y="2356027"/>
                </a:lnTo>
                <a:lnTo>
                  <a:pt x="6378117" y="2061527"/>
                </a:lnTo>
                <a:lnTo>
                  <a:pt x="6672618" y="1767027"/>
                </a:lnTo>
                <a:lnTo>
                  <a:pt x="6378117" y="1472526"/>
                </a:lnTo>
                <a:lnTo>
                  <a:pt x="6672618" y="1178026"/>
                </a:lnTo>
                <a:lnTo>
                  <a:pt x="6378117" y="883513"/>
                </a:lnTo>
                <a:lnTo>
                  <a:pt x="6672618" y="589013"/>
                </a:lnTo>
                <a:lnTo>
                  <a:pt x="6378117" y="294500"/>
                </a:lnTo>
                <a:lnTo>
                  <a:pt x="6672618" y="0"/>
                </a:ln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lt;Place Your Image Here&gt; 1"/>
          <p:cNvSpPr/>
          <p:nvPr/>
        </p:nvSpPr>
        <p:spPr>
          <a:xfrm>
            <a:off x="15887158" y="2370491"/>
            <a:ext cx="6672619" cy="6479109"/>
          </a:xfrm>
          <a:custGeom>
            <a:avLst/>
            <a:gdLst/>
            <a:ahLst/>
            <a:cxnLst/>
            <a:rect l="0" t="0" r="0" b="0"/>
            <a:pathLst>
              <a:path w="6672618" h="6479108">
                <a:moveTo>
                  <a:pt x="294500" y="0"/>
                </a:moveTo>
                <a:lnTo>
                  <a:pt x="0" y="294500"/>
                </a:lnTo>
                <a:lnTo>
                  <a:pt x="294500" y="589013"/>
                </a:lnTo>
                <a:lnTo>
                  <a:pt x="0" y="883513"/>
                </a:lnTo>
                <a:lnTo>
                  <a:pt x="294500" y="1178026"/>
                </a:lnTo>
                <a:lnTo>
                  <a:pt x="0" y="1472526"/>
                </a:lnTo>
                <a:lnTo>
                  <a:pt x="294500" y="1767027"/>
                </a:lnTo>
                <a:lnTo>
                  <a:pt x="0" y="2061527"/>
                </a:lnTo>
                <a:lnTo>
                  <a:pt x="294500" y="2356027"/>
                </a:lnTo>
                <a:lnTo>
                  <a:pt x="0" y="2650540"/>
                </a:lnTo>
                <a:lnTo>
                  <a:pt x="294500" y="2945053"/>
                </a:lnTo>
                <a:lnTo>
                  <a:pt x="0" y="3239554"/>
                </a:lnTo>
                <a:lnTo>
                  <a:pt x="294500" y="3534054"/>
                </a:lnTo>
                <a:lnTo>
                  <a:pt x="0" y="3828567"/>
                </a:lnTo>
                <a:lnTo>
                  <a:pt x="294500" y="4123067"/>
                </a:lnTo>
                <a:lnTo>
                  <a:pt x="0" y="4417567"/>
                </a:lnTo>
                <a:lnTo>
                  <a:pt x="294500" y="4712081"/>
                </a:lnTo>
                <a:lnTo>
                  <a:pt x="0" y="5006581"/>
                </a:lnTo>
                <a:lnTo>
                  <a:pt x="294500" y="5301081"/>
                </a:lnTo>
                <a:lnTo>
                  <a:pt x="0" y="5595581"/>
                </a:lnTo>
                <a:lnTo>
                  <a:pt x="294500" y="5890094"/>
                </a:lnTo>
                <a:lnTo>
                  <a:pt x="0" y="6184595"/>
                </a:lnTo>
                <a:lnTo>
                  <a:pt x="294500" y="6479108"/>
                </a:lnTo>
                <a:lnTo>
                  <a:pt x="6083604" y="6479108"/>
                </a:lnTo>
                <a:lnTo>
                  <a:pt x="6672618" y="6479108"/>
                </a:lnTo>
                <a:lnTo>
                  <a:pt x="6378117" y="6184595"/>
                </a:lnTo>
                <a:lnTo>
                  <a:pt x="6672618" y="5890094"/>
                </a:lnTo>
                <a:lnTo>
                  <a:pt x="6378117" y="5595581"/>
                </a:lnTo>
                <a:lnTo>
                  <a:pt x="6672618" y="5301081"/>
                </a:lnTo>
                <a:lnTo>
                  <a:pt x="6378117" y="5006581"/>
                </a:lnTo>
                <a:lnTo>
                  <a:pt x="6672618" y="4712081"/>
                </a:lnTo>
                <a:lnTo>
                  <a:pt x="6378117" y="4417567"/>
                </a:lnTo>
                <a:lnTo>
                  <a:pt x="6672618" y="4123067"/>
                </a:lnTo>
                <a:lnTo>
                  <a:pt x="6378117" y="3828567"/>
                </a:lnTo>
                <a:lnTo>
                  <a:pt x="6672618" y="3534054"/>
                </a:lnTo>
                <a:lnTo>
                  <a:pt x="6378117" y="3239554"/>
                </a:lnTo>
                <a:lnTo>
                  <a:pt x="6672618" y="2945053"/>
                </a:lnTo>
                <a:lnTo>
                  <a:pt x="6378117" y="2650540"/>
                </a:lnTo>
                <a:lnTo>
                  <a:pt x="6672618" y="2356027"/>
                </a:lnTo>
                <a:lnTo>
                  <a:pt x="6378117" y="2061527"/>
                </a:lnTo>
                <a:lnTo>
                  <a:pt x="6672618" y="1767027"/>
                </a:lnTo>
                <a:lnTo>
                  <a:pt x="6378117" y="1472526"/>
                </a:lnTo>
                <a:lnTo>
                  <a:pt x="6672618" y="1178026"/>
                </a:lnTo>
                <a:lnTo>
                  <a:pt x="6378117" y="883513"/>
                </a:lnTo>
                <a:lnTo>
                  <a:pt x="6672618" y="589013"/>
                </a:lnTo>
                <a:lnTo>
                  <a:pt x="6378117" y="294500"/>
                </a:lnTo>
                <a:lnTo>
                  <a:pt x="6672618" y="0"/>
                </a:ln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11" name="Title"/>
          <p:cNvGrpSpPr/>
          <p:nvPr/>
        </p:nvGrpSpPr>
        <p:grpSpPr>
          <a:xfrm>
            <a:off x="8736643" y="656755"/>
            <a:ext cx="6910714" cy="1016000"/>
            <a:chOff x="8736643" y="656755"/>
            <a:chExt cx="6910714" cy="1016000"/>
          </a:xfrm>
        </p:grpSpPr>
        <p:sp>
          <p:nvSpPr>
            <p:cNvPr id="12" name="Frame"/>
            <p:cNvSpPr/>
            <p:nvPr/>
          </p:nvSpPr>
          <p:spPr>
            <a:xfrm>
              <a:off x="10125075" y="656755"/>
              <a:ext cx="1749425"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13" name="Title">
              <a:extLst>
                <a:ext uri="{FF2B5EF4-FFF2-40B4-BE49-F238E27FC236}">
                  <a16:creationId xmlns:a16="http://schemas.microsoft.com/office/drawing/2014/main" id="{BC3C520E-2136-184D-851C-BA07DF1FD009}"/>
                </a:ext>
              </a:extLst>
            </p:cNvPr>
            <p:cNvSpPr txBox="1"/>
            <p:nvPr/>
          </p:nvSpPr>
          <p:spPr>
            <a:xfrm>
              <a:off x="8736643" y="656949"/>
              <a:ext cx="691071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Our</a:t>
              </a:r>
              <a:r>
                <a:rPr lang="en-US" sz="6000" b="1">
                  <a:latin typeface="+mj-lt"/>
                  <a:ea typeface="Roboto Condensed" panose="02000000000000000000" pitchFamily="2" charset="0"/>
                </a:rPr>
                <a:t> Team</a:t>
              </a:r>
              <a:endParaRPr lang="ru-RU" sz="6000" b="1">
                <a:solidFill>
                  <a:schemeClr val="bg1"/>
                </a:solidFill>
                <a:latin typeface="+mj-lt"/>
                <a:ea typeface="Roboto Condensed" panose="02000000000000000000" pitchFamily="2" charset="0"/>
              </a:endParaRPr>
            </a:p>
          </p:txBody>
        </p:sp>
      </p:grpSp>
      <p:grpSp>
        <p:nvGrpSpPr>
          <p:cNvPr id="14" name="Text 1"/>
          <p:cNvGrpSpPr/>
          <p:nvPr/>
        </p:nvGrpSpPr>
        <p:grpSpPr>
          <a:xfrm>
            <a:off x="1836323" y="9397244"/>
            <a:ext cx="6743670" cy="3108543"/>
            <a:chOff x="16966791" y="1407928"/>
            <a:chExt cx="6743670" cy="3108543"/>
          </a:xfrm>
        </p:grpSpPr>
        <p:sp>
          <p:nvSpPr>
            <p:cNvPr id="15" name="Text">
              <a:extLst>
                <a:ext uri="{FF2B5EF4-FFF2-40B4-BE49-F238E27FC236}">
                  <a16:creationId xmlns:a16="http://schemas.microsoft.com/office/drawing/2014/main" id="{0AF7382F-D779-7B44-B6E8-EB3716136745}"/>
                </a:ext>
              </a:extLst>
            </p:cNvPr>
            <p:cNvSpPr txBox="1"/>
            <p:nvPr/>
          </p:nvSpPr>
          <p:spPr>
            <a:xfrm>
              <a:off x="17460059" y="2115814"/>
              <a:ext cx="5757134" cy="240065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a:t>
              </a:r>
            </a:p>
          </p:txBody>
        </p:sp>
        <p:sp>
          <p:nvSpPr>
            <p:cNvPr id="16" name="Text">
              <a:extLst>
                <a:ext uri="{FF2B5EF4-FFF2-40B4-BE49-F238E27FC236}">
                  <a16:creationId xmlns:a16="http://schemas.microsoft.com/office/drawing/2014/main" id="{BC3C520E-2136-184D-851C-BA07DF1FD009}"/>
                </a:ext>
              </a:extLst>
            </p:cNvPr>
            <p:cNvSpPr txBox="1"/>
            <p:nvPr/>
          </p:nvSpPr>
          <p:spPr>
            <a:xfrm>
              <a:off x="16966791" y="1407928"/>
              <a:ext cx="6743670"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Andrew Doe</a:t>
              </a:r>
              <a:endParaRPr lang="ru-RU" sz="4000" b="1">
                <a:latin typeface="+mj-lt"/>
                <a:ea typeface="Roboto Condensed" panose="02000000000000000000" pitchFamily="2" charset="0"/>
              </a:endParaRPr>
            </a:p>
          </p:txBody>
        </p:sp>
      </p:grpSp>
      <p:grpSp>
        <p:nvGrpSpPr>
          <p:cNvPr id="17" name="Text 2"/>
          <p:cNvGrpSpPr/>
          <p:nvPr/>
        </p:nvGrpSpPr>
        <p:grpSpPr>
          <a:xfrm>
            <a:off x="8857738" y="9397244"/>
            <a:ext cx="6743670" cy="3108543"/>
            <a:chOff x="16966791" y="1407928"/>
            <a:chExt cx="6743670" cy="3108543"/>
          </a:xfrm>
        </p:grpSpPr>
        <p:sp>
          <p:nvSpPr>
            <p:cNvPr id="18" name="Text">
              <a:extLst>
                <a:ext uri="{FF2B5EF4-FFF2-40B4-BE49-F238E27FC236}">
                  <a16:creationId xmlns:a16="http://schemas.microsoft.com/office/drawing/2014/main" id="{0AF7382F-D779-7B44-B6E8-EB3716136745}"/>
                </a:ext>
              </a:extLst>
            </p:cNvPr>
            <p:cNvSpPr txBox="1"/>
            <p:nvPr/>
          </p:nvSpPr>
          <p:spPr>
            <a:xfrm>
              <a:off x="17460059" y="2115814"/>
              <a:ext cx="5757134" cy="240065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a:t>
              </a:r>
            </a:p>
          </p:txBody>
        </p:sp>
        <p:sp>
          <p:nvSpPr>
            <p:cNvPr id="19" name="Text">
              <a:extLst>
                <a:ext uri="{FF2B5EF4-FFF2-40B4-BE49-F238E27FC236}">
                  <a16:creationId xmlns:a16="http://schemas.microsoft.com/office/drawing/2014/main" id="{BC3C520E-2136-184D-851C-BA07DF1FD009}"/>
                </a:ext>
              </a:extLst>
            </p:cNvPr>
            <p:cNvSpPr txBox="1"/>
            <p:nvPr/>
          </p:nvSpPr>
          <p:spPr>
            <a:xfrm>
              <a:off x="16966791" y="1407928"/>
              <a:ext cx="6743670"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Samuel Carry</a:t>
              </a:r>
              <a:endParaRPr lang="ru-RU" sz="4000" b="1">
                <a:latin typeface="+mj-lt"/>
                <a:ea typeface="Roboto Condensed" panose="02000000000000000000" pitchFamily="2" charset="0"/>
              </a:endParaRPr>
            </a:p>
          </p:txBody>
        </p:sp>
      </p:grpSp>
      <p:grpSp>
        <p:nvGrpSpPr>
          <p:cNvPr id="20" name="Text 3"/>
          <p:cNvGrpSpPr/>
          <p:nvPr/>
        </p:nvGrpSpPr>
        <p:grpSpPr>
          <a:xfrm>
            <a:off x="15907698" y="9397244"/>
            <a:ext cx="6743670" cy="3108543"/>
            <a:chOff x="16966791" y="1407928"/>
            <a:chExt cx="6743670" cy="3108543"/>
          </a:xfrm>
        </p:grpSpPr>
        <p:sp>
          <p:nvSpPr>
            <p:cNvPr id="21" name="Text">
              <a:extLst>
                <a:ext uri="{FF2B5EF4-FFF2-40B4-BE49-F238E27FC236}">
                  <a16:creationId xmlns:a16="http://schemas.microsoft.com/office/drawing/2014/main" id="{0AF7382F-D779-7B44-B6E8-EB3716136745}"/>
                </a:ext>
              </a:extLst>
            </p:cNvPr>
            <p:cNvSpPr txBox="1"/>
            <p:nvPr/>
          </p:nvSpPr>
          <p:spPr>
            <a:xfrm>
              <a:off x="17460059" y="2115814"/>
              <a:ext cx="5757134" cy="240065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a:t>
              </a:r>
            </a:p>
          </p:txBody>
        </p:sp>
        <p:sp>
          <p:nvSpPr>
            <p:cNvPr id="22" name="Text">
              <a:extLst>
                <a:ext uri="{FF2B5EF4-FFF2-40B4-BE49-F238E27FC236}">
                  <a16:creationId xmlns:a16="http://schemas.microsoft.com/office/drawing/2014/main" id="{BC3C520E-2136-184D-851C-BA07DF1FD009}"/>
                </a:ext>
              </a:extLst>
            </p:cNvPr>
            <p:cNvSpPr txBox="1"/>
            <p:nvPr/>
          </p:nvSpPr>
          <p:spPr>
            <a:xfrm>
              <a:off x="16966791" y="1407928"/>
              <a:ext cx="6743670"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Lisa Swanson</a:t>
              </a:r>
              <a:endParaRPr lang="ru-RU" sz="4000" b="1">
                <a:latin typeface="+mj-lt"/>
                <a:ea typeface="Roboto Condensed" panose="02000000000000000000" pitchFamily="2"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4794364" y="0"/>
            <a:ext cx="10428948" cy="13716000"/>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9" name="Selector"/>
          <p:cNvGrpSpPr/>
          <p:nvPr/>
        </p:nvGrpSpPr>
        <p:grpSpPr>
          <a:xfrm>
            <a:off x="0" y="4101858"/>
            <a:ext cx="1818386" cy="313017"/>
            <a:chOff x="0" y="4101858"/>
            <a:chExt cx="1818386" cy="313017"/>
          </a:xfrm>
          <a:noFill/>
        </p:grpSpPr>
        <p:sp>
          <p:nvSpPr>
            <p:cNvPr id="10" name="Circle"/>
            <p:cNvSpPr/>
            <p:nvPr/>
          </p:nvSpPr>
          <p:spPr>
            <a:xfrm>
              <a:off x="1505369" y="4101858"/>
              <a:ext cx="287617" cy="287617"/>
            </a:xfrm>
            <a:custGeom>
              <a:avLst/>
              <a:gdLst/>
              <a:ahLst/>
              <a:cxnLst/>
              <a:rect l="0" t="0" r="0" b="0"/>
              <a:pathLst>
                <a:path w="287616" h="287616">
                  <a:moveTo>
                    <a:pt x="0" y="143814"/>
                  </a:moveTo>
                  <a:cubicBezTo>
                    <a:pt x="0" y="64388"/>
                    <a:pt x="64389" y="0"/>
                    <a:pt x="143814" y="0"/>
                  </a:cubicBezTo>
                  <a:cubicBezTo>
                    <a:pt x="223227" y="0"/>
                    <a:pt x="287616" y="64388"/>
                    <a:pt x="287616" y="143814"/>
                  </a:cubicBezTo>
                  <a:cubicBezTo>
                    <a:pt x="287616" y="223240"/>
                    <a:pt x="223227" y="287616"/>
                    <a:pt x="143814" y="287616"/>
                  </a:cubicBezTo>
                  <a:cubicBezTo>
                    <a:pt x="64389" y="287616"/>
                    <a:pt x="0" y="223240"/>
                    <a:pt x="0" y="143814"/>
                  </a:cubicBezTo>
                  <a:close/>
                </a:path>
              </a:pathLst>
            </a:custGeom>
            <a:solidFill>
              <a:schemeClr val="tx2"/>
            </a:solidFill>
            <a:ln w="12700" cap="flat" cmpd="sng">
              <a:noFill/>
              <a:prstDash val="solid"/>
              <a:miter lim="800000"/>
            </a:ln>
          </p:spPr>
          <p:txBody>
            <a:bodyPr anchor="ctr">
              <a:spAutoFit/>
            </a:bodyPr>
            <a:lstStyle/>
            <a:p>
              <a:pPr algn="ctr"/>
              <a:endParaRPr lang="en-US"/>
            </a:p>
          </p:txBody>
        </p:sp>
        <p:sp>
          <p:nvSpPr>
            <p:cNvPr id="11" name="Line"/>
            <p:cNvSpPr/>
            <p:nvPr/>
          </p:nvSpPr>
          <p:spPr>
            <a:xfrm>
              <a:off x="0" y="4245673"/>
              <a:ext cx="1649181" cy="0"/>
            </a:xfrm>
            <a:prstGeom prst="line">
              <a:avLst/>
            </a:prstGeom>
            <a:noFill/>
            <a:ln w="50800" cap="flat" cmpd="sng">
              <a:solidFill>
                <a:schemeClr val="tx2"/>
              </a:solidFill>
              <a:prstDash val="solid"/>
              <a:miter lim="800000"/>
            </a:ln>
          </p:spPr>
          <p:txBody>
            <a:bodyPr anchor="ctr">
              <a:spAutoFit/>
            </a:bodyPr>
            <a:lstStyle/>
            <a:p>
              <a:pPr algn="ctr"/>
              <a:endParaRPr lang="en-US"/>
            </a:p>
          </p:txBody>
        </p:sp>
      </p:grpSp>
      <p:sp>
        <p:nvSpPr>
          <p:cNvPr id="13" name="Spot"/>
          <p:cNvSpPr/>
          <p:nvPr/>
        </p:nvSpPr>
        <p:spPr>
          <a:xfrm>
            <a:off x="16906561" y="2871806"/>
            <a:ext cx="777812" cy="777824"/>
          </a:xfrm>
          <a:custGeom>
            <a:avLst/>
            <a:gdLst/>
            <a:ahLst/>
            <a:cxnLst/>
            <a:rect l="0" t="0" r="0" b="0"/>
            <a:pathLst>
              <a:path w="777811" h="777824">
                <a:moveTo>
                  <a:pt x="0" y="388912"/>
                </a:moveTo>
                <a:cubicBezTo>
                  <a:pt x="0" y="174129"/>
                  <a:pt x="174117" y="0"/>
                  <a:pt x="388899" y="0"/>
                </a:cubicBezTo>
                <a:cubicBezTo>
                  <a:pt x="603681" y="0"/>
                  <a:pt x="777811" y="174129"/>
                  <a:pt x="777811" y="388912"/>
                </a:cubicBezTo>
                <a:cubicBezTo>
                  <a:pt x="777811" y="603694"/>
                  <a:pt x="603681" y="777824"/>
                  <a:pt x="388899" y="777824"/>
                </a:cubicBezTo>
                <a:cubicBezTo>
                  <a:pt x="174117" y="777824"/>
                  <a:pt x="0" y="603694"/>
                  <a:pt x="0" y="388912"/>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14" name="Text"/>
          <p:cNvGrpSpPr/>
          <p:nvPr/>
        </p:nvGrpSpPr>
        <p:grpSpPr>
          <a:xfrm>
            <a:off x="16113397" y="2492514"/>
            <a:ext cx="7289528" cy="4925361"/>
            <a:chOff x="16693862" y="1407928"/>
            <a:chExt cx="7289528" cy="4925361"/>
          </a:xfrm>
        </p:grpSpPr>
        <p:sp>
          <p:nvSpPr>
            <p:cNvPr id="15" name="Text">
              <a:extLst>
                <a:ext uri="{FF2B5EF4-FFF2-40B4-BE49-F238E27FC236}">
                  <a16:creationId xmlns:a16="http://schemas.microsoft.com/office/drawing/2014/main" id="{0AF7382F-D779-7B44-B6E8-EB3716136745}"/>
                </a:ext>
              </a:extLst>
            </p:cNvPr>
            <p:cNvSpPr txBox="1"/>
            <p:nvPr/>
          </p:nvSpPr>
          <p:spPr>
            <a:xfrm>
              <a:off x="16693862" y="3009302"/>
              <a:ext cx="7289528"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6"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Lorem Ipsum</a:t>
              </a:r>
              <a:endParaRPr lang="ru-RU" sz="6000" b="1">
                <a:latin typeface="+mj-lt"/>
                <a:ea typeface="Roboto Condensed" panose="02000000000000000000" pitchFamily="2" charset="0"/>
              </a:endParaRPr>
            </a:p>
          </p:txBody>
        </p:sp>
      </p:grpSp>
      <p:sp>
        <p:nvSpPr>
          <p:cNvPr id="17" name="Year"/>
          <p:cNvSpPr txBox="1"/>
          <p:nvPr/>
        </p:nvSpPr>
        <p:spPr>
          <a:xfrm>
            <a:off x="2080225" y="3892308"/>
            <a:ext cx="1708099" cy="762000"/>
          </a:xfrm>
          <a:prstGeom prst="rect">
            <a:avLst/>
          </a:prstGeom>
          <a:noFill/>
          <a:ln>
            <a:noFill/>
          </a:ln>
        </p:spPr>
        <p:txBody>
          <a:bodyPr wrap="square" lIns="0" tIns="0" rIns="0" bIns="0" anchor="t"/>
          <a:lstStyle/>
          <a:p>
            <a:pPr>
              <a:lnSpc>
                <a:spcPts val="6000"/>
              </a:lnSpc>
              <a:defRPr lang="en-US"/>
            </a:pPr>
            <a:r>
              <a:rPr sz="4000" dirty="0">
                <a:ea typeface="Lato-Regular" charset="77"/>
                <a:cs typeface="Lato-Regular" charset="77"/>
              </a:rPr>
              <a:t>2015</a:t>
            </a:r>
          </a:p>
        </p:txBody>
      </p:sp>
      <p:sp>
        <p:nvSpPr>
          <p:cNvPr id="18" name="Year"/>
          <p:cNvSpPr txBox="1"/>
          <p:nvPr/>
        </p:nvSpPr>
        <p:spPr>
          <a:xfrm>
            <a:off x="2080225" y="4679466"/>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2016</a:t>
            </a:r>
          </a:p>
        </p:txBody>
      </p:sp>
      <p:sp>
        <p:nvSpPr>
          <p:cNvPr id="19" name="Year"/>
          <p:cNvSpPr txBox="1"/>
          <p:nvPr/>
        </p:nvSpPr>
        <p:spPr>
          <a:xfrm>
            <a:off x="2080225" y="5546331"/>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2017</a:t>
            </a:r>
          </a:p>
        </p:txBody>
      </p:sp>
      <p:sp>
        <p:nvSpPr>
          <p:cNvPr id="20" name="Year"/>
          <p:cNvSpPr txBox="1"/>
          <p:nvPr/>
        </p:nvSpPr>
        <p:spPr>
          <a:xfrm>
            <a:off x="2080225" y="6403581"/>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2018</a:t>
            </a:r>
          </a:p>
        </p:txBody>
      </p:sp>
      <p:sp>
        <p:nvSpPr>
          <p:cNvPr id="21" name="Year"/>
          <p:cNvSpPr txBox="1"/>
          <p:nvPr/>
        </p:nvSpPr>
        <p:spPr>
          <a:xfrm>
            <a:off x="2080225" y="7208325"/>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2019</a:t>
            </a:r>
          </a:p>
        </p:txBody>
      </p:sp>
      <p:grpSp>
        <p:nvGrpSpPr>
          <p:cNvPr id="23" name="Button"/>
          <p:cNvGrpSpPr/>
          <p:nvPr/>
        </p:nvGrpSpPr>
        <p:grpSpPr>
          <a:xfrm>
            <a:off x="13381196" y="9042627"/>
            <a:ext cx="6522351" cy="2389962"/>
            <a:chOff x="13381196" y="9042627"/>
            <a:chExt cx="6522351" cy="2389962"/>
          </a:xfrm>
        </p:grpSpPr>
        <p:sp>
          <p:nvSpPr>
            <p:cNvPr id="4" name="Button"/>
            <p:cNvSpPr/>
            <p:nvPr/>
          </p:nvSpPr>
          <p:spPr>
            <a:xfrm>
              <a:off x="13381196" y="9042627"/>
              <a:ext cx="6522351" cy="2389962"/>
            </a:xfrm>
            <a:custGeom>
              <a:avLst/>
              <a:gdLst/>
              <a:ahLst/>
              <a:cxnLst/>
              <a:rect l="0" t="0" r="0" b="0"/>
              <a:pathLst>
                <a:path w="6522351" h="2389962">
                  <a:moveTo>
                    <a:pt x="1094092" y="0"/>
                  </a:moveTo>
                  <a:lnTo>
                    <a:pt x="6522351" y="0"/>
                  </a:lnTo>
                  <a:lnTo>
                    <a:pt x="6522351" y="1295869"/>
                  </a:lnTo>
                  <a:cubicBezTo>
                    <a:pt x="6522351" y="1900123"/>
                    <a:pt x="6032512" y="2389962"/>
                    <a:pt x="5428259" y="2389962"/>
                  </a:cubicBezTo>
                  <a:lnTo>
                    <a:pt x="0" y="2389962"/>
                  </a:lnTo>
                  <a:lnTo>
                    <a:pt x="0" y="1094092"/>
                  </a:lnTo>
                  <a:cubicBezTo>
                    <a:pt x="0" y="489838"/>
                    <a:pt x="489839" y="0"/>
                    <a:pt x="1094092" y="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22" name="Text">
              <a:extLst>
                <a:ext uri="{FF2B5EF4-FFF2-40B4-BE49-F238E27FC236}">
                  <a16:creationId xmlns:a16="http://schemas.microsoft.com/office/drawing/2014/main" id="{BC3C520E-2136-184D-851C-BA07DF1FD009}"/>
                </a:ext>
              </a:extLst>
            </p:cNvPr>
            <p:cNvSpPr txBox="1"/>
            <p:nvPr/>
          </p:nvSpPr>
          <p:spPr>
            <a:xfrm>
              <a:off x="14089624" y="9883665"/>
              <a:ext cx="4884176"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Lorem Ipsum</a:t>
              </a:r>
              <a:endParaRPr lang="ru-RU" sz="4000" b="1">
                <a:latin typeface="+mj-lt"/>
                <a:ea typeface="Roboto Condensed" panose="02000000000000000000" pitchFamily="2" charset="0"/>
              </a:endParaRPr>
            </a:p>
          </p:txBody>
        </p:sp>
      </p:grpSp>
      <p:grpSp>
        <p:nvGrpSpPr>
          <p:cNvPr id="25" name="Selector">
            <a:extLst>
              <a:ext uri="{FF2B5EF4-FFF2-40B4-BE49-F238E27FC236}">
                <a16:creationId xmlns:a16="http://schemas.microsoft.com/office/drawing/2014/main" id="{C6B3815A-BEEA-4962-BBFD-41218619A46B}"/>
              </a:ext>
            </a:extLst>
          </p:cNvPr>
          <p:cNvGrpSpPr/>
          <p:nvPr/>
        </p:nvGrpSpPr>
        <p:grpSpPr>
          <a:xfrm>
            <a:off x="0" y="4101858"/>
            <a:ext cx="1818386" cy="313017"/>
            <a:chOff x="0" y="4101858"/>
            <a:chExt cx="1818386" cy="313017"/>
          </a:xfrm>
          <a:noFill/>
        </p:grpSpPr>
        <p:sp>
          <p:nvSpPr>
            <p:cNvPr id="26" name="Circle">
              <a:extLst>
                <a:ext uri="{FF2B5EF4-FFF2-40B4-BE49-F238E27FC236}">
                  <a16:creationId xmlns:a16="http://schemas.microsoft.com/office/drawing/2014/main" id="{B284C8A8-B6A1-49B2-BADA-588C5FB9D7E6}"/>
                </a:ext>
              </a:extLst>
            </p:cNvPr>
            <p:cNvSpPr/>
            <p:nvPr/>
          </p:nvSpPr>
          <p:spPr>
            <a:xfrm>
              <a:off x="1505369" y="4101858"/>
              <a:ext cx="287617" cy="287617"/>
            </a:xfrm>
            <a:custGeom>
              <a:avLst/>
              <a:gdLst/>
              <a:ahLst/>
              <a:cxnLst/>
              <a:rect l="0" t="0" r="0" b="0"/>
              <a:pathLst>
                <a:path w="287616" h="287616">
                  <a:moveTo>
                    <a:pt x="0" y="143814"/>
                  </a:moveTo>
                  <a:cubicBezTo>
                    <a:pt x="0" y="64388"/>
                    <a:pt x="64389" y="0"/>
                    <a:pt x="143814" y="0"/>
                  </a:cubicBezTo>
                  <a:cubicBezTo>
                    <a:pt x="223227" y="0"/>
                    <a:pt x="287616" y="64388"/>
                    <a:pt x="287616" y="143814"/>
                  </a:cubicBezTo>
                  <a:cubicBezTo>
                    <a:pt x="287616" y="223240"/>
                    <a:pt x="223227" y="287616"/>
                    <a:pt x="143814" y="287616"/>
                  </a:cubicBezTo>
                  <a:cubicBezTo>
                    <a:pt x="64389" y="287616"/>
                    <a:pt x="0" y="223240"/>
                    <a:pt x="0" y="143814"/>
                  </a:cubicBezTo>
                  <a:close/>
                </a:path>
              </a:pathLst>
            </a:custGeom>
            <a:solidFill>
              <a:schemeClr val="tx2"/>
            </a:solidFill>
            <a:ln w="12700" cap="flat" cmpd="sng">
              <a:noFill/>
              <a:prstDash val="solid"/>
              <a:miter lim="800000"/>
            </a:ln>
          </p:spPr>
          <p:txBody>
            <a:bodyPr anchor="ctr">
              <a:spAutoFit/>
            </a:bodyPr>
            <a:lstStyle/>
            <a:p>
              <a:pPr algn="ctr"/>
              <a:endParaRPr lang="en-US"/>
            </a:p>
          </p:txBody>
        </p:sp>
        <p:sp>
          <p:nvSpPr>
            <p:cNvPr id="27" name="Line">
              <a:extLst>
                <a:ext uri="{FF2B5EF4-FFF2-40B4-BE49-F238E27FC236}">
                  <a16:creationId xmlns:a16="http://schemas.microsoft.com/office/drawing/2014/main" id="{9E4FD907-6B06-484F-8FCE-ADD0D0E1AC86}"/>
                </a:ext>
              </a:extLst>
            </p:cNvPr>
            <p:cNvSpPr/>
            <p:nvPr/>
          </p:nvSpPr>
          <p:spPr>
            <a:xfrm>
              <a:off x="0" y="4245673"/>
              <a:ext cx="1649181" cy="0"/>
            </a:xfrm>
            <a:prstGeom prst="line">
              <a:avLst/>
            </a:prstGeom>
            <a:noFill/>
            <a:ln w="50800" cap="flat" cmpd="sng">
              <a:solidFill>
                <a:schemeClr val="tx2"/>
              </a:solidFill>
              <a:prstDash val="solid"/>
              <a:miter lim="800000"/>
            </a:ln>
          </p:spPr>
          <p:txBody>
            <a:bodyPr anchor="ctr">
              <a:spAutoFit/>
            </a:bodyPr>
            <a:lstStyle/>
            <a:p>
              <a:pPr algn="ctr"/>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4794364" y="0"/>
            <a:ext cx="10428948" cy="13716000"/>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3" name="Spot"/>
          <p:cNvSpPr/>
          <p:nvPr/>
        </p:nvSpPr>
        <p:spPr>
          <a:xfrm>
            <a:off x="16578317" y="2871806"/>
            <a:ext cx="777812" cy="777824"/>
          </a:xfrm>
          <a:custGeom>
            <a:avLst/>
            <a:gdLst/>
            <a:ahLst/>
            <a:cxnLst/>
            <a:rect l="0" t="0" r="0" b="0"/>
            <a:pathLst>
              <a:path w="777811" h="777824">
                <a:moveTo>
                  <a:pt x="0" y="388912"/>
                </a:moveTo>
                <a:cubicBezTo>
                  <a:pt x="0" y="174129"/>
                  <a:pt x="174117" y="0"/>
                  <a:pt x="388899" y="0"/>
                </a:cubicBezTo>
                <a:cubicBezTo>
                  <a:pt x="603681" y="0"/>
                  <a:pt x="777811" y="174129"/>
                  <a:pt x="777811" y="388912"/>
                </a:cubicBezTo>
                <a:cubicBezTo>
                  <a:pt x="777811" y="603694"/>
                  <a:pt x="603681" y="777824"/>
                  <a:pt x="388899" y="777824"/>
                </a:cubicBezTo>
                <a:cubicBezTo>
                  <a:pt x="174117" y="777824"/>
                  <a:pt x="0" y="603694"/>
                  <a:pt x="0" y="388912"/>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14" name="Text"/>
          <p:cNvGrpSpPr/>
          <p:nvPr/>
        </p:nvGrpSpPr>
        <p:grpSpPr>
          <a:xfrm>
            <a:off x="16113397" y="2492514"/>
            <a:ext cx="7289528" cy="4925361"/>
            <a:chOff x="16693862" y="1407928"/>
            <a:chExt cx="7289528" cy="4925361"/>
          </a:xfrm>
        </p:grpSpPr>
        <p:sp>
          <p:nvSpPr>
            <p:cNvPr id="15" name="Text">
              <a:extLst>
                <a:ext uri="{FF2B5EF4-FFF2-40B4-BE49-F238E27FC236}">
                  <a16:creationId xmlns:a16="http://schemas.microsoft.com/office/drawing/2014/main" id="{0AF7382F-D779-7B44-B6E8-EB3716136745}"/>
                </a:ext>
              </a:extLst>
            </p:cNvPr>
            <p:cNvSpPr txBox="1"/>
            <p:nvPr/>
          </p:nvSpPr>
          <p:spPr>
            <a:xfrm>
              <a:off x="16693862" y="3009302"/>
              <a:ext cx="7289528"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6"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Dolor Sit Amet</a:t>
              </a:r>
              <a:endParaRPr lang="ru-RU" sz="6000" b="1">
                <a:latin typeface="+mj-lt"/>
                <a:ea typeface="Roboto Condensed" panose="02000000000000000000" pitchFamily="2" charset="0"/>
              </a:endParaRPr>
            </a:p>
          </p:txBody>
        </p:sp>
      </p:grpSp>
      <p:sp>
        <p:nvSpPr>
          <p:cNvPr id="17" name="Year"/>
          <p:cNvSpPr txBox="1"/>
          <p:nvPr/>
        </p:nvSpPr>
        <p:spPr>
          <a:xfrm>
            <a:off x="2080225" y="3892308"/>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2015</a:t>
            </a:r>
          </a:p>
        </p:txBody>
      </p:sp>
      <p:sp>
        <p:nvSpPr>
          <p:cNvPr id="18" name="Year"/>
          <p:cNvSpPr txBox="1"/>
          <p:nvPr/>
        </p:nvSpPr>
        <p:spPr>
          <a:xfrm>
            <a:off x="2080225" y="4679466"/>
            <a:ext cx="1708099" cy="762000"/>
          </a:xfrm>
          <a:prstGeom prst="rect">
            <a:avLst/>
          </a:prstGeom>
          <a:noFill/>
          <a:ln>
            <a:noFill/>
          </a:ln>
        </p:spPr>
        <p:txBody>
          <a:bodyPr wrap="square" lIns="0" tIns="0" rIns="0" bIns="0" anchor="t"/>
          <a:lstStyle/>
          <a:p>
            <a:pPr>
              <a:lnSpc>
                <a:spcPts val="6000"/>
              </a:lnSpc>
              <a:defRPr lang="en-US"/>
            </a:pPr>
            <a:r>
              <a:rPr sz="4000" dirty="0">
                <a:ea typeface="Lato-Regular" charset="77"/>
                <a:cs typeface="Lato-Regular" charset="77"/>
              </a:rPr>
              <a:t>2016</a:t>
            </a:r>
          </a:p>
        </p:txBody>
      </p:sp>
      <p:sp>
        <p:nvSpPr>
          <p:cNvPr id="19" name="Year"/>
          <p:cNvSpPr txBox="1"/>
          <p:nvPr/>
        </p:nvSpPr>
        <p:spPr>
          <a:xfrm>
            <a:off x="2080225" y="5546331"/>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2017</a:t>
            </a:r>
          </a:p>
        </p:txBody>
      </p:sp>
      <p:sp>
        <p:nvSpPr>
          <p:cNvPr id="20" name="Year"/>
          <p:cNvSpPr txBox="1"/>
          <p:nvPr/>
        </p:nvSpPr>
        <p:spPr>
          <a:xfrm>
            <a:off x="2080225" y="6403581"/>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2018</a:t>
            </a:r>
          </a:p>
        </p:txBody>
      </p:sp>
      <p:sp>
        <p:nvSpPr>
          <p:cNvPr id="21" name="Year"/>
          <p:cNvSpPr txBox="1"/>
          <p:nvPr/>
        </p:nvSpPr>
        <p:spPr>
          <a:xfrm>
            <a:off x="2080225" y="7208325"/>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2019</a:t>
            </a:r>
          </a:p>
        </p:txBody>
      </p:sp>
      <p:grpSp>
        <p:nvGrpSpPr>
          <p:cNvPr id="23" name="Button"/>
          <p:cNvGrpSpPr/>
          <p:nvPr/>
        </p:nvGrpSpPr>
        <p:grpSpPr>
          <a:xfrm>
            <a:off x="13381196" y="9042627"/>
            <a:ext cx="6522351" cy="2389962"/>
            <a:chOff x="13381196" y="9042627"/>
            <a:chExt cx="6522351" cy="2389962"/>
          </a:xfrm>
        </p:grpSpPr>
        <p:sp>
          <p:nvSpPr>
            <p:cNvPr id="4" name="Button"/>
            <p:cNvSpPr/>
            <p:nvPr/>
          </p:nvSpPr>
          <p:spPr>
            <a:xfrm>
              <a:off x="13381196" y="9042627"/>
              <a:ext cx="6522351" cy="2389962"/>
            </a:xfrm>
            <a:custGeom>
              <a:avLst/>
              <a:gdLst/>
              <a:ahLst/>
              <a:cxnLst/>
              <a:rect l="0" t="0" r="0" b="0"/>
              <a:pathLst>
                <a:path w="6522351" h="2389962">
                  <a:moveTo>
                    <a:pt x="1094092" y="0"/>
                  </a:moveTo>
                  <a:lnTo>
                    <a:pt x="6522351" y="0"/>
                  </a:lnTo>
                  <a:lnTo>
                    <a:pt x="6522351" y="1295869"/>
                  </a:lnTo>
                  <a:cubicBezTo>
                    <a:pt x="6522351" y="1900123"/>
                    <a:pt x="6032512" y="2389962"/>
                    <a:pt x="5428259" y="2389962"/>
                  </a:cubicBezTo>
                  <a:lnTo>
                    <a:pt x="0" y="2389962"/>
                  </a:lnTo>
                  <a:lnTo>
                    <a:pt x="0" y="1094092"/>
                  </a:lnTo>
                  <a:cubicBezTo>
                    <a:pt x="0" y="489838"/>
                    <a:pt x="489839" y="0"/>
                    <a:pt x="1094092" y="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22" name="Text">
              <a:extLst>
                <a:ext uri="{FF2B5EF4-FFF2-40B4-BE49-F238E27FC236}">
                  <a16:creationId xmlns:a16="http://schemas.microsoft.com/office/drawing/2014/main" id="{BC3C520E-2136-184D-851C-BA07DF1FD009}"/>
                </a:ext>
              </a:extLst>
            </p:cNvPr>
            <p:cNvSpPr txBox="1"/>
            <p:nvPr/>
          </p:nvSpPr>
          <p:spPr>
            <a:xfrm>
              <a:off x="14089624" y="9883665"/>
              <a:ext cx="4884176"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Dolor Sit Amet</a:t>
              </a:r>
              <a:endParaRPr lang="ru-RU" sz="4000" b="1">
                <a:latin typeface="+mj-lt"/>
                <a:ea typeface="Roboto Condensed" panose="02000000000000000000" pitchFamily="2" charset="0"/>
              </a:endParaRPr>
            </a:p>
          </p:txBody>
        </p:sp>
      </p:grpSp>
      <p:grpSp>
        <p:nvGrpSpPr>
          <p:cNvPr id="25" name="Selector"/>
          <p:cNvGrpSpPr/>
          <p:nvPr/>
        </p:nvGrpSpPr>
        <p:grpSpPr>
          <a:xfrm>
            <a:off x="0" y="4903957"/>
            <a:ext cx="1818386" cy="313017"/>
            <a:chOff x="0" y="4101858"/>
            <a:chExt cx="1818386" cy="313017"/>
          </a:xfrm>
          <a:noFill/>
        </p:grpSpPr>
        <p:sp>
          <p:nvSpPr>
            <p:cNvPr id="26" name="Circle"/>
            <p:cNvSpPr/>
            <p:nvPr/>
          </p:nvSpPr>
          <p:spPr>
            <a:xfrm>
              <a:off x="1505369" y="4101858"/>
              <a:ext cx="287617" cy="287617"/>
            </a:xfrm>
            <a:custGeom>
              <a:avLst/>
              <a:gdLst/>
              <a:ahLst/>
              <a:cxnLst/>
              <a:rect l="0" t="0" r="0" b="0"/>
              <a:pathLst>
                <a:path w="287616" h="287616">
                  <a:moveTo>
                    <a:pt x="0" y="143814"/>
                  </a:moveTo>
                  <a:cubicBezTo>
                    <a:pt x="0" y="64388"/>
                    <a:pt x="64389" y="0"/>
                    <a:pt x="143814" y="0"/>
                  </a:cubicBezTo>
                  <a:cubicBezTo>
                    <a:pt x="223227" y="0"/>
                    <a:pt x="287616" y="64388"/>
                    <a:pt x="287616" y="143814"/>
                  </a:cubicBezTo>
                  <a:cubicBezTo>
                    <a:pt x="287616" y="223240"/>
                    <a:pt x="223227" y="287616"/>
                    <a:pt x="143814" y="287616"/>
                  </a:cubicBezTo>
                  <a:cubicBezTo>
                    <a:pt x="64389" y="287616"/>
                    <a:pt x="0" y="223240"/>
                    <a:pt x="0" y="143814"/>
                  </a:cubicBezTo>
                  <a:close/>
                </a:path>
              </a:pathLst>
            </a:custGeom>
            <a:solidFill>
              <a:schemeClr val="tx2"/>
            </a:solidFill>
            <a:ln w="12700" cap="flat" cmpd="sng">
              <a:noFill/>
              <a:prstDash val="solid"/>
              <a:miter lim="800000"/>
            </a:ln>
          </p:spPr>
          <p:txBody>
            <a:bodyPr anchor="ctr">
              <a:spAutoFit/>
            </a:bodyPr>
            <a:lstStyle/>
            <a:p>
              <a:pPr algn="ctr"/>
              <a:endParaRPr lang="en-US"/>
            </a:p>
          </p:txBody>
        </p:sp>
        <p:sp>
          <p:nvSpPr>
            <p:cNvPr id="27" name="Line"/>
            <p:cNvSpPr/>
            <p:nvPr/>
          </p:nvSpPr>
          <p:spPr>
            <a:xfrm>
              <a:off x="0" y="4245673"/>
              <a:ext cx="1649181" cy="0"/>
            </a:xfrm>
            <a:prstGeom prst="line">
              <a:avLst/>
            </a:prstGeom>
            <a:noFill/>
            <a:ln w="50800" cap="flat" cmpd="sng">
              <a:solidFill>
                <a:schemeClr val="tx2"/>
              </a:solidFill>
              <a:prstDash val="solid"/>
              <a:miter lim="800000"/>
            </a:ln>
          </p:spPr>
          <p:txBody>
            <a:bodyPr anchor="ctr">
              <a:spAutoFit/>
            </a:bodyPr>
            <a:lstStyle/>
            <a:p>
              <a:pPr algn="ctr"/>
              <a:endParaRPr lang="en-US"/>
            </a:p>
          </p:txBody>
        </p:sp>
      </p:grpSp>
    </p:spTree>
    <p:extLst>
      <p:ext uri="{BB962C8B-B14F-4D97-AF65-F5344CB8AC3E}">
        <p14:creationId xmlns:p14="http://schemas.microsoft.com/office/powerpoint/2010/main" val="538160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4794364" y="0"/>
            <a:ext cx="10428948" cy="13716000"/>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3" name="Spot"/>
          <p:cNvSpPr/>
          <p:nvPr/>
        </p:nvSpPr>
        <p:spPr>
          <a:xfrm>
            <a:off x="16976899" y="2871806"/>
            <a:ext cx="777812" cy="777824"/>
          </a:xfrm>
          <a:custGeom>
            <a:avLst/>
            <a:gdLst/>
            <a:ahLst/>
            <a:cxnLst/>
            <a:rect l="0" t="0" r="0" b="0"/>
            <a:pathLst>
              <a:path w="777811" h="777824">
                <a:moveTo>
                  <a:pt x="0" y="388912"/>
                </a:moveTo>
                <a:cubicBezTo>
                  <a:pt x="0" y="174129"/>
                  <a:pt x="174117" y="0"/>
                  <a:pt x="388899" y="0"/>
                </a:cubicBezTo>
                <a:cubicBezTo>
                  <a:pt x="603681" y="0"/>
                  <a:pt x="777811" y="174129"/>
                  <a:pt x="777811" y="388912"/>
                </a:cubicBezTo>
                <a:cubicBezTo>
                  <a:pt x="777811" y="603694"/>
                  <a:pt x="603681" y="777824"/>
                  <a:pt x="388899" y="777824"/>
                </a:cubicBezTo>
                <a:cubicBezTo>
                  <a:pt x="174117" y="777824"/>
                  <a:pt x="0" y="603694"/>
                  <a:pt x="0" y="388912"/>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14" name="Text"/>
          <p:cNvGrpSpPr/>
          <p:nvPr/>
        </p:nvGrpSpPr>
        <p:grpSpPr>
          <a:xfrm>
            <a:off x="16113397" y="2492514"/>
            <a:ext cx="7289528" cy="4925361"/>
            <a:chOff x="16693862" y="1407928"/>
            <a:chExt cx="7289528" cy="4925361"/>
          </a:xfrm>
        </p:grpSpPr>
        <p:sp>
          <p:nvSpPr>
            <p:cNvPr id="15" name="Text">
              <a:extLst>
                <a:ext uri="{FF2B5EF4-FFF2-40B4-BE49-F238E27FC236}">
                  <a16:creationId xmlns:a16="http://schemas.microsoft.com/office/drawing/2014/main" id="{0AF7382F-D779-7B44-B6E8-EB3716136745}"/>
                </a:ext>
              </a:extLst>
            </p:cNvPr>
            <p:cNvSpPr txBox="1"/>
            <p:nvPr/>
          </p:nvSpPr>
          <p:spPr>
            <a:xfrm>
              <a:off x="16693862" y="3009302"/>
              <a:ext cx="7289528"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6"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Consectetur</a:t>
              </a:r>
              <a:endParaRPr lang="ru-RU" sz="6000" b="1">
                <a:latin typeface="+mj-lt"/>
                <a:ea typeface="Roboto Condensed" panose="02000000000000000000" pitchFamily="2" charset="0"/>
              </a:endParaRPr>
            </a:p>
          </p:txBody>
        </p:sp>
      </p:grpSp>
      <p:sp>
        <p:nvSpPr>
          <p:cNvPr id="17" name="Year"/>
          <p:cNvSpPr txBox="1"/>
          <p:nvPr/>
        </p:nvSpPr>
        <p:spPr>
          <a:xfrm>
            <a:off x="2080225" y="3892308"/>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2015</a:t>
            </a:r>
          </a:p>
        </p:txBody>
      </p:sp>
      <p:sp>
        <p:nvSpPr>
          <p:cNvPr id="18" name="Year"/>
          <p:cNvSpPr txBox="1"/>
          <p:nvPr/>
        </p:nvSpPr>
        <p:spPr>
          <a:xfrm>
            <a:off x="2080225" y="4679466"/>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2016</a:t>
            </a:r>
          </a:p>
        </p:txBody>
      </p:sp>
      <p:sp>
        <p:nvSpPr>
          <p:cNvPr id="19" name="Year"/>
          <p:cNvSpPr txBox="1"/>
          <p:nvPr/>
        </p:nvSpPr>
        <p:spPr>
          <a:xfrm>
            <a:off x="2080225" y="5546331"/>
            <a:ext cx="1708099" cy="762000"/>
          </a:xfrm>
          <a:prstGeom prst="rect">
            <a:avLst/>
          </a:prstGeom>
          <a:noFill/>
          <a:ln>
            <a:noFill/>
          </a:ln>
        </p:spPr>
        <p:txBody>
          <a:bodyPr wrap="square" lIns="0" tIns="0" rIns="0" bIns="0" anchor="t"/>
          <a:lstStyle/>
          <a:p>
            <a:pPr>
              <a:lnSpc>
                <a:spcPts val="6000"/>
              </a:lnSpc>
              <a:defRPr lang="en-US"/>
            </a:pPr>
            <a:r>
              <a:rPr sz="4000" dirty="0">
                <a:ea typeface="Lato-Regular" charset="77"/>
                <a:cs typeface="Lato-Regular" charset="77"/>
              </a:rPr>
              <a:t>2017</a:t>
            </a:r>
          </a:p>
        </p:txBody>
      </p:sp>
      <p:sp>
        <p:nvSpPr>
          <p:cNvPr id="20" name="Year"/>
          <p:cNvSpPr txBox="1"/>
          <p:nvPr/>
        </p:nvSpPr>
        <p:spPr>
          <a:xfrm>
            <a:off x="2080225" y="6403581"/>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2018</a:t>
            </a:r>
          </a:p>
        </p:txBody>
      </p:sp>
      <p:sp>
        <p:nvSpPr>
          <p:cNvPr id="21" name="Year"/>
          <p:cNvSpPr txBox="1"/>
          <p:nvPr/>
        </p:nvSpPr>
        <p:spPr>
          <a:xfrm>
            <a:off x="2080225" y="7208325"/>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2019</a:t>
            </a:r>
          </a:p>
        </p:txBody>
      </p:sp>
      <p:grpSp>
        <p:nvGrpSpPr>
          <p:cNvPr id="23" name="Button"/>
          <p:cNvGrpSpPr/>
          <p:nvPr/>
        </p:nvGrpSpPr>
        <p:grpSpPr>
          <a:xfrm>
            <a:off x="13381196" y="9042627"/>
            <a:ext cx="6522351" cy="2389962"/>
            <a:chOff x="13381196" y="9042627"/>
            <a:chExt cx="6522351" cy="2389962"/>
          </a:xfrm>
        </p:grpSpPr>
        <p:sp>
          <p:nvSpPr>
            <p:cNvPr id="4" name="Button"/>
            <p:cNvSpPr/>
            <p:nvPr/>
          </p:nvSpPr>
          <p:spPr>
            <a:xfrm>
              <a:off x="13381196" y="9042627"/>
              <a:ext cx="6522351" cy="2389962"/>
            </a:xfrm>
            <a:custGeom>
              <a:avLst/>
              <a:gdLst/>
              <a:ahLst/>
              <a:cxnLst/>
              <a:rect l="0" t="0" r="0" b="0"/>
              <a:pathLst>
                <a:path w="6522351" h="2389962">
                  <a:moveTo>
                    <a:pt x="1094092" y="0"/>
                  </a:moveTo>
                  <a:lnTo>
                    <a:pt x="6522351" y="0"/>
                  </a:lnTo>
                  <a:lnTo>
                    <a:pt x="6522351" y="1295869"/>
                  </a:lnTo>
                  <a:cubicBezTo>
                    <a:pt x="6522351" y="1900123"/>
                    <a:pt x="6032512" y="2389962"/>
                    <a:pt x="5428259" y="2389962"/>
                  </a:cubicBezTo>
                  <a:lnTo>
                    <a:pt x="0" y="2389962"/>
                  </a:lnTo>
                  <a:lnTo>
                    <a:pt x="0" y="1094092"/>
                  </a:lnTo>
                  <a:cubicBezTo>
                    <a:pt x="0" y="489838"/>
                    <a:pt x="489839" y="0"/>
                    <a:pt x="1094092" y="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22" name="Text">
              <a:extLst>
                <a:ext uri="{FF2B5EF4-FFF2-40B4-BE49-F238E27FC236}">
                  <a16:creationId xmlns:a16="http://schemas.microsoft.com/office/drawing/2014/main" id="{BC3C520E-2136-184D-851C-BA07DF1FD009}"/>
                </a:ext>
              </a:extLst>
            </p:cNvPr>
            <p:cNvSpPr txBox="1"/>
            <p:nvPr/>
          </p:nvSpPr>
          <p:spPr>
            <a:xfrm>
              <a:off x="14089624" y="9883665"/>
              <a:ext cx="4884176"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Consectetur</a:t>
              </a:r>
              <a:endParaRPr lang="ru-RU" sz="4000" b="1">
                <a:latin typeface="+mj-lt"/>
                <a:ea typeface="Roboto Condensed" panose="02000000000000000000" pitchFamily="2" charset="0"/>
              </a:endParaRPr>
            </a:p>
          </p:txBody>
        </p:sp>
      </p:grpSp>
      <p:grpSp>
        <p:nvGrpSpPr>
          <p:cNvPr id="25" name="Selector"/>
          <p:cNvGrpSpPr/>
          <p:nvPr/>
        </p:nvGrpSpPr>
        <p:grpSpPr>
          <a:xfrm>
            <a:off x="0" y="5769851"/>
            <a:ext cx="1818386" cy="313017"/>
            <a:chOff x="0" y="4101858"/>
            <a:chExt cx="1818386" cy="313017"/>
          </a:xfrm>
          <a:noFill/>
        </p:grpSpPr>
        <p:sp>
          <p:nvSpPr>
            <p:cNvPr id="26" name="Circle"/>
            <p:cNvSpPr/>
            <p:nvPr/>
          </p:nvSpPr>
          <p:spPr>
            <a:xfrm>
              <a:off x="1505369" y="4101858"/>
              <a:ext cx="287617" cy="287617"/>
            </a:xfrm>
            <a:custGeom>
              <a:avLst/>
              <a:gdLst/>
              <a:ahLst/>
              <a:cxnLst/>
              <a:rect l="0" t="0" r="0" b="0"/>
              <a:pathLst>
                <a:path w="287616" h="287616">
                  <a:moveTo>
                    <a:pt x="0" y="143814"/>
                  </a:moveTo>
                  <a:cubicBezTo>
                    <a:pt x="0" y="64388"/>
                    <a:pt x="64389" y="0"/>
                    <a:pt x="143814" y="0"/>
                  </a:cubicBezTo>
                  <a:cubicBezTo>
                    <a:pt x="223227" y="0"/>
                    <a:pt x="287616" y="64388"/>
                    <a:pt x="287616" y="143814"/>
                  </a:cubicBezTo>
                  <a:cubicBezTo>
                    <a:pt x="287616" y="223240"/>
                    <a:pt x="223227" y="287616"/>
                    <a:pt x="143814" y="287616"/>
                  </a:cubicBezTo>
                  <a:cubicBezTo>
                    <a:pt x="64389" y="287616"/>
                    <a:pt x="0" y="223240"/>
                    <a:pt x="0" y="143814"/>
                  </a:cubicBezTo>
                  <a:close/>
                </a:path>
              </a:pathLst>
            </a:custGeom>
            <a:solidFill>
              <a:schemeClr val="tx2"/>
            </a:solidFill>
            <a:ln w="12700" cap="flat" cmpd="sng">
              <a:noFill/>
              <a:prstDash val="solid"/>
              <a:miter lim="800000"/>
            </a:ln>
          </p:spPr>
          <p:txBody>
            <a:bodyPr anchor="ctr">
              <a:spAutoFit/>
            </a:bodyPr>
            <a:lstStyle/>
            <a:p>
              <a:pPr algn="ctr"/>
              <a:endParaRPr lang="en-US"/>
            </a:p>
          </p:txBody>
        </p:sp>
        <p:sp>
          <p:nvSpPr>
            <p:cNvPr id="27" name="Line"/>
            <p:cNvSpPr/>
            <p:nvPr/>
          </p:nvSpPr>
          <p:spPr>
            <a:xfrm>
              <a:off x="0" y="4245673"/>
              <a:ext cx="1649181" cy="0"/>
            </a:xfrm>
            <a:prstGeom prst="line">
              <a:avLst/>
            </a:prstGeom>
            <a:noFill/>
            <a:ln w="50800" cap="flat" cmpd="sng">
              <a:solidFill>
                <a:schemeClr val="tx2"/>
              </a:solidFill>
              <a:prstDash val="solid"/>
              <a:miter lim="800000"/>
            </a:ln>
          </p:spPr>
          <p:txBody>
            <a:bodyPr anchor="ctr">
              <a:spAutoFit/>
            </a:bodyPr>
            <a:lstStyle/>
            <a:p>
              <a:pPr algn="ctr"/>
              <a:endParaRPr lang="en-US"/>
            </a:p>
          </p:txBody>
        </p:sp>
      </p:grpSp>
    </p:spTree>
    <p:extLst>
      <p:ext uri="{BB962C8B-B14F-4D97-AF65-F5344CB8AC3E}">
        <p14:creationId xmlns:p14="http://schemas.microsoft.com/office/powerpoint/2010/main" val="3160754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4794364" y="0"/>
            <a:ext cx="10428948" cy="13716000"/>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3" name="Spot"/>
          <p:cNvSpPr/>
          <p:nvPr/>
        </p:nvSpPr>
        <p:spPr>
          <a:xfrm>
            <a:off x="16765885" y="2871806"/>
            <a:ext cx="777812" cy="777824"/>
          </a:xfrm>
          <a:custGeom>
            <a:avLst/>
            <a:gdLst/>
            <a:ahLst/>
            <a:cxnLst/>
            <a:rect l="0" t="0" r="0" b="0"/>
            <a:pathLst>
              <a:path w="777811" h="777824">
                <a:moveTo>
                  <a:pt x="0" y="388912"/>
                </a:moveTo>
                <a:cubicBezTo>
                  <a:pt x="0" y="174129"/>
                  <a:pt x="174117" y="0"/>
                  <a:pt x="388899" y="0"/>
                </a:cubicBezTo>
                <a:cubicBezTo>
                  <a:pt x="603681" y="0"/>
                  <a:pt x="777811" y="174129"/>
                  <a:pt x="777811" y="388912"/>
                </a:cubicBezTo>
                <a:cubicBezTo>
                  <a:pt x="777811" y="603694"/>
                  <a:pt x="603681" y="777824"/>
                  <a:pt x="388899" y="777824"/>
                </a:cubicBezTo>
                <a:cubicBezTo>
                  <a:pt x="174117" y="777824"/>
                  <a:pt x="0" y="603694"/>
                  <a:pt x="0" y="388912"/>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14" name="Text"/>
          <p:cNvGrpSpPr/>
          <p:nvPr/>
        </p:nvGrpSpPr>
        <p:grpSpPr>
          <a:xfrm>
            <a:off x="16113397" y="2492514"/>
            <a:ext cx="7289528" cy="4925361"/>
            <a:chOff x="16693862" y="1407928"/>
            <a:chExt cx="7289528" cy="4925361"/>
          </a:xfrm>
        </p:grpSpPr>
        <p:sp>
          <p:nvSpPr>
            <p:cNvPr id="15" name="Text">
              <a:extLst>
                <a:ext uri="{FF2B5EF4-FFF2-40B4-BE49-F238E27FC236}">
                  <a16:creationId xmlns:a16="http://schemas.microsoft.com/office/drawing/2014/main" id="{0AF7382F-D779-7B44-B6E8-EB3716136745}"/>
                </a:ext>
              </a:extLst>
            </p:cNvPr>
            <p:cNvSpPr txBox="1"/>
            <p:nvPr/>
          </p:nvSpPr>
          <p:spPr>
            <a:xfrm>
              <a:off x="16693862" y="3009302"/>
              <a:ext cx="7289528"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6"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Magna Aliqua</a:t>
              </a:r>
              <a:endParaRPr lang="ru-RU" sz="6000" b="1">
                <a:latin typeface="+mj-lt"/>
                <a:ea typeface="Roboto Condensed" panose="02000000000000000000" pitchFamily="2" charset="0"/>
              </a:endParaRPr>
            </a:p>
          </p:txBody>
        </p:sp>
      </p:grpSp>
      <p:sp>
        <p:nvSpPr>
          <p:cNvPr id="17" name="Year"/>
          <p:cNvSpPr txBox="1"/>
          <p:nvPr/>
        </p:nvSpPr>
        <p:spPr>
          <a:xfrm>
            <a:off x="2080225" y="3892308"/>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2015</a:t>
            </a:r>
          </a:p>
        </p:txBody>
      </p:sp>
      <p:sp>
        <p:nvSpPr>
          <p:cNvPr id="18" name="Year"/>
          <p:cNvSpPr txBox="1"/>
          <p:nvPr/>
        </p:nvSpPr>
        <p:spPr>
          <a:xfrm>
            <a:off x="2080225" y="4679466"/>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2016</a:t>
            </a:r>
          </a:p>
        </p:txBody>
      </p:sp>
      <p:sp>
        <p:nvSpPr>
          <p:cNvPr id="19" name="Year"/>
          <p:cNvSpPr txBox="1"/>
          <p:nvPr/>
        </p:nvSpPr>
        <p:spPr>
          <a:xfrm>
            <a:off x="2080225" y="5546331"/>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2017</a:t>
            </a:r>
          </a:p>
        </p:txBody>
      </p:sp>
      <p:sp>
        <p:nvSpPr>
          <p:cNvPr id="20" name="Year"/>
          <p:cNvSpPr txBox="1"/>
          <p:nvPr/>
        </p:nvSpPr>
        <p:spPr>
          <a:xfrm>
            <a:off x="2080225" y="6403581"/>
            <a:ext cx="1708099" cy="762000"/>
          </a:xfrm>
          <a:prstGeom prst="rect">
            <a:avLst/>
          </a:prstGeom>
          <a:noFill/>
          <a:ln>
            <a:noFill/>
          </a:ln>
        </p:spPr>
        <p:txBody>
          <a:bodyPr wrap="square" lIns="0" tIns="0" rIns="0" bIns="0" anchor="t"/>
          <a:lstStyle/>
          <a:p>
            <a:pPr>
              <a:lnSpc>
                <a:spcPts val="6000"/>
              </a:lnSpc>
              <a:defRPr lang="en-US"/>
            </a:pPr>
            <a:r>
              <a:rPr sz="4000" dirty="0">
                <a:ea typeface="Lato-Regular" charset="77"/>
                <a:cs typeface="Lato-Regular" charset="77"/>
              </a:rPr>
              <a:t>2018</a:t>
            </a:r>
          </a:p>
        </p:txBody>
      </p:sp>
      <p:sp>
        <p:nvSpPr>
          <p:cNvPr id="21" name="Year"/>
          <p:cNvSpPr txBox="1"/>
          <p:nvPr/>
        </p:nvSpPr>
        <p:spPr>
          <a:xfrm>
            <a:off x="2080225" y="7208325"/>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2019</a:t>
            </a:r>
          </a:p>
        </p:txBody>
      </p:sp>
      <p:grpSp>
        <p:nvGrpSpPr>
          <p:cNvPr id="23" name="Button"/>
          <p:cNvGrpSpPr/>
          <p:nvPr/>
        </p:nvGrpSpPr>
        <p:grpSpPr>
          <a:xfrm>
            <a:off x="13381196" y="9042627"/>
            <a:ext cx="6522351" cy="2389962"/>
            <a:chOff x="13381196" y="9042627"/>
            <a:chExt cx="6522351" cy="2389962"/>
          </a:xfrm>
        </p:grpSpPr>
        <p:sp>
          <p:nvSpPr>
            <p:cNvPr id="4" name="Button"/>
            <p:cNvSpPr/>
            <p:nvPr/>
          </p:nvSpPr>
          <p:spPr>
            <a:xfrm>
              <a:off x="13381196" y="9042627"/>
              <a:ext cx="6522351" cy="2389962"/>
            </a:xfrm>
            <a:custGeom>
              <a:avLst/>
              <a:gdLst/>
              <a:ahLst/>
              <a:cxnLst/>
              <a:rect l="0" t="0" r="0" b="0"/>
              <a:pathLst>
                <a:path w="6522351" h="2389962">
                  <a:moveTo>
                    <a:pt x="1094092" y="0"/>
                  </a:moveTo>
                  <a:lnTo>
                    <a:pt x="6522351" y="0"/>
                  </a:lnTo>
                  <a:lnTo>
                    <a:pt x="6522351" y="1295869"/>
                  </a:lnTo>
                  <a:cubicBezTo>
                    <a:pt x="6522351" y="1900123"/>
                    <a:pt x="6032512" y="2389962"/>
                    <a:pt x="5428259" y="2389962"/>
                  </a:cubicBezTo>
                  <a:lnTo>
                    <a:pt x="0" y="2389962"/>
                  </a:lnTo>
                  <a:lnTo>
                    <a:pt x="0" y="1094092"/>
                  </a:lnTo>
                  <a:cubicBezTo>
                    <a:pt x="0" y="489838"/>
                    <a:pt x="489839" y="0"/>
                    <a:pt x="1094092" y="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22" name="Text">
              <a:extLst>
                <a:ext uri="{FF2B5EF4-FFF2-40B4-BE49-F238E27FC236}">
                  <a16:creationId xmlns:a16="http://schemas.microsoft.com/office/drawing/2014/main" id="{BC3C520E-2136-184D-851C-BA07DF1FD009}"/>
                </a:ext>
              </a:extLst>
            </p:cNvPr>
            <p:cNvSpPr txBox="1"/>
            <p:nvPr/>
          </p:nvSpPr>
          <p:spPr>
            <a:xfrm>
              <a:off x="14089624" y="9883665"/>
              <a:ext cx="4884176"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Magna ALiqua</a:t>
              </a:r>
              <a:endParaRPr lang="ru-RU" sz="4000" b="1">
                <a:latin typeface="+mj-lt"/>
                <a:ea typeface="Roboto Condensed" panose="02000000000000000000" pitchFamily="2" charset="0"/>
              </a:endParaRPr>
            </a:p>
          </p:txBody>
        </p:sp>
      </p:grpSp>
      <p:grpSp>
        <p:nvGrpSpPr>
          <p:cNvPr id="25" name="Selector"/>
          <p:cNvGrpSpPr/>
          <p:nvPr/>
        </p:nvGrpSpPr>
        <p:grpSpPr>
          <a:xfrm>
            <a:off x="0" y="6571950"/>
            <a:ext cx="1818386" cy="313017"/>
            <a:chOff x="0" y="4101858"/>
            <a:chExt cx="1818386" cy="313017"/>
          </a:xfrm>
          <a:noFill/>
        </p:grpSpPr>
        <p:sp>
          <p:nvSpPr>
            <p:cNvPr id="26" name="Circle"/>
            <p:cNvSpPr/>
            <p:nvPr/>
          </p:nvSpPr>
          <p:spPr>
            <a:xfrm>
              <a:off x="1505369" y="4101858"/>
              <a:ext cx="287617" cy="287617"/>
            </a:xfrm>
            <a:custGeom>
              <a:avLst/>
              <a:gdLst/>
              <a:ahLst/>
              <a:cxnLst/>
              <a:rect l="0" t="0" r="0" b="0"/>
              <a:pathLst>
                <a:path w="287616" h="287616">
                  <a:moveTo>
                    <a:pt x="0" y="143814"/>
                  </a:moveTo>
                  <a:cubicBezTo>
                    <a:pt x="0" y="64388"/>
                    <a:pt x="64389" y="0"/>
                    <a:pt x="143814" y="0"/>
                  </a:cubicBezTo>
                  <a:cubicBezTo>
                    <a:pt x="223227" y="0"/>
                    <a:pt x="287616" y="64388"/>
                    <a:pt x="287616" y="143814"/>
                  </a:cubicBezTo>
                  <a:cubicBezTo>
                    <a:pt x="287616" y="223240"/>
                    <a:pt x="223227" y="287616"/>
                    <a:pt x="143814" y="287616"/>
                  </a:cubicBezTo>
                  <a:cubicBezTo>
                    <a:pt x="64389" y="287616"/>
                    <a:pt x="0" y="223240"/>
                    <a:pt x="0" y="143814"/>
                  </a:cubicBezTo>
                  <a:close/>
                </a:path>
              </a:pathLst>
            </a:custGeom>
            <a:solidFill>
              <a:schemeClr val="tx2"/>
            </a:solidFill>
            <a:ln w="12700" cap="flat" cmpd="sng">
              <a:noFill/>
              <a:prstDash val="solid"/>
              <a:miter lim="800000"/>
            </a:ln>
          </p:spPr>
          <p:txBody>
            <a:bodyPr anchor="ctr">
              <a:spAutoFit/>
            </a:bodyPr>
            <a:lstStyle/>
            <a:p>
              <a:pPr algn="ctr"/>
              <a:endParaRPr lang="en-US"/>
            </a:p>
          </p:txBody>
        </p:sp>
        <p:sp>
          <p:nvSpPr>
            <p:cNvPr id="27" name="Line"/>
            <p:cNvSpPr/>
            <p:nvPr/>
          </p:nvSpPr>
          <p:spPr>
            <a:xfrm>
              <a:off x="0" y="4245673"/>
              <a:ext cx="1649181" cy="0"/>
            </a:xfrm>
            <a:prstGeom prst="line">
              <a:avLst/>
            </a:prstGeom>
            <a:noFill/>
            <a:ln w="50800" cap="flat" cmpd="sng">
              <a:solidFill>
                <a:schemeClr val="tx2"/>
              </a:solidFill>
              <a:prstDash val="solid"/>
              <a:miter lim="800000"/>
            </a:ln>
          </p:spPr>
          <p:txBody>
            <a:bodyPr anchor="ctr">
              <a:spAutoFit/>
            </a:bodyPr>
            <a:lstStyle/>
            <a:p>
              <a:pPr algn="ctr"/>
              <a:endParaRPr lang="en-US"/>
            </a:p>
          </p:txBody>
        </p:sp>
      </p:grpSp>
    </p:spTree>
    <p:extLst>
      <p:ext uri="{BB962C8B-B14F-4D97-AF65-F5344CB8AC3E}">
        <p14:creationId xmlns:p14="http://schemas.microsoft.com/office/powerpoint/2010/main" val="1939385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671779"/>
            <a:ext cx="14982012" cy="9716465"/>
          </a:xfrm>
          <a:prstGeom prst="rect">
            <a:avLst/>
          </a:prstGeom>
          <a:pattFill prst="dkDnDiag">
            <a:fgClr>
              <a:schemeClr val="bg1">
                <a:lumMod val="85000"/>
              </a:schemeClr>
            </a:fgClr>
            <a:bgClr>
              <a:schemeClr val="bg1">
                <a:lumMod val="95000"/>
              </a:schemeClr>
            </a:bgClr>
          </a:pattFill>
          <a:ln w="12700" cap="flat" cmpd="sng">
            <a:noFill/>
            <a:prstDash val="solid"/>
            <a:miter lim="800000"/>
          </a:ln>
        </p:spPr>
        <p:txBody>
          <a:bodyPr anchor="ctr">
            <a:spAutoFit/>
          </a:bodyPr>
          <a:lstStyle/>
          <a:p>
            <a:pPr algn="ctr"/>
            <a:endParaRPr lang="en-US"/>
          </a:p>
        </p:txBody>
      </p:sp>
      <p:sp>
        <p:nvSpPr>
          <p:cNvPr id="4" name="Color Mask"/>
          <p:cNvSpPr txBox="1"/>
          <p:nvPr/>
        </p:nvSpPr>
        <p:spPr>
          <a:xfrm>
            <a:off x="952588" y="3046933"/>
            <a:ext cx="14982013" cy="9716465"/>
          </a:xfrm>
          <a:prstGeom prst="rect">
            <a:avLst/>
          </a:prstGeom>
          <a:gradFill flip="none" rotWithShape="1">
            <a:gsLst>
              <a:gs pos="0">
                <a:schemeClr val="accent2">
                  <a:alpha val="80000"/>
                </a:schemeClr>
              </a:gs>
              <a:gs pos="100000">
                <a:schemeClr val="accent1">
                  <a:alpha val="80000"/>
                </a:schemeClr>
              </a:gs>
            </a:gsLst>
            <a:lin ang="13500000" scaled="1"/>
            <a:tileRect/>
          </a:gradFill>
          <a:ln>
            <a:noFill/>
          </a:ln>
        </p:spPr>
        <p:txBody>
          <a:bodyPr wrap="square" lIns="0" tIns="6197600" rIns="0" bIns="0" anchor="t"/>
          <a:lstStyle/>
          <a:p>
            <a:pPr indent="6604000">
              <a:lnSpc>
                <a:spcPts val="6000"/>
              </a:lnSpc>
              <a:defRPr lang="en-US"/>
            </a:pPr>
            <a:endParaRPr sz="6000">
              <a:solidFill>
                <a:srgbClr val="FFFFFF"/>
              </a:solidFill>
              <a:latin typeface="Montserrat-Regular" charset="77"/>
              <a:ea typeface="Montserrat-Regular" charset="77"/>
              <a:cs typeface="Montserrat-Regular" charset="77"/>
            </a:endParaRPr>
          </a:p>
        </p:txBody>
      </p:sp>
      <p:grpSp>
        <p:nvGrpSpPr>
          <p:cNvPr id="11" name="Text"/>
          <p:cNvGrpSpPr/>
          <p:nvPr/>
        </p:nvGrpSpPr>
        <p:grpSpPr>
          <a:xfrm>
            <a:off x="17435655" y="1382191"/>
            <a:ext cx="5805942" cy="7198182"/>
            <a:chOff x="17435655" y="1382191"/>
            <a:chExt cx="5805942" cy="7198182"/>
          </a:xfrm>
        </p:grpSpPr>
        <p:sp>
          <p:nvSpPr>
            <p:cNvPr id="6" name="Title frame"/>
            <p:cNvSpPr/>
            <p:nvPr/>
          </p:nvSpPr>
          <p:spPr>
            <a:xfrm>
              <a:off x="21063089" y="1382191"/>
              <a:ext cx="1193800" cy="1041400"/>
            </a:xfrm>
            <a:prstGeom prst="rect">
              <a:avLst/>
            </a:prstGeom>
            <a:solidFill>
              <a:schemeClr val="accent1"/>
            </a:solidFill>
            <a:ln w="12700" cap="flat" cmpd="sng">
              <a:noFill/>
              <a:prstDash val="solid"/>
              <a:miter lim="800000"/>
            </a:ln>
          </p:spPr>
          <p:txBody>
            <a:bodyPr anchor="ctr">
              <a:spAutoFit/>
            </a:bodyPr>
            <a:lstStyle/>
            <a:p>
              <a:pPr algn="ctr"/>
              <a:endParaRPr lang="en-US"/>
            </a:p>
          </p:txBody>
        </p:sp>
        <p:sp>
          <p:nvSpPr>
            <p:cNvPr id="8" name="Text">
              <a:extLst>
                <a:ext uri="{FF2B5EF4-FFF2-40B4-BE49-F238E27FC236}">
                  <a16:creationId xmlns:a16="http://schemas.microsoft.com/office/drawing/2014/main" id="{0AF7382F-D779-7B44-B6E8-EB3716136745}"/>
                </a:ext>
              </a:extLst>
            </p:cNvPr>
            <p:cNvSpPr txBox="1"/>
            <p:nvPr/>
          </p:nvSpPr>
          <p:spPr>
            <a:xfrm>
              <a:off x="17435655" y="2996665"/>
              <a:ext cx="5805942" cy="5583708"/>
            </a:xfrm>
            <a:prstGeom prst="rect">
              <a:avLst/>
            </a:prstGeom>
            <a:noFill/>
          </p:spPr>
          <p:txBody>
            <a:bodyPr wrap="square" rtlCol="0">
              <a:spAutoFit/>
            </a:bodyPr>
            <a:lstStyle/>
            <a:p>
              <a:pPr indent="288000" algn="just">
                <a:lnSpc>
                  <a:spcPct val="150000"/>
                </a:lnSpc>
                <a:tabLst>
                  <a:tab pos="217488" algn="l"/>
                </a:tabLst>
              </a:pPr>
              <a:r>
                <a:rPr lang="en-US" sz="16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9" name="Text">
              <a:extLst>
                <a:ext uri="{FF2B5EF4-FFF2-40B4-BE49-F238E27FC236}">
                  <a16:creationId xmlns:a16="http://schemas.microsoft.com/office/drawing/2014/main" id="{BC3C520E-2136-184D-851C-BA07DF1FD009}"/>
                </a:ext>
              </a:extLst>
            </p:cNvPr>
            <p:cNvSpPr txBox="1"/>
            <p:nvPr/>
          </p:nvSpPr>
          <p:spPr>
            <a:xfrm>
              <a:off x="18332124" y="1407928"/>
              <a:ext cx="4013004" cy="1015663"/>
            </a:xfrm>
            <a:prstGeom prst="rect">
              <a:avLst/>
            </a:prstGeom>
            <a:noFill/>
            <a:ln>
              <a:noFill/>
            </a:ln>
          </p:spPr>
          <p:txBody>
            <a:bodyPr wrap="square" rtlCol="0">
              <a:spAutoFit/>
            </a:bodyPr>
            <a:lstStyle/>
            <a:p>
              <a:pPr algn="ctr"/>
              <a:r>
                <a:rPr lang="en-US" sz="6000" b="1" dirty="0">
                  <a:latin typeface="+mj-lt"/>
                  <a:ea typeface="Roboto Condensed" panose="02000000000000000000" pitchFamily="2" charset="0"/>
                </a:rPr>
                <a:t>About</a:t>
              </a:r>
              <a:r>
                <a:rPr lang="en-US" sz="6000" b="1" dirty="0">
                  <a:solidFill>
                    <a:schemeClr val="accent3"/>
                  </a:solidFill>
                  <a:latin typeface="+mj-lt"/>
                  <a:ea typeface="Roboto Condensed" panose="02000000000000000000" pitchFamily="2" charset="0"/>
                </a:rPr>
                <a:t> </a:t>
              </a:r>
              <a:r>
                <a:rPr lang="en-US" sz="6000" b="1" dirty="0">
                  <a:solidFill>
                    <a:schemeClr val="bg1"/>
                  </a:solidFill>
                  <a:latin typeface="+mj-lt"/>
                  <a:ea typeface="Roboto Condensed" panose="02000000000000000000" pitchFamily="2" charset="0"/>
                </a:rPr>
                <a:t>Us</a:t>
              </a:r>
              <a:endParaRPr lang="ru-RU" sz="6000" b="1" dirty="0">
                <a:solidFill>
                  <a:schemeClr val="bg1"/>
                </a:solidFill>
                <a:latin typeface="+mj-lt"/>
                <a:ea typeface="Roboto Condensed" panose="02000000000000000000" pitchFamily="2" charset="0"/>
              </a:endParaRPr>
            </a:p>
          </p:txBody>
        </p:sp>
      </p:grpSp>
      <p:sp>
        <p:nvSpPr>
          <p:cNvPr id="10" name="Text">
            <a:extLst>
              <a:ext uri="{FF2B5EF4-FFF2-40B4-BE49-F238E27FC236}">
                <a16:creationId xmlns:a16="http://schemas.microsoft.com/office/drawing/2014/main" id="{BC3C520E-2136-184D-851C-BA07DF1FD009}"/>
              </a:ext>
            </a:extLst>
          </p:cNvPr>
          <p:cNvSpPr txBox="1"/>
          <p:nvPr/>
        </p:nvSpPr>
        <p:spPr>
          <a:xfrm>
            <a:off x="6935416" y="9018240"/>
            <a:ext cx="794032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“Some Text Here”</a:t>
            </a:r>
            <a:endParaRPr lang="ru-RU" sz="6000" b="1">
              <a:solidFill>
                <a:schemeClr val="bg1"/>
              </a:solidFill>
              <a:latin typeface="+mj-lt"/>
              <a:ea typeface="Roboto Condensed" panose="02000000000000000000"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4794364" y="0"/>
            <a:ext cx="10428948" cy="13716000"/>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3" name="Spot"/>
          <p:cNvSpPr/>
          <p:nvPr/>
        </p:nvSpPr>
        <p:spPr>
          <a:xfrm>
            <a:off x="17422373" y="2871806"/>
            <a:ext cx="777812" cy="777824"/>
          </a:xfrm>
          <a:custGeom>
            <a:avLst/>
            <a:gdLst/>
            <a:ahLst/>
            <a:cxnLst/>
            <a:rect l="0" t="0" r="0" b="0"/>
            <a:pathLst>
              <a:path w="777811" h="777824">
                <a:moveTo>
                  <a:pt x="0" y="388912"/>
                </a:moveTo>
                <a:cubicBezTo>
                  <a:pt x="0" y="174129"/>
                  <a:pt x="174117" y="0"/>
                  <a:pt x="388899" y="0"/>
                </a:cubicBezTo>
                <a:cubicBezTo>
                  <a:pt x="603681" y="0"/>
                  <a:pt x="777811" y="174129"/>
                  <a:pt x="777811" y="388912"/>
                </a:cubicBezTo>
                <a:cubicBezTo>
                  <a:pt x="777811" y="603694"/>
                  <a:pt x="603681" y="777824"/>
                  <a:pt x="388899" y="777824"/>
                </a:cubicBezTo>
                <a:cubicBezTo>
                  <a:pt x="174117" y="777824"/>
                  <a:pt x="0" y="603694"/>
                  <a:pt x="0" y="388912"/>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14" name="Text"/>
          <p:cNvGrpSpPr/>
          <p:nvPr/>
        </p:nvGrpSpPr>
        <p:grpSpPr>
          <a:xfrm>
            <a:off x="16113397" y="2492514"/>
            <a:ext cx="7289528" cy="4925361"/>
            <a:chOff x="16693862" y="1407928"/>
            <a:chExt cx="7289528" cy="4925361"/>
          </a:xfrm>
        </p:grpSpPr>
        <p:sp>
          <p:nvSpPr>
            <p:cNvPr id="15" name="Text">
              <a:extLst>
                <a:ext uri="{FF2B5EF4-FFF2-40B4-BE49-F238E27FC236}">
                  <a16:creationId xmlns:a16="http://schemas.microsoft.com/office/drawing/2014/main" id="{0AF7382F-D779-7B44-B6E8-EB3716136745}"/>
                </a:ext>
              </a:extLst>
            </p:cNvPr>
            <p:cNvSpPr txBox="1"/>
            <p:nvPr/>
          </p:nvSpPr>
          <p:spPr>
            <a:xfrm>
              <a:off x="16693862" y="3009302"/>
              <a:ext cx="7289528"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6" name="Text">
              <a:extLst>
                <a:ext uri="{FF2B5EF4-FFF2-40B4-BE49-F238E27FC236}">
                  <a16:creationId xmlns:a16="http://schemas.microsoft.com/office/drawing/2014/main" id="{BC3C520E-2136-184D-851C-BA07DF1FD009}"/>
                </a:ext>
              </a:extLst>
            </p:cNvPr>
            <p:cNvSpPr txBox="1"/>
            <p:nvPr/>
          </p:nvSpPr>
          <p:spPr>
            <a:xfrm>
              <a:off x="16966791" y="140792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Incididunt</a:t>
              </a:r>
              <a:endParaRPr lang="ru-RU" sz="6000" b="1">
                <a:latin typeface="+mj-lt"/>
                <a:ea typeface="Roboto Condensed" panose="02000000000000000000" pitchFamily="2" charset="0"/>
              </a:endParaRPr>
            </a:p>
          </p:txBody>
        </p:sp>
      </p:grpSp>
      <p:sp>
        <p:nvSpPr>
          <p:cNvPr id="17" name="Year"/>
          <p:cNvSpPr txBox="1"/>
          <p:nvPr/>
        </p:nvSpPr>
        <p:spPr>
          <a:xfrm>
            <a:off x="2080225" y="3892308"/>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2015</a:t>
            </a:r>
          </a:p>
        </p:txBody>
      </p:sp>
      <p:sp>
        <p:nvSpPr>
          <p:cNvPr id="18" name="Year"/>
          <p:cNvSpPr txBox="1"/>
          <p:nvPr/>
        </p:nvSpPr>
        <p:spPr>
          <a:xfrm>
            <a:off x="2080225" y="4679466"/>
            <a:ext cx="1708099" cy="762000"/>
          </a:xfrm>
          <a:prstGeom prst="rect">
            <a:avLst/>
          </a:prstGeom>
          <a:noFill/>
          <a:ln>
            <a:noFill/>
          </a:ln>
        </p:spPr>
        <p:txBody>
          <a:bodyPr wrap="square" lIns="0" tIns="0" rIns="0" bIns="0" anchor="t"/>
          <a:lstStyle/>
          <a:p>
            <a:pPr>
              <a:lnSpc>
                <a:spcPts val="6000"/>
              </a:lnSpc>
              <a:defRPr lang="en-US"/>
            </a:pPr>
            <a:r>
              <a:rPr sz="4000">
                <a:solidFill>
                  <a:schemeClr val="tx2">
                    <a:lumMod val="40000"/>
                    <a:lumOff val="60000"/>
                  </a:schemeClr>
                </a:solidFill>
                <a:ea typeface="Lato-Regular" charset="77"/>
                <a:cs typeface="Lato-Regular" charset="77"/>
              </a:rPr>
              <a:t>2016</a:t>
            </a:r>
          </a:p>
        </p:txBody>
      </p:sp>
      <p:sp>
        <p:nvSpPr>
          <p:cNvPr id="19" name="Year"/>
          <p:cNvSpPr txBox="1"/>
          <p:nvPr/>
        </p:nvSpPr>
        <p:spPr>
          <a:xfrm>
            <a:off x="2080225" y="5546331"/>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2017</a:t>
            </a:r>
          </a:p>
        </p:txBody>
      </p:sp>
      <p:sp>
        <p:nvSpPr>
          <p:cNvPr id="20" name="Year"/>
          <p:cNvSpPr txBox="1"/>
          <p:nvPr/>
        </p:nvSpPr>
        <p:spPr>
          <a:xfrm>
            <a:off x="2080225" y="6403581"/>
            <a:ext cx="1708099" cy="762000"/>
          </a:xfrm>
          <a:prstGeom prst="rect">
            <a:avLst/>
          </a:prstGeom>
          <a:noFill/>
          <a:ln>
            <a:noFill/>
          </a:ln>
        </p:spPr>
        <p:txBody>
          <a:bodyPr wrap="square" lIns="0" tIns="0" rIns="0" bIns="0" anchor="t"/>
          <a:lstStyle/>
          <a:p>
            <a:pPr>
              <a:lnSpc>
                <a:spcPts val="6000"/>
              </a:lnSpc>
              <a:defRPr lang="en-US"/>
            </a:pPr>
            <a:r>
              <a:rPr sz="4000" dirty="0">
                <a:solidFill>
                  <a:schemeClr val="tx2">
                    <a:lumMod val="40000"/>
                    <a:lumOff val="60000"/>
                  </a:schemeClr>
                </a:solidFill>
                <a:ea typeface="Lato-Regular" charset="77"/>
                <a:cs typeface="Lato-Regular" charset="77"/>
              </a:rPr>
              <a:t>2018</a:t>
            </a:r>
          </a:p>
        </p:txBody>
      </p:sp>
      <p:sp>
        <p:nvSpPr>
          <p:cNvPr id="21" name="Year"/>
          <p:cNvSpPr txBox="1"/>
          <p:nvPr/>
        </p:nvSpPr>
        <p:spPr>
          <a:xfrm>
            <a:off x="2080225" y="7208325"/>
            <a:ext cx="1708099" cy="762000"/>
          </a:xfrm>
          <a:prstGeom prst="rect">
            <a:avLst/>
          </a:prstGeom>
          <a:noFill/>
          <a:ln>
            <a:noFill/>
          </a:ln>
        </p:spPr>
        <p:txBody>
          <a:bodyPr wrap="square" lIns="0" tIns="0" rIns="0" bIns="0" anchor="t"/>
          <a:lstStyle/>
          <a:p>
            <a:pPr>
              <a:lnSpc>
                <a:spcPts val="6000"/>
              </a:lnSpc>
              <a:defRPr lang="en-US"/>
            </a:pPr>
            <a:r>
              <a:rPr sz="4000" dirty="0">
                <a:ea typeface="Lato-Regular" charset="77"/>
                <a:cs typeface="Lato-Regular" charset="77"/>
              </a:rPr>
              <a:t>2019</a:t>
            </a:r>
          </a:p>
        </p:txBody>
      </p:sp>
      <p:grpSp>
        <p:nvGrpSpPr>
          <p:cNvPr id="23" name="Button"/>
          <p:cNvGrpSpPr/>
          <p:nvPr/>
        </p:nvGrpSpPr>
        <p:grpSpPr>
          <a:xfrm>
            <a:off x="13381196" y="9042627"/>
            <a:ext cx="6522351" cy="2389962"/>
            <a:chOff x="13381196" y="9042627"/>
            <a:chExt cx="6522351" cy="2389962"/>
          </a:xfrm>
        </p:grpSpPr>
        <p:sp>
          <p:nvSpPr>
            <p:cNvPr id="4" name="Button"/>
            <p:cNvSpPr/>
            <p:nvPr/>
          </p:nvSpPr>
          <p:spPr>
            <a:xfrm>
              <a:off x="13381196" y="9042627"/>
              <a:ext cx="6522351" cy="2389962"/>
            </a:xfrm>
            <a:custGeom>
              <a:avLst/>
              <a:gdLst/>
              <a:ahLst/>
              <a:cxnLst/>
              <a:rect l="0" t="0" r="0" b="0"/>
              <a:pathLst>
                <a:path w="6522351" h="2389962">
                  <a:moveTo>
                    <a:pt x="1094092" y="0"/>
                  </a:moveTo>
                  <a:lnTo>
                    <a:pt x="6522351" y="0"/>
                  </a:lnTo>
                  <a:lnTo>
                    <a:pt x="6522351" y="1295869"/>
                  </a:lnTo>
                  <a:cubicBezTo>
                    <a:pt x="6522351" y="1900123"/>
                    <a:pt x="6032512" y="2389962"/>
                    <a:pt x="5428259" y="2389962"/>
                  </a:cubicBezTo>
                  <a:lnTo>
                    <a:pt x="0" y="2389962"/>
                  </a:lnTo>
                  <a:lnTo>
                    <a:pt x="0" y="1094092"/>
                  </a:lnTo>
                  <a:cubicBezTo>
                    <a:pt x="0" y="489838"/>
                    <a:pt x="489839" y="0"/>
                    <a:pt x="1094092" y="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22" name="Text">
              <a:extLst>
                <a:ext uri="{FF2B5EF4-FFF2-40B4-BE49-F238E27FC236}">
                  <a16:creationId xmlns:a16="http://schemas.microsoft.com/office/drawing/2014/main" id="{BC3C520E-2136-184D-851C-BA07DF1FD009}"/>
                </a:ext>
              </a:extLst>
            </p:cNvPr>
            <p:cNvSpPr txBox="1"/>
            <p:nvPr/>
          </p:nvSpPr>
          <p:spPr>
            <a:xfrm>
              <a:off x="14089624" y="9883665"/>
              <a:ext cx="4884176"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Incididunt</a:t>
              </a:r>
              <a:endParaRPr lang="ru-RU" sz="4000" b="1">
                <a:latin typeface="+mj-lt"/>
                <a:ea typeface="Roboto Condensed" panose="02000000000000000000" pitchFamily="2" charset="0"/>
              </a:endParaRPr>
            </a:p>
          </p:txBody>
        </p:sp>
      </p:grpSp>
      <p:grpSp>
        <p:nvGrpSpPr>
          <p:cNvPr id="25" name="Selector"/>
          <p:cNvGrpSpPr/>
          <p:nvPr/>
        </p:nvGrpSpPr>
        <p:grpSpPr>
          <a:xfrm>
            <a:off x="0" y="7374049"/>
            <a:ext cx="1818386" cy="313017"/>
            <a:chOff x="0" y="4101858"/>
            <a:chExt cx="1818386" cy="313017"/>
          </a:xfrm>
          <a:noFill/>
        </p:grpSpPr>
        <p:sp>
          <p:nvSpPr>
            <p:cNvPr id="26" name="Circle"/>
            <p:cNvSpPr/>
            <p:nvPr/>
          </p:nvSpPr>
          <p:spPr>
            <a:xfrm>
              <a:off x="1505369" y="4101858"/>
              <a:ext cx="287617" cy="287617"/>
            </a:xfrm>
            <a:custGeom>
              <a:avLst/>
              <a:gdLst/>
              <a:ahLst/>
              <a:cxnLst/>
              <a:rect l="0" t="0" r="0" b="0"/>
              <a:pathLst>
                <a:path w="287616" h="287616">
                  <a:moveTo>
                    <a:pt x="0" y="143814"/>
                  </a:moveTo>
                  <a:cubicBezTo>
                    <a:pt x="0" y="64388"/>
                    <a:pt x="64389" y="0"/>
                    <a:pt x="143814" y="0"/>
                  </a:cubicBezTo>
                  <a:cubicBezTo>
                    <a:pt x="223227" y="0"/>
                    <a:pt x="287616" y="64388"/>
                    <a:pt x="287616" y="143814"/>
                  </a:cubicBezTo>
                  <a:cubicBezTo>
                    <a:pt x="287616" y="223240"/>
                    <a:pt x="223227" y="287616"/>
                    <a:pt x="143814" y="287616"/>
                  </a:cubicBezTo>
                  <a:cubicBezTo>
                    <a:pt x="64389" y="287616"/>
                    <a:pt x="0" y="223240"/>
                    <a:pt x="0" y="143814"/>
                  </a:cubicBezTo>
                  <a:close/>
                </a:path>
              </a:pathLst>
            </a:custGeom>
            <a:solidFill>
              <a:schemeClr val="tx2"/>
            </a:solidFill>
            <a:ln w="12700" cap="flat" cmpd="sng">
              <a:noFill/>
              <a:prstDash val="solid"/>
              <a:miter lim="800000"/>
            </a:ln>
          </p:spPr>
          <p:txBody>
            <a:bodyPr anchor="ctr">
              <a:spAutoFit/>
            </a:bodyPr>
            <a:lstStyle/>
            <a:p>
              <a:pPr algn="ctr"/>
              <a:endParaRPr lang="en-US"/>
            </a:p>
          </p:txBody>
        </p:sp>
        <p:sp>
          <p:nvSpPr>
            <p:cNvPr id="27" name="Line"/>
            <p:cNvSpPr/>
            <p:nvPr/>
          </p:nvSpPr>
          <p:spPr>
            <a:xfrm>
              <a:off x="0" y="4245673"/>
              <a:ext cx="1649181" cy="0"/>
            </a:xfrm>
            <a:prstGeom prst="line">
              <a:avLst/>
            </a:prstGeom>
            <a:noFill/>
            <a:ln w="50800" cap="flat" cmpd="sng">
              <a:solidFill>
                <a:schemeClr val="tx2"/>
              </a:solidFill>
              <a:prstDash val="solid"/>
              <a:miter lim="800000"/>
            </a:ln>
          </p:spPr>
          <p:txBody>
            <a:bodyPr anchor="ctr">
              <a:spAutoFit/>
            </a:bodyPr>
            <a:lstStyle/>
            <a:p>
              <a:pPr algn="ctr"/>
              <a:endParaRPr lang="en-US"/>
            </a:p>
          </p:txBody>
        </p:sp>
      </p:grpSp>
    </p:spTree>
    <p:extLst>
      <p:ext uri="{BB962C8B-B14F-4D97-AF65-F5344CB8AC3E}">
        <p14:creationId xmlns:p14="http://schemas.microsoft.com/office/powerpoint/2010/main" val="852052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12192002" y="-2"/>
            <a:ext cx="12192000" cy="13715999"/>
          </a:xfrm>
          <a:custGeom>
            <a:avLst/>
            <a:gdLst/>
            <a:ahLst/>
            <a:cxnLst/>
            <a:rect l="0" t="0" r="0" b="0"/>
            <a:pathLst>
              <a:path w="12192000" h="13716000">
                <a:moveTo>
                  <a:pt x="12192000" y="10221810"/>
                </a:moveTo>
                <a:lnTo>
                  <a:pt x="12192000" y="0"/>
                </a:lnTo>
                <a:lnTo>
                  <a:pt x="0" y="0"/>
                </a:lnTo>
                <a:lnTo>
                  <a:pt x="0" y="13716000"/>
                </a:lnTo>
                <a:cubicBezTo>
                  <a:pt x="0" y="12425083"/>
                  <a:pt x="1046492" y="11378577"/>
                  <a:pt x="2337422" y="11378577"/>
                </a:cubicBezTo>
                <a:lnTo>
                  <a:pt x="11035233" y="11378577"/>
                </a:lnTo>
                <a:cubicBezTo>
                  <a:pt x="11674094" y="11378577"/>
                  <a:pt x="12192000" y="10860671"/>
                  <a:pt x="12192000" y="10221810"/>
                </a:cubicBez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Dark shape"/>
          <p:cNvSpPr/>
          <p:nvPr/>
        </p:nvSpPr>
        <p:spPr>
          <a:xfrm>
            <a:off x="-3" y="-2"/>
            <a:ext cx="12191999" cy="4239653"/>
          </a:xfrm>
          <a:custGeom>
            <a:avLst/>
            <a:gdLst/>
            <a:ahLst/>
            <a:cxnLst/>
            <a:rect l="0" t="0" r="0" b="0"/>
            <a:pathLst>
              <a:path w="12192000" h="4239653">
                <a:moveTo>
                  <a:pt x="0" y="0"/>
                </a:moveTo>
                <a:lnTo>
                  <a:pt x="0" y="1902231"/>
                </a:lnTo>
                <a:lnTo>
                  <a:pt x="9854577" y="1902231"/>
                </a:lnTo>
                <a:cubicBezTo>
                  <a:pt x="11145507" y="1902231"/>
                  <a:pt x="12192000" y="2948736"/>
                  <a:pt x="12192000" y="4239653"/>
                </a:cubicBezTo>
                <a:lnTo>
                  <a:pt x="12192000" y="0"/>
                </a:lnTo>
                <a:close/>
              </a:path>
            </a:pathLst>
          </a:custGeom>
          <a:solidFill>
            <a:srgbClr val="454444"/>
          </a:solidFill>
          <a:ln w="12700" cap="flat" cmpd="sng">
            <a:noFill/>
            <a:prstDash val="solid"/>
            <a:miter lim="800000"/>
          </a:ln>
        </p:spPr>
        <p:txBody>
          <a:bodyPr anchor="ctr">
            <a:spAutoFit/>
          </a:bodyPr>
          <a:lstStyle/>
          <a:p>
            <a:pPr algn="ctr"/>
            <a:endParaRPr lang="en-US"/>
          </a:p>
        </p:txBody>
      </p:sp>
      <p:grpSp>
        <p:nvGrpSpPr>
          <p:cNvPr id="8" name="Title"/>
          <p:cNvGrpSpPr/>
          <p:nvPr/>
        </p:nvGrpSpPr>
        <p:grpSpPr>
          <a:xfrm>
            <a:off x="2640639" y="3223651"/>
            <a:ext cx="6910714" cy="1016000"/>
            <a:chOff x="8736643" y="656755"/>
            <a:chExt cx="6910714" cy="1016000"/>
          </a:xfrm>
        </p:grpSpPr>
        <p:sp>
          <p:nvSpPr>
            <p:cNvPr id="9" name="Frame"/>
            <p:cNvSpPr/>
            <p:nvPr/>
          </p:nvSpPr>
          <p:spPr>
            <a:xfrm>
              <a:off x="9096375" y="656755"/>
              <a:ext cx="1749425"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10" name="Title">
              <a:extLst>
                <a:ext uri="{FF2B5EF4-FFF2-40B4-BE49-F238E27FC236}">
                  <a16:creationId xmlns:a16="http://schemas.microsoft.com/office/drawing/2014/main" id="{BC3C520E-2136-184D-851C-BA07DF1FD009}"/>
                </a:ext>
              </a:extLst>
            </p:cNvPr>
            <p:cNvSpPr txBox="1"/>
            <p:nvPr/>
          </p:nvSpPr>
          <p:spPr>
            <a:xfrm>
              <a:off x="8736643" y="656949"/>
              <a:ext cx="691071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Our</a:t>
              </a:r>
              <a:r>
                <a:rPr lang="en-US" sz="6000" b="1">
                  <a:latin typeface="+mj-lt"/>
                  <a:ea typeface="Roboto Condensed" panose="02000000000000000000" pitchFamily="2" charset="0"/>
                </a:rPr>
                <a:t> Customers</a:t>
              </a:r>
              <a:endParaRPr lang="ru-RU" sz="6000" b="1">
                <a:solidFill>
                  <a:schemeClr val="bg1"/>
                </a:solidFill>
                <a:latin typeface="+mj-lt"/>
                <a:ea typeface="Roboto Condensed" panose="02000000000000000000" pitchFamily="2" charset="0"/>
              </a:endParaRPr>
            </a:p>
          </p:txBody>
        </p:sp>
      </p:grpSp>
      <p:sp>
        <p:nvSpPr>
          <p:cNvPr id="11" name="Text">
            <a:extLst>
              <a:ext uri="{FF2B5EF4-FFF2-40B4-BE49-F238E27FC236}">
                <a16:creationId xmlns:a16="http://schemas.microsoft.com/office/drawing/2014/main" id="{0AF7382F-D779-7B44-B6E8-EB3716136745}"/>
              </a:ext>
            </a:extLst>
          </p:cNvPr>
          <p:cNvSpPr txBox="1"/>
          <p:nvPr/>
        </p:nvSpPr>
        <p:spPr>
          <a:xfrm>
            <a:off x="1411591" y="4701435"/>
            <a:ext cx="9241612" cy="7017306"/>
          </a:xfrm>
          <a:prstGeom prst="rect">
            <a:avLst/>
          </a:prstGeom>
          <a:noFill/>
        </p:spPr>
        <p:txBody>
          <a:bodyPr wrap="square" rtlCol="0">
            <a:spAutoFit/>
          </a:bodyPr>
          <a:lstStyle/>
          <a:p>
            <a:pPr indent="288000" algn="just">
              <a:lnSpc>
                <a:spcPct val="150000"/>
              </a:lnSpc>
              <a:spcBef>
                <a:spcPts val="1800"/>
              </a:spcBef>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a:p>
            <a:pPr indent="288000" algn="just">
              <a:lnSpc>
                <a:spcPct val="150000"/>
              </a:lnSpc>
              <a:spcBef>
                <a:spcPts val="1800"/>
              </a:spcBef>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a:t>
            </a:r>
          </a:p>
          <a:p>
            <a:pPr indent="288000" algn="just">
              <a:lnSpc>
                <a:spcPct val="150000"/>
              </a:lnSpc>
              <a:spcBef>
                <a:spcPts val="1800"/>
              </a:spcBef>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t;Place Your Image Here&gt;"/>
          <p:cNvSpPr/>
          <p:nvPr/>
        </p:nvSpPr>
        <p:spPr>
          <a:xfrm>
            <a:off x="10459279" y="-2"/>
            <a:ext cx="13924724" cy="13715999"/>
          </a:xfrm>
          <a:custGeom>
            <a:avLst/>
            <a:gdLst/>
            <a:ahLst/>
            <a:cxnLst/>
            <a:rect l="0" t="0" r="0" b="0"/>
            <a:pathLst>
              <a:path w="13924724" h="13716000">
                <a:moveTo>
                  <a:pt x="0" y="0"/>
                </a:moveTo>
                <a:lnTo>
                  <a:pt x="0" y="5125275"/>
                </a:lnTo>
                <a:cubicBezTo>
                  <a:pt x="0" y="6082233"/>
                  <a:pt x="775766" y="6858000"/>
                  <a:pt x="1732724" y="6858000"/>
                </a:cubicBezTo>
                <a:cubicBezTo>
                  <a:pt x="775766" y="6858000"/>
                  <a:pt x="0" y="7633766"/>
                  <a:pt x="0" y="8590724"/>
                </a:cubicBezTo>
                <a:lnTo>
                  <a:pt x="0" y="13716000"/>
                </a:lnTo>
                <a:lnTo>
                  <a:pt x="13924724" y="13716000"/>
                </a:lnTo>
                <a:lnTo>
                  <a:pt x="13924724" y="8590724"/>
                </a:lnTo>
                <a:lnTo>
                  <a:pt x="13924724" y="5125275"/>
                </a:lnTo>
                <a:lnTo>
                  <a:pt x="13924724" y="0"/>
                </a:ln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3" name="Dark shape"/>
          <p:cNvSpPr/>
          <p:nvPr/>
        </p:nvSpPr>
        <p:spPr>
          <a:xfrm>
            <a:off x="-6" y="5125272"/>
            <a:ext cx="1732724" cy="3465449"/>
          </a:xfrm>
          <a:custGeom>
            <a:avLst/>
            <a:gdLst/>
            <a:ahLst/>
            <a:cxnLst/>
            <a:rect l="0" t="0" r="0" b="0"/>
            <a:pathLst>
              <a:path w="1732724" h="3465448">
                <a:moveTo>
                  <a:pt x="1732724" y="1732724"/>
                </a:moveTo>
                <a:cubicBezTo>
                  <a:pt x="775766" y="1732724"/>
                  <a:pt x="0" y="956957"/>
                  <a:pt x="0" y="0"/>
                </a:cubicBezTo>
                <a:lnTo>
                  <a:pt x="0" y="3465448"/>
                </a:lnTo>
                <a:cubicBezTo>
                  <a:pt x="0" y="2508491"/>
                  <a:pt x="775766" y="1732724"/>
                  <a:pt x="1732724" y="1732724"/>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6" name="Quote">
            <a:extLst>
              <a:ext uri="{FF2B5EF4-FFF2-40B4-BE49-F238E27FC236}">
                <a16:creationId xmlns:a16="http://schemas.microsoft.com/office/drawing/2014/main" id="{BC3C520E-2136-184D-851C-BA07DF1FD009}"/>
              </a:ext>
            </a:extLst>
          </p:cNvPr>
          <p:cNvSpPr txBox="1"/>
          <p:nvPr/>
        </p:nvSpPr>
        <p:spPr>
          <a:xfrm>
            <a:off x="1371477" y="2062736"/>
            <a:ext cx="7813696" cy="3785652"/>
          </a:xfrm>
          <a:prstGeom prst="rect">
            <a:avLst/>
          </a:prstGeom>
          <a:noFill/>
          <a:ln>
            <a:noFill/>
          </a:ln>
        </p:spPr>
        <p:txBody>
          <a:bodyPr wrap="square" rtlCol="0">
            <a:spAutoFit/>
          </a:bodyPr>
          <a:lstStyle/>
          <a:p>
            <a:pPr algn="ctr"/>
            <a:r>
              <a:rPr lang="en-US" sz="8000">
                <a:latin typeface="+mj-lt"/>
                <a:ea typeface="Roboto Condensed" panose="02000000000000000000" pitchFamily="2" charset="0"/>
              </a:rPr>
              <a:t>“YOUR GREAT QUOTE CAN BE HERE”</a:t>
            </a:r>
            <a:endParaRPr lang="ru-RU" sz="8000">
              <a:latin typeface="+mj-lt"/>
              <a:ea typeface="Roboto Condensed" panose="02000000000000000000" pitchFamily="2" charset="0"/>
            </a:endParaRPr>
          </a:p>
        </p:txBody>
      </p:sp>
      <p:sp>
        <p:nvSpPr>
          <p:cNvPr id="7" name="Text">
            <a:extLst>
              <a:ext uri="{FF2B5EF4-FFF2-40B4-BE49-F238E27FC236}">
                <a16:creationId xmlns:a16="http://schemas.microsoft.com/office/drawing/2014/main" id="{0AF7382F-D779-7B44-B6E8-EB3716136745}"/>
              </a:ext>
            </a:extLst>
          </p:cNvPr>
          <p:cNvSpPr txBox="1"/>
          <p:nvPr/>
        </p:nvSpPr>
        <p:spPr>
          <a:xfrm>
            <a:off x="1411591" y="7582371"/>
            <a:ext cx="7773582" cy="5109860"/>
          </a:xfrm>
          <a:prstGeom prst="rect">
            <a:avLst/>
          </a:prstGeom>
          <a:noFill/>
        </p:spPr>
        <p:txBody>
          <a:bodyPr wrap="square" rtlCol="0">
            <a:spAutoFit/>
          </a:bodyPr>
          <a:lstStyle/>
          <a:p>
            <a:pPr indent="288000" algn="just">
              <a:lnSpc>
                <a:spcPct val="150000"/>
              </a:lnSpc>
              <a:spcBef>
                <a:spcPts val="1800"/>
              </a:spcBef>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Right"/>
          <p:cNvSpPr/>
          <p:nvPr/>
        </p:nvSpPr>
        <p:spPr>
          <a:xfrm>
            <a:off x="12192000" y="1"/>
            <a:ext cx="12192000" cy="11848808"/>
          </a:xfrm>
          <a:custGeom>
            <a:avLst/>
            <a:gdLst/>
            <a:ahLst/>
            <a:cxnLst/>
            <a:rect l="0" t="0" r="0" b="0"/>
            <a:pathLst>
              <a:path w="12192000" h="11848807">
                <a:moveTo>
                  <a:pt x="12192000" y="8354618"/>
                </a:moveTo>
                <a:lnTo>
                  <a:pt x="12192000" y="0"/>
                </a:lnTo>
                <a:lnTo>
                  <a:pt x="0" y="0"/>
                </a:lnTo>
                <a:lnTo>
                  <a:pt x="0" y="11848807"/>
                </a:lnTo>
                <a:cubicBezTo>
                  <a:pt x="0" y="10557878"/>
                  <a:pt x="1046492" y="9511385"/>
                  <a:pt x="2337422" y="9511385"/>
                </a:cubicBezTo>
                <a:lnTo>
                  <a:pt x="11035233" y="9511385"/>
                </a:lnTo>
                <a:cubicBezTo>
                  <a:pt x="11674094" y="9511385"/>
                  <a:pt x="12192000" y="8993479"/>
                  <a:pt x="12192000" y="8354618"/>
                </a:cubicBezTo>
                <a:close/>
              </a:path>
            </a:pathLst>
          </a:custGeom>
          <a:pattFill prst="dkUpDiag">
            <a:fgClr>
              <a:schemeClr val="bg1">
                <a:lumMod val="75000"/>
              </a:schemeClr>
            </a:fgClr>
            <a:bgClr>
              <a:schemeClr val="bg1">
                <a:lumMod val="95000"/>
              </a:schemeClr>
            </a:bgClr>
          </a:pattFill>
          <a:ln w="12700" cap="flat" cmpd="sng">
            <a:noFill/>
            <a:prstDash val="solid"/>
            <a:miter lim="800000"/>
          </a:ln>
        </p:spPr>
        <p:txBody>
          <a:bodyPr anchor="ctr">
            <a:spAutoFit/>
          </a:bodyPr>
          <a:lstStyle/>
          <a:p>
            <a:pPr algn="ctr"/>
            <a:endParaRPr lang="en-US"/>
          </a:p>
        </p:txBody>
      </p:sp>
      <p:sp>
        <p:nvSpPr>
          <p:cNvPr id="4" name="&lt;Place Your Image Here&gt; Left"/>
          <p:cNvSpPr/>
          <p:nvPr/>
        </p:nvSpPr>
        <p:spPr>
          <a:xfrm>
            <a:off x="0" y="1"/>
            <a:ext cx="12192000" cy="9332061"/>
          </a:xfrm>
          <a:custGeom>
            <a:avLst/>
            <a:gdLst/>
            <a:ahLst/>
            <a:cxnLst/>
            <a:rect l="0" t="0" r="0" b="0"/>
            <a:pathLst>
              <a:path w="12192000" h="9332061">
                <a:moveTo>
                  <a:pt x="0" y="5837872"/>
                </a:moveTo>
                <a:lnTo>
                  <a:pt x="0" y="0"/>
                </a:lnTo>
                <a:lnTo>
                  <a:pt x="12192000" y="0"/>
                </a:lnTo>
                <a:lnTo>
                  <a:pt x="12192000" y="9332061"/>
                </a:lnTo>
                <a:cubicBezTo>
                  <a:pt x="12192000" y="8041144"/>
                  <a:pt x="11145507" y="6994639"/>
                  <a:pt x="9854577" y="6994639"/>
                </a:cubicBezTo>
                <a:lnTo>
                  <a:pt x="1156766" y="6994639"/>
                </a:lnTo>
                <a:cubicBezTo>
                  <a:pt x="517893" y="6994639"/>
                  <a:pt x="0" y="6476733"/>
                  <a:pt x="0" y="5837872"/>
                </a:cubicBez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12" name="Arrow"/>
          <p:cNvGrpSpPr/>
          <p:nvPr/>
        </p:nvGrpSpPr>
        <p:grpSpPr>
          <a:xfrm>
            <a:off x="10839314" y="2387640"/>
            <a:ext cx="2705366" cy="2705354"/>
            <a:chOff x="10839314" y="2387640"/>
            <a:chExt cx="2705366" cy="2705354"/>
          </a:xfrm>
        </p:grpSpPr>
        <p:sp>
          <p:nvSpPr>
            <p:cNvPr id="5" name="Circle"/>
            <p:cNvSpPr/>
            <p:nvPr/>
          </p:nvSpPr>
          <p:spPr>
            <a:xfrm>
              <a:off x="10839314" y="2387640"/>
              <a:ext cx="2705366" cy="2705354"/>
            </a:xfrm>
            <a:custGeom>
              <a:avLst/>
              <a:gdLst/>
              <a:ahLst/>
              <a:cxnLst/>
              <a:rect l="0" t="0" r="0" b="0"/>
              <a:pathLst>
                <a:path w="2705366" h="2705354">
                  <a:moveTo>
                    <a:pt x="0" y="1352677"/>
                  </a:moveTo>
                  <a:cubicBezTo>
                    <a:pt x="0" y="605612"/>
                    <a:pt x="605624" y="0"/>
                    <a:pt x="1352689" y="0"/>
                  </a:cubicBezTo>
                  <a:cubicBezTo>
                    <a:pt x="2099754" y="0"/>
                    <a:pt x="2705366" y="605612"/>
                    <a:pt x="2705366" y="1352677"/>
                  </a:cubicBezTo>
                  <a:cubicBezTo>
                    <a:pt x="2705366" y="2099741"/>
                    <a:pt x="2099754" y="2705354"/>
                    <a:pt x="1352689" y="2705354"/>
                  </a:cubicBezTo>
                  <a:cubicBezTo>
                    <a:pt x="605624" y="2705354"/>
                    <a:pt x="0" y="2099741"/>
                    <a:pt x="0" y="1352677"/>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sp>
          <p:nvSpPr>
            <p:cNvPr id="6" name="Line"/>
            <p:cNvSpPr/>
            <p:nvPr/>
          </p:nvSpPr>
          <p:spPr>
            <a:xfrm>
              <a:off x="12432804" y="3098967"/>
              <a:ext cx="641350" cy="1282700"/>
            </a:xfrm>
            <a:custGeom>
              <a:avLst/>
              <a:gdLst/>
              <a:ahLst/>
              <a:cxnLst/>
              <a:rect l="0" t="0" r="0" b="0"/>
              <a:pathLst>
                <a:path w="641350" h="1282700">
                  <a:moveTo>
                    <a:pt x="0" y="0"/>
                  </a:moveTo>
                  <a:lnTo>
                    <a:pt x="641350" y="641350"/>
                  </a:lnTo>
                  <a:lnTo>
                    <a:pt x="0" y="1282700"/>
                  </a:lnTo>
                </a:path>
              </a:pathLst>
            </a:custGeom>
            <a:noFill/>
            <a:ln w="50800" cap="flat" cmpd="sng">
              <a:solidFill>
                <a:srgbClr val="444444">
                  <a:alpha val="100000"/>
                </a:srgbClr>
              </a:solidFill>
              <a:prstDash val="solid"/>
              <a:miter lim="800000"/>
            </a:ln>
          </p:spPr>
          <p:txBody>
            <a:bodyPr anchor="ctr">
              <a:spAutoFit/>
            </a:bodyPr>
            <a:lstStyle/>
            <a:p>
              <a:pPr algn="ctr"/>
              <a:endParaRPr lang="en-US"/>
            </a:p>
          </p:txBody>
        </p:sp>
        <p:sp>
          <p:nvSpPr>
            <p:cNvPr id="7" name="Line"/>
            <p:cNvSpPr/>
            <p:nvPr/>
          </p:nvSpPr>
          <p:spPr>
            <a:xfrm>
              <a:off x="11309844" y="3740317"/>
              <a:ext cx="1764309" cy="0"/>
            </a:xfrm>
            <a:prstGeom prst="line">
              <a:avLst/>
            </a:prstGeom>
            <a:noFill/>
            <a:ln w="50800" cap="flat" cmpd="sng">
              <a:solidFill>
                <a:srgbClr val="444444">
                  <a:alpha val="100000"/>
                </a:srgbClr>
              </a:solidFill>
              <a:prstDash val="solid"/>
              <a:miter lim="800000"/>
            </a:ln>
          </p:spPr>
          <p:txBody>
            <a:bodyPr anchor="ctr">
              <a:spAutoFit/>
            </a:bodyPr>
            <a:lstStyle/>
            <a:p>
              <a:pPr algn="ctr"/>
              <a:endParaRPr lang="en-US"/>
            </a:p>
          </p:txBody>
        </p:sp>
      </p:grpSp>
      <p:grpSp>
        <p:nvGrpSpPr>
          <p:cNvPr id="13" name="Text Left"/>
          <p:cNvGrpSpPr/>
          <p:nvPr/>
        </p:nvGrpSpPr>
        <p:grpSpPr>
          <a:xfrm>
            <a:off x="1841091" y="7350719"/>
            <a:ext cx="8509818" cy="4239059"/>
            <a:chOff x="16083717" y="1749265"/>
            <a:chExt cx="8509818" cy="4239059"/>
          </a:xfrm>
        </p:grpSpPr>
        <p:sp>
          <p:nvSpPr>
            <p:cNvPr id="14" name="Text">
              <a:extLst>
                <a:ext uri="{FF2B5EF4-FFF2-40B4-BE49-F238E27FC236}">
                  <a16:creationId xmlns:a16="http://schemas.microsoft.com/office/drawing/2014/main" id="{0AF7382F-D779-7B44-B6E8-EB3716136745}"/>
                </a:ext>
              </a:extLst>
            </p:cNvPr>
            <p:cNvSpPr txBox="1"/>
            <p:nvPr/>
          </p:nvSpPr>
          <p:spPr>
            <a:xfrm>
              <a:off x="16083717" y="2664337"/>
              <a:ext cx="8509818" cy="3323987"/>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5" name="Text">
              <a:extLst>
                <a:ext uri="{FF2B5EF4-FFF2-40B4-BE49-F238E27FC236}">
                  <a16:creationId xmlns:a16="http://schemas.microsoft.com/office/drawing/2014/main" id="{BC3C520E-2136-184D-851C-BA07DF1FD009}"/>
                </a:ext>
              </a:extLst>
            </p:cNvPr>
            <p:cNvSpPr txBox="1"/>
            <p:nvPr/>
          </p:nvSpPr>
          <p:spPr>
            <a:xfrm>
              <a:off x="16966791" y="1749265"/>
              <a:ext cx="6743670"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Lorem Ipsum Dolor</a:t>
              </a:r>
              <a:endParaRPr lang="ru-RU" sz="4000" b="1">
                <a:latin typeface="+mj-lt"/>
                <a:ea typeface="Roboto Condensed" panose="02000000000000000000" pitchFamily="2" charset="0"/>
              </a:endParaRPr>
            </a:p>
          </p:txBody>
        </p:sp>
      </p:grpSp>
      <p:grpSp>
        <p:nvGrpSpPr>
          <p:cNvPr id="16" name="Text Right"/>
          <p:cNvGrpSpPr/>
          <p:nvPr/>
        </p:nvGrpSpPr>
        <p:grpSpPr>
          <a:xfrm>
            <a:off x="14033091" y="9908734"/>
            <a:ext cx="8509818" cy="2854064"/>
            <a:chOff x="16083717" y="1749265"/>
            <a:chExt cx="8509818" cy="2854064"/>
          </a:xfrm>
        </p:grpSpPr>
        <p:sp>
          <p:nvSpPr>
            <p:cNvPr id="17" name="Text">
              <a:extLst>
                <a:ext uri="{FF2B5EF4-FFF2-40B4-BE49-F238E27FC236}">
                  <a16:creationId xmlns:a16="http://schemas.microsoft.com/office/drawing/2014/main" id="{0AF7382F-D779-7B44-B6E8-EB3716136745}"/>
                </a:ext>
              </a:extLst>
            </p:cNvPr>
            <p:cNvSpPr txBox="1"/>
            <p:nvPr/>
          </p:nvSpPr>
          <p:spPr>
            <a:xfrm>
              <a:off x="16083717" y="2664337"/>
              <a:ext cx="8509818" cy="1938992"/>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18" name="Text">
              <a:extLst>
                <a:ext uri="{FF2B5EF4-FFF2-40B4-BE49-F238E27FC236}">
                  <a16:creationId xmlns:a16="http://schemas.microsoft.com/office/drawing/2014/main" id="{BC3C520E-2136-184D-851C-BA07DF1FD009}"/>
                </a:ext>
              </a:extLst>
            </p:cNvPr>
            <p:cNvSpPr txBox="1"/>
            <p:nvPr/>
          </p:nvSpPr>
          <p:spPr>
            <a:xfrm>
              <a:off x="16966791" y="1749265"/>
              <a:ext cx="6743670"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Consectetur</a:t>
              </a:r>
              <a:endParaRPr lang="ru-RU" sz="4000" b="1">
                <a:latin typeface="+mj-lt"/>
                <a:ea typeface="Roboto Condensed" panose="02000000000000000000" pitchFamily="2"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1" y="-5"/>
            <a:ext cx="24383999" cy="13601407"/>
          </a:xfrm>
          <a:custGeom>
            <a:avLst/>
            <a:gdLst/>
            <a:ahLst/>
            <a:cxnLst/>
            <a:rect l="0" t="0" r="0" b="0"/>
            <a:pathLst>
              <a:path w="24384000" h="13601407">
                <a:moveTo>
                  <a:pt x="22046577" y="2337422"/>
                </a:moveTo>
                <a:lnTo>
                  <a:pt x="2462364" y="2337422"/>
                </a:lnTo>
                <a:cubicBezTo>
                  <a:pt x="1102436" y="2337422"/>
                  <a:pt x="0" y="3439858"/>
                  <a:pt x="0" y="4799787"/>
                </a:cubicBezTo>
                <a:lnTo>
                  <a:pt x="0" y="13601407"/>
                </a:lnTo>
                <a:cubicBezTo>
                  <a:pt x="0" y="12310491"/>
                  <a:pt x="1046505" y="11263985"/>
                  <a:pt x="2337434" y="11263985"/>
                </a:cubicBezTo>
                <a:lnTo>
                  <a:pt x="21921635" y="11263985"/>
                </a:lnTo>
                <a:cubicBezTo>
                  <a:pt x="23281563" y="11263985"/>
                  <a:pt x="24384000" y="10161549"/>
                  <a:pt x="24384000" y="8801633"/>
                </a:cubicBezTo>
                <a:lnTo>
                  <a:pt x="24384000" y="0"/>
                </a:lnTo>
                <a:cubicBezTo>
                  <a:pt x="24384000" y="1290929"/>
                  <a:pt x="23337494" y="2337422"/>
                  <a:pt x="22046577" y="2337422"/>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5" name="Title">
            <a:extLst>
              <a:ext uri="{FF2B5EF4-FFF2-40B4-BE49-F238E27FC236}">
                <a16:creationId xmlns:a16="http://schemas.microsoft.com/office/drawing/2014/main" id="{BC3C520E-2136-184D-851C-BA07DF1FD009}"/>
              </a:ext>
            </a:extLst>
          </p:cNvPr>
          <p:cNvSpPr txBox="1"/>
          <p:nvPr/>
        </p:nvSpPr>
        <p:spPr>
          <a:xfrm>
            <a:off x="3868625" y="303421"/>
            <a:ext cx="16646750" cy="1323439"/>
          </a:xfrm>
          <a:prstGeom prst="rect">
            <a:avLst/>
          </a:prstGeom>
          <a:noFill/>
          <a:ln>
            <a:noFill/>
          </a:ln>
        </p:spPr>
        <p:txBody>
          <a:bodyPr wrap="square" rtlCol="0">
            <a:spAutoFit/>
          </a:bodyPr>
          <a:lstStyle/>
          <a:p>
            <a:pPr algn="ctr"/>
            <a:r>
              <a:rPr lang="en-US" sz="8000">
                <a:latin typeface="+mj-lt"/>
                <a:ea typeface="Roboto Condensed" panose="02000000000000000000" pitchFamily="2" charset="0"/>
              </a:rPr>
              <a:t>YOUR GREAT TITLE HERE</a:t>
            </a:r>
            <a:endParaRPr lang="ru-RU" sz="8000">
              <a:latin typeface="+mj-lt"/>
              <a:ea typeface="Roboto Condensed" panose="02000000000000000000" pitchFamily="2"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873539" y="-2"/>
            <a:ext cx="22636937" cy="10955425"/>
          </a:xfrm>
          <a:custGeom>
            <a:avLst/>
            <a:gdLst/>
            <a:ahLst/>
            <a:cxnLst/>
            <a:rect l="0" t="0" r="0" b="0"/>
            <a:pathLst>
              <a:path w="22636937" h="10955426">
                <a:moveTo>
                  <a:pt x="0" y="0"/>
                </a:moveTo>
                <a:lnTo>
                  <a:pt x="0" y="7711592"/>
                </a:lnTo>
                <a:cubicBezTo>
                  <a:pt x="0" y="8304682"/>
                  <a:pt x="480783" y="8785479"/>
                  <a:pt x="1073886" y="8785479"/>
                </a:cubicBezTo>
                <a:lnTo>
                  <a:pt x="9148508" y="8785479"/>
                </a:lnTo>
                <a:cubicBezTo>
                  <a:pt x="10346944" y="8785479"/>
                  <a:pt x="11318455" y="9757003"/>
                  <a:pt x="11318455" y="10955426"/>
                </a:cubicBezTo>
                <a:cubicBezTo>
                  <a:pt x="11318455" y="9757003"/>
                  <a:pt x="12289980" y="8785479"/>
                  <a:pt x="13488416" y="8785479"/>
                </a:cubicBezTo>
                <a:lnTo>
                  <a:pt x="21563037" y="8785479"/>
                </a:lnTo>
                <a:cubicBezTo>
                  <a:pt x="22156127" y="8785479"/>
                  <a:pt x="22636937" y="8304682"/>
                  <a:pt x="22636937" y="7711592"/>
                </a:cubicBezTo>
                <a:lnTo>
                  <a:pt x="22636937" y="0"/>
                </a:ln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7" name="Quote">
            <a:extLst>
              <a:ext uri="{FF2B5EF4-FFF2-40B4-BE49-F238E27FC236}">
                <a16:creationId xmlns:a16="http://schemas.microsoft.com/office/drawing/2014/main" id="{BC3C520E-2136-184D-851C-BA07DF1FD009}"/>
              </a:ext>
            </a:extLst>
          </p:cNvPr>
          <p:cNvSpPr txBox="1"/>
          <p:nvPr/>
        </p:nvSpPr>
        <p:spPr>
          <a:xfrm>
            <a:off x="1714377" y="9994882"/>
            <a:ext cx="9459677" cy="1938992"/>
          </a:xfrm>
          <a:prstGeom prst="rect">
            <a:avLst/>
          </a:prstGeom>
          <a:noFill/>
          <a:ln>
            <a:noFill/>
          </a:ln>
        </p:spPr>
        <p:txBody>
          <a:bodyPr wrap="square" rtlCol="0">
            <a:spAutoFit/>
          </a:bodyPr>
          <a:lstStyle/>
          <a:p>
            <a:pPr algn="ctr"/>
            <a:r>
              <a:rPr lang="en-US" sz="6000">
                <a:latin typeface="+mj-lt"/>
                <a:ea typeface="Roboto Condensed" panose="02000000000000000000" pitchFamily="2" charset="0"/>
              </a:rPr>
              <a:t>“YOUR GREAT QUOTE CAN BE HERE”</a:t>
            </a:r>
            <a:endParaRPr lang="ru-RU" sz="6000">
              <a:latin typeface="+mj-lt"/>
              <a:ea typeface="Roboto Condensed" panose="02000000000000000000" pitchFamily="2" charset="0"/>
            </a:endParaRPr>
          </a:p>
        </p:txBody>
      </p:sp>
      <p:sp>
        <p:nvSpPr>
          <p:cNvPr id="8" name="Text">
            <a:extLst>
              <a:ext uri="{FF2B5EF4-FFF2-40B4-BE49-F238E27FC236}">
                <a16:creationId xmlns:a16="http://schemas.microsoft.com/office/drawing/2014/main" id="{0AF7382F-D779-7B44-B6E8-EB3716136745}"/>
              </a:ext>
            </a:extLst>
          </p:cNvPr>
          <p:cNvSpPr txBox="1"/>
          <p:nvPr/>
        </p:nvSpPr>
        <p:spPr>
          <a:xfrm>
            <a:off x="14077950" y="9554500"/>
            <a:ext cx="8229600" cy="2400657"/>
          </a:xfrm>
          <a:prstGeom prst="rect">
            <a:avLst/>
          </a:prstGeom>
          <a:noFill/>
        </p:spPr>
        <p:txBody>
          <a:bodyPr wrap="square" rtlCol="0">
            <a:spAutoFit/>
          </a:bodyPr>
          <a:lstStyle/>
          <a:p>
            <a:pPr indent="288000" algn="just">
              <a:lnSpc>
                <a:spcPct val="150000"/>
              </a:lnSpc>
              <a:spcBef>
                <a:spcPts val="1800"/>
              </a:spcBef>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Left"/>
          <p:cNvSpPr/>
          <p:nvPr/>
        </p:nvSpPr>
        <p:spPr>
          <a:xfrm>
            <a:off x="0" y="5"/>
            <a:ext cx="12192000" cy="8876906"/>
          </a:xfrm>
          <a:custGeom>
            <a:avLst/>
            <a:gdLst/>
            <a:ahLst/>
            <a:cxnLst/>
            <a:rect l="0" t="0" r="0" b="0"/>
            <a:pathLst>
              <a:path w="12192000" h="8876906">
                <a:moveTo>
                  <a:pt x="12192000" y="4375645"/>
                </a:moveTo>
                <a:lnTo>
                  <a:pt x="12192000" y="0"/>
                </a:lnTo>
                <a:lnTo>
                  <a:pt x="0" y="0"/>
                </a:lnTo>
                <a:lnTo>
                  <a:pt x="0" y="8876906"/>
                </a:lnTo>
                <a:cubicBezTo>
                  <a:pt x="0" y="7585976"/>
                  <a:pt x="1046505" y="6539484"/>
                  <a:pt x="2337422" y="6539484"/>
                </a:cubicBezTo>
                <a:lnTo>
                  <a:pt x="10028161" y="6539484"/>
                </a:lnTo>
                <a:cubicBezTo>
                  <a:pt x="11223218" y="6539484"/>
                  <a:pt x="12192000" y="5570702"/>
                  <a:pt x="12192000" y="4375645"/>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lt;Place Your Image Here&gt; Right"/>
          <p:cNvSpPr/>
          <p:nvPr/>
        </p:nvSpPr>
        <p:spPr>
          <a:xfrm>
            <a:off x="12191998" y="4839091"/>
            <a:ext cx="12192000" cy="8876906"/>
          </a:xfrm>
          <a:custGeom>
            <a:avLst/>
            <a:gdLst/>
            <a:ahLst/>
            <a:cxnLst/>
            <a:rect l="0" t="0" r="0" b="0"/>
            <a:pathLst>
              <a:path w="12192000" h="8876906">
                <a:moveTo>
                  <a:pt x="0" y="4501261"/>
                </a:moveTo>
                <a:lnTo>
                  <a:pt x="0" y="8876906"/>
                </a:lnTo>
                <a:lnTo>
                  <a:pt x="12192000" y="8876906"/>
                </a:lnTo>
                <a:lnTo>
                  <a:pt x="12192000" y="0"/>
                </a:lnTo>
                <a:cubicBezTo>
                  <a:pt x="12192000" y="1290916"/>
                  <a:pt x="11145494" y="2337422"/>
                  <a:pt x="9854577" y="2337422"/>
                </a:cubicBezTo>
                <a:lnTo>
                  <a:pt x="2163838" y="2337422"/>
                </a:lnTo>
                <a:cubicBezTo>
                  <a:pt x="968781" y="2337422"/>
                  <a:pt x="0" y="3306203"/>
                  <a:pt x="0" y="4501261"/>
                </a:cubicBez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9" name="Text Right"/>
          <p:cNvGrpSpPr/>
          <p:nvPr/>
        </p:nvGrpSpPr>
        <p:grpSpPr>
          <a:xfrm>
            <a:off x="14833598" y="1043666"/>
            <a:ext cx="7258826" cy="5128085"/>
            <a:chOff x="16709213" y="1769878"/>
            <a:chExt cx="7258826" cy="5128085"/>
          </a:xfrm>
        </p:grpSpPr>
        <p:sp>
          <p:nvSpPr>
            <p:cNvPr id="10" name="Text">
              <a:extLst>
                <a:ext uri="{FF2B5EF4-FFF2-40B4-BE49-F238E27FC236}">
                  <a16:creationId xmlns:a16="http://schemas.microsoft.com/office/drawing/2014/main" id="{0AF7382F-D779-7B44-B6E8-EB3716136745}"/>
                </a:ext>
              </a:extLst>
            </p:cNvPr>
            <p:cNvSpPr txBox="1"/>
            <p:nvPr/>
          </p:nvSpPr>
          <p:spPr>
            <a:xfrm>
              <a:off x="16709213" y="3112311"/>
              <a:ext cx="7258826" cy="3785652"/>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1" name="Text">
              <a:extLst>
                <a:ext uri="{FF2B5EF4-FFF2-40B4-BE49-F238E27FC236}">
                  <a16:creationId xmlns:a16="http://schemas.microsoft.com/office/drawing/2014/main" id="{BC3C520E-2136-184D-851C-BA07DF1FD009}"/>
                </a:ext>
              </a:extLst>
            </p:cNvPr>
            <p:cNvSpPr txBox="1"/>
            <p:nvPr/>
          </p:nvSpPr>
          <p:spPr>
            <a:xfrm>
              <a:off x="16966791" y="176987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Lorem Ipsum</a:t>
              </a:r>
              <a:endParaRPr lang="ru-RU" sz="6000" b="1">
                <a:latin typeface="+mj-lt"/>
                <a:ea typeface="Roboto Condensed" panose="02000000000000000000" pitchFamily="2" charset="0"/>
              </a:endParaRPr>
            </a:p>
          </p:txBody>
        </p:sp>
      </p:grpSp>
      <p:grpSp>
        <p:nvGrpSpPr>
          <p:cNvPr id="12" name="Text Left"/>
          <p:cNvGrpSpPr/>
          <p:nvPr/>
        </p:nvGrpSpPr>
        <p:grpSpPr>
          <a:xfrm>
            <a:off x="2459545" y="7351222"/>
            <a:ext cx="7258826" cy="5128085"/>
            <a:chOff x="16709213" y="1769878"/>
            <a:chExt cx="7258826" cy="5128085"/>
          </a:xfrm>
        </p:grpSpPr>
        <p:sp>
          <p:nvSpPr>
            <p:cNvPr id="13" name="Text">
              <a:extLst>
                <a:ext uri="{FF2B5EF4-FFF2-40B4-BE49-F238E27FC236}">
                  <a16:creationId xmlns:a16="http://schemas.microsoft.com/office/drawing/2014/main" id="{0AF7382F-D779-7B44-B6E8-EB3716136745}"/>
                </a:ext>
              </a:extLst>
            </p:cNvPr>
            <p:cNvSpPr txBox="1"/>
            <p:nvPr/>
          </p:nvSpPr>
          <p:spPr>
            <a:xfrm>
              <a:off x="16709213" y="3112311"/>
              <a:ext cx="7258826" cy="3785652"/>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a:t>
              </a:r>
            </a:p>
          </p:txBody>
        </p:sp>
        <p:sp>
          <p:nvSpPr>
            <p:cNvPr id="14" name="Text">
              <a:extLst>
                <a:ext uri="{FF2B5EF4-FFF2-40B4-BE49-F238E27FC236}">
                  <a16:creationId xmlns:a16="http://schemas.microsoft.com/office/drawing/2014/main" id="{BC3C520E-2136-184D-851C-BA07DF1FD009}"/>
                </a:ext>
              </a:extLst>
            </p:cNvPr>
            <p:cNvSpPr txBox="1"/>
            <p:nvPr/>
          </p:nvSpPr>
          <p:spPr>
            <a:xfrm>
              <a:off x="16966791" y="1769878"/>
              <a:ext cx="6743670"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Consectetur</a:t>
              </a:r>
              <a:endParaRPr lang="ru-RU" sz="6000" b="1">
                <a:latin typeface="+mj-lt"/>
                <a:ea typeface="Roboto Condensed" panose="02000000000000000000" pitchFamily="2"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t;Place Your Image Here&gt;"/>
          <p:cNvSpPr/>
          <p:nvPr/>
        </p:nvSpPr>
        <p:spPr>
          <a:xfrm>
            <a:off x="5" y="-3"/>
            <a:ext cx="24384000" cy="8243975"/>
          </a:xfrm>
          <a:custGeom>
            <a:avLst/>
            <a:gdLst/>
            <a:ahLst/>
            <a:cxnLst/>
            <a:rect l="0" t="0" r="0" b="0"/>
            <a:pathLst>
              <a:path w="24384000" h="8243976">
                <a:moveTo>
                  <a:pt x="19882739" y="8243976"/>
                </a:moveTo>
                <a:lnTo>
                  <a:pt x="0" y="8243976"/>
                </a:lnTo>
                <a:lnTo>
                  <a:pt x="0" y="0"/>
                </a:lnTo>
                <a:lnTo>
                  <a:pt x="24384000" y="0"/>
                </a:lnTo>
                <a:cubicBezTo>
                  <a:pt x="23093070" y="0"/>
                  <a:pt x="22046577" y="1046505"/>
                  <a:pt x="22046577" y="2337422"/>
                </a:cubicBezTo>
                <a:lnTo>
                  <a:pt x="22046577" y="6080137"/>
                </a:lnTo>
                <a:cubicBezTo>
                  <a:pt x="22046577" y="7275194"/>
                  <a:pt x="21077796" y="8243976"/>
                  <a:pt x="19882739" y="8243976"/>
                </a:cubicBezTo>
                <a:close/>
              </a:path>
            </a:pathLst>
          </a:cu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8" name="Title">
            <a:extLst>
              <a:ext uri="{FF2B5EF4-FFF2-40B4-BE49-F238E27FC236}">
                <a16:creationId xmlns:a16="http://schemas.microsoft.com/office/drawing/2014/main" id="{BC3C520E-2136-184D-851C-BA07DF1FD009}"/>
              </a:ext>
            </a:extLst>
          </p:cNvPr>
          <p:cNvSpPr txBox="1"/>
          <p:nvPr/>
        </p:nvSpPr>
        <p:spPr>
          <a:xfrm>
            <a:off x="7105650" y="8553816"/>
            <a:ext cx="10172700" cy="1015663"/>
          </a:xfrm>
          <a:prstGeom prst="rect">
            <a:avLst/>
          </a:prstGeom>
          <a:noFill/>
          <a:ln>
            <a:noFill/>
          </a:ln>
        </p:spPr>
        <p:txBody>
          <a:bodyPr wrap="square" rtlCol="0">
            <a:spAutoFit/>
          </a:bodyPr>
          <a:lstStyle/>
          <a:p>
            <a:pPr algn="ctr"/>
            <a:r>
              <a:rPr lang="en-US" sz="6000">
                <a:latin typeface="+mj-lt"/>
                <a:ea typeface="Roboto Condensed" panose="02000000000000000000" pitchFamily="2" charset="0"/>
              </a:rPr>
              <a:t>YOUR TITLE HERE</a:t>
            </a:r>
            <a:endParaRPr lang="ru-RU" sz="6000">
              <a:solidFill>
                <a:schemeClr val="bg1"/>
              </a:solidFill>
              <a:latin typeface="+mj-lt"/>
              <a:ea typeface="Roboto Condensed" panose="02000000000000000000" pitchFamily="2" charset="0"/>
            </a:endParaRPr>
          </a:p>
        </p:txBody>
      </p:sp>
      <p:sp>
        <p:nvSpPr>
          <p:cNvPr id="9" name="Text">
            <a:extLst>
              <a:ext uri="{FF2B5EF4-FFF2-40B4-BE49-F238E27FC236}">
                <a16:creationId xmlns:a16="http://schemas.microsoft.com/office/drawing/2014/main" id="{0AF7382F-D779-7B44-B6E8-EB3716136745}"/>
              </a:ext>
            </a:extLst>
          </p:cNvPr>
          <p:cNvSpPr txBox="1"/>
          <p:nvPr/>
        </p:nvSpPr>
        <p:spPr>
          <a:xfrm>
            <a:off x="2209445" y="9740929"/>
            <a:ext cx="20393380" cy="2400657"/>
          </a:xfrm>
          <a:prstGeom prst="rect">
            <a:avLst/>
          </a:prstGeom>
          <a:noFill/>
        </p:spPr>
        <p:txBody>
          <a:bodyPr wrap="square" numCol="2" spcCol="2160000"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Ut enim ad minim veniam,  quis nostrud exercitation ullamco laboris nisi ut  aliquip ex ea commodo consequat.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1403779" cy="13716000"/>
          </a:xfrm>
          <a:custGeom>
            <a:avLst/>
            <a:gdLst/>
            <a:ahLst/>
            <a:cxnLst/>
            <a:rect l="0" t="0" r="0" b="0"/>
            <a:pathLst>
              <a:path w="21403779" h="13716000">
                <a:moveTo>
                  <a:pt x="0" y="0"/>
                </a:moveTo>
                <a:lnTo>
                  <a:pt x="0" y="13716000"/>
                </a:lnTo>
                <a:lnTo>
                  <a:pt x="15345283" y="13716000"/>
                </a:lnTo>
                <a:lnTo>
                  <a:pt x="21403779" y="0"/>
                </a:lnTo>
                <a:close/>
              </a:path>
            </a:pathLst>
          </a:custGeom>
          <a:pattFill prst="wd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Dark mask"/>
          <p:cNvSpPr/>
          <p:nvPr/>
        </p:nvSpPr>
        <p:spPr>
          <a:xfrm>
            <a:off x="508000" y="508000"/>
            <a:ext cx="23368000" cy="12700000"/>
          </a:xfrm>
          <a:prstGeom prst="rect">
            <a:avLst/>
          </a:prstGeom>
          <a:solidFill>
            <a:schemeClr val="tx1">
              <a:lumMod val="50000"/>
              <a:alpha val="80000"/>
            </a:schemeClr>
          </a:solidFill>
          <a:ln w="12700" cap="flat" cmpd="sng">
            <a:noFill/>
            <a:prstDash val="solid"/>
            <a:miter lim="800000"/>
          </a:ln>
        </p:spPr>
        <p:txBody>
          <a:bodyPr anchor="ctr">
            <a:spAutoFit/>
          </a:bodyPr>
          <a:lstStyle/>
          <a:p>
            <a:pPr algn="ctr"/>
            <a:endParaRPr lang="en-US"/>
          </a:p>
        </p:txBody>
      </p:sp>
      <p:grpSp>
        <p:nvGrpSpPr>
          <p:cNvPr id="9" name="Number"/>
          <p:cNvGrpSpPr/>
          <p:nvPr/>
        </p:nvGrpSpPr>
        <p:grpSpPr>
          <a:xfrm>
            <a:off x="20855393" y="10187393"/>
            <a:ext cx="2452256" cy="2452256"/>
            <a:chOff x="20855393" y="10187393"/>
            <a:chExt cx="2452256" cy="2452256"/>
          </a:xfrm>
        </p:grpSpPr>
        <p:sp>
          <p:nvSpPr>
            <p:cNvPr id="5" name="Frame"/>
            <p:cNvSpPr/>
            <p:nvPr/>
          </p:nvSpPr>
          <p:spPr>
            <a:xfrm>
              <a:off x="20855393" y="10187393"/>
              <a:ext cx="2452256" cy="2452256"/>
            </a:xfrm>
            <a:prstGeom prst="rect">
              <a:avLst/>
            </a:prstGeom>
            <a:noFill/>
            <a:ln w="50800" cap="flat" cmpd="sng">
              <a:solidFill>
                <a:schemeClr val="bg1"/>
              </a:solidFill>
              <a:prstDash val="solid"/>
              <a:miter lim="800000"/>
            </a:ln>
          </p:spPr>
          <p:txBody>
            <a:bodyPr anchor="ctr">
              <a:spAutoFit/>
            </a:bodyPr>
            <a:lstStyle/>
            <a:p>
              <a:pPr algn="ctr"/>
              <a:endParaRPr lang="en-US"/>
            </a:p>
          </p:txBody>
        </p:sp>
        <p:sp>
          <p:nvSpPr>
            <p:cNvPr id="7" name="Number"/>
            <p:cNvSpPr txBox="1"/>
            <p:nvPr/>
          </p:nvSpPr>
          <p:spPr>
            <a:xfrm>
              <a:off x="21126924" y="10746252"/>
              <a:ext cx="2077742" cy="1448838"/>
            </a:xfrm>
            <a:prstGeom prst="rect">
              <a:avLst/>
            </a:prstGeom>
            <a:noFill/>
            <a:ln>
              <a:noFill/>
            </a:ln>
          </p:spPr>
          <p:txBody>
            <a:bodyPr wrap="square" lIns="0" tIns="0" rIns="0" bIns="0" anchor="t"/>
            <a:lstStyle/>
            <a:p>
              <a:pPr algn="ctr">
                <a:lnSpc>
                  <a:spcPts val="11408"/>
                </a:lnSpc>
                <a:defRPr lang="en-US"/>
              </a:pPr>
              <a:r>
                <a:rPr sz="11408">
                  <a:solidFill>
                    <a:srgbClr val="FFFFFF"/>
                  </a:solidFill>
                  <a:ea typeface="Lato-Regular" charset="77"/>
                  <a:cs typeface="Lato-Regular" charset="77"/>
                </a:rPr>
                <a:t>01 </a:t>
              </a:r>
            </a:p>
          </p:txBody>
        </p:sp>
      </p:grpSp>
      <p:sp>
        <p:nvSpPr>
          <p:cNvPr id="8" name="Title">
            <a:extLst>
              <a:ext uri="{FF2B5EF4-FFF2-40B4-BE49-F238E27FC236}">
                <a16:creationId xmlns:a16="http://schemas.microsoft.com/office/drawing/2014/main" id="{BC3C520E-2136-184D-851C-BA07DF1FD009}"/>
              </a:ext>
            </a:extLst>
          </p:cNvPr>
          <p:cNvSpPr txBox="1"/>
          <p:nvPr/>
        </p:nvSpPr>
        <p:spPr>
          <a:xfrm>
            <a:off x="7232754" y="4902948"/>
            <a:ext cx="9855096" cy="3170099"/>
          </a:xfrm>
          <a:prstGeom prst="rect">
            <a:avLst/>
          </a:prstGeom>
          <a:noFill/>
          <a:ln>
            <a:noFill/>
          </a:ln>
        </p:spPr>
        <p:txBody>
          <a:bodyPr wrap="square" rtlCol="0">
            <a:spAutoFit/>
          </a:bodyPr>
          <a:lstStyle/>
          <a:p>
            <a:pPr algn="ctr"/>
            <a:r>
              <a:rPr lang="en-US" sz="10000" b="1">
                <a:solidFill>
                  <a:schemeClr val="bg1"/>
                </a:solidFill>
                <a:latin typeface="+mj-lt"/>
                <a:ea typeface="Roboto Condensed" panose="02000000000000000000" pitchFamily="2" charset="0"/>
              </a:rPr>
              <a:t>YOUR TEXT GOES HERE</a:t>
            </a:r>
            <a:endParaRPr lang="ru-RU" sz="10000" b="1">
              <a:solidFill>
                <a:schemeClr val="bg1"/>
              </a:solidFill>
              <a:latin typeface="+mj-lt"/>
              <a:ea typeface="Roboto Condensed" panose="02000000000000000000" pitchFamily="2"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1732724" y="0"/>
            <a:ext cx="20918564" cy="13716000"/>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5" name="Dark Mask"/>
          <p:cNvSpPr txBox="1"/>
          <p:nvPr/>
        </p:nvSpPr>
        <p:spPr>
          <a:xfrm>
            <a:off x="508000" y="508000"/>
            <a:ext cx="23368000" cy="12700000"/>
          </a:xfrm>
          <a:prstGeom prst="rect">
            <a:avLst/>
          </a:prstGeom>
          <a:solidFill>
            <a:schemeClr val="tx1">
              <a:lumMod val="50000"/>
              <a:alpha val="80000"/>
            </a:schemeClr>
          </a:solidFill>
          <a:ln>
            <a:noFill/>
          </a:ln>
        </p:spPr>
        <p:txBody>
          <a:bodyPr wrap="square" lIns="0" tIns="7696200" rIns="0" bIns="0" anchor="t"/>
          <a:lstStyle/>
          <a:p>
            <a:pPr indent="1104900">
              <a:lnSpc>
                <a:spcPts val="10000"/>
              </a:lnSpc>
              <a:spcAft>
                <a:spcPts val="2000"/>
              </a:spcAft>
              <a:defRPr lang="en-US"/>
            </a:pPr>
            <a:endParaRPr sz="10000">
              <a:solidFill>
                <a:srgbClr val="FFFFFF"/>
              </a:solidFill>
              <a:latin typeface="Montserrat-Bold" charset="77"/>
              <a:ea typeface="Montserrat-Bold" charset="77"/>
              <a:cs typeface="Montserrat-Bold" charset="77"/>
            </a:endParaRPr>
          </a:p>
        </p:txBody>
      </p:sp>
      <p:sp>
        <p:nvSpPr>
          <p:cNvPr id="4" name="Line"/>
          <p:cNvSpPr/>
          <p:nvPr/>
        </p:nvSpPr>
        <p:spPr>
          <a:xfrm>
            <a:off x="1739184" y="11303902"/>
            <a:ext cx="7600569" cy="0"/>
          </a:xfrm>
          <a:prstGeom prst="line">
            <a:avLst/>
          </a:prstGeom>
          <a:noFill/>
          <a:ln w="50800" cap="flat" cmpd="sng">
            <a:solidFill>
              <a:srgbClr val="FFFFFF">
                <a:alpha val="100000"/>
              </a:srgbClr>
            </a:solidFill>
            <a:prstDash val="solid"/>
            <a:miter lim="800000"/>
          </a:ln>
        </p:spPr>
        <p:txBody>
          <a:bodyPr anchor="ctr">
            <a:spAutoFit/>
          </a:bodyPr>
          <a:lstStyle/>
          <a:p>
            <a:pPr algn="ctr"/>
            <a:endParaRPr lang="en-US"/>
          </a:p>
        </p:txBody>
      </p:sp>
      <p:sp>
        <p:nvSpPr>
          <p:cNvPr id="6" name="Title">
            <a:extLst>
              <a:ext uri="{FF2B5EF4-FFF2-40B4-BE49-F238E27FC236}">
                <a16:creationId xmlns:a16="http://schemas.microsoft.com/office/drawing/2014/main" id="{BC3C520E-2136-184D-851C-BA07DF1FD009}"/>
              </a:ext>
            </a:extLst>
          </p:cNvPr>
          <p:cNvSpPr txBox="1"/>
          <p:nvPr/>
        </p:nvSpPr>
        <p:spPr>
          <a:xfrm>
            <a:off x="1732724" y="8236698"/>
            <a:ext cx="9855096" cy="3170099"/>
          </a:xfrm>
          <a:prstGeom prst="rect">
            <a:avLst/>
          </a:prstGeom>
          <a:noFill/>
          <a:ln>
            <a:noFill/>
          </a:ln>
        </p:spPr>
        <p:txBody>
          <a:bodyPr wrap="square" rtlCol="0">
            <a:spAutoFit/>
          </a:bodyPr>
          <a:lstStyle/>
          <a:p>
            <a:r>
              <a:rPr lang="en-US" sz="10000" b="1">
                <a:solidFill>
                  <a:schemeClr val="bg1"/>
                </a:solidFill>
                <a:latin typeface="+mj-lt"/>
                <a:ea typeface="Roboto Condensed" panose="02000000000000000000" pitchFamily="2" charset="0"/>
              </a:rPr>
              <a:t>BREAK</a:t>
            </a:r>
          </a:p>
          <a:p>
            <a:r>
              <a:rPr lang="en-US" sz="10000" b="1">
                <a:solidFill>
                  <a:schemeClr val="bg1"/>
                </a:solidFill>
                <a:latin typeface="+mj-lt"/>
                <a:ea typeface="Roboto Condensed" panose="02000000000000000000" pitchFamily="2" charset="0"/>
              </a:rPr>
              <a:t>SECTION</a:t>
            </a:r>
            <a:endParaRPr lang="ru-RU" sz="10000" b="1">
              <a:solidFill>
                <a:schemeClr val="bg1"/>
              </a:solidFill>
              <a:latin typeface="+mj-lt"/>
              <a:ea typeface="Roboto Condensed" panose="020000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4384000" cy="13716000"/>
          </a:xfrm>
          <a:prstGeom prst="rect">
            <a:avLst/>
          </a:prstGeom>
          <a:pattFill prst="wd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25" name="Shadow"/>
          <p:cNvSpPr/>
          <p:nvPr/>
        </p:nvSpPr>
        <p:spPr>
          <a:xfrm>
            <a:off x="4279163" y="2348337"/>
            <a:ext cx="19183617" cy="10446443"/>
          </a:xfrm>
          <a:prstGeom prst="rect">
            <a:avLst/>
          </a:prstGeom>
          <a:solidFill>
            <a:schemeClr val="bg1"/>
          </a:solidFill>
          <a:ln>
            <a:noFill/>
          </a:ln>
          <a:effectLst>
            <a:outerShdw blurRad="76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lt;Place Your Image Here&gt; Column 1"/>
          <p:cNvSpPr/>
          <p:nvPr/>
        </p:nvSpPr>
        <p:spPr>
          <a:xfrm>
            <a:off x="4279163" y="2348344"/>
            <a:ext cx="6394539" cy="10446436"/>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19" name="Number"/>
          <p:cNvGrpSpPr/>
          <p:nvPr/>
        </p:nvGrpSpPr>
        <p:grpSpPr>
          <a:xfrm>
            <a:off x="8993949" y="1623047"/>
            <a:ext cx="3359506" cy="1450581"/>
            <a:chOff x="8993949" y="1623047"/>
            <a:chExt cx="3359506" cy="1450581"/>
          </a:xfrm>
        </p:grpSpPr>
        <p:sp>
          <p:nvSpPr>
            <p:cNvPr id="7" name="Dark frame"/>
            <p:cNvSpPr/>
            <p:nvPr/>
          </p:nvSpPr>
          <p:spPr>
            <a:xfrm>
              <a:off x="8993949" y="1623047"/>
              <a:ext cx="3359506" cy="1450581"/>
            </a:xfrm>
            <a:prstGeom prst="rect">
              <a:avLst/>
            </a:prstGeom>
            <a:solidFill>
              <a:schemeClr val="tx1">
                <a:lumMod val="50000"/>
                <a:alpha val="80000"/>
              </a:schemeClr>
            </a:solidFill>
            <a:ln w="12700" cap="flat" cmpd="sng">
              <a:noFill/>
              <a:prstDash val="solid"/>
              <a:miter lim="800000"/>
            </a:ln>
          </p:spPr>
          <p:txBody>
            <a:bodyPr anchor="ctr">
              <a:spAutoFit/>
            </a:bodyPr>
            <a:lstStyle/>
            <a:p>
              <a:pPr algn="ctr"/>
              <a:endParaRPr lang="en-US"/>
            </a:p>
          </p:txBody>
        </p:sp>
        <p:sp>
          <p:nvSpPr>
            <p:cNvPr id="11" name="Number"/>
            <p:cNvSpPr txBox="1"/>
            <p:nvPr/>
          </p:nvSpPr>
          <p:spPr>
            <a:xfrm>
              <a:off x="9962009" y="1967337"/>
              <a:ext cx="1708099" cy="762000"/>
            </a:xfrm>
            <a:prstGeom prst="rect">
              <a:avLst/>
            </a:prstGeom>
            <a:noFill/>
            <a:ln>
              <a:noFill/>
            </a:ln>
          </p:spPr>
          <p:txBody>
            <a:bodyPr wrap="square" lIns="0" tIns="0" rIns="0" bIns="0" anchor="t"/>
            <a:lstStyle/>
            <a:p>
              <a:pPr>
                <a:lnSpc>
                  <a:spcPts val="6000"/>
                </a:lnSpc>
                <a:defRPr lang="en-US"/>
              </a:pPr>
              <a:r>
                <a:rPr sz="6000" dirty="0">
                  <a:solidFill>
                    <a:srgbClr val="FFFFFF"/>
                  </a:solidFill>
                  <a:ea typeface="Lato-Regular" charset="77"/>
                  <a:cs typeface="Lato-Regular" charset="77"/>
                </a:rPr>
                <a:t>01... </a:t>
              </a:r>
            </a:p>
          </p:txBody>
        </p:sp>
      </p:grpSp>
      <p:grpSp>
        <p:nvGrpSpPr>
          <p:cNvPr id="24" name="Button"/>
          <p:cNvGrpSpPr/>
          <p:nvPr/>
        </p:nvGrpSpPr>
        <p:grpSpPr>
          <a:xfrm>
            <a:off x="17734920" y="11299964"/>
            <a:ext cx="2310384" cy="556781"/>
            <a:chOff x="17734920" y="11299964"/>
            <a:chExt cx="2310384" cy="556781"/>
          </a:xfrm>
        </p:grpSpPr>
        <p:sp>
          <p:nvSpPr>
            <p:cNvPr id="9" name="Button"/>
            <p:cNvSpPr/>
            <p:nvPr/>
          </p:nvSpPr>
          <p:spPr>
            <a:xfrm>
              <a:off x="17734920" y="11299964"/>
              <a:ext cx="2310384" cy="556781"/>
            </a:xfrm>
            <a:custGeom>
              <a:avLst/>
              <a:gdLst/>
              <a:ahLst/>
              <a:cxnLst/>
              <a:rect l="0" t="0" r="0" b="0"/>
              <a:pathLst>
                <a:path w="2310384" h="556780">
                  <a:moveTo>
                    <a:pt x="2032000" y="0"/>
                  </a:moveTo>
                  <a:lnTo>
                    <a:pt x="278384" y="0"/>
                  </a:lnTo>
                  <a:cubicBezTo>
                    <a:pt x="124637" y="0"/>
                    <a:pt x="0" y="124637"/>
                    <a:pt x="0" y="278384"/>
                  </a:cubicBezTo>
                  <a:cubicBezTo>
                    <a:pt x="0" y="432142"/>
                    <a:pt x="124637" y="556780"/>
                    <a:pt x="278384" y="556780"/>
                  </a:cubicBezTo>
                  <a:lnTo>
                    <a:pt x="2032000" y="556780"/>
                  </a:lnTo>
                  <a:cubicBezTo>
                    <a:pt x="2185746" y="556780"/>
                    <a:pt x="2310384" y="432142"/>
                    <a:pt x="2310384" y="278384"/>
                  </a:cubicBezTo>
                  <a:cubicBezTo>
                    <a:pt x="2310384" y="124637"/>
                    <a:pt x="2185746" y="0"/>
                    <a:pt x="2032000" y="0"/>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6" name="Text"/>
            <p:cNvSpPr txBox="1"/>
            <p:nvPr/>
          </p:nvSpPr>
          <p:spPr>
            <a:xfrm>
              <a:off x="18096656" y="11466512"/>
              <a:ext cx="1620393" cy="254000"/>
            </a:xfrm>
            <a:prstGeom prst="rect">
              <a:avLst/>
            </a:prstGeom>
            <a:noFill/>
            <a:ln>
              <a:noFill/>
            </a:ln>
          </p:spPr>
          <p:txBody>
            <a:bodyPr wrap="square" lIns="0" tIns="0" rIns="0" bIns="0" anchor="t"/>
            <a:lstStyle/>
            <a:p>
              <a:pPr>
                <a:lnSpc>
                  <a:spcPts val="2000"/>
                </a:lnSpc>
                <a:defRPr lang="en-US"/>
              </a:pPr>
              <a:r>
                <a:rPr sz="2000">
                  <a:solidFill>
                    <a:srgbClr val="FFFFFF"/>
                  </a:solidFill>
                  <a:ea typeface="Lato-Regular" charset="77"/>
                  <a:cs typeface="Lato-Regular" charset="77"/>
                </a:rPr>
                <a:t>Learn More... </a:t>
              </a:r>
            </a:p>
          </p:txBody>
        </p:sp>
      </p:grpSp>
      <p:grpSp>
        <p:nvGrpSpPr>
          <p:cNvPr id="20" name="Slides name"/>
          <p:cNvGrpSpPr/>
          <p:nvPr/>
        </p:nvGrpSpPr>
        <p:grpSpPr>
          <a:xfrm>
            <a:off x="11707388" y="5927120"/>
            <a:ext cx="4013004" cy="3451160"/>
            <a:chOff x="11707388" y="5927120"/>
            <a:chExt cx="4013004" cy="3451160"/>
          </a:xfrm>
        </p:grpSpPr>
        <p:sp>
          <p:nvSpPr>
            <p:cNvPr id="10" name="Line"/>
            <p:cNvSpPr/>
            <p:nvPr/>
          </p:nvSpPr>
          <p:spPr>
            <a:xfrm>
              <a:off x="12264953" y="8159014"/>
              <a:ext cx="3212046" cy="0"/>
            </a:xfrm>
            <a:prstGeom prst="line">
              <a:avLst/>
            </a:prstGeom>
            <a:noFill/>
            <a:ln w="76200" cap="flat" cmpd="sng">
              <a:solidFill>
                <a:schemeClr val="accent1"/>
              </a:solidFill>
              <a:prstDash val="solid"/>
              <a:miter lim="800000"/>
            </a:ln>
          </p:spPr>
          <p:txBody>
            <a:bodyPr anchor="ctr">
              <a:spAutoFit/>
            </a:bodyPr>
            <a:lstStyle/>
            <a:p>
              <a:pPr algn="ctr"/>
              <a:endParaRPr lang="en-US"/>
            </a:p>
          </p:txBody>
        </p:sp>
        <p:sp>
          <p:nvSpPr>
            <p:cNvPr id="15" name="Year"/>
            <p:cNvSpPr txBox="1"/>
            <p:nvPr/>
          </p:nvSpPr>
          <p:spPr>
            <a:xfrm>
              <a:off x="12806896" y="8616280"/>
              <a:ext cx="2121408" cy="762000"/>
            </a:xfrm>
            <a:prstGeom prst="rect">
              <a:avLst/>
            </a:prstGeom>
            <a:noFill/>
            <a:ln>
              <a:noFill/>
            </a:ln>
          </p:spPr>
          <p:txBody>
            <a:bodyPr wrap="square" lIns="0" tIns="0" rIns="0" bIns="0" anchor="t"/>
            <a:lstStyle/>
            <a:p>
              <a:pPr algn="ctr">
                <a:lnSpc>
                  <a:spcPts val="6000"/>
                </a:lnSpc>
                <a:defRPr lang="en-US"/>
              </a:pPr>
              <a:r>
                <a:rPr sz="6000">
                  <a:solidFill>
                    <a:srgbClr val="444444"/>
                  </a:solidFill>
                  <a:ea typeface="Lato-Regular" charset="77"/>
                  <a:cs typeface="Lato-Regular" charset="77"/>
                </a:rPr>
                <a:t>2017 </a:t>
              </a:r>
            </a:p>
          </p:txBody>
        </p:sp>
        <p:sp>
          <p:nvSpPr>
            <p:cNvPr id="17" name="Text">
              <a:extLst>
                <a:ext uri="{FF2B5EF4-FFF2-40B4-BE49-F238E27FC236}">
                  <a16:creationId xmlns:a16="http://schemas.microsoft.com/office/drawing/2014/main" id="{BC3C520E-2136-184D-851C-BA07DF1FD009}"/>
                </a:ext>
              </a:extLst>
            </p:cNvPr>
            <p:cNvSpPr txBox="1"/>
            <p:nvPr/>
          </p:nvSpPr>
          <p:spPr>
            <a:xfrm>
              <a:off x="11707388" y="5927120"/>
              <a:ext cx="4013004" cy="1938992"/>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PROJECT LOREM</a:t>
              </a:r>
              <a:endParaRPr lang="ru-RU" sz="6000" b="1">
                <a:solidFill>
                  <a:schemeClr val="bg1"/>
                </a:solidFill>
                <a:latin typeface="+mj-lt"/>
                <a:ea typeface="Roboto Condensed" panose="02000000000000000000" pitchFamily="2" charset="0"/>
              </a:endParaRPr>
            </a:p>
          </p:txBody>
        </p:sp>
      </p:grpSp>
      <p:grpSp>
        <p:nvGrpSpPr>
          <p:cNvPr id="2" name="Name"/>
          <p:cNvGrpSpPr/>
          <p:nvPr/>
        </p:nvGrpSpPr>
        <p:grpSpPr>
          <a:xfrm>
            <a:off x="13344128" y="3007791"/>
            <a:ext cx="7418282" cy="1018670"/>
            <a:chOff x="13344128" y="3007791"/>
            <a:chExt cx="7418282" cy="1018670"/>
          </a:xfrm>
        </p:grpSpPr>
        <p:sp>
          <p:nvSpPr>
            <p:cNvPr id="8" name="Title frame"/>
            <p:cNvSpPr/>
            <p:nvPr/>
          </p:nvSpPr>
          <p:spPr>
            <a:xfrm>
              <a:off x="13906423" y="3007791"/>
              <a:ext cx="2027771" cy="1016000"/>
            </a:xfrm>
            <a:prstGeom prst="rect">
              <a:avLst/>
            </a:prstGeom>
            <a:solidFill>
              <a:schemeClr val="accent1"/>
            </a:solidFill>
            <a:ln w="12700" cap="flat" cmpd="sng">
              <a:noFill/>
              <a:prstDash val="solid"/>
              <a:miter lim="800000"/>
            </a:ln>
          </p:spPr>
          <p:txBody>
            <a:bodyPr anchor="ctr">
              <a:spAutoFit/>
            </a:bodyPr>
            <a:lstStyle/>
            <a:p>
              <a:pPr algn="ctr"/>
              <a:endParaRPr lang="en-US"/>
            </a:p>
          </p:txBody>
        </p:sp>
        <p:sp>
          <p:nvSpPr>
            <p:cNvPr id="18" name="Text">
              <a:extLst>
                <a:ext uri="{FF2B5EF4-FFF2-40B4-BE49-F238E27FC236}">
                  <a16:creationId xmlns:a16="http://schemas.microsoft.com/office/drawing/2014/main" id="{BC3C520E-2136-184D-851C-BA07DF1FD009}"/>
                </a:ext>
              </a:extLst>
            </p:cNvPr>
            <p:cNvSpPr txBox="1"/>
            <p:nvPr/>
          </p:nvSpPr>
          <p:spPr>
            <a:xfrm>
              <a:off x="13344128" y="3041576"/>
              <a:ext cx="7418282" cy="984885"/>
            </a:xfrm>
            <a:prstGeom prst="rect">
              <a:avLst/>
            </a:prstGeom>
            <a:noFill/>
            <a:ln>
              <a:noFill/>
            </a:ln>
          </p:spPr>
          <p:txBody>
            <a:bodyPr wrap="square" rtlCol="0">
              <a:spAutoFit/>
            </a:bodyPr>
            <a:lstStyle/>
            <a:p>
              <a:pPr algn="ctr"/>
              <a:r>
                <a:rPr lang="en-US" sz="5800" b="1">
                  <a:solidFill>
                    <a:schemeClr val="bg1"/>
                  </a:solidFill>
                  <a:latin typeface="+mj-lt"/>
                  <a:ea typeface="Roboto Condensed" panose="02000000000000000000" pitchFamily="2" charset="0"/>
                </a:rPr>
                <a:t>OUR</a:t>
              </a:r>
              <a:r>
                <a:rPr lang="en-US" sz="5800" b="1">
                  <a:latin typeface="+mj-lt"/>
                  <a:ea typeface="Roboto Condensed" panose="02000000000000000000" pitchFamily="2" charset="0"/>
                </a:rPr>
                <a:t> PROJECTS</a:t>
              </a:r>
              <a:endParaRPr lang="ru-RU" sz="5800" b="1">
                <a:solidFill>
                  <a:schemeClr val="bg1"/>
                </a:solidFill>
                <a:latin typeface="+mj-lt"/>
                <a:ea typeface="Roboto Condensed" panose="02000000000000000000" pitchFamily="2" charset="0"/>
              </a:endParaRPr>
            </a:p>
          </p:txBody>
        </p:sp>
      </p:grpSp>
      <p:grpSp>
        <p:nvGrpSpPr>
          <p:cNvPr id="23" name="Text"/>
          <p:cNvGrpSpPr/>
          <p:nvPr/>
        </p:nvGrpSpPr>
        <p:grpSpPr>
          <a:xfrm>
            <a:off x="16532792" y="4461941"/>
            <a:ext cx="6398997" cy="6040682"/>
            <a:chOff x="16532792" y="4461941"/>
            <a:chExt cx="6398997" cy="6040682"/>
          </a:xfrm>
        </p:grpSpPr>
        <p:sp>
          <p:nvSpPr>
            <p:cNvPr id="21" name="Text">
              <a:extLst>
                <a:ext uri="{FF2B5EF4-FFF2-40B4-BE49-F238E27FC236}">
                  <a16:creationId xmlns:a16="http://schemas.microsoft.com/office/drawing/2014/main" id="{0AF7382F-D779-7B44-B6E8-EB3716136745}"/>
                </a:ext>
              </a:extLst>
            </p:cNvPr>
            <p:cNvSpPr txBox="1"/>
            <p:nvPr/>
          </p:nvSpPr>
          <p:spPr>
            <a:xfrm>
              <a:off x="17602037" y="5424310"/>
              <a:ext cx="5329752" cy="5078313"/>
            </a:xfrm>
            <a:prstGeom prst="rect">
              <a:avLst/>
            </a:prstGeom>
            <a:noFill/>
          </p:spPr>
          <p:txBody>
            <a:bodyPr wrap="square" rtlCol="0">
              <a:spAutoFit/>
            </a:bodyPr>
            <a:lstStyle/>
            <a:p>
              <a:pPr indent="288000" algn="just">
                <a:lnSpc>
                  <a:spcPct val="150000"/>
                </a:lnSpc>
                <a:tabLst>
                  <a:tab pos="217488" algn="l"/>
                </a:tabLst>
              </a:pPr>
              <a:r>
                <a:rPr lang="en-US">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 tempor incididunt ut labore et  dolore magna aliqua. </a:t>
              </a:r>
            </a:p>
          </p:txBody>
        </p:sp>
        <p:sp>
          <p:nvSpPr>
            <p:cNvPr id="22" name="Text">
              <a:extLst>
                <a:ext uri="{FF2B5EF4-FFF2-40B4-BE49-F238E27FC236}">
                  <a16:creationId xmlns:a16="http://schemas.microsoft.com/office/drawing/2014/main" id="{BC3C520E-2136-184D-851C-BA07DF1FD009}"/>
                </a:ext>
              </a:extLst>
            </p:cNvPr>
            <p:cNvSpPr txBox="1"/>
            <p:nvPr/>
          </p:nvSpPr>
          <p:spPr>
            <a:xfrm>
              <a:off x="16532792" y="4461941"/>
              <a:ext cx="5835113" cy="707886"/>
            </a:xfrm>
            <a:prstGeom prst="rect">
              <a:avLst/>
            </a:prstGeom>
            <a:noFill/>
            <a:ln>
              <a:noFill/>
            </a:ln>
          </p:spPr>
          <p:txBody>
            <a:bodyPr wrap="square" rtlCol="0">
              <a:spAutoFit/>
            </a:bodyPr>
            <a:lstStyle/>
            <a:p>
              <a:pPr algn="ctr"/>
              <a:r>
                <a:rPr lang="en-US" sz="4000" b="1">
                  <a:latin typeface="+mj-lt"/>
                  <a:ea typeface="Roboto Condensed" panose="02000000000000000000" pitchFamily="2" charset="0"/>
                </a:rPr>
                <a:t>Lorem Ipsum</a:t>
              </a:r>
              <a:endParaRPr lang="ru-RU" sz="4000" b="1">
                <a:solidFill>
                  <a:schemeClr val="bg1"/>
                </a:solidFill>
                <a:latin typeface="+mj-lt"/>
                <a:ea typeface="Roboto Condensed" panose="02000000000000000000" pitchFamily="2"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4384000" cy="13716000"/>
          </a:xfrm>
          <a:prstGeom prst="rect">
            <a:avLst/>
          </a:prstGeom>
          <a:pattFill prst="wd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Dark mask"/>
          <p:cNvSpPr/>
          <p:nvPr/>
        </p:nvSpPr>
        <p:spPr>
          <a:xfrm>
            <a:off x="-1" y="507991"/>
            <a:ext cx="24384002" cy="12531394"/>
          </a:xfrm>
          <a:custGeom>
            <a:avLst/>
            <a:gdLst/>
            <a:ahLst/>
            <a:cxnLst/>
            <a:rect l="0" t="0" r="0" b="0"/>
            <a:pathLst>
              <a:path w="23984254" h="12531394">
                <a:moveTo>
                  <a:pt x="23584522" y="399745"/>
                </a:moveTo>
                <a:lnTo>
                  <a:pt x="23184789" y="0"/>
                </a:lnTo>
                <a:lnTo>
                  <a:pt x="22785044" y="399745"/>
                </a:lnTo>
                <a:lnTo>
                  <a:pt x="22385312" y="0"/>
                </a:lnTo>
                <a:lnTo>
                  <a:pt x="21985566" y="399745"/>
                </a:lnTo>
                <a:lnTo>
                  <a:pt x="21585821" y="0"/>
                </a:lnTo>
                <a:lnTo>
                  <a:pt x="21186101" y="399745"/>
                </a:lnTo>
                <a:lnTo>
                  <a:pt x="20786356" y="0"/>
                </a:lnTo>
                <a:lnTo>
                  <a:pt x="20386624" y="399745"/>
                </a:lnTo>
                <a:lnTo>
                  <a:pt x="19986879" y="0"/>
                </a:lnTo>
                <a:lnTo>
                  <a:pt x="19587146" y="399745"/>
                </a:lnTo>
                <a:lnTo>
                  <a:pt x="19187401" y="0"/>
                </a:lnTo>
                <a:lnTo>
                  <a:pt x="18787656" y="399745"/>
                </a:lnTo>
                <a:lnTo>
                  <a:pt x="18387923" y="0"/>
                </a:lnTo>
                <a:lnTo>
                  <a:pt x="17988191" y="399745"/>
                </a:lnTo>
                <a:lnTo>
                  <a:pt x="17588458" y="0"/>
                </a:lnTo>
                <a:lnTo>
                  <a:pt x="17188713" y="399745"/>
                </a:lnTo>
                <a:lnTo>
                  <a:pt x="16788980" y="0"/>
                </a:lnTo>
                <a:lnTo>
                  <a:pt x="16389235" y="399745"/>
                </a:lnTo>
                <a:lnTo>
                  <a:pt x="15989490" y="0"/>
                </a:lnTo>
                <a:lnTo>
                  <a:pt x="15589758" y="399745"/>
                </a:lnTo>
                <a:lnTo>
                  <a:pt x="15190025" y="0"/>
                </a:lnTo>
                <a:lnTo>
                  <a:pt x="14790293" y="399745"/>
                </a:lnTo>
                <a:lnTo>
                  <a:pt x="14390560" y="0"/>
                </a:lnTo>
                <a:lnTo>
                  <a:pt x="13990815" y="399745"/>
                </a:lnTo>
                <a:lnTo>
                  <a:pt x="13591082" y="0"/>
                </a:lnTo>
                <a:lnTo>
                  <a:pt x="13191350" y="399745"/>
                </a:lnTo>
                <a:lnTo>
                  <a:pt x="12791605" y="0"/>
                </a:lnTo>
                <a:lnTo>
                  <a:pt x="12391859" y="399745"/>
                </a:lnTo>
                <a:lnTo>
                  <a:pt x="11992127" y="0"/>
                </a:lnTo>
                <a:lnTo>
                  <a:pt x="11592394" y="399745"/>
                </a:lnTo>
                <a:lnTo>
                  <a:pt x="11192649" y="0"/>
                </a:lnTo>
                <a:lnTo>
                  <a:pt x="10792917" y="399745"/>
                </a:lnTo>
                <a:lnTo>
                  <a:pt x="10393184" y="0"/>
                </a:lnTo>
                <a:lnTo>
                  <a:pt x="9993439" y="399745"/>
                </a:lnTo>
                <a:lnTo>
                  <a:pt x="9593707" y="0"/>
                </a:lnTo>
                <a:lnTo>
                  <a:pt x="9193961" y="399745"/>
                </a:lnTo>
                <a:lnTo>
                  <a:pt x="8794242" y="0"/>
                </a:lnTo>
                <a:lnTo>
                  <a:pt x="8394496" y="399745"/>
                </a:lnTo>
                <a:lnTo>
                  <a:pt x="7994751" y="0"/>
                </a:lnTo>
                <a:lnTo>
                  <a:pt x="7595019" y="399745"/>
                </a:lnTo>
                <a:lnTo>
                  <a:pt x="7195273" y="0"/>
                </a:lnTo>
                <a:lnTo>
                  <a:pt x="6795541" y="399745"/>
                </a:lnTo>
                <a:lnTo>
                  <a:pt x="6395796" y="0"/>
                </a:lnTo>
                <a:lnTo>
                  <a:pt x="5996076" y="399745"/>
                </a:lnTo>
                <a:lnTo>
                  <a:pt x="5596331" y="0"/>
                </a:lnTo>
                <a:lnTo>
                  <a:pt x="5196586" y="399745"/>
                </a:lnTo>
                <a:lnTo>
                  <a:pt x="4796853" y="0"/>
                </a:lnTo>
                <a:lnTo>
                  <a:pt x="4397108" y="399745"/>
                </a:lnTo>
                <a:lnTo>
                  <a:pt x="3997363" y="0"/>
                </a:lnTo>
                <a:lnTo>
                  <a:pt x="3597643" y="399745"/>
                </a:lnTo>
                <a:lnTo>
                  <a:pt x="3197910" y="0"/>
                </a:lnTo>
                <a:lnTo>
                  <a:pt x="2798165" y="399745"/>
                </a:lnTo>
                <a:lnTo>
                  <a:pt x="2398420" y="0"/>
                </a:lnTo>
                <a:lnTo>
                  <a:pt x="1998687" y="399745"/>
                </a:lnTo>
                <a:lnTo>
                  <a:pt x="1598955" y="0"/>
                </a:lnTo>
                <a:lnTo>
                  <a:pt x="1199222" y="399745"/>
                </a:lnTo>
                <a:lnTo>
                  <a:pt x="799477" y="0"/>
                </a:lnTo>
                <a:lnTo>
                  <a:pt x="399745" y="399745"/>
                </a:lnTo>
                <a:lnTo>
                  <a:pt x="0" y="0"/>
                </a:lnTo>
                <a:lnTo>
                  <a:pt x="0" y="12131662"/>
                </a:lnTo>
                <a:lnTo>
                  <a:pt x="399745" y="12531394"/>
                </a:lnTo>
                <a:lnTo>
                  <a:pt x="799477" y="12131662"/>
                </a:lnTo>
                <a:lnTo>
                  <a:pt x="1199222" y="12531394"/>
                </a:lnTo>
                <a:lnTo>
                  <a:pt x="1598955" y="12131662"/>
                </a:lnTo>
                <a:lnTo>
                  <a:pt x="1998687" y="12531394"/>
                </a:lnTo>
                <a:lnTo>
                  <a:pt x="2398420" y="12131662"/>
                </a:lnTo>
                <a:lnTo>
                  <a:pt x="2798165" y="12531394"/>
                </a:lnTo>
                <a:lnTo>
                  <a:pt x="3197910" y="12131662"/>
                </a:lnTo>
                <a:lnTo>
                  <a:pt x="3597643" y="12531394"/>
                </a:lnTo>
                <a:lnTo>
                  <a:pt x="3997363" y="12131662"/>
                </a:lnTo>
                <a:lnTo>
                  <a:pt x="4397108" y="12531394"/>
                </a:lnTo>
                <a:lnTo>
                  <a:pt x="4796853" y="12131662"/>
                </a:lnTo>
                <a:lnTo>
                  <a:pt x="5196586" y="12531394"/>
                </a:lnTo>
                <a:lnTo>
                  <a:pt x="5596331" y="12131662"/>
                </a:lnTo>
                <a:lnTo>
                  <a:pt x="5996076" y="12531394"/>
                </a:lnTo>
                <a:lnTo>
                  <a:pt x="6395796" y="12131662"/>
                </a:lnTo>
                <a:lnTo>
                  <a:pt x="6795541" y="12531394"/>
                </a:lnTo>
                <a:lnTo>
                  <a:pt x="7195273" y="12131662"/>
                </a:lnTo>
                <a:lnTo>
                  <a:pt x="7595019" y="12531394"/>
                </a:lnTo>
                <a:lnTo>
                  <a:pt x="7994751" y="12131662"/>
                </a:lnTo>
                <a:lnTo>
                  <a:pt x="8394496" y="12531394"/>
                </a:lnTo>
                <a:lnTo>
                  <a:pt x="8794242" y="12131662"/>
                </a:lnTo>
                <a:lnTo>
                  <a:pt x="9193961" y="12531394"/>
                </a:lnTo>
                <a:lnTo>
                  <a:pt x="9593707" y="12131662"/>
                </a:lnTo>
                <a:lnTo>
                  <a:pt x="9993439" y="12531394"/>
                </a:lnTo>
                <a:lnTo>
                  <a:pt x="10393184" y="12131662"/>
                </a:lnTo>
                <a:lnTo>
                  <a:pt x="10792917" y="12531394"/>
                </a:lnTo>
                <a:lnTo>
                  <a:pt x="11192649" y="12131662"/>
                </a:lnTo>
                <a:lnTo>
                  <a:pt x="11592394" y="12531394"/>
                </a:lnTo>
                <a:lnTo>
                  <a:pt x="11992127" y="12131662"/>
                </a:lnTo>
                <a:lnTo>
                  <a:pt x="12391859" y="12531394"/>
                </a:lnTo>
                <a:lnTo>
                  <a:pt x="12791605" y="12131662"/>
                </a:lnTo>
                <a:lnTo>
                  <a:pt x="13191350" y="12531394"/>
                </a:lnTo>
                <a:lnTo>
                  <a:pt x="13591082" y="12131662"/>
                </a:lnTo>
                <a:lnTo>
                  <a:pt x="13990815" y="12531394"/>
                </a:lnTo>
                <a:lnTo>
                  <a:pt x="14390560" y="12131662"/>
                </a:lnTo>
                <a:lnTo>
                  <a:pt x="14790293" y="12531394"/>
                </a:lnTo>
                <a:lnTo>
                  <a:pt x="15190025" y="12131662"/>
                </a:lnTo>
                <a:lnTo>
                  <a:pt x="15589758" y="12531394"/>
                </a:lnTo>
                <a:lnTo>
                  <a:pt x="15989490" y="12131662"/>
                </a:lnTo>
                <a:lnTo>
                  <a:pt x="16389235" y="12531394"/>
                </a:lnTo>
                <a:lnTo>
                  <a:pt x="16788980" y="12131662"/>
                </a:lnTo>
                <a:lnTo>
                  <a:pt x="17188713" y="12531394"/>
                </a:lnTo>
                <a:lnTo>
                  <a:pt x="17588458" y="12131662"/>
                </a:lnTo>
                <a:lnTo>
                  <a:pt x="17988191" y="12531394"/>
                </a:lnTo>
                <a:lnTo>
                  <a:pt x="18387923" y="12131662"/>
                </a:lnTo>
                <a:lnTo>
                  <a:pt x="18787656" y="12531394"/>
                </a:lnTo>
                <a:lnTo>
                  <a:pt x="19187401" y="12131662"/>
                </a:lnTo>
                <a:lnTo>
                  <a:pt x="19587146" y="12531394"/>
                </a:lnTo>
                <a:lnTo>
                  <a:pt x="19986879" y="12131662"/>
                </a:lnTo>
                <a:lnTo>
                  <a:pt x="20386624" y="12531394"/>
                </a:lnTo>
                <a:lnTo>
                  <a:pt x="20786356" y="12131662"/>
                </a:lnTo>
                <a:lnTo>
                  <a:pt x="21186101" y="12531394"/>
                </a:lnTo>
                <a:lnTo>
                  <a:pt x="21585821" y="12131662"/>
                </a:lnTo>
                <a:lnTo>
                  <a:pt x="21985566" y="12531394"/>
                </a:lnTo>
                <a:lnTo>
                  <a:pt x="22385312" y="12131662"/>
                </a:lnTo>
                <a:lnTo>
                  <a:pt x="22785044" y="12531394"/>
                </a:lnTo>
                <a:lnTo>
                  <a:pt x="23184789" y="12131662"/>
                </a:lnTo>
                <a:lnTo>
                  <a:pt x="23584522" y="12531394"/>
                </a:lnTo>
                <a:lnTo>
                  <a:pt x="23984254" y="12131662"/>
                </a:lnTo>
                <a:lnTo>
                  <a:pt x="23984254" y="0"/>
                </a:lnTo>
                <a:close/>
              </a:path>
            </a:pathLst>
          </a:custGeom>
          <a:solidFill>
            <a:schemeClr val="tx1">
              <a:lumMod val="50000"/>
              <a:alpha val="80000"/>
            </a:schemeClr>
          </a:solidFill>
          <a:ln w="12700" cap="flat" cmpd="sng">
            <a:noFill/>
            <a:prstDash val="solid"/>
            <a:miter lim="800000"/>
          </a:ln>
        </p:spPr>
        <p:txBody>
          <a:bodyPr wrap="square" anchor="ctr">
            <a:spAutoFit/>
          </a:bodyPr>
          <a:lstStyle/>
          <a:p>
            <a:pPr algn="ctr"/>
            <a:endParaRPr lang="en-US"/>
          </a:p>
        </p:txBody>
      </p:sp>
      <p:sp>
        <p:nvSpPr>
          <p:cNvPr id="5" name="Line"/>
          <p:cNvSpPr/>
          <p:nvPr/>
        </p:nvSpPr>
        <p:spPr>
          <a:xfrm>
            <a:off x="17641751" y="8117820"/>
            <a:ext cx="5738190" cy="0"/>
          </a:xfrm>
          <a:prstGeom prst="line">
            <a:avLst/>
          </a:prstGeom>
          <a:noFill/>
          <a:ln w="50800" cap="flat" cmpd="sng">
            <a:solidFill>
              <a:srgbClr val="FFFFFF">
                <a:alpha val="100000"/>
              </a:srgbClr>
            </a:solidFill>
            <a:prstDash val="solid"/>
            <a:miter lim="800000"/>
          </a:ln>
        </p:spPr>
        <p:txBody>
          <a:bodyPr anchor="ctr">
            <a:spAutoFit/>
          </a:bodyPr>
          <a:lstStyle/>
          <a:p>
            <a:pPr algn="ctr"/>
            <a:endParaRPr lang="en-US"/>
          </a:p>
        </p:txBody>
      </p:sp>
      <p:sp>
        <p:nvSpPr>
          <p:cNvPr id="8" name="Title">
            <a:extLst>
              <a:ext uri="{FF2B5EF4-FFF2-40B4-BE49-F238E27FC236}">
                <a16:creationId xmlns:a16="http://schemas.microsoft.com/office/drawing/2014/main" id="{BC3C520E-2136-184D-851C-BA07DF1FD009}"/>
              </a:ext>
            </a:extLst>
          </p:cNvPr>
          <p:cNvSpPr txBox="1"/>
          <p:nvPr/>
        </p:nvSpPr>
        <p:spPr>
          <a:xfrm>
            <a:off x="14908111" y="3229687"/>
            <a:ext cx="8567080" cy="4093428"/>
          </a:xfrm>
          <a:prstGeom prst="rect">
            <a:avLst/>
          </a:prstGeom>
          <a:noFill/>
          <a:ln>
            <a:noFill/>
          </a:ln>
        </p:spPr>
        <p:txBody>
          <a:bodyPr wrap="square" rtlCol="0">
            <a:spAutoFit/>
          </a:bodyPr>
          <a:lstStyle/>
          <a:p>
            <a:pPr algn="r"/>
            <a:r>
              <a:rPr lang="en-US" sz="13000" b="1">
                <a:solidFill>
                  <a:schemeClr val="bg1"/>
                </a:solidFill>
                <a:latin typeface="+mj-lt"/>
                <a:ea typeface="Roboto Condensed" panose="02000000000000000000" pitchFamily="2" charset="0"/>
              </a:rPr>
              <a:t>BREAK</a:t>
            </a:r>
          </a:p>
          <a:p>
            <a:pPr algn="r"/>
            <a:r>
              <a:rPr lang="en-US" sz="13000" b="1">
                <a:solidFill>
                  <a:schemeClr val="bg1"/>
                </a:solidFill>
                <a:latin typeface="+mj-lt"/>
                <a:ea typeface="Roboto Condensed" panose="02000000000000000000" pitchFamily="2" charset="0"/>
              </a:rPr>
              <a:t>SECTION</a:t>
            </a:r>
            <a:endParaRPr lang="ru-RU" sz="13000" b="1">
              <a:solidFill>
                <a:schemeClr val="bg1"/>
              </a:solidFill>
              <a:latin typeface="+mj-lt"/>
              <a:ea typeface="Roboto Condensed" panose="02000000000000000000" pitchFamily="2" charset="0"/>
            </a:endParaRPr>
          </a:p>
        </p:txBody>
      </p:sp>
      <p:sp>
        <p:nvSpPr>
          <p:cNvPr id="9" name="Title">
            <a:extLst>
              <a:ext uri="{FF2B5EF4-FFF2-40B4-BE49-F238E27FC236}">
                <a16:creationId xmlns:a16="http://schemas.microsoft.com/office/drawing/2014/main" id="{BC3C520E-2136-184D-851C-BA07DF1FD009}"/>
              </a:ext>
            </a:extLst>
          </p:cNvPr>
          <p:cNvSpPr txBox="1"/>
          <p:nvPr/>
        </p:nvSpPr>
        <p:spPr>
          <a:xfrm>
            <a:off x="17011650" y="8629706"/>
            <a:ext cx="6368291" cy="1015663"/>
          </a:xfrm>
          <a:prstGeom prst="rect">
            <a:avLst/>
          </a:prstGeom>
          <a:noFill/>
          <a:ln>
            <a:noFill/>
          </a:ln>
        </p:spPr>
        <p:txBody>
          <a:bodyPr wrap="square" rtlCol="0">
            <a:spAutoFit/>
          </a:bodyPr>
          <a:lstStyle/>
          <a:p>
            <a:pPr algn="r"/>
            <a:r>
              <a:rPr lang="en-US" sz="6000">
                <a:solidFill>
                  <a:schemeClr val="bg1"/>
                </a:solidFill>
                <a:latin typeface="+mj-lt"/>
                <a:ea typeface="Roboto Condensed" panose="02000000000000000000" pitchFamily="2" charset="0"/>
              </a:rPr>
              <a:t>LOREM IPSUM</a:t>
            </a:r>
            <a:endParaRPr lang="ru-RU" sz="6000">
              <a:solidFill>
                <a:schemeClr val="bg1"/>
              </a:solidFill>
              <a:latin typeface="+mj-lt"/>
              <a:ea typeface="Roboto Condensed" panose="02000000000000000000" pitchFamily="2"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4384000" cy="13716000"/>
          </a:xfrm>
          <a:prstGeom prst="rect">
            <a:avLst/>
          </a:prstGeom>
          <a:pattFill prst="wd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Dark mask"/>
          <p:cNvSpPr/>
          <p:nvPr/>
        </p:nvSpPr>
        <p:spPr>
          <a:xfrm>
            <a:off x="-41188" y="552870"/>
            <a:ext cx="24383999" cy="13715999"/>
          </a:xfrm>
          <a:custGeom>
            <a:avLst/>
            <a:gdLst/>
            <a:ahLst/>
            <a:cxnLst/>
            <a:rect l="0" t="0" r="0" b="0"/>
            <a:pathLst>
              <a:path w="24384000" h="13716000">
                <a:moveTo>
                  <a:pt x="24384000" y="13716000"/>
                </a:moveTo>
                <a:lnTo>
                  <a:pt x="24384000" y="13151662"/>
                </a:lnTo>
                <a:cubicBezTo>
                  <a:pt x="14708009" y="13151662"/>
                  <a:pt x="17324209" y="0"/>
                  <a:pt x="9348609" y="0"/>
                </a:cubicBezTo>
                <a:lnTo>
                  <a:pt x="0" y="0"/>
                </a:lnTo>
                <a:lnTo>
                  <a:pt x="0" y="13716000"/>
                </a:lnTo>
                <a:close/>
              </a:path>
            </a:pathLst>
          </a:custGeom>
          <a:solidFill>
            <a:schemeClr val="tx1">
              <a:lumMod val="50000"/>
              <a:alpha val="80000"/>
            </a:schemeClr>
          </a:solidFill>
          <a:ln w="12700" cap="flat" cmpd="sng">
            <a:noFill/>
            <a:prstDash val="solid"/>
            <a:miter lim="800000"/>
          </a:ln>
        </p:spPr>
        <p:txBody>
          <a:bodyPr anchor="ctr">
            <a:spAutoFit/>
          </a:bodyPr>
          <a:lstStyle/>
          <a:p>
            <a:pPr algn="ctr"/>
            <a:endParaRPr lang="en-US"/>
          </a:p>
        </p:txBody>
      </p:sp>
      <p:grpSp>
        <p:nvGrpSpPr>
          <p:cNvPr id="11" name="Arrow"/>
          <p:cNvGrpSpPr/>
          <p:nvPr/>
        </p:nvGrpSpPr>
        <p:grpSpPr>
          <a:xfrm>
            <a:off x="6300608" y="7628834"/>
            <a:ext cx="3542314" cy="968768"/>
            <a:chOff x="6300608" y="7628834"/>
            <a:chExt cx="3542314" cy="968768"/>
          </a:xfrm>
        </p:grpSpPr>
        <p:sp>
          <p:nvSpPr>
            <p:cNvPr id="5" name="Line"/>
            <p:cNvSpPr/>
            <p:nvPr/>
          </p:nvSpPr>
          <p:spPr>
            <a:xfrm>
              <a:off x="9358532" y="7628834"/>
              <a:ext cx="484390" cy="968768"/>
            </a:xfrm>
            <a:custGeom>
              <a:avLst/>
              <a:gdLst/>
              <a:ahLst/>
              <a:cxnLst/>
              <a:rect l="0" t="0" r="0" b="0"/>
              <a:pathLst>
                <a:path w="484390" h="968768">
                  <a:moveTo>
                    <a:pt x="0" y="0"/>
                  </a:moveTo>
                  <a:lnTo>
                    <a:pt x="484390" y="484390"/>
                  </a:lnTo>
                  <a:lnTo>
                    <a:pt x="0" y="968768"/>
                  </a:lnTo>
                </a:path>
              </a:pathLst>
            </a:custGeom>
            <a:noFill/>
            <a:ln w="76200" cap="flat" cmpd="sng">
              <a:solidFill>
                <a:srgbClr val="FFFFFF">
                  <a:alpha val="100000"/>
                </a:srgbClr>
              </a:solidFill>
              <a:prstDash val="solid"/>
              <a:miter lim="800000"/>
            </a:ln>
          </p:spPr>
          <p:txBody>
            <a:bodyPr anchor="ctr">
              <a:spAutoFit/>
            </a:bodyPr>
            <a:lstStyle/>
            <a:p>
              <a:pPr algn="ctr"/>
              <a:endParaRPr lang="en-US"/>
            </a:p>
          </p:txBody>
        </p:sp>
        <p:sp>
          <p:nvSpPr>
            <p:cNvPr id="6" name="Line"/>
            <p:cNvSpPr/>
            <p:nvPr/>
          </p:nvSpPr>
          <p:spPr>
            <a:xfrm>
              <a:off x="6300608" y="8113219"/>
              <a:ext cx="3542309" cy="0"/>
            </a:xfrm>
            <a:prstGeom prst="line">
              <a:avLst/>
            </a:prstGeom>
            <a:noFill/>
            <a:ln w="76200" cap="flat" cmpd="sng">
              <a:solidFill>
                <a:srgbClr val="FFFFFF">
                  <a:alpha val="100000"/>
                </a:srgbClr>
              </a:solidFill>
              <a:prstDash val="solid"/>
              <a:miter lim="800000"/>
            </a:ln>
          </p:spPr>
          <p:txBody>
            <a:bodyPr anchor="ctr">
              <a:spAutoFit/>
            </a:bodyPr>
            <a:lstStyle/>
            <a:p>
              <a:pPr algn="ctr"/>
              <a:endParaRPr lang="en-US"/>
            </a:p>
          </p:txBody>
        </p:sp>
      </p:grpSp>
      <p:grpSp>
        <p:nvGrpSpPr>
          <p:cNvPr id="12" name="Clock"/>
          <p:cNvGrpSpPr/>
          <p:nvPr/>
        </p:nvGrpSpPr>
        <p:grpSpPr>
          <a:xfrm>
            <a:off x="10505116" y="7073546"/>
            <a:ext cx="2079345" cy="2079346"/>
            <a:chOff x="10505116" y="7073546"/>
            <a:chExt cx="2079345" cy="2079346"/>
          </a:xfrm>
        </p:grpSpPr>
        <p:sp>
          <p:nvSpPr>
            <p:cNvPr id="7" name="Circle"/>
            <p:cNvSpPr/>
            <p:nvPr/>
          </p:nvSpPr>
          <p:spPr>
            <a:xfrm>
              <a:off x="10505116" y="7073546"/>
              <a:ext cx="2079345" cy="2079346"/>
            </a:xfrm>
            <a:custGeom>
              <a:avLst/>
              <a:gdLst/>
              <a:ahLst/>
              <a:cxnLst/>
              <a:rect l="0" t="0" r="0" b="0"/>
              <a:pathLst>
                <a:path w="2079345" h="2079345">
                  <a:moveTo>
                    <a:pt x="0" y="1039672"/>
                  </a:moveTo>
                  <a:cubicBezTo>
                    <a:pt x="0" y="465480"/>
                    <a:pt x="465467" y="0"/>
                    <a:pt x="1039660" y="0"/>
                  </a:cubicBezTo>
                  <a:cubicBezTo>
                    <a:pt x="1613865" y="0"/>
                    <a:pt x="2079345" y="465480"/>
                    <a:pt x="2079345" y="1039672"/>
                  </a:cubicBezTo>
                  <a:cubicBezTo>
                    <a:pt x="2079345" y="1613865"/>
                    <a:pt x="1613865" y="2079345"/>
                    <a:pt x="1039660" y="2079345"/>
                  </a:cubicBezTo>
                  <a:cubicBezTo>
                    <a:pt x="465467" y="2079345"/>
                    <a:pt x="0" y="1613865"/>
                    <a:pt x="0" y="1039672"/>
                  </a:cubicBezTo>
                  <a:close/>
                </a:path>
              </a:pathLst>
            </a:custGeom>
            <a:noFill/>
            <a:ln w="76200" cap="flat" cmpd="sng">
              <a:solidFill>
                <a:srgbClr val="FFFFFF">
                  <a:alpha val="100000"/>
                </a:srgbClr>
              </a:solidFill>
              <a:prstDash val="solid"/>
              <a:miter lim="800000"/>
            </a:ln>
          </p:spPr>
          <p:txBody>
            <a:bodyPr anchor="ctr">
              <a:spAutoFit/>
            </a:bodyPr>
            <a:lstStyle/>
            <a:p>
              <a:pPr algn="ctr"/>
              <a:endParaRPr lang="en-US"/>
            </a:p>
          </p:txBody>
        </p:sp>
        <p:sp>
          <p:nvSpPr>
            <p:cNvPr id="8" name="Arrows"/>
            <p:cNvSpPr/>
            <p:nvPr/>
          </p:nvSpPr>
          <p:spPr>
            <a:xfrm>
              <a:off x="11544780" y="7582084"/>
              <a:ext cx="600278" cy="1131405"/>
            </a:xfrm>
            <a:custGeom>
              <a:avLst/>
              <a:gdLst/>
              <a:ahLst/>
              <a:cxnLst/>
              <a:rect l="0" t="0" r="0" b="0"/>
              <a:pathLst>
                <a:path w="600278" h="1131404">
                  <a:moveTo>
                    <a:pt x="0" y="0"/>
                  </a:moveTo>
                  <a:lnTo>
                    <a:pt x="0" y="531139"/>
                  </a:lnTo>
                  <a:lnTo>
                    <a:pt x="600278" y="1131404"/>
                  </a:lnTo>
                </a:path>
              </a:pathLst>
            </a:custGeom>
            <a:noFill/>
            <a:ln w="76200" cap="flat" cmpd="sng">
              <a:solidFill>
                <a:srgbClr val="FFFFFF">
                  <a:alpha val="100000"/>
                </a:srgbClr>
              </a:solidFill>
              <a:prstDash val="solid"/>
              <a:miter lim="800000"/>
            </a:ln>
          </p:spPr>
          <p:txBody>
            <a:bodyPr anchor="ctr">
              <a:spAutoFit/>
            </a:bodyPr>
            <a:lstStyle/>
            <a:p>
              <a:pPr algn="ctr"/>
              <a:endParaRPr lang="en-US"/>
            </a:p>
          </p:txBody>
        </p:sp>
      </p:grpSp>
      <p:sp>
        <p:nvSpPr>
          <p:cNvPr id="10" name="Title">
            <a:extLst>
              <a:ext uri="{FF2B5EF4-FFF2-40B4-BE49-F238E27FC236}">
                <a16:creationId xmlns:a16="http://schemas.microsoft.com/office/drawing/2014/main" id="{BC3C520E-2136-184D-851C-BA07DF1FD009}"/>
              </a:ext>
            </a:extLst>
          </p:cNvPr>
          <p:cNvSpPr txBox="1"/>
          <p:nvPr/>
        </p:nvSpPr>
        <p:spPr>
          <a:xfrm>
            <a:off x="899380" y="3317442"/>
            <a:ext cx="9855096" cy="4093428"/>
          </a:xfrm>
          <a:prstGeom prst="rect">
            <a:avLst/>
          </a:prstGeom>
          <a:noFill/>
          <a:ln>
            <a:noFill/>
          </a:ln>
        </p:spPr>
        <p:txBody>
          <a:bodyPr wrap="square" rtlCol="0">
            <a:spAutoFit/>
          </a:bodyPr>
          <a:lstStyle/>
          <a:p>
            <a:r>
              <a:rPr lang="en-US" sz="13000">
                <a:solidFill>
                  <a:schemeClr val="bg1"/>
                </a:solidFill>
                <a:latin typeface="+mj-lt"/>
                <a:ea typeface="Roboto Condensed" panose="02000000000000000000" pitchFamily="2" charset="0"/>
              </a:rPr>
              <a:t>BREAK</a:t>
            </a:r>
          </a:p>
          <a:p>
            <a:r>
              <a:rPr lang="en-US" sz="13000">
                <a:solidFill>
                  <a:schemeClr val="bg1"/>
                </a:solidFill>
                <a:latin typeface="+mj-lt"/>
                <a:ea typeface="Roboto Condensed" panose="02000000000000000000" pitchFamily="2" charset="0"/>
              </a:rPr>
              <a:t>SECTION</a:t>
            </a:r>
            <a:endParaRPr lang="ru-RU" sz="13000">
              <a:solidFill>
                <a:schemeClr val="bg1"/>
              </a:solidFill>
              <a:latin typeface="+mj-lt"/>
              <a:ea typeface="Roboto Condensed" panose="02000000000000000000" pitchFamily="2" charset="0"/>
            </a:endParaRPr>
          </a:p>
        </p:txBody>
      </p:sp>
      <p:sp>
        <p:nvSpPr>
          <p:cNvPr id="13" name="Time">
            <a:extLst>
              <a:ext uri="{FF2B5EF4-FFF2-40B4-BE49-F238E27FC236}">
                <a16:creationId xmlns:a16="http://schemas.microsoft.com/office/drawing/2014/main" id="{BC3C520E-2136-184D-851C-BA07DF1FD009}"/>
              </a:ext>
            </a:extLst>
          </p:cNvPr>
          <p:cNvSpPr txBox="1"/>
          <p:nvPr/>
        </p:nvSpPr>
        <p:spPr>
          <a:xfrm>
            <a:off x="899380" y="8188628"/>
            <a:ext cx="4927548" cy="1323439"/>
          </a:xfrm>
          <a:prstGeom prst="rect">
            <a:avLst/>
          </a:prstGeom>
          <a:noFill/>
          <a:ln>
            <a:noFill/>
          </a:ln>
        </p:spPr>
        <p:txBody>
          <a:bodyPr wrap="square" rtlCol="0">
            <a:spAutoFit/>
          </a:bodyPr>
          <a:lstStyle/>
          <a:p>
            <a:r>
              <a:rPr lang="en-US" sz="8000">
                <a:solidFill>
                  <a:schemeClr val="bg1"/>
                </a:solidFill>
                <a:ea typeface="Roboto Condensed" panose="02000000000000000000" pitchFamily="2" charset="0"/>
              </a:rPr>
              <a:t>12 : 45</a:t>
            </a:r>
            <a:endParaRPr lang="ru-RU" sz="8000">
              <a:solidFill>
                <a:schemeClr val="bg1"/>
              </a:solidFill>
              <a:ea typeface="Roboto Condensed" panose="02000000000000000000" pitchFamily="2"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Ribbon C"/>
          <p:cNvGrpSpPr/>
          <p:nvPr/>
        </p:nvGrpSpPr>
        <p:grpSpPr>
          <a:xfrm>
            <a:off x="14538760" y="5809745"/>
            <a:ext cx="4973533" cy="7906255"/>
            <a:chOff x="4592316" y="5809745"/>
            <a:chExt cx="4973533" cy="7906255"/>
          </a:xfrm>
        </p:grpSpPr>
        <p:sp>
          <p:nvSpPr>
            <p:cNvPr id="29" name="Shadow"/>
            <p:cNvSpPr/>
            <p:nvPr/>
          </p:nvSpPr>
          <p:spPr>
            <a:xfrm>
              <a:off x="4592316" y="5809745"/>
              <a:ext cx="4973284" cy="7905588"/>
            </a:xfrm>
            <a:prstGeom prst="rect">
              <a:avLst/>
            </a:prstGeom>
            <a:gradFill flip="none" rotWithShape="1">
              <a:gsLst>
                <a:gs pos="0">
                  <a:schemeClr val="bg1">
                    <a:alpha val="0"/>
                  </a:schemeClr>
                </a:gs>
                <a:gs pos="30000">
                  <a:schemeClr val="accent1"/>
                </a:gs>
              </a:gsLst>
              <a:lin ang="5400000" scaled="1"/>
              <a:tileRect/>
            </a:gradFill>
            <a:ln>
              <a:noFill/>
            </a:ln>
            <a:effectLst>
              <a:outerShdw blurRad="508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0" name="Ribbon"/>
            <p:cNvSpPr/>
            <p:nvPr/>
          </p:nvSpPr>
          <p:spPr>
            <a:xfrm>
              <a:off x="4592565" y="5810412"/>
              <a:ext cx="4973284" cy="7905588"/>
            </a:xfrm>
            <a:prstGeom prst="rect">
              <a:avLst/>
            </a:prstGeom>
            <a:gradFill flip="none" rotWithShape="1">
              <a:gsLst>
                <a:gs pos="0">
                  <a:schemeClr val="accent5">
                    <a:lumMod val="65000"/>
                  </a:schemeClr>
                </a:gs>
                <a:gs pos="100000">
                  <a:schemeClr val="accent5">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1" name="Cube C"/>
          <p:cNvGrpSpPr/>
          <p:nvPr/>
        </p:nvGrpSpPr>
        <p:grpSpPr>
          <a:xfrm>
            <a:off x="14539009" y="4375204"/>
            <a:ext cx="4973282" cy="5741708"/>
            <a:chOff x="4592565" y="4375204"/>
            <a:chExt cx="4973282" cy="5741708"/>
          </a:xfrm>
        </p:grpSpPr>
        <p:sp>
          <p:nvSpPr>
            <p:cNvPr id="32" name="Shadow"/>
            <p:cNvSpPr/>
            <p:nvPr/>
          </p:nvSpPr>
          <p:spPr>
            <a:xfrm>
              <a:off x="4592565" y="7232542"/>
              <a:ext cx="4973282" cy="2870416"/>
            </a:xfrm>
            <a:custGeom>
              <a:avLst/>
              <a:gdLst/>
              <a:ahLst/>
              <a:cxnLst/>
              <a:rect l="0" t="0" r="0" b="0"/>
              <a:pathLst>
                <a:path w="4973281" h="2870415">
                  <a:moveTo>
                    <a:pt x="2486393" y="2870415"/>
                  </a:moveTo>
                  <a:lnTo>
                    <a:pt x="0" y="1434541"/>
                  </a:lnTo>
                  <a:lnTo>
                    <a:pt x="2486393" y="0"/>
                  </a:lnTo>
                  <a:lnTo>
                    <a:pt x="4973281" y="1434541"/>
                  </a:lnTo>
                  <a:close/>
                </a:path>
              </a:pathLst>
            </a:custGeom>
            <a:solidFill>
              <a:schemeClr val="accent1"/>
            </a:solidFill>
            <a:ln w="12700" cap="flat" cmpd="sng">
              <a:noFill/>
              <a:prstDash val="solid"/>
              <a:miter lim="800000"/>
            </a:ln>
            <a:effectLst>
              <a:outerShdw blurRad="381000" dist="190500" dir="5400000" sx="99000" sy="99000" algn="t" rotWithShape="0">
                <a:prstClr val="black">
                  <a:alpha val="60000"/>
                </a:prstClr>
              </a:outerShdw>
            </a:effectLst>
          </p:spPr>
          <p:txBody>
            <a:bodyPr anchor="ctr">
              <a:spAutoFit/>
            </a:bodyPr>
            <a:lstStyle/>
            <a:p>
              <a:pPr algn="ctr"/>
              <a:endParaRPr lang="en-US"/>
            </a:p>
          </p:txBody>
        </p:sp>
        <p:sp>
          <p:nvSpPr>
            <p:cNvPr id="33" name="Right"/>
            <p:cNvSpPr/>
            <p:nvPr/>
          </p:nvSpPr>
          <p:spPr>
            <a:xfrm>
              <a:off x="7078958" y="5809745"/>
              <a:ext cx="2486889" cy="4307167"/>
            </a:xfrm>
            <a:custGeom>
              <a:avLst/>
              <a:gdLst/>
              <a:ahLst/>
              <a:cxnLst/>
              <a:rect l="0" t="0" r="0" b="0"/>
              <a:pathLst>
                <a:path w="2486888" h="4307166">
                  <a:moveTo>
                    <a:pt x="0" y="4307166"/>
                  </a:moveTo>
                  <a:lnTo>
                    <a:pt x="2486888" y="2871762"/>
                  </a:lnTo>
                  <a:lnTo>
                    <a:pt x="2486888" y="0"/>
                  </a:lnTo>
                  <a:lnTo>
                    <a:pt x="0" y="1435874"/>
                  </a:lnTo>
                  <a:close/>
                </a:path>
              </a:pathLst>
            </a:custGeom>
            <a:gradFill>
              <a:gsLst>
                <a:gs pos="0">
                  <a:schemeClr val="accent5">
                    <a:lumMod val="65000"/>
                  </a:schemeClr>
                </a:gs>
                <a:gs pos="100000">
                  <a:schemeClr val="accent5">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34" name="Left"/>
            <p:cNvSpPr/>
            <p:nvPr/>
          </p:nvSpPr>
          <p:spPr>
            <a:xfrm>
              <a:off x="4592565" y="5809745"/>
              <a:ext cx="2486393" cy="4307167"/>
            </a:xfrm>
            <a:custGeom>
              <a:avLst/>
              <a:gdLst/>
              <a:ahLst/>
              <a:cxnLst/>
              <a:rect l="0" t="0" r="0" b="0"/>
              <a:pathLst>
                <a:path w="2486393" h="4307166">
                  <a:moveTo>
                    <a:pt x="2486393" y="4307166"/>
                  </a:moveTo>
                  <a:lnTo>
                    <a:pt x="0" y="2871762"/>
                  </a:lnTo>
                  <a:lnTo>
                    <a:pt x="0" y="0"/>
                  </a:lnTo>
                  <a:lnTo>
                    <a:pt x="2486393" y="1435874"/>
                  </a:ln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35" name="Top"/>
            <p:cNvSpPr/>
            <p:nvPr/>
          </p:nvSpPr>
          <p:spPr>
            <a:xfrm>
              <a:off x="4592565" y="4375204"/>
              <a:ext cx="4973282" cy="2870416"/>
            </a:xfrm>
            <a:custGeom>
              <a:avLst/>
              <a:gdLst/>
              <a:ahLst/>
              <a:cxnLst/>
              <a:rect l="0" t="0" r="0" b="0"/>
              <a:pathLst>
                <a:path w="4973281" h="2870415">
                  <a:moveTo>
                    <a:pt x="2486393" y="2870415"/>
                  </a:moveTo>
                  <a:lnTo>
                    <a:pt x="0" y="1434541"/>
                  </a:lnTo>
                  <a:lnTo>
                    <a:pt x="2486393" y="0"/>
                  </a:lnTo>
                  <a:lnTo>
                    <a:pt x="4973281" y="1434541"/>
                  </a:lnTo>
                  <a:close/>
                </a:path>
              </a:pathLst>
            </a:custGeom>
            <a:solidFill>
              <a:schemeClr val="accent5"/>
            </a:solidFill>
            <a:ln w="12700" cap="flat" cmpd="sng">
              <a:noFill/>
              <a:prstDash val="solid"/>
              <a:miter lim="800000"/>
            </a:ln>
          </p:spPr>
          <p:txBody>
            <a:bodyPr anchor="ctr">
              <a:spAutoFit/>
            </a:bodyPr>
            <a:lstStyle/>
            <a:p>
              <a:pPr algn="ctr"/>
              <a:endParaRPr lang="en-US"/>
            </a:p>
          </p:txBody>
        </p:sp>
      </p:grpSp>
      <p:grpSp>
        <p:nvGrpSpPr>
          <p:cNvPr id="20" name="Ribbon B"/>
          <p:cNvGrpSpPr/>
          <p:nvPr/>
        </p:nvGrpSpPr>
        <p:grpSpPr>
          <a:xfrm>
            <a:off x="9565600" y="5809745"/>
            <a:ext cx="4973533" cy="7906255"/>
            <a:chOff x="4592316" y="5809745"/>
            <a:chExt cx="4973533" cy="7906255"/>
          </a:xfrm>
        </p:grpSpPr>
        <p:sp>
          <p:nvSpPr>
            <p:cNvPr id="21" name="Shadow"/>
            <p:cNvSpPr/>
            <p:nvPr/>
          </p:nvSpPr>
          <p:spPr>
            <a:xfrm>
              <a:off x="4592316" y="5809745"/>
              <a:ext cx="4973284" cy="7905588"/>
            </a:xfrm>
            <a:prstGeom prst="rect">
              <a:avLst/>
            </a:prstGeom>
            <a:gradFill flip="none" rotWithShape="1">
              <a:gsLst>
                <a:gs pos="0">
                  <a:schemeClr val="bg1">
                    <a:alpha val="0"/>
                  </a:schemeClr>
                </a:gs>
                <a:gs pos="30000">
                  <a:schemeClr val="accent1"/>
                </a:gs>
              </a:gsLst>
              <a:lin ang="5400000" scaled="1"/>
              <a:tileRect/>
            </a:gradFill>
            <a:ln>
              <a:noFill/>
            </a:ln>
            <a:effectLst>
              <a:outerShdw blurRad="508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Ribbon"/>
            <p:cNvSpPr/>
            <p:nvPr/>
          </p:nvSpPr>
          <p:spPr>
            <a:xfrm>
              <a:off x="4592565" y="5810412"/>
              <a:ext cx="4973284" cy="7905588"/>
            </a:xfrm>
            <a:prstGeom prst="rect">
              <a:avLst/>
            </a:prstGeom>
            <a:gradFill flip="none" rotWithShape="1">
              <a:gsLst>
                <a:gs pos="0">
                  <a:schemeClr val="accent3">
                    <a:lumMod val="65000"/>
                  </a:schemeClr>
                </a:gs>
                <a:gs pos="100000">
                  <a:schemeClr val="accent3">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23" name="Cube B"/>
          <p:cNvGrpSpPr/>
          <p:nvPr/>
        </p:nvGrpSpPr>
        <p:grpSpPr>
          <a:xfrm>
            <a:off x="9565849" y="4375204"/>
            <a:ext cx="4973282" cy="5741708"/>
            <a:chOff x="4592565" y="4375204"/>
            <a:chExt cx="4973282" cy="5741708"/>
          </a:xfrm>
        </p:grpSpPr>
        <p:sp>
          <p:nvSpPr>
            <p:cNvPr id="24" name="Shadow"/>
            <p:cNvSpPr/>
            <p:nvPr/>
          </p:nvSpPr>
          <p:spPr>
            <a:xfrm>
              <a:off x="4592565" y="7232542"/>
              <a:ext cx="4973282" cy="2870416"/>
            </a:xfrm>
            <a:custGeom>
              <a:avLst/>
              <a:gdLst/>
              <a:ahLst/>
              <a:cxnLst/>
              <a:rect l="0" t="0" r="0" b="0"/>
              <a:pathLst>
                <a:path w="4973281" h="2870415">
                  <a:moveTo>
                    <a:pt x="2486393" y="2870415"/>
                  </a:moveTo>
                  <a:lnTo>
                    <a:pt x="0" y="1434541"/>
                  </a:lnTo>
                  <a:lnTo>
                    <a:pt x="2486393" y="0"/>
                  </a:lnTo>
                  <a:lnTo>
                    <a:pt x="4973281" y="1434541"/>
                  </a:lnTo>
                  <a:close/>
                </a:path>
              </a:pathLst>
            </a:custGeom>
            <a:solidFill>
              <a:schemeClr val="accent1"/>
            </a:solidFill>
            <a:ln w="12700" cap="flat" cmpd="sng">
              <a:noFill/>
              <a:prstDash val="solid"/>
              <a:miter lim="800000"/>
            </a:ln>
            <a:effectLst>
              <a:outerShdw blurRad="381000" dist="190500" dir="5400000" sx="99000" sy="99000" algn="t" rotWithShape="0">
                <a:prstClr val="black">
                  <a:alpha val="60000"/>
                </a:prstClr>
              </a:outerShdw>
            </a:effectLst>
          </p:spPr>
          <p:txBody>
            <a:bodyPr anchor="ctr">
              <a:spAutoFit/>
            </a:bodyPr>
            <a:lstStyle/>
            <a:p>
              <a:pPr algn="ctr"/>
              <a:endParaRPr lang="en-US"/>
            </a:p>
          </p:txBody>
        </p:sp>
        <p:sp>
          <p:nvSpPr>
            <p:cNvPr id="25" name="Right"/>
            <p:cNvSpPr/>
            <p:nvPr/>
          </p:nvSpPr>
          <p:spPr>
            <a:xfrm>
              <a:off x="7078958" y="5809745"/>
              <a:ext cx="2486889" cy="4307167"/>
            </a:xfrm>
            <a:custGeom>
              <a:avLst/>
              <a:gdLst/>
              <a:ahLst/>
              <a:cxnLst/>
              <a:rect l="0" t="0" r="0" b="0"/>
              <a:pathLst>
                <a:path w="2486888" h="4307166">
                  <a:moveTo>
                    <a:pt x="0" y="4307166"/>
                  </a:moveTo>
                  <a:lnTo>
                    <a:pt x="2486888" y="2871762"/>
                  </a:lnTo>
                  <a:lnTo>
                    <a:pt x="2486888" y="0"/>
                  </a:lnTo>
                  <a:lnTo>
                    <a:pt x="0" y="1435874"/>
                  </a:lnTo>
                  <a:close/>
                </a:path>
              </a:pathLst>
            </a:custGeom>
            <a:gradFill>
              <a:gsLst>
                <a:gs pos="0">
                  <a:schemeClr val="accent3">
                    <a:lumMod val="65000"/>
                  </a:schemeClr>
                </a:gs>
                <a:gs pos="100000">
                  <a:schemeClr val="accent3">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26" name="Left"/>
            <p:cNvSpPr/>
            <p:nvPr/>
          </p:nvSpPr>
          <p:spPr>
            <a:xfrm>
              <a:off x="4592565" y="5809745"/>
              <a:ext cx="2486393" cy="4307167"/>
            </a:xfrm>
            <a:custGeom>
              <a:avLst/>
              <a:gdLst/>
              <a:ahLst/>
              <a:cxnLst/>
              <a:rect l="0" t="0" r="0" b="0"/>
              <a:pathLst>
                <a:path w="2486393" h="4307166">
                  <a:moveTo>
                    <a:pt x="2486393" y="4307166"/>
                  </a:moveTo>
                  <a:lnTo>
                    <a:pt x="0" y="2871762"/>
                  </a:lnTo>
                  <a:lnTo>
                    <a:pt x="0" y="0"/>
                  </a:lnTo>
                  <a:lnTo>
                    <a:pt x="2486393" y="1435874"/>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27" name="Top"/>
            <p:cNvSpPr/>
            <p:nvPr/>
          </p:nvSpPr>
          <p:spPr>
            <a:xfrm>
              <a:off x="4592565" y="4375204"/>
              <a:ext cx="4973282" cy="2870416"/>
            </a:xfrm>
            <a:custGeom>
              <a:avLst/>
              <a:gdLst/>
              <a:ahLst/>
              <a:cxnLst/>
              <a:rect l="0" t="0" r="0" b="0"/>
              <a:pathLst>
                <a:path w="4973281" h="2870415">
                  <a:moveTo>
                    <a:pt x="2486393" y="2870415"/>
                  </a:moveTo>
                  <a:lnTo>
                    <a:pt x="0" y="1434541"/>
                  </a:lnTo>
                  <a:lnTo>
                    <a:pt x="2486393" y="0"/>
                  </a:lnTo>
                  <a:lnTo>
                    <a:pt x="4973281" y="1434541"/>
                  </a:lnTo>
                  <a:close/>
                </a:path>
              </a:pathLst>
            </a:custGeom>
            <a:solidFill>
              <a:schemeClr val="accent3"/>
            </a:solidFill>
            <a:ln w="12700" cap="flat" cmpd="sng">
              <a:noFill/>
              <a:prstDash val="solid"/>
              <a:miter lim="800000"/>
            </a:ln>
          </p:spPr>
          <p:txBody>
            <a:bodyPr anchor="ctr">
              <a:spAutoFit/>
            </a:bodyPr>
            <a:lstStyle/>
            <a:p>
              <a:pPr algn="ctr"/>
              <a:endParaRPr lang="en-US"/>
            </a:p>
          </p:txBody>
        </p:sp>
      </p:grpSp>
      <p:grpSp>
        <p:nvGrpSpPr>
          <p:cNvPr id="19" name="Ribbon A"/>
          <p:cNvGrpSpPr/>
          <p:nvPr/>
        </p:nvGrpSpPr>
        <p:grpSpPr>
          <a:xfrm>
            <a:off x="4592316" y="5809745"/>
            <a:ext cx="4973533" cy="7906255"/>
            <a:chOff x="4592316" y="5809745"/>
            <a:chExt cx="4973533" cy="7906255"/>
          </a:xfrm>
        </p:grpSpPr>
        <p:sp>
          <p:nvSpPr>
            <p:cNvPr id="18" name="Shadow"/>
            <p:cNvSpPr/>
            <p:nvPr/>
          </p:nvSpPr>
          <p:spPr>
            <a:xfrm>
              <a:off x="4592316" y="5809745"/>
              <a:ext cx="4973284" cy="7905588"/>
            </a:xfrm>
            <a:prstGeom prst="rect">
              <a:avLst/>
            </a:prstGeom>
            <a:gradFill flip="none" rotWithShape="1">
              <a:gsLst>
                <a:gs pos="0">
                  <a:schemeClr val="bg1">
                    <a:alpha val="0"/>
                  </a:schemeClr>
                </a:gs>
                <a:gs pos="30000">
                  <a:schemeClr val="accent1"/>
                </a:gs>
              </a:gsLst>
              <a:lin ang="5400000" scaled="1"/>
              <a:tileRect/>
            </a:gradFill>
            <a:ln>
              <a:noFill/>
            </a:ln>
            <a:effectLst>
              <a:outerShdw blurRad="508000" dir="2700000" algn="tl"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Ribbon"/>
            <p:cNvSpPr/>
            <p:nvPr/>
          </p:nvSpPr>
          <p:spPr>
            <a:xfrm>
              <a:off x="4592565" y="5810412"/>
              <a:ext cx="4973284" cy="7905588"/>
            </a:xfrm>
            <a:prstGeom prst="rect">
              <a:avLst/>
            </a:prstGeom>
            <a:gradFill flip="none" rotWithShape="1">
              <a:gsLst>
                <a:gs pos="0">
                  <a:schemeClr val="accent1">
                    <a:lumMod val="65000"/>
                  </a:schemeClr>
                </a:gs>
                <a:gs pos="100000">
                  <a:schemeClr val="accent1">
                    <a:lumMod val="6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Cube A"/>
          <p:cNvGrpSpPr/>
          <p:nvPr/>
        </p:nvGrpSpPr>
        <p:grpSpPr>
          <a:xfrm>
            <a:off x="4592565" y="4375204"/>
            <a:ext cx="4973282" cy="5741708"/>
            <a:chOff x="4592565" y="4375204"/>
            <a:chExt cx="4973282" cy="5741708"/>
          </a:xfrm>
        </p:grpSpPr>
        <p:sp>
          <p:nvSpPr>
            <p:cNvPr id="16" name="Shadow"/>
            <p:cNvSpPr/>
            <p:nvPr/>
          </p:nvSpPr>
          <p:spPr>
            <a:xfrm>
              <a:off x="4592565" y="7232542"/>
              <a:ext cx="4973282" cy="2870416"/>
            </a:xfrm>
            <a:custGeom>
              <a:avLst/>
              <a:gdLst/>
              <a:ahLst/>
              <a:cxnLst/>
              <a:rect l="0" t="0" r="0" b="0"/>
              <a:pathLst>
                <a:path w="4973281" h="2870415">
                  <a:moveTo>
                    <a:pt x="2486393" y="2870415"/>
                  </a:moveTo>
                  <a:lnTo>
                    <a:pt x="0" y="1434541"/>
                  </a:lnTo>
                  <a:lnTo>
                    <a:pt x="2486393" y="0"/>
                  </a:lnTo>
                  <a:lnTo>
                    <a:pt x="4973281" y="1434541"/>
                  </a:lnTo>
                  <a:close/>
                </a:path>
              </a:pathLst>
            </a:custGeom>
            <a:solidFill>
              <a:schemeClr val="accent1"/>
            </a:solidFill>
            <a:ln w="12700" cap="flat" cmpd="sng">
              <a:noFill/>
              <a:prstDash val="solid"/>
              <a:miter lim="800000"/>
            </a:ln>
            <a:effectLst>
              <a:outerShdw blurRad="381000" dist="190500" dir="5400000" sx="99000" sy="99000" algn="t" rotWithShape="0">
                <a:prstClr val="black">
                  <a:alpha val="60000"/>
                </a:prstClr>
              </a:outerShdw>
            </a:effectLst>
          </p:spPr>
          <p:txBody>
            <a:bodyPr anchor="ctr">
              <a:spAutoFit/>
            </a:bodyPr>
            <a:lstStyle/>
            <a:p>
              <a:pPr algn="ctr"/>
              <a:endParaRPr lang="en-US"/>
            </a:p>
          </p:txBody>
        </p:sp>
        <p:sp>
          <p:nvSpPr>
            <p:cNvPr id="9" name="Right"/>
            <p:cNvSpPr/>
            <p:nvPr/>
          </p:nvSpPr>
          <p:spPr>
            <a:xfrm>
              <a:off x="7078958" y="5809745"/>
              <a:ext cx="2486889" cy="4307167"/>
            </a:xfrm>
            <a:custGeom>
              <a:avLst/>
              <a:gdLst/>
              <a:ahLst/>
              <a:cxnLst/>
              <a:rect l="0" t="0" r="0" b="0"/>
              <a:pathLst>
                <a:path w="2486888" h="4307166">
                  <a:moveTo>
                    <a:pt x="0" y="4307166"/>
                  </a:moveTo>
                  <a:lnTo>
                    <a:pt x="2486888" y="2871762"/>
                  </a:lnTo>
                  <a:lnTo>
                    <a:pt x="2486888" y="0"/>
                  </a:lnTo>
                  <a:lnTo>
                    <a:pt x="0" y="1435874"/>
                  </a:lnTo>
                  <a:close/>
                </a:path>
              </a:pathLst>
            </a:custGeom>
            <a:gradFill>
              <a:gsLst>
                <a:gs pos="0">
                  <a:schemeClr val="accent1">
                    <a:lumMod val="65000"/>
                  </a:schemeClr>
                </a:gs>
                <a:gs pos="100000">
                  <a:schemeClr val="accent1">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10" name="Left"/>
            <p:cNvSpPr/>
            <p:nvPr/>
          </p:nvSpPr>
          <p:spPr>
            <a:xfrm>
              <a:off x="4592565" y="5809745"/>
              <a:ext cx="2486393" cy="4307167"/>
            </a:xfrm>
            <a:custGeom>
              <a:avLst/>
              <a:gdLst/>
              <a:ahLst/>
              <a:cxnLst/>
              <a:rect l="0" t="0" r="0" b="0"/>
              <a:pathLst>
                <a:path w="2486393" h="4307166">
                  <a:moveTo>
                    <a:pt x="2486393" y="4307166"/>
                  </a:moveTo>
                  <a:lnTo>
                    <a:pt x="0" y="2871762"/>
                  </a:lnTo>
                  <a:lnTo>
                    <a:pt x="0" y="0"/>
                  </a:lnTo>
                  <a:lnTo>
                    <a:pt x="2486393" y="1435874"/>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11" name="Top"/>
            <p:cNvSpPr/>
            <p:nvPr/>
          </p:nvSpPr>
          <p:spPr>
            <a:xfrm>
              <a:off x="4592565" y="4375204"/>
              <a:ext cx="4973282" cy="2870416"/>
            </a:xfrm>
            <a:custGeom>
              <a:avLst/>
              <a:gdLst/>
              <a:ahLst/>
              <a:cxnLst/>
              <a:rect l="0" t="0" r="0" b="0"/>
              <a:pathLst>
                <a:path w="4973281" h="2870415">
                  <a:moveTo>
                    <a:pt x="2486393" y="2870415"/>
                  </a:moveTo>
                  <a:lnTo>
                    <a:pt x="0" y="1434541"/>
                  </a:lnTo>
                  <a:lnTo>
                    <a:pt x="2486393" y="0"/>
                  </a:lnTo>
                  <a:lnTo>
                    <a:pt x="4973281" y="1434541"/>
                  </a:lnTo>
                  <a:close/>
                </a:path>
              </a:pathLst>
            </a:custGeom>
            <a:solidFill>
              <a:schemeClr val="accent1"/>
            </a:solidFill>
            <a:ln w="12700" cap="flat" cmpd="sng">
              <a:noFill/>
              <a:prstDash val="solid"/>
              <a:miter lim="800000"/>
            </a:ln>
          </p:spPr>
          <p:txBody>
            <a:bodyPr anchor="ctr">
              <a:spAutoFit/>
            </a:bodyPr>
            <a:lstStyle/>
            <a:p>
              <a:pPr algn="ctr"/>
              <a:endParaRPr lang="en-US"/>
            </a:p>
          </p:txBody>
        </p:sp>
      </p:grpSp>
      <p:grpSp>
        <p:nvGrpSpPr>
          <p:cNvPr id="12" name="Title"/>
          <p:cNvGrpSpPr/>
          <p:nvPr/>
        </p:nvGrpSpPr>
        <p:grpSpPr>
          <a:xfrm>
            <a:off x="7358473" y="466255"/>
            <a:ext cx="9667054" cy="1016000"/>
            <a:chOff x="8396665" y="656755"/>
            <a:chExt cx="7590670" cy="1016000"/>
          </a:xfrm>
        </p:grpSpPr>
        <p:sp>
          <p:nvSpPr>
            <p:cNvPr id="13" name="Frame"/>
            <p:cNvSpPr/>
            <p:nvPr/>
          </p:nvSpPr>
          <p:spPr>
            <a:xfrm>
              <a:off x="8602023" y="656755"/>
              <a:ext cx="1971124"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14" name="Title">
              <a:extLst>
                <a:ext uri="{FF2B5EF4-FFF2-40B4-BE49-F238E27FC236}">
                  <a16:creationId xmlns:a16="http://schemas.microsoft.com/office/drawing/2014/main" id="{BC3C520E-2136-184D-851C-BA07DF1FD009}"/>
                </a:ext>
              </a:extLst>
            </p:cNvPr>
            <p:cNvSpPr txBox="1"/>
            <p:nvPr/>
          </p:nvSpPr>
          <p:spPr>
            <a:xfrm>
              <a:off x="8396665" y="656949"/>
              <a:ext cx="7590670" cy="1015663"/>
            </a:xfrm>
            <a:prstGeom prst="rect">
              <a:avLst/>
            </a:prstGeom>
            <a:noFill/>
            <a:ln>
              <a:noFill/>
            </a:ln>
          </p:spPr>
          <p:txBody>
            <a:bodyPr wrap="square" rtlCol="0">
              <a:spAutoFit/>
            </a:bodyPr>
            <a:lstStyle/>
            <a:p>
              <a:pPr algn="ctr"/>
              <a:r>
                <a:rPr lang="en-US" sz="6000" b="1" dirty="0">
                  <a:solidFill>
                    <a:schemeClr val="bg1"/>
                  </a:solidFill>
                  <a:latin typeface="+mj-lt"/>
                  <a:ea typeface="Roboto Condensed" panose="02000000000000000000" pitchFamily="2" charset="0"/>
                </a:rPr>
                <a:t>Cubic</a:t>
              </a:r>
              <a:r>
                <a:rPr lang="en-US" sz="6000" b="1" dirty="0">
                  <a:latin typeface="+mj-lt"/>
                  <a:ea typeface="Roboto Condensed" panose="02000000000000000000" pitchFamily="2" charset="0"/>
                </a:rPr>
                <a:t>   Business Model</a:t>
              </a:r>
              <a:endParaRPr lang="ru-RU" sz="6000" b="1" dirty="0">
                <a:solidFill>
                  <a:schemeClr val="bg1"/>
                </a:solidFill>
                <a:latin typeface="+mj-lt"/>
                <a:ea typeface="Roboto Condensed" panose="02000000000000000000" pitchFamily="2" charset="0"/>
              </a:endParaRPr>
            </a:p>
          </p:txBody>
        </p:sp>
      </p:grpSp>
      <p:grpSp>
        <p:nvGrpSpPr>
          <p:cNvPr id="36" name="Text A">
            <a:extLst>
              <a:ext uri="{FF2B5EF4-FFF2-40B4-BE49-F238E27FC236}">
                <a16:creationId xmlns:a16="http://schemas.microsoft.com/office/drawing/2014/main" id="{5E5788B8-6ABF-714D-B9BA-51486411F1DF}"/>
              </a:ext>
            </a:extLst>
          </p:cNvPr>
          <p:cNvGrpSpPr/>
          <p:nvPr/>
        </p:nvGrpSpPr>
        <p:grpSpPr>
          <a:xfrm>
            <a:off x="5057759" y="10433019"/>
            <a:ext cx="4057212" cy="1808515"/>
            <a:chOff x="5683717" y="1832033"/>
            <a:chExt cx="1826511" cy="244226"/>
          </a:xfrm>
        </p:grpSpPr>
        <p:sp>
          <p:nvSpPr>
            <p:cNvPr id="37" name="TextBox 36">
              <a:extLst>
                <a:ext uri="{FF2B5EF4-FFF2-40B4-BE49-F238E27FC236}">
                  <a16:creationId xmlns:a16="http://schemas.microsoft.com/office/drawing/2014/main" id="{61CEB760-E5E1-1141-A410-BCC8C3F191E2}"/>
                </a:ext>
              </a:extLst>
            </p:cNvPr>
            <p:cNvSpPr txBox="1"/>
            <p:nvPr/>
          </p:nvSpPr>
          <p:spPr>
            <a:xfrm>
              <a:off x="5683717" y="1947414"/>
              <a:ext cx="1826511" cy="128845"/>
            </a:xfrm>
            <a:prstGeom prst="rect">
              <a:avLst/>
            </a:prstGeom>
            <a:noFill/>
          </p:spPr>
          <p:txBody>
            <a:bodyPr wrap="square" rtlCol="0">
              <a:spAutoFit/>
            </a:bodyPr>
            <a:lstStyle/>
            <a:p>
              <a:pPr algn="just">
                <a:tabLst>
                  <a:tab pos="217488" algn="l"/>
                </a:tabLst>
              </a:pPr>
              <a:r>
                <a:rPr lang="en" sz="1400" dirty="0">
                  <a:solidFill>
                    <a:schemeClr val="tx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quis nostrud.</a:t>
              </a:r>
              <a:endParaRPr lang="ru-RU" sz="1400" dirty="0">
                <a:solidFill>
                  <a:schemeClr val="tx1">
                    <a:lumMod val="50000"/>
                  </a:schemeClr>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solidFill>
                    <a:schemeClr val="tx1">
                      <a:lumMod val="50000"/>
                    </a:schemeClr>
                  </a:solidFill>
                  <a:latin typeface="+mj-lt"/>
                  <a:ea typeface="Roboto Condensed" panose="02000000000000000000" pitchFamily="2" charset="0"/>
                </a:rPr>
                <a:t>INFOGRAPHIC</a:t>
              </a:r>
              <a:endParaRPr lang="ru-RU" sz="2000" b="1" dirty="0">
                <a:solidFill>
                  <a:schemeClr val="tx1">
                    <a:lumMod val="50000"/>
                  </a:schemeClr>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dirty="0">
                  <a:solidFill>
                    <a:schemeClr val="accent1">
                      <a:lumMod val="60000"/>
                      <a:lumOff val="40000"/>
                    </a:schemeClr>
                  </a:solidFill>
                  <a:latin typeface="+mj-lt"/>
                  <a:ea typeface="Roboto Condensed" panose="02000000000000000000" pitchFamily="2" charset="0"/>
                </a:rPr>
                <a:t>Lorem Ipsum</a:t>
              </a:r>
              <a:endParaRPr lang="ru-RU" sz="2800" dirty="0">
                <a:solidFill>
                  <a:schemeClr val="accent1">
                    <a:lumMod val="60000"/>
                    <a:lumOff val="40000"/>
                  </a:schemeClr>
                </a:solidFill>
                <a:latin typeface="+mj-lt"/>
                <a:ea typeface="Roboto Condensed" panose="02000000000000000000" pitchFamily="2" charset="0"/>
              </a:endParaRPr>
            </a:p>
          </p:txBody>
        </p:sp>
      </p:grpSp>
      <p:grpSp>
        <p:nvGrpSpPr>
          <p:cNvPr id="60" name="Text B">
            <a:extLst>
              <a:ext uri="{FF2B5EF4-FFF2-40B4-BE49-F238E27FC236}">
                <a16:creationId xmlns:a16="http://schemas.microsoft.com/office/drawing/2014/main" id="{5E5788B8-6ABF-714D-B9BA-51486411F1DF}"/>
              </a:ext>
            </a:extLst>
          </p:cNvPr>
          <p:cNvGrpSpPr/>
          <p:nvPr/>
        </p:nvGrpSpPr>
        <p:grpSpPr>
          <a:xfrm>
            <a:off x="10023636" y="10433019"/>
            <a:ext cx="4057212" cy="1808515"/>
            <a:chOff x="5683717" y="1832033"/>
            <a:chExt cx="1826511" cy="244226"/>
          </a:xfrm>
        </p:grpSpPr>
        <p:sp>
          <p:nvSpPr>
            <p:cNvPr id="61" name="TextBox 60">
              <a:extLst>
                <a:ext uri="{FF2B5EF4-FFF2-40B4-BE49-F238E27FC236}">
                  <a16:creationId xmlns:a16="http://schemas.microsoft.com/office/drawing/2014/main" id="{61CEB760-E5E1-1141-A410-BCC8C3F191E2}"/>
                </a:ext>
              </a:extLst>
            </p:cNvPr>
            <p:cNvSpPr txBox="1"/>
            <p:nvPr/>
          </p:nvSpPr>
          <p:spPr>
            <a:xfrm>
              <a:off x="5683717" y="1947414"/>
              <a:ext cx="1826511" cy="128845"/>
            </a:xfrm>
            <a:prstGeom prst="rect">
              <a:avLst/>
            </a:prstGeom>
            <a:noFill/>
          </p:spPr>
          <p:txBody>
            <a:bodyPr wrap="square" rtlCol="0">
              <a:spAutoFit/>
            </a:bodyPr>
            <a:lstStyle/>
            <a:p>
              <a:pPr algn="just">
                <a:tabLst>
                  <a:tab pos="217488" algn="l"/>
                </a:tabLst>
              </a:pPr>
              <a:r>
                <a:rPr lang="en" sz="1400" dirty="0">
                  <a:solidFill>
                    <a:schemeClr val="tx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quis nostrud.</a:t>
              </a:r>
              <a:endParaRPr lang="ru-RU" sz="1400" dirty="0">
                <a:solidFill>
                  <a:schemeClr val="tx1">
                    <a:lumMod val="50000"/>
                  </a:schemeClr>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solidFill>
                    <a:schemeClr val="tx1">
                      <a:lumMod val="50000"/>
                    </a:schemeClr>
                  </a:solidFill>
                  <a:latin typeface="+mj-lt"/>
                  <a:ea typeface="Roboto Condensed" panose="02000000000000000000" pitchFamily="2" charset="0"/>
                </a:rPr>
                <a:t>INFOGRAPHIC</a:t>
              </a:r>
              <a:endParaRPr lang="ru-RU" sz="2000" b="1" dirty="0">
                <a:solidFill>
                  <a:schemeClr val="tx1">
                    <a:lumMod val="50000"/>
                  </a:schemeClr>
                </a:solidFill>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a:solidFill>
                    <a:schemeClr val="accent2">
                      <a:lumMod val="60000"/>
                      <a:lumOff val="40000"/>
                    </a:schemeClr>
                  </a:solidFill>
                  <a:latin typeface="+mj-lt"/>
                  <a:ea typeface="Roboto Condensed" panose="02000000000000000000" pitchFamily="2" charset="0"/>
                </a:rPr>
                <a:t>Dolor Sit Amet</a:t>
              </a:r>
              <a:endParaRPr lang="ru-RU" sz="2800" dirty="0">
                <a:solidFill>
                  <a:schemeClr val="accent2">
                    <a:lumMod val="60000"/>
                    <a:lumOff val="40000"/>
                  </a:schemeClr>
                </a:solidFill>
                <a:latin typeface="+mj-lt"/>
                <a:ea typeface="Roboto Condensed" panose="02000000000000000000" pitchFamily="2" charset="0"/>
              </a:endParaRPr>
            </a:p>
          </p:txBody>
        </p:sp>
      </p:grpSp>
      <p:grpSp>
        <p:nvGrpSpPr>
          <p:cNvPr id="64" name="Text C">
            <a:extLst>
              <a:ext uri="{FF2B5EF4-FFF2-40B4-BE49-F238E27FC236}">
                <a16:creationId xmlns:a16="http://schemas.microsoft.com/office/drawing/2014/main" id="{5E5788B8-6ABF-714D-B9BA-51486411F1DF}"/>
              </a:ext>
            </a:extLst>
          </p:cNvPr>
          <p:cNvGrpSpPr/>
          <p:nvPr/>
        </p:nvGrpSpPr>
        <p:grpSpPr>
          <a:xfrm>
            <a:off x="14997045" y="10433019"/>
            <a:ext cx="4057212" cy="1808515"/>
            <a:chOff x="5683717" y="1832033"/>
            <a:chExt cx="1826511" cy="244226"/>
          </a:xfrm>
        </p:grpSpPr>
        <p:sp>
          <p:nvSpPr>
            <p:cNvPr id="65" name="TextBox 64">
              <a:extLst>
                <a:ext uri="{FF2B5EF4-FFF2-40B4-BE49-F238E27FC236}">
                  <a16:creationId xmlns:a16="http://schemas.microsoft.com/office/drawing/2014/main" id="{61CEB760-E5E1-1141-A410-BCC8C3F191E2}"/>
                </a:ext>
              </a:extLst>
            </p:cNvPr>
            <p:cNvSpPr txBox="1"/>
            <p:nvPr/>
          </p:nvSpPr>
          <p:spPr>
            <a:xfrm>
              <a:off x="5683717" y="1947414"/>
              <a:ext cx="1826511" cy="128845"/>
            </a:xfrm>
            <a:prstGeom prst="rect">
              <a:avLst/>
            </a:prstGeom>
            <a:noFill/>
          </p:spPr>
          <p:txBody>
            <a:bodyPr wrap="square" rtlCol="0">
              <a:spAutoFit/>
            </a:bodyPr>
            <a:lstStyle/>
            <a:p>
              <a:pPr algn="just">
                <a:tabLst>
                  <a:tab pos="217488" algn="l"/>
                </a:tabLst>
              </a:pPr>
              <a:r>
                <a:rPr lang="en" sz="1400" dirty="0">
                  <a:solidFill>
                    <a:schemeClr val="tx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quis nostrud.</a:t>
              </a:r>
              <a:endParaRPr lang="ru-RU" sz="1400" dirty="0">
                <a:solidFill>
                  <a:schemeClr val="tx1">
                    <a:lumMod val="50000"/>
                  </a:schemeClr>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solidFill>
                    <a:schemeClr val="tx1">
                      <a:lumMod val="50000"/>
                    </a:schemeClr>
                  </a:solidFill>
                  <a:latin typeface="+mj-lt"/>
                  <a:ea typeface="Roboto Condensed" panose="02000000000000000000" pitchFamily="2" charset="0"/>
                </a:rPr>
                <a:t>INFOGRAPHIC</a:t>
              </a:r>
              <a:endParaRPr lang="ru-RU" sz="2000" b="1" dirty="0">
                <a:solidFill>
                  <a:schemeClr val="tx1">
                    <a:lumMod val="50000"/>
                  </a:schemeClr>
                </a:solidFill>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a:solidFill>
                    <a:schemeClr val="accent5">
                      <a:lumMod val="60000"/>
                      <a:lumOff val="40000"/>
                    </a:schemeClr>
                  </a:solidFill>
                  <a:latin typeface="+mj-lt"/>
                  <a:ea typeface="Roboto Condensed" panose="02000000000000000000" pitchFamily="2" charset="0"/>
                </a:rPr>
                <a:t>Consectetur</a:t>
              </a:r>
              <a:endParaRPr lang="ru-RU" sz="2800" dirty="0">
                <a:solidFill>
                  <a:schemeClr val="accent5">
                    <a:lumMod val="60000"/>
                    <a:lumOff val="40000"/>
                  </a:schemeClr>
                </a:solidFill>
                <a:latin typeface="+mj-lt"/>
                <a:ea typeface="Roboto Condensed" panose="02000000000000000000" pitchFamily="2" charset="0"/>
              </a:endParaRPr>
            </a:p>
          </p:txBody>
        </p:sp>
      </p:grpSp>
      <p:sp>
        <p:nvSpPr>
          <p:cNvPr id="68" name="C">
            <a:extLst>
              <a:ext uri="{FF2B5EF4-FFF2-40B4-BE49-F238E27FC236}">
                <a16:creationId xmlns:a16="http://schemas.microsoft.com/office/drawing/2014/main" id="{6D8470C4-94A3-9942-8695-7531CB42E06E}"/>
              </a:ext>
            </a:extLst>
          </p:cNvPr>
          <p:cNvSpPr txBox="1"/>
          <p:nvPr/>
        </p:nvSpPr>
        <p:spPr>
          <a:xfrm>
            <a:off x="5029420" y="7032304"/>
            <a:ext cx="1522632" cy="1862048"/>
          </a:xfrm>
          <a:prstGeom prst="rect">
            <a:avLst/>
          </a:prstGeom>
          <a:noFill/>
          <a:scene3d>
            <a:camera prst="isometricLeftDown"/>
            <a:lightRig rig="threePt" dir="t"/>
          </a:scene3d>
        </p:spPr>
        <p:txBody>
          <a:bodyPr wrap="square" rtlCol="0">
            <a:spAutoFit/>
          </a:bodyPr>
          <a:lstStyle/>
          <a:p>
            <a:pPr algn="ctr"/>
            <a:r>
              <a:rPr lang="en" sz="11500" b="1">
                <a:solidFill>
                  <a:schemeClr val="bg1"/>
                </a:solidFill>
                <a:latin typeface="+mj-lt"/>
                <a:ea typeface="Roboto Condensed" panose="02000000000000000000" pitchFamily="2" charset="0"/>
              </a:rPr>
              <a:t>A</a:t>
            </a:r>
            <a:endParaRPr lang="ru-RU" sz="11500" b="1" dirty="0">
              <a:solidFill>
                <a:schemeClr val="bg1"/>
              </a:solidFill>
              <a:latin typeface="+mj-lt"/>
              <a:ea typeface="Roboto Condensed" panose="02000000000000000000" pitchFamily="2" charset="0"/>
            </a:endParaRPr>
          </a:p>
        </p:txBody>
      </p:sp>
      <p:sp>
        <p:nvSpPr>
          <p:cNvPr id="69" name="B">
            <a:extLst>
              <a:ext uri="{FF2B5EF4-FFF2-40B4-BE49-F238E27FC236}">
                <a16:creationId xmlns:a16="http://schemas.microsoft.com/office/drawing/2014/main" id="{6D8470C4-94A3-9942-8695-7531CB42E06E}"/>
              </a:ext>
            </a:extLst>
          </p:cNvPr>
          <p:cNvSpPr txBox="1"/>
          <p:nvPr/>
        </p:nvSpPr>
        <p:spPr>
          <a:xfrm>
            <a:off x="10023636" y="7032304"/>
            <a:ext cx="1522632" cy="1862048"/>
          </a:xfrm>
          <a:prstGeom prst="rect">
            <a:avLst/>
          </a:prstGeom>
          <a:noFill/>
          <a:scene3d>
            <a:camera prst="isometricLeftDown"/>
            <a:lightRig rig="threePt" dir="t"/>
          </a:scene3d>
        </p:spPr>
        <p:txBody>
          <a:bodyPr wrap="square" rtlCol="0">
            <a:spAutoFit/>
          </a:bodyPr>
          <a:lstStyle/>
          <a:p>
            <a:pPr algn="ctr"/>
            <a:r>
              <a:rPr lang="en" sz="11500" b="1">
                <a:solidFill>
                  <a:schemeClr val="bg1"/>
                </a:solidFill>
                <a:latin typeface="+mj-lt"/>
                <a:ea typeface="Roboto Condensed" panose="02000000000000000000" pitchFamily="2" charset="0"/>
              </a:rPr>
              <a:t>B</a:t>
            </a:r>
            <a:endParaRPr lang="ru-RU" sz="11500" b="1" dirty="0">
              <a:solidFill>
                <a:schemeClr val="bg1"/>
              </a:solidFill>
              <a:latin typeface="+mj-lt"/>
              <a:ea typeface="Roboto Condensed" panose="02000000000000000000" pitchFamily="2" charset="0"/>
            </a:endParaRPr>
          </a:p>
        </p:txBody>
      </p:sp>
      <p:sp>
        <p:nvSpPr>
          <p:cNvPr id="70" name="A">
            <a:extLst>
              <a:ext uri="{FF2B5EF4-FFF2-40B4-BE49-F238E27FC236}">
                <a16:creationId xmlns:a16="http://schemas.microsoft.com/office/drawing/2014/main" id="{6D8470C4-94A3-9942-8695-7531CB42E06E}"/>
              </a:ext>
            </a:extLst>
          </p:cNvPr>
          <p:cNvSpPr txBox="1"/>
          <p:nvPr/>
        </p:nvSpPr>
        <p:spPr>
          <a:xfrm>
            <a:off x="15020889" y="7032304"/>
            <a:ext cx="1522632" cy="1862048"/>
          </a:xfrm>
          <a:prstGeom prst="rect">
            <a:avLst/>
          </a:prstGeom>
          <a:noFill/>
          <a:scene3d>
            <a:camera prst="isometricLeftDown"/>
            <a:lightRig rig="threePt" dir="t"/>
          </a:scene3d>
        </p:spPr>
        <p:txBody>
          <a:bodyPr wrap="square" rtlCol="0">
            <a:spAutoFit/>
          </a:bodyPr>
          <a:lstStyle/>
          <a:p>
            <a:pPr algn="ctr"/>
            <a:r>
              <a:rPr lang="en" sz="11500" b="1">
                <a:solidFill>
                  <a:schemeClr val="bg1"/>
                </a:solidFill>
                <a:latin typeface="+mj-lt"/>
                <a:ea typeface="Roboto Condensed" panose="02000000000000000000" pitchFamily="2" charset="0"/>
              </a:rPr>
              <a:t>C</a:t>
            </a:r>
            <a:endParaRPr lang="ru-RU" sz="11500" b="1" dirty="0">
              <a:solidFill>
                <a:schemeClr val="bg1"/>
              </a:solidFill>
              <a:latin typeface="+mj-lt"/>
              <a:ea typeface="Roboto Condensed" panose="02000000000000000000" pitchFamily="2" charset="0"/>
            </a:endParaRPr>
          </a:p>
        </p:txBody>
      </p:sp>
      <p:pic>
        <p:nvPicPr>
          <p:cNvPr id="44"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178858" y="3639696"/>
            <a:ext cx="1800200" cy="1800200"/>
          </a:xfrm>
          <a:prstGeom prst="rect">
            <a:avLst/>
          </a:prstGeom>
          <a:effectLst>
            <a:reflection blurRad="6350" stA="10000" endPos="35000" dist="431800" dir="5400000" sy="-100000" algn="bl" rotWithShape="0"/>
          </a:effectLst>
        </p:spPr>
      </p:pic>
      <p:pic>
        <p:nvPicPr>
          <p:cNvPr id="45"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52142" y="3639696"/>
            <a:ext cx="1800200" cy="1800200"/>
          </a:xfrm>
          <a:prstGeom prst="rect">
            <a:avLst/>
          </a:prstGeom>
          <a:effectLst>
            <a:reflection blurRad="6350" stA="10000" endPos="35000" dist="431800" dir="5400000" sy="-100000" algn="bl" rotWithShape="0"/>
          </a:effectLst>
        </p:spPr>
      </p:pic>
      <p:pic>
        <p:nvPicPr>
          <p:cNvPr id="46"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125302" y="3639696"/>
            <a:ext cx="1800200" cy="1800200"/>
          </a:xfrm>
          <a:prstGeom prst="rect">
            <a:avLst/>
          </a:prstGeom>
          <a:effectLst>
            <a:reflection blurRad="6350" stA="10000" endPos="35000" dist="431800" dir="5400000" sy="-100000" algn="bl" rotWithShape="0"/>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ack Shadow" descr="D:\andrew\Работа\Андрей\00_Presentations\08_MyS p.1\02_For PPT\03_01-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7838" y="7842948"/>
            <a:ext cx="10074275" cy="5818188"/>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Part F"/>
          <p:cNvGrpSpPr/>
          <p:nvPr/>
        </p:nvGrpSpPr>
        <p:grpSpPr>
          <a:xfrm>
            <a:off x="3353481" y="7089390"/>
            <a:ext cx="8838524" cy="5702955"/>
            <a:chOff x="3353481" y="7089390"/>
            <a:chExt cx="8838524" cy="5702955"/>
          </a:xfrm>
        </p:grpSpPr>
        <p:sp>
          <p:nvSpPr>
            <p:cNvPr id="28" name="Right"/>
            <p:cNvSpPr/>
            <p:nvPr/>
          </p:nvSpPr>
          <p:spPr>
            <a:xfrm>
              <a:off x="7779805" y="9643545"/>
              <a:ext cx="4412196" cy="3148800"/>
            </a:xfrm>
            <a:custGeom>
              <a:avLst/>
              <a:gdLst/>
              <a:ahLst/>
              <a:cxnLst/>
              <a:rect l="0" t="0" r="0" b="0"/>
              <a:pathLst>
                <a:path w="4412195" h="3148799">
                  <a:moveTo>
                    <a:pt x="0" y="3148799"/>
                  </a:moveTo>
                  <a:lnTo>
                    <a:pt x="4412195" y="601002"/>
                  </a:lnTo>
                  <a:lnTo>
                    <a:pt x="4412195" y="0"/>
                  </a:lnTo>
                  <a:lnTo>
                    <a:pt x="0" y="2548026"/>
                  </a:lnTo>
                  <a:close/>
                </a:path>
              </a:pathLst>
            </a:custGeom>
            <a:gradFill>
              <a:gsLst>
                <a:gs pos="0">
                  <a:schemeClr val="accent6">
                    <a:lumMod val="65000"/>
                  </a:schemeClr>
                </a:gs>
                <a:gs pos="100000">
                  <a:schemeClr val="accent6">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29" name="Left"/>
            <p:cNvSpPr/>
            <p:nvPr/>
          </p:nvSpPr>
          <p:spPr>
            <a:xfrm>
              <a:off x="3369577" y="9643545"/>
              <a:ext cx="4410228" cy="3148800"/>
            </a:xfrm>
            <a:custGeom>
              <a:avLst/>
              <a:gdLst/>
              <a:ahLst/>
              <a:cxnLst/>
              <a:rect l="0" t="0" r="0" b="0"/>
              <a:pathLst>
                <a:path w="4410227" h="3148799">
                  <a:moveTo>
                    <a:pt x="4410227" y="3148799"/>
                  </a:moveTo>
                  <a:lnTo>
                    <a:pt x="0" y="601002"/>
                  </a:lnTo>
                  <a:lnTo>
                    <a:pt x="0" y="0"/>
                  </a:lnTo>
                  <a:lnTo>
                    <a:pt x="4410227" y="2548026"/>
                  </a:ln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a:p>
          </p:txBody>
        </p:sp>
        <p:sp>
          <p:nvSpPr>
            <p:cNvPr id="30" name="Top"/>
            <p:cNvSpPr/>
            <p:nvPr/>
          </p:nvSpPr>
          <p:spPr>
            <a:xfrm>
              <a:off x="3369577" y="7096145"/>
              <a:ext cx="8822424" cy="5095430"/>
            </a:xfrm>
            <a:custGeom>
              <a:avLst/>
              <a:gdLst/>
              <a:ahLst/>
              <a:cxnLst/>
              <a:rect l="0" t="0" r="0" b="0"/>
              <a:pathLst>
                <a:path w="8822423" h="5095430">
                  <a:moveTo>
                    <a:pt x="4410227" y="5095430"/>
                  </a:moveTo>
                  <a:lnTo>
                    <a:pt x="0" y="2547404"/>
                  </a:lnTo>
                  <a:lnTo>
                    <a:pt x="4411954" y="0"/>
                  </a:lnTo>
                  <a:lnTo>
                    <a:pt x="8822423" y="2547404"/>
                  </a:ln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31" name="Thickness"/>
            <p:cNvSpPr/>
            <p:nvPr/>
          </p:nvSpPr>
          <p:spPr>
            <a:xfrm>
              <a:off x="3369581" y="9632566"/>
              <a:ext cx="8822424" cy="2585517"/>
            </a:xfrm>
            <a:custGeom>
              <a:avLst/>
              <a:gdLst/>
              <a:ahLst/>
              <a:cxnLst/>
              <a:rect l="0" t="0" r="0" b="0"/>
              <a:pathLst>
                <a:path w="8822423" h="2585516">
                  <a:moveTo>
                    <a:pt x="0" y="10985"/>
                  </a:moveTo>
                  <a:lnTo>
                    <a:pt x="0" y="32981"/>
                  </a:lnTo>
                  <a:lnTo>
                    <a:pt x="4400702" y="2580004"/>
                  </a:lnTo>
                  <a:lnTo>
                    <a:pt x="4410227" y="2585516"/>
                  </a:lnTo>
                  <a:lnTo>
                    <a:pt x="4419752" y="2580004"/>
                  </a:lnTo>
                  <a:lnTo>
                    <a:pt x="8822423" y="32981"/>
                  </a:lnTo>
                  <a:lnTo>
                    <a:pt x="8822423" y="10985"/>
                  </a:lnTo>
                  <a:lnTo>
                    <a:pt x="8803360" y="0"/>
                  </a:lnTo>
                  <a:lnTo>
                    <a:pt x="4410227" y="2541524"/>
                  </a:lnTo>
                  <a:lnTo>
                    <a:pt x="19050" y="0"/>
                  </a:lnTo>
                  <a:close/>
                </a:path>
              </a:pathLst>
            </a:custGeom>
            <a:solidFill>
              <a:schemeClr val="accent6">
                <a:lumMod val="60000"/>
                <a:lumOff val="40000"/>
              </a:schemeClr>
            </a:solidFill>
            <a:ln w="12700" cap="flat" cmpd="sng">
              <a:noFill/>
              <a:prstDash val="solid"/>
              <a:miter lim="800000"/>
            </a:ln>
          </p:spPr>
          <p:txBody>
            <a:bodyPr anchor="ctr">
              <a:spAutoFit/>
            </a:bodyPr>
            <a:lstStyle/>
            <a:p>
              <a:pPr algn="ctr"/>
              <a:endParaRPr lang="en-US"/>
            </a:p>
          </p:txBody>
        </p:sp>
        <p:pic>
          <p:nvPicPr>
            <p:cNvPr id="1028" name="Shadow" descr="D:\andrew\Работа\Андрей\00_Presentations\08_MyS p.1\02_For PPT\03_01-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3481" y="7089390"/>
              <a:ext cx="8826500" cy="509587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Arrow F"/>
          <p:cNvSpPr/>
          <p:nvPr/>
        </p:nvSpPr>
        <p:spPr>
          <a:xfrm>
            <a:off x="13460079" y="11264675"/>
            <a:ext cx="471818"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2" name="Part E"/>
          <p:cNvGrpSpPr/>
          <p:nvPr/>
        </p:nvGrpSpPr>
        <p:grpSpPr>
          <a:xfrm>
            <a:off x="4014674" y="6166815"/>
            <a:ext cx="7523927" cy="4941540"/>
            <a:chOff x="4014674" y="6166815"/>
            <a:chExt cx="7523927" cy="4941540"/>
          </a:xfrm>
        </p:grpSpPr>
        <p:sp>
          <p:nvSpPr>
            <p:cNvPr id="32" name="Right"/>
            <p:cNvSpPr/>
            <p:nvPr/>
          </p:nvSpPr>
          <p:spPr>
            <a:xfrm>
              <a:off x="7779805" y="8336885"/>
              <a:ext cx="3758793" cy="2771470"/>
            </a:xfrm>
            <a:custGeom>
              <a:avLst/>
              <a:gdLst/>
              <a:ahLst/>
              <a:cxnLst/>
              <a:rect l="0" t="0" r="0" b="0"/>
              <a:pathLst>
                <a:path w="3758793" h="2771470">
                  <a:moveTo>
                    <a:pt x="0" y="2771470"/>
                  </a:moveTo>
                  <a:lnTo>
                    <a:pt x="3758793" y="601002"/>
                  </a:lnTo>
                  <a:lnTo>
                    <a:pt x="3758793" y="0"/>
                  </a:lnTo>
                  <a:lnTo>
                    <a:pt x="0" y="2170671"/>
                  </a:lnTo>
                  <a:close/>
                </a:path>
              </a:pathLst>
            </a:custGeom>
            <a:gradFill>
              <a:gsLst>
                <a:gs pos="0">
                  <a:schemeClr val="accent5">
                    <a:lumMod val="65000"/>
                  </a:schemeClr>
                </a:gs>
                <a:gs pos="100000">
                  <a:schemeClr val="accent5">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33" name="Left"/>
            <p:cNvSpPr/>
            <p:nvPr/>
          </p:nvSpPr>
          <p:spPr>
            <a:xfrm>
              <a:off x="4021024" y="8336885"/>
              <a:ext cx="3758781" cy="2771470"/>
            </a:xfrm>
            <a:custGeom>
              <a:avLst/>
              <a:gdLst/>
              <a:ahLst/>
              <a:cxnLst/>
              <a:rect l="0" t="0" r="0" b="0"/>
              <a:pathLst>
                <a:path w="3758780" h="2771470">
                  <a:moveTo>
                    <a:pt x="3758780" y="2771470"/>
                  </a:moveTo>
                  <a:lnTo>
                    <a:pt x="0" y="601002"/>
                  </a:lnTo>
                  <a:lnTo>
                    <a:pt x="0" y="0"/>
                  </a:lnTo>
                  <a:lnTo>
                    <a:pt x="3758780" y="2170671"/>
                  </a:ln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34" name="Top"/>
            <p:cNvSpPr/>
            <p:nvPr/>
          </p:nvSpPr>
          <p:spPr>
            <a:xfrm>
              <a:off x="4021024" y="6166815"/>
              <a:ext cx="7517574" cy="4340745"/>
            </a:xfrm>
            <a:custGeom>
              <a:avLst/>
              <a:gdLst/>
              <a:ahLst/>
              <a:cxnLst/>
              <a:rect l="0" t="0" r="0" b="0"/>
              <a:pathLst>
                <a:path w="7517574" h="4340745">
                  <a:moveTo>
                    <a:pt x="3758780" y="4340745"/>
                  </a:moveTo>
                  <a:lnTo>
                    <a:pt x="0" y="2170074"/>
                  </a:lnTo>
                  <a:lnTo>
                    <a:pt x="3758552" y="0"/>
                  </a:lnTo>
                  <a:lnTo>
                    <a:pt x="7517574" y="2170074"/>
                  </a:ln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35" name="Thickness"/>
            <p:cNvSpPr/>
            <p:nvPr/>
          </p:nvSpPr>
          <p:spPr>
            <a:xfrm>
              <a:off x="4021027" y="8325905"/>
              <a:ext cx="7517574" cy="2208174"/>
            </a:xfrm>
            <a:custGeom>
              <a:avLst/>
              <a:gdLst/>
              <a:ahLst/>
              <a:cxnLst/>
              <a:rect l="0" t="0" r="0" b="0"/>
              <a:pathLst>
                <a:path w="7517574" h="2208174">
                  <a:moveTo>
                    <a:pt x="0" y="10985"/>
                  </a:moveTo>
                  <a:lnTo>
                    <a:pt x="0" y="32981"/>
                  </a:lnTo>
                  <a:lnTo>
                    <a:pt x="3749255" y="2202662"/>
                  </a:lnTo>
                  <a:lnTo>
                    <a:pt x="3758780" y="2208174"/>
                  </a:lnTo>
                  <a:lnTo>
                    <a:pt x="3768305" y="2202662"/>
                  </a:lnTo>
                  <a:lnTo>
                    <a:pt x="7517574" y="32981"/>
                  </a:lnTo>
                  <a:lnTo>
                    <a:pt x="7517574" y="10985"/>
                  </a:lnTo>
                  <a:lnTo>
                    <a:pt x="7498511" y="0"/>
                  </a:lnTo>
                  <a:lnTo>
                    <a:pt x="3758780" y="2164181"/>
                  </a:lnTo>
                  <a:lnTo>
                    <a:pt x="19050" y="0"/>
                  </a:lnTo>
                  <a:close/>
                </a:path>
              </a:pathLst>
            </a:custGeom>
            <a:solidFill>
              <a:schemeClr val="accent5">
                <a:lumMod val="60000"/>
                <a:lumOff val="40000"/>
              </a:schemeClr>
            </a:solidFill>
            <a:ln w="12700" cap="flat" cmpd="sng">
              <a:noFill/>
              <a:prstDash val="solid"/>
              <a:miter lim="800000"/>
            </a:ln>
          </p:spPr>
          <p:txBody>
            <a:bodyPr anchor="ctr">
              <a:spAutoFit/>
            </a:bodyPr>
            <a:lstStyle/>
            <a:p>
              <a:pPr algn="ctr"/>
              <a:endParaRPr lang="en-US"/>
            </a:p>
          </p:txBody>
        </p:sp>
        <p:pic>
          <p:nvPicPr>
            <p:cNvPr id="1029" name="Shadow" descr="D:\andrew\Работа\Андрей\00_Presentations\08_MyS p.1\02_For PPT\03_01-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14674" y="6167813"/>
              <a:ext cx="7523162" cy="43434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rrow E"/>
          <p:cNvSpPr/>
          <p:nvPr/>
        </p:nvSpPr>
        <p:spPr>
          <a:xfrm>
            <a:off x="13460079" y="9590878"/>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1" name="Part D"/>
          <p:cNvGrpSpPr/>
          <p:nvPr/>
        </p:nvGrpSpPr>
        <p:grpSpPr>
          <a:xfrm>
            <a:off x="4604891" y="5199968"/>
            <a:ext cx="6284204" cy="4226629"/>
            <a:chOff x="4604891" y="5199968"/>
            <a:chExt cx="6284204" cy="4226629"/>
          </a:xfrm>
        </p:grpSpPr>
        <p:sp>
          <p:nvSpPr>
            <p:cNvPr id="36" name="Right"/>
            <p:cNvSpPr/>
            <p:nvPr/>
          </p:nvSpPr>
          <p:spPr>
            <a:xfrm>
              <a:off x="7779805" y="7030234"/>
              <a:ext cx="3109290" cy="2396363"/>
            </a:xfrm>
            <a:custGeom>
              <a:avLst/>
              <a:gdLst/>
              <a:ahLst/>
              <a:cxnLst/>
              <a:rect l="0" t="0" r="0" b="0"/>
              <a:pathLst>
                <a:path w="3109290" h="2396363">
                  <a:moveTo>
                    <a:pt x="0" y="2396363"/>
                  </a:moveTo>
                  <a:lnTo>
                    <a:pt x="3109290" y="600989"/>
                  </a:lnTo>
                  <a:lnTo>
                    <a:pt x="3109290" y="0"/>
                  </a:lnTo>
                  <a:lnTo>
                    <a:pt x="0" y="1795576"/>
                  </a:lnTo>
                  <a:close/>
                </a:path>
              </a:pathLst>
            </a:custGeom>
            <a:gradFill>
              <a:gsLst>
                <a:gs pos="0">
                  <a:schemeClr val="accent4">
                    <a:lumMod val="65000"/>
                  </a:schemeClr>
                </a:gs>
                <a:gs pos="100000">
                  <a:schemeClr val="accent4">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37" name="Left"/>
            <p:cNvSpPr/>
            <p:nvPr/>
          </p:nvSpPr>
          <p:spPr>
            <a:xfrm>
              <a:off x="4672470" y="7030234"/>
              <a:ext cx="3107335" cy="2396363"/>
            </a:xfrm>
            <a:custGeom>
              <a:avLst/>
              <a:gdLst/>
              <a:ahLst/>
              <a:cxnLst/>
              <a:rect l="0" t="0" r="0" b="0"/>
              <a:pathLst>
                <a:path w="3107334" h="2396363">
                  <a:moveTo>
                    <a:pt x="3107334" y="2396363"/>
                  </a:moveTo>
                  <a:lnTo>
                    <a:pt x="0" y="600989"/>
                  </a:lnTo>
                  <a:lnTo>
                    <a:pt x="0" y="0"/>
                  </a:lnTo>
                  <a:lnTo>
                    <a:pt x="3107334" y="1795576"/>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38" name="Top"/>
            <p:cNvSpPr/>
            <p:nvPr/>
          </p:nvSpPr>
          <p:spPr>
            <a:xfrm>
              <a:off x="4672470" y="5235233"/>
              <a:ext cx="6216625" cy="3590582"/>
            </a:xfrm>
            <a:custGeom>
              <a:avLst/>
              <a:gdLst/>
              <a:ahLst/>
              <a:cxnLst/>
              <a:rect l="0" t="0" r="0" b="0"/>
              <a:pathLst>
                <a:path w="6216624" h="3590582">
                  <a:moveTo>
                    <a:pt x="3107334" y="3590582"/>
                  </a:moveTo>
                  <a:lnTo>
                    <a:pt x="0" y="1794992"/>
                  </a:lnTo>
                  <a:lnTo>
                    <a:pt x="3109061" y="0"/>
                  </a:lnTo>
                  <a:lnTo>
                    <a:pt x="6216624" y="1794992"/>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39" name="Thickness"/>
            <p:cNvSpPr/>
            <p:nvPr/>
          </p:nvSpPr>
          <p:spPr>
            <a:xfrm>
              <a:off x="4672465" y="7019243"/>
              <a:ext cx="6216625" cy="1830832"/>
            </a:xfrm>
            <a:custGeom>
              <a:avLst/>
              <a:gdLst/>
              <a:ahLst/>
              <a:cxnLst/>
              <a:rect l="0" t="0" r="0" b="0"/>
              <a:pathLst>
                <a:path w="6216624" h="1830831">
                  <a:moveTo>
                    <a:pt x="0" y="10985"/>
                  </a:moveTo>
                  <a:lnTo>
                    <a:pt x="0" y="32981"/>
                  </a:lnTo>
                  <a:lnTo>
                    <a:pt x="3097809" y="1825320"/>
                  </a:lnTo>
                  <a:lnTo>
                    <a:pt x="3107334" y="1830831"/>
                  </a:lnTo>
                  <a:lnTo>
                    <a:pt x="3116859" y="1825320"/>
                  </a:lnTo>
                  <a:lnTo>
                    <a:pt x="6216624" y="32981"/>
                  </a:lnTo>
                  <a:lnTo>
                    <a:pt x="6216624" y="10985"/>
                  </a:lnTo>
                  <a:lnTo>
                    <a:pt x="6197574" y="0"/>
                  </a:lnTo>
                  <a:lnTo>
                    <a:pt x="3107334" y="1786839"/>
                  </a:lnTo>
                  <a:lnTo>
                    <a:pt x="19050" y="0"/>
                  </a:lnTo>
                  <a:close/>
                </a:path>
              </a:pathLst>
            </a:custGeom>
            <a:solidFill>
              <a:schemeClr val="accent4">
                <a:lumMod val="60000"/>
                <a:lumOff val="40000"/>
              </a:schemeClr>
            </a:solidFill>
            <a:ln w="12700" cap="flat" cmpd="sng">
              <a:noFill/>
              <a:prstDash val="solid"/>
              <a:miter lim="800000"/>
            </a:ln>
          </p:spPr>
          <p:txBody>
            <a:bodyPr anchor="ctr">
              <a:spAutoFit/>
            </a:bodyPr>
            <a:lstStyle/>
            <a:p>
              <a:pPr algn="ctr"/>
              <a:endParaRPr lang="en-US"/>
            </a:p>
          </p:txBody>
        </p:sp>
        <p:pic>
          <p:nvPicPr>
            <p:cNvPr id="1030" name="Shadow" descr="D:\andrew\Работа\Андрей\00_Presentations\08_MyS p.1\02_For PPT\03_01-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04891" y="5199968"/>
              <a:ext cx="6221412" cy="35941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rrow D"/>
          <p:cNvSpPr/>
          <p:nvPr/>
        </p:nvSpPr>
        <p:spPr>
          <a:xfrm>
            <a:off x="13460079" y="7917083"/>
            <a:ext cx="471818"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0" name="Part C"/>
          <p:cNvGrpSpPr/>
          <p:nvPr/>
        </p:nvGrpSpPr>
        <p:grpSpPr>
          <a:xfrm>
            <a:off x="5323911" y="4304770"/>
            <a:ext cx="4913757" cy="3438966"/>
            <a:chOff x="5323911" y="4304770"/>
            <a:chExt cx="4913757" cy="3438966"/>
          </a:xfrm>
        </p:grpSpPr>
        <p:sp>
          <p:nvSpPr>
            <p:cNvPr id="40" name="Right"/>
            <p:cNvSpPr/>
            <p:nvPr/>
          </p:nvSpPr>
          <p:spPr>
            <a:xfrm>
              <a:off x="7779805" y="5723559"/>
              <a:ext cx="2457856" cy="2020177"/>
            </a:xfrm>
            <a:custGeom>
              <a:avLst/>
              <a:gdLst/>
              <a:ahLst/>
              <a:cxnLst/>
              <a:rect l="0" t="0" r="0" b="0"/>
              <a:pathLst>
                <a:path w="2457856" h="2020176">
                  <a:moveTo>
                    <a:pt x="0" y="2020176"/>
                  </a:moveTo>
                  <a:lnTo>
                    <a:pt x="2457856" y="600989"/>
                  </a:lnTo>
                  <a:lnTo>
                    <a:pt x="2457856" y="0"/>
                  </a:lnTo>
                  <a:lnTo>
                    <a:pt x="0" y="1419390"/>
                  </a:lnTo>
                  <a:close/>
                </a:path>
              </a:pathLst>
            </a:custGeom>
            <a:gradFill>
              <a:gsLst>
                <a:gs pos="0">
                  <a:schemeClr val="accent3">
                    <a:lumMod val="65000"/>
                  </a:schemeClr>
                </a:gs>
                <a:gs pos="100000">
                  <a:schemeClr val="accent3">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41" name="Left"/>
            <p:cNvSpPr/>
            <p:nvPr/>
          </p:nvSpPr>
          <p:spPr>
            <a:xfrm>
              <a:off x="5323917" y="5723559"/>
              <a:ext cx="2455888" cy="2020177"/>
            </a:xfrm>
            <a:custGeom>
              <a:avLst/>
              <a:gdLst/>
              <a:ahLst/>
              <a:cxnLst/>
              <a:rect l="0" t="0" r="0" b="0"/>
              <a:pathLst>
                <a:path w="2455887" h="2020176">
                  <a:moveTo>
                    <a:pt x="2455887" y="2020176"/>
                  </a:moveTo>
                  <a:lnTo>
                    <a:pt x="0" y="600989"/>
                  </a:lnTo>
                  <a:lnTo>
                    <a:pt x="0" y="0"/>
                  </a:lnTo>
                  <a:lnTo>
                    <a:pt x="2455887" y="1419390"/>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42" name="Top"/>
            <p:cNvSpPr/>
            <p:nvPr/>
          </p:nvSpPr>
          <p:spPr>
            <a:xfrm>
              <a:off x="5323917" y="4304770"/>
              <a:ext cx="4913744" cy="2838183"/>
            </a:xfrm>
            <a:custGeom>
              <a:avLst/>
              <a:gdLst/>
              <a:ahLst/>
              <a:cxnLst/>
              <a:rect l="0" t="0" r="0" b="0"/>
              <a:pathLst>
                <a:path w="4913744" h="2838183">
                  <a:moveTo>
                    <a:pt x="2455887" y="2838183"/>
                  </a:moveTo>
                  <a:lnTo>
                    <a:pt x="0" y="1418780"/>
                  </a:lnTo>
                  <a:lnTo>
                    <a:pt x="2457627" y="0"/>
                  </a:lnTo>
                  <a:lnTo>
                    <a:pt x="4913744" y="141878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43" name="Thickness"/>
            <p:cNvSpPr/>
            <p:nvPr/>
          </p:nvSpPr>
          <p:spPr>
            <a:xfrm>
              <a:off x="5323911" y="5712556"/>
              <a:ext cx="4913757" cy="1453515"/>
            </a:xfrm>
            <a:custGeom>
              <a:avLst/>
              <a:gdLst/>
              <a:ahLst/>
              <a:cxnLst/>
              <a:rect l="0" t="0" r="0" b="0"/>
              <a:pathLst>
                <a:path w="4913757" h="1453514">
                  <a:moveTo>
                    <a:pt x="0" y="10998"/>
                  </a:moveTo>
                  <a:lnTo>
                    <a:pt x="0" y="32994"/>
                  </a:lnTo>
                  <a:lnTo>
                    <a:pt x="2446362" y="1448003"/>
                  </a:lnTo>
                  <a:lnTo>
                    <a:pt x="2455887" y="1453514"/>
                  </a:lnTo>
                  <a:lnTo>
                    <a:pt x="2465412" y="1448003"/>
                  </a:lnTo>
                  <a:lnTo>
                    <a:pt x="4913757" y="32994"/>
                  </a:lnTo>
                  <a:lnTo>
                    <a:pt x="4913757" y="10998"/>
                  </a:lnTo>
                  <a:lnTo>
                    <a:pt x="4894694" y="0"/>
                  </a:lnTo>
                  <a:lnTo>
                    <a:pt x="2455887" y="1409522"/>
                  </a:lnTo>
                  <a:lnTo>
                    <a:pt x="19050" y="0"/>
                  </a:lnTo>
                  <a:close/>
                </a:path>
              </a:pathLst>
            </a:custGeom>
            <a:solidFill>
              <a:schemeClr val="accent3">
                <a:lumMod val="60000"/>
                <a:lumOff val="40000"/>
              </a:schemeClr>
            </a:solidFill>
            <a:ln w="12700" cap="flat" cmpd="sng">
              <a:noFill/>
              <a:prstDash val="solid"/>
              <a:miter lim="800000"/>
            </a:ln>
          </p:spPr>
          <p:txBody>
            <a:bodyPr anchor="ctr">
              <a:spAutoFit/>
            </a:bodyPr>
            <a:lstStyle/>
            <a:p>
              <a:pPr algn="ctr"/>
              <a:endParaRPr lang="en-US"/>
            </a:p>
          </p:txBody>
        </p:sp>
        <p:pic>
          <p:nvPicPr>
            <p:cNvPr id="1031" name="Shadow" descr="D:\andrew\Работа\Андрей\00_Presentations\08_MyS p.1\02_For PPT\03_01-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37630" y="4312573"/>
              <a:ext cx="4886325" cy="282257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rrow C"/>
          <p:cNvSpPr/>
          <p:nvPr/>
        </p:nvSpPr>
        <p:spPr>
          <a:xfrm>
            <a:off x="13460079" y="6243294"/>
            <a:ext cx="471818" cy="508445"/>
          </a:xfrm>
          <a:custGeom>
            <a:avLst/>
            <a:gdLst/>
            <a:ahLst/>
            <a:cxnLst/>
            <a:rect l="0" t="0" r="0" b="0"/>
            <a:pathLst>
              <a:path w="471817" h="508444">
                <a:moveTo>
                  <a:pt x="0" y="0"/>
                </a:moveTo>
                <a:lnTo>
                  <a:pt x="144792" y="254215"/>
                </a:lnTo>
                <a:lnTo>
                  <a:pt x="0" y="508444"/>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9" name="Part B"/>
          <p:cNvGrpSpPr/>
          <p:nvPr/>
        </p:nvGrpSpPr>
        <p:grpSpPr>
          <a:xfrm>
            <a:off x="5975362" y="3374315"/>
            <a:ext cx="3609113" cy="2686546"/>
            <a:chOff x="5975362" y="3374315"/>
            <a:chExt cx="3609113" cy="2686546"/>
          </a:xfrm>
        </p:grpSpPr>
        <p:sp>
          <p:nvSpPr>
            <p:cNvPr id="44" name="Right"/>
            <p:cNvSpPr/>
            <p:nvPr/>
          </p:nvSpPr>
          <p:spPr>
            <a:xfrm>
              <a:off x="7779805" y="4416884"/>
              <a:ext cx="1804670" cy="1643977"/>
            </a:xfrm>
            <a:custGeom>
              <a:avLst/>
              <a:gdLst/>
              <a:ahLst/>
              <a:cxnLst/>
              <a:rect l="0" t="0" r="0" b="0"/>
              <a:pathLst>
                <a:path w="1804670" h="1643976">
                  <a:moveTo>
                    <a:pt x="0" y="1643976"/>
                  </a:moveTo>
                  <a:lnTo>
                    <a:pt x="1804670" y="601002"/>
                  </a:lnTo>
                  <a:lnTo>
                    <a:pt x="1804670" y="0"/>
                  </a:lnTo>
                  <a:lnTo>
                    <a:pt x="0" y="1043190"/>
                  </a:lnTo>
                  <a:close/>
                </a:path>
              </a:pathLst>
            </a:custGeom>
            <a:gradFill>
              <a:gsLst>
                <a:gs pos="0">
                  <a:schemeClr val="accent2">
                    <a:lumMod val="65000"/>
                  </a:schemeClr>
                </a:gs>
                <a:gs pos="100000">
                  <a:schemeClr val="accent2">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45" name="Left"/>
            <p:cNvSpPr/>
            <p:nvPr/>
          </p:nvSpPr>
          <p:spPr>
            <a:xfrm>
              <a:off x="5975363" y="4416884"/>
              <a:ext cx="1804442" cy="1643977"/>
            </a:xfrm>
            <a:custGeom>
              <a:avLst/>
              <a:gdLst/>
              <a:ahLst/>
              <a:cxnLst/>
              <a:rect l="0" t="0" r="0" b="0"/>
              <a:pathLst>
                <a:path w="1804441" h="1643976">
                  <a:moveTo>
                    <a:pt x="1804441" y="1643976"/>
                  </a:moveTo>
                  <a:lnTo>
                    <a:pt x="0" y="601002"/>
                  </a:lnTo>
                  <a:lnTo>
                    <a:pt x="0" y="0"/>
                  </a:lnTo>
                  <a:lnTo>
                    <a:pt x="1804441" y="1043190"/>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46" name="Top"/>
            <p:cNvSpPr/>
            <p:nvPr/>
          </p:nvSpPr>
          <p:spPr>
            <a:xfrm>
              <a:off x="5975363" y="3374315"/>
              <a:ext cx="3609112" cy="2085759"/>
            </a:xfrm>
            <a:custGeom>
              <a:avLst/>
              <a:gdLst/>
              <a:ahLst/>
              <a:cxnLst/>
              <a:rect l="0" t="0" r="0" b="0"/>
              <a:pathLst>
                <a:path w="3609111" h="2085759">
                  <a:moveTo>
                    <a:pt x="1804441" y="2085759"/>
                  </a:moveTo>
                  <a:lnTo>
                    <a:pt x="0" y="1042568"/>
                  </a:lnTo>
                  <a:lnTo>
                    <a:pt x="1804441" y="0"/>
                  </a:lnTo>
                  <a:lnTo>
                    <a:pt x="3609111" y="1042568"/>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47" name="Thickness"/>
            <p:cNvSpPr/>
            <p:nvPr/>
          </p:nvSpPr>
          <p:spPr>
            <a:xfrm>
              <a:off x="5975362" y="4405889"/>
              <a:ext cx="3609112" cy="1076185"/>
            </a:xfrm>
            <a:custGeom>
              <a:avLst/>
              <a:gdLst/>
              <a:ahLst/>
              <a:cxnLst/>
              <a:rect l="0" t="0" r="0" b="0"/>
              <a:pathLst>
                <a:path w="3609111" h="1076185">
                  <a:moveTo>
                    <a:pt x="0" y="10998"/>
                  </a:moveTo>
                  <a:lnTo>
                    <a:pt x="0" y="32994"/>
                  </a:lnTo>
                  <a:lnTo>
                    <a:pt x="1794916" y="1070673"/>
                  </a:lnTo>
                  <a:lnTo>
                    <a:pt x="1804441" y="1076185"/>
                  </a:lnTo>
                  <a:lnTo>
                    <a:pt x="1813966" y="1070673"/>
                  </a:lnTo>
                  <a:lnTo>
                    <a:pt x="3609111" y="32994"/>
                  </a:lnTo>
                  <a:lnTo>
                    <a:pt x="3609111" y="10998"/>
                  </a:lnTo>
                  <a:lnTo>
                    <a:pt x="3590061" y="0"/>
                  </a:lnTo>
                  <a:lnTo>
                    <a:pt x="1804441" y="1032192"/>
                  </a:lnTo>
                  <a:lnTo>
                    <a:pt x="19050" y="0"/>
                  </a:lnTo>
                  <a:close/>
                </a:path>
              </a:pathLst>
            </a:custGeom>
            <a:solidFill>
              <a:schemeClr val="accent2">
                <a:lumMod val="60000"/>
                <a:lumOff val="40000"/>
              </a:schemeClr>
            </a:solidFill>
            <a:ln w="12700" cap="flat" cmpd="sng">
              <a:noFill/>
              <a:prstDash val="solid"/>
              <a:miter lim="800000"/>
            </a:ln>
          </p:spPr>
          <p:txBody>
            <a:bodyPr anchor="ctr">
              <a:spAutoFit/>
            </a:bodyPr>
            <a:lstStyle/>
            <a:p>
              <a:pPr algn="ctr"/>
              <a:endParaRPr lang="en-US"/>
            </a:p>
          </p:txBody>
        </p:sp>
        <p:pic>
          <p:nvPicPr>
            <p:cNvPr id="1026" name="Shadow" descr="D:\andrew\Работа\Андрей\00_Presentations\08_MyS p.1\02_For PPT\03_01-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97042" y="3374315"/>
              <a:ext cx="3565525" cy="2060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rrow B"/>
          <p:cNvSpPr/>
          <p:nvPr/>
        </p:nvSpPr>
        <p:spPr>
          <a:xfrm>
            <a:off x="13460079" y="4569504"/>
            <a:ext cx="471818"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8" name="Part A"/>
          <p:cNvGrpSpPr/>
          <p:nvPr/>
        </p:nvGrpSpPr>
        <p:grpSpPr>
          <a:xfrm>
            <a:off x="6626809" y="2444983"/>
            <a:ext cx="2306219" cy="1931876"/>
            <a:chOff x="6626809" y="2444983"/>
            <a:chExt cx="2306219" cy="1931876"/>
          </a:xfrm>
        </p:grpSpPr>
        <p:sp>
          <p:nvSpPr>
            <p:cNvPr id="48" name="Right"/>
            <p:cNvSpPr/>
            <p:nvPr/>
          </p:nvSpPr>
          <p:spPr>
            <a:xfrm>
              <a:off x="7779805" y="3110224"/>
              <a:ext cx="1153223" cy="1266635"/>
            </a:xfrm>
            <a:custGeom>
              <a:avLst/>
              <a:gdLst/>
              <a:ahLst/>
              <a:cxnLst/>
              <a:rect l="0" t="0" r="0" b="0"/>
              <a:pathLst>
                <a:path w="1153223" h="1266634">
                  <a:moveTo>
                    <a:pt x="0" y="1266634"/>
                  </a:moveTo>
                  <a:lnTo>
                    <a:pt x="1153223" y="601002"/>
                  </a:lnTo>
                  <a:lnTo>
                    <a:pt x="1153223" y="0"/>
                  </a:lnTo>
                  <a:lnTo>
                    <a:pt x="0" y="665848"/>
                  </a:lnTo>
                  <a:close/>
                </a:path>
              </a:pathLst>
            </a:custGeom>
            <a:gradFill>
              <a:gsLst>
                <a:gs pos="0">
                  <a:schemeClr val="accent1">
                    <a:lumMod val="65000"/>
                  </a:schemeClr>
                </a:gs>
                <a:gs pos="100000">
                  <a:schemeClr val="accent1">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49" name="Left"/>
            <p:cNvSpPr/>
            <p:nvPr/>
          </p:nvSpPr>
          <p:spPr>
            <a:xfrm>
              <a:off x="6626810" y="3110224"/>
              <a:ext cx="1152995" cy="1266635"/>
            </a:xfrm>
            <a:custGeom>
              <a:avLst/>
              <a:gdLst/>
              <a:ahLst/>
              <a:cxnLst/>
              <a:rect l="0" t="0" r="0" b="0"/>
              <a:pathLst>
                <a:path w="1152994" h="1266634">
                  <a:moveTo>
                    <a:pt x="1152994" y="1266634"/>
                  </a:moveTo>
                  <a:lnTo>
                    <a:pt x="0" y="601002"/>
                  </a:lnTo>
                  <a:lnTo>
                    <a:pt x="0" y="0"/>
                  </a:lnTo>
                  <a:lnTo>
                    <a:pt x="1152994" y="665848"/>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50" name="Top"/>
            <p:cNvSpPr/>
            <p:nvPr/>
          </p:nvSpPr>
          <p:spPr>
            <a:xfrm>
              <a:off x="6626810" y="2444983"/>
              <a:ext cx="2306218" cy="1331087"/>
            </a:xfrm>
            <a:custGeom>
              <a:avLst/>
              <a:gdLst/>
              <a:ahLst/>
              <a:cxnLst/>
              <a:rect l="0" t="0" r="0" b="0"/>
              <a:pathLst>
                <a:path w="2306218" h="1331087">
                  <a:moveTo>
                    <a:pt x="1152994" y="1331087"/>
                  </a:moveTo>
                  <a:lnTo>
                    <a:pt x="0" y="665238"/>
                  </a:lnTo>
                  <a:lnTo>
                    <a:pt x="1152994" y="0"/>
                  </a:lnTo>
                  <a:lnTo>
                    <a:pt x="2306218" y="66523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51" name="Thickness"/>
            <p:cNvSpPr/>
            <p:nvPr/>
          </p:nvSpPr>
          <p:spPr>
            <a:xfrm>
              <a:off x="6626809" y="3099221"/>
              <a:ext cx="2306218" cy="698843"/>
            </a:xfrm>
            <a:custGeom>
              <a:avLst/>
              <a:gdLst/>
              <a:ahLst/>
              <a:cxnLst/>
              <a:rect l="0" t="0" r="0" b="0"/>
              <a:pathLst>
                <a:path w="2306218" h="698842">
                  <a:moveTo>
                    <a:pt x="0" y="10998"/>
                  </a:moveTo>
                  <a:lnTo>
                    <a:pt x="0" y="32994"/>
                  </a:lnTo>
                  <a:lnTo>
                    <a:pt x="1143469" y="693343"/>
                  </a:lnTo>
                  <a:lnTo>
                    <a:pt x="1152994" y="698842"/>
                  </a:lnTo>
                  <a:lnTo>
                    <a:pt x="1162519" y="693343"/>
                  </a:lnTo>
                  <a:lnTo>
                    <a:pt x="2306218" y="32994"/>
                  </a:lnTo>
                  <a:lnTo>
                    <a:pt x="2306218" y="10998"/>
                  </a:lnTo>
                  <a:lnTo>
                    <a:pt x="2287155" y="0"/>
                  </a:lnTo>
                  <a:lnTo>
                    <a:pt x="1152994" y="654850"/>
                  </a:lnTo>
                  <a:lnTo>
                    <a:pt x="19050" y="0"/>
                  </a:lnTo>
                  <a:close/>
                </a:path>
              </a:pathLst>
            </a:custGeom>
            <a:solidFill>
              <a:schemeClr val="accent1">
                <a:lumMod val="60000"/>
                <a:lumOff val="40000"/>
              </a:schemeClr>
            </a:solidFill>
            <a:ln w="12700" cap="flat" cmpd="sng">
              <a:noFill/>
              <a:prstDash val="solid"/>
              <a:miter lim="800000"/>
            </a:ln>
          </p:spPr>
          <p:txBody>
            <a:bodyPr anchor="ctr">
              <a:spAutoFit/>
            </a:bodyPr>
            <a:lstStyle/>
            <a:p>
              <a:pPr algn="ctr"/>
              <a:endParaRPr lang="en-US"/>
            </a:p>
          </p:txBody>
        </p:sp>
      </p:grpSp>
      <p:sp>
        <p:nvSpPr>
          <p:cNvPr id="2" name="Arrow A"/>
          <p:cNvSpPr/>
          <p:nvPr/>
        </p:nvSpPr>
        <p:spPr>
          <a:xfrm>
            <a:off x="13460079" y="2895715"/>
            <a:ext cx="471818"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70" name="Title"/>
          <p:cNvGrpSpPr/>
          <p:nvPr/>
        </p:nvGrpSpPr>
        <p:grpSpPr>
          <a:xfrm>
            <a:off x="6516625" y="466255"/>
            <a:ext cx="11350752" cy="1016000"/>
            <a:chOff x="7735637" y="656755"/>
            <a:chExt cx="8912727" cy="1016000"/>
          </a:xfrm>
        </p:grpSpPr>
        <p:sp>
          <p:nvSpPr>
            <p:cNvPr id="71"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72"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64" name="Text">
            <a:extLst>
              <a:ext uri="{FF2B5EF4-FFF2-40B4-BE49-F238E27FC236}">
                <a16:creationId xmlns:a16="http://schemas.microsoft.com/office/drawing/2014/main" id="{5E5788B8-6ABF-714D-B9BA-51486411F1DF}"/>
              </a:ext>
            </a:extLst>
          </p:cNvPr>
          <p:cNvGrpSpPr/>
          <p:nvPr/>
        </p:nvGrpSpPr>
        <p:grpSpPr>
          <a:xfrm>
            <a:off x="14380510" y="2349464"/>
            <a:ext cx="6605113" cy="1280665"/>
            <a:chOff x="5795115" y="1832033"/>
            <a:chExt cx="2973549" cy="172944"/>
          </a:xfrm>
        </p:grpSpPr>
        <p:sp>
          <p:nvSpPr>
            <p:cNvPr id="65" name="TextBox 64">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68" name="Text">
            <a:extLst>
              <a:ext uri="{FF2B5EF4-FFF2-40B4-BE49-F238E27FC236}">
                <a16:creationId xmlns:a16="http://schemas.microsoft.com/office/drawing/2014/main" id="{5E5788B8-6ABF-714D-B9BA-51486411F1DF}"/>
              </a:ext>
            </a:extLst>
          </p:cNvPr>
          <p:cNvGrpSpPr/>
          <p:nvPr/>
        </p:nvGrpSpPr>
        <p:grpSpPr>
          <a:xfrm>
            <a:off x="14380510" y="4154225"/>
            <a:ext cx="6605113" cy="1280665"/>
            <a:chOff x="5795115" y="1832033"/>
            <a:chExt cx="2973549" cy="172944"/>
          </a:xfrm>
        </p:grpSpPr>
        <p:sp>
          <p:nvSpPr>
            <p:cNvPr id="69" name="TextBox 68">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3" name="TextBox 72">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4" name="TextBox 73">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76" name="Text">
            <a:extLst>
              <a:ext uri="{FF2B5EF4-FFF2-40B4-BE49-F238E27FC236}">
                <a16:creationId xmlns:a16="http://schemas.microsoft.com/office/drawing/2014/main" id="{5E5788B8-6ABF-714D-B9BA-51486411F1DF}"/>
              </a:ext>
            </a:extLst>
          </p:cNvPr>
          <p:cNvGrpSpPr/>
          <p:nvPr/>
        </p:nvGrpSpPr>
        <p:grpSpPr>
          <a:xfrm>
            <a:off x="14380510" y="5799619"/>
            <a:ext cx="6605113" cy="1280665"/>
            <a:chOff x="5795115" y="1832033"/>
            <a:chExt cx="2973549" cy="172944"/>
          </a:xfrm>
        </p:grpSpPr>
        <p:sp>
          <p:nvSpPr>
            <p:cNvPr id="77" name="TextBox 76">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8" name="TextBox 77">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9" name="TextBox 78">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80" name="Text">
            <a:extLst>
              <a:ext uri="{FF2B5EF4-FFF2-40B4-BE49-F238E27FC236}">
                <a16:creationId xmlns:a16="http://schemas.microsoft.com/office/drawing/2014/main" id="{5E5788B8-6ABF-714D-B9BA-51486411F1DF}"/>
              </a:ext>
            </a:extLst>
          </p:cNvPr>
          <p:cNvGrpSpPr/>
          <p:nvPr/>
        </p:nvGrpSpPr>
        <p:grpSpPr>
          <a:xfrm>
            <a:off x="14380510" y="7471998"/>
            <a:ext cx="6605113" cy="1280665"/>
            <a:chOff x="5795115" y="1832033"/>
            <a:chExt cx="2973549" cy="172944"/>
          </a:xfrm>
        </p:grpSpPr>
        <p:sp>
          <p:nvSpPr>
            <p:cNvPr id="81" name="TextBox 80">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82" name="TextBox 81">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83" name="TextBox 82">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4"/>
                  </a:solidFill>
                  <a:latin typeface="+mj-lt"/>
                  <a:ea typeface="Roboto Condensed" panose="02000000000000000000" pitchFamily="2" charset="0"/>
                </a:rPr>
                <a:t>Adipiscing</a:t>
              </a:r>
              <a:endParaRPr lang="ru-RU" sz="2800" dirty="0">
                <a:solidFill>
                  <a:schemeClr val="accent4"/>
                </a:solidFill>
                <a:latin typeface="+mj-lt"/>
                <a:ea typeface="Roboto Condensed" panose="02000000000000000000" pitchFamily="2" charset="0"/>
              </a:endParaRPr>
            </a:p>
          </p:txBody>
        </p:sp>
      </p:grpSp>
      <p:grpSp>
        <p:nvGrpSpPr>
          <p:cNvPr id="84" name="Text">
            <a:extLst>
              <a:ext uri="{FF2B5EF4-FFF2-40B4-BE49-F238E27FC236}">
                <a16:creationId xmlns:a16="http://schemas.microsoft.com/office/drawing/2014/main" id="{5E5788B8-6ABF-714D-B9BA-51486411F1DF}"/>
              </a:ext>
            </a:extLst>
          </p:cNvPr>
          <p:cNvGrpSpPr/>
          <p:nvPr/>
        </p:nvGrpSpPr>
        <p:grpSpPr>
          <a:xfrm>
            <a:off x="14380510" y="9172031"/>
            <a:ext cx="6605113" cy="1280665"/>
            <a:chOff x="5795115" y="1832033"/>
            <a:chExt cx="2973549" cy="172944"/>
          </a:xfrm>
        </p:grpSpPr>
        <p:sp>
          <p:nvSpPr>
            <p:cNvPr id="85" name="TextBox 84">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86" name="TextBox 85">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87" name="TextBox 86">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5"/>
                  </a:solidFill>
                  <a:latin typeface="+mj-lt"/>
                  <a:ea typeface="Roboto Condensed" panose="02000000000000000000" pitchFamily="2" charset="0"/>
                </a:rPr>
                <a:t>Magna Aliqua</a:t>
              </a:r>
              <a:endParaRPr lang="ru-RU" sz="2800" dirty="0">
                <a:solidFill>
                  <a:schemeClr val="accent5"/>
                </a:solidFill>
                <a:latin typeface="+mj-lt"/>
                <a:ea typeface="Roboto Condensed" panose="02000000000000000000" pitchFamily="2" charset="0"/>
              </a:endParaRPr>
            </a:p>
          </p:txBody>
        </p:sp>
      </p:grpSp>
      <p:grpSp>
        <p:nvGrpSpPr>
          <p:cNvPr id="88" name="Text">
            <a:extLst>
              <a:ext uri="{FF2B5EF4-FFF2-40B4-BE49-F238E27FC236}">
                <a16:creationId xmlns:a16="http://schemas.microsoft.com/office/drawing/2014/main" id="{5E5788B8-6ABF-714D-B9BA-51486411F1DF}"/>
              </a:ext>
            </a:extLst>
          </p:cNvPr>
          <p:cNvGrpSpPr/>
          <p:nvPr/>
        </p:nvGrpSpPr>
        <p:grpSpPr>
          <a:xfrm>
            <a:off x="14380510" y="10834937"/>
            <a:ext cx="6605113" cy="1280665"/>
            <a:chOff x="5795115" y="1832033"/>
            <a:chExt cx="2973549" cy="172944"/>
          </a:xfrm>
        </p:grpSpPr>
        <p:sp>
          <p:nvSpPr>
            <p:cNvPr id="89" name="TextBox 88">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90" name="TextBox 89">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91" name="TextBox 90">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6"/>
                  </a:solidFill>
                  <a:latin typeface="+mj-lt"/>
                  <a:ea typeface="Roboto Condensed" panose="02000000000000000000" pitchFamily="2" charset="0"/>
                </a:rPr>
                <a:t>Exercitation</a:t>
              </a:r>
              <a:endParaRPr lang="ru-RU" sz="2800" dirty="0">
                <a:solidFill>
                  <a:schemeClr val="accent6"/>
                </a:solidFill>
                <a:latin typeface="+mj-lt"/>
                <a:ea typeface="Roboto Condensed" panose="02000000000000000000" pitchFamily="2" charset="0"/>
              </a:endParaRPr>
            </a:p>
          </p:txBody>
        </p:sp>
      </p:grpSp>
      <p:sp>
        <p:nvSpPr>
          <p:cNvPr id="92" name="A">
            <a:extLst>
              <a:ext uri="{FF2B5EF4-FFF2-40B4-BE49-F238E27FC236}">
                <a16:creationId xmlns:a16="http://schemas.microsoft.com/office/drawing/2014/main" id="{6D8470C4-94A3-9942-8695-7531CB42E06E}"/>
              </a:ext>
            </a:extLst>
          </p:cNvPr>
          <p:cNvSpPr txBox="1"/>
          <p:nvPr/>
        </p:nvSpPr>
        <p:spPr>
          <a:xfrm>
            <a:off x="6760631" y="3597692"/>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1">
                    <a:lumMod val="60000"/>
                    <a:lumOff val="40000"/>
                  </a:schemeClr>
                </a:solidFill>
                <a:latin typeface="+mj-lt"/>
                <a:ea typeface="Roboto Condensed" panose="02000000000000000000" pitchFamily="2" charset="0"/>
              </a:rPr>
              <a:t>A</a:t>
            </a:r>
            <a:endParaRPr lang="ru-RU" sz="4000" b="1" dirty="0">
              <a:solidFill>
                <a:schemeClr val="accent1">
                  <a:lumMod val="60000"/>
                  <a:lumOff val="40000"/>
                </a:schemeClr>
              </a:solidFill>
              <a:latin typeface="+mj-lt"/>
              <a:ea typeface="Roboto Condensed" panose="02000000000000000000" pitchFamily="2" charset="0"/>
            </a:endParaRPr>
          </a:p>
        </p:txBody>
      </p:sp>
      <p:sp>
        <p:nvSpPr>
          <p:cNvPr id="93" name="B">
            <a:extLst>
              <a:ext uri="{FF2B5EF4-FFF2-40B4-BE49-F238E27FC236}">
                <a16:creationId xmlns:a16="http://schemas.microsoft.com/office/drawing/2014/main" id="{6D8470C4-94A3-9942-8695-7531CB42E06E}"/>
              </a:ext>
            </a:extLst>
          </p:cNvPr>
          <p:cNvSpPr txBox="1"/>
          <p:nvPr/>
        </p:nvSpPr>
        <p:spPr>
          <a:xfrm>
            <a:off x="6760631" y="5293736"/>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2">
                    <a:lumMod val="60000"/>
                    <a:lumOff val="40000"/>
                  </a:schemeClr>
                </a:solidFill>
                <a:latin typeface="+mj-lt"/>
                <a:ea typeface="Roboto Condensed" panose="02000000000000000000" pitchFamily="2" charset="0"/>
              </a:rPr>
              <a:t>B</a:t>
            </a:r>
            <a:endParaRPr lang="ru-RU" sz="4000" b="1" dirty="0">
              <a:solidFill>
                <a:schemeClr val="accent2">
                  <a:lumMod val="60000"/>
                  <a:lumOff val="40000"/>
                </a:schemeClr>
              </a:solidFill>
              <a:latin typeface="+mj-lt"/>
              <a:ea typeface="Roboto Condensed" panose="02000000000000000000" pitchFamily="2" charset="0"/>
            </a:endParaRPr>
          </a:p>
        </p:txBody>
      </p:sp>
      <p:sp>
        <p:nvSpPr>
          <p:cNvPr id="94" name="C">
            <a:extLst>
              <a:ext uri="{FF2B5EF4-FFF2-40B4-BE49-F238E27FC236}">
                <a16:creationId xmlns:a16="http://schemas.microsoft.com/office/drawing/2014/main" id="{6D8470C4-94A3-9942-8695-7531CB42E06E}"/>
              </a:ext>
            </a:extLst>
          </p:cNvPr>
          <p:cNvSpPr txBox="1"/>
          <p:nvPr/>
        </p:nvSpPr>
        <p:spPr>
          <a:xfrm>
            <a:off x="6760631" y="6979060"/>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3">
                    <a:lumMod val="60000"/>
                    <a:lumOff val="40000"/>
                  </a:schemeClr>
                </a:solidFill>
                <a:latin typeface="+mj-lt"/>
                <a:ea typeface="Roboto Condensed" panose="02000000000000000000" pitchFamily="2" charset="0"/>
              </a:rPr>
              <a:t>C</a:t>
            </a:r>
            <a:endParaRPr lang="ru-RU" sz="4000" b="1" dirty="0">
              <a:solidFill>
                <a:schemeClr val="accent3">
                  <a:lumMod val="60000"/>
                  <a:lumOff val="40000"/>
                </a:schemeClr>
              </a:solidFill>
              <a:latin typeface="+mj-lt"/>
              <a:ea typeface="Roboto Condensed" panose="02000000000000000000" pitchFamily="2" charset="0"/>
            </a:endParaRPr>
          </a:p>
        </p:txBody>
      </p:sp>
      <p:sp>
        <p:nvSpPr>
          <p:cNvPr id="95" name="D">
            <a:extLst>
              <a:ext uri="{FF2B5EF4-FFF2-40B4-BE49-F238E27FC236}">
                <a16:creationId xmlns:a16="http://schemas.microsoft.com/office/drawing/2014/main" id="{6D8470C4-94A3-9942-8695-7531CB42E06E}"/>
              </a:ext>
            </a:extLst>
          </p:cNvPr>
          <p:cNvSpPr txBox="1"/>
          <p:nvPr/>
        </p:nvSpPr>
        <p:spPr>
          <a:xfrm>
            <a:off x="6760631" y="8659719"/>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4">
                    <a:lumMod val="60000"/>
                    <a:lumOff val="40000"/>
                  </a:schemeClr>
                </a:solidFill>
                <a:latin typeface="+mj-lt"/>
                <a:ea typeface="Roboto Condensed" panose="02000000000000000000" pitchFamily="2" charset="0"/>
              </a:rPr>
              <a:t>D</a:t>
            </a:r>
            <a:endParaRPr lang="ru-RU" sz="4000" b="1" dirty="0">
              <a:solidFill>
                <a:schemeClr val="accent4">
                  <a:lumMod val="60000"/>
                  <a:lumOff val="40000"/>
                </a:schemeClr>
              </a:solidFill>
              <a:latin typeface="+mj-lt"/>
              <a:ea typeface="Roboto Condensed" panose="02000000000000000000" pitchFamily="2" charset="0"/>
            </a:endParaRPr>
          </a:p>
        </p:txBody>
      </p:sp>
      <p:sp>
        <p:nvSpPr>
          <p:cNvPr id="96" name="E">
            <a:extLst>
              <a:ext uri="{FF2B5EF4-FFF2-40B4-BE49-F238E27FC236}">
                <a16:creationId xmlns:a16="http://schemas.microsoft.com/office/drawing/2014/main" id="{6D8470C4-94A3-9942-8695-7531CB42E06E}"/>
              </a:ext>
            </a:extLst>
          </p:cNvPr>
          <p:cNvSpPr txBox="1"/>
          <p:nvPr/>
        </p:nvSpPr>
        <p:spPr>
          <a:xfrm>
            <a:off x="6760631" y="10331960"/>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5">
                    <a:lumMod val="60000"/>
                    <a:lumOff val="40000"/>
                  </a:schemeClr>
                </a:solidFill>
                <a:latin typeface="+mj-lt"/>
                <a:ea typeface="Roboto Condensed" panose="02000000000000000000" pitchFamily="2" charset="0"/>
              </a:rPr>
              <a:t>E</a:t>
            </a:r>
            <a:endParaRPr lang="ru-RU" sz="4000" b="1" dirty="0">
              <a:solidFill>
                <a:schemeClr val="accent5">
                  <a:lumMod val="60000"/>
                  <a:lumOff val="40000"/>
                </a:schemeClr>
              </a:solidFill>
              <a:latin typeface="+mj-lt"/>
              <a:ea typeface="Roboto Condensed" panose="02000000000000000000" pitchFamily="2" charset="0"/>
            </a:endParaRPr>
          </a:p>
        </p:txBody>
      </p:sp>
      <p:sp>
        <p:nvSpPr>
          <p:cNvPr id="97" name="F">
            <a:extLst>
              <a:ext uri="{FF2B5EF4-FFF2-40B4-BE49-F238E27FC236}">
                <a16:creationId xmlns:a16="http://schemas.microsoft.com/office/drawing/2014/main" id="{6D8470C4-94A3-9942-8695-7531CB42E06E}"/>
              </a:ext>
            </a:extLst>
          </p:cNvPr>
          <p:cNvSpPr txBox="1"/>
          <p:nvPr/>
        </p:nvSpPr>
        <p:spPr>
          <a:xfrm>
            <a:off x="6760631" y="12010547"/>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6">
                    <a:lumMod val="60000"/>
                    <a:lumOff val="40000"/>
                  </a:schemeClr>
                </a:solidFill>
                <a:latin typeface="+mj-lt"/>
                <a:ea typeface="Roboto Condensed" panose="02000000000000000000" pitchFamily="2" charset="0"/>
              </a:rPr>
              <a:t>F</a:t>
            </a:r>
            <a:endParaRPr lang="ru-RU" sz="4000" b="1" dirty="0">
              <a:solidFill>
                <a:schemeClr val="accent6">
                  <a:lumMod val="60000"/>
                  <a:lumOff val="40000"/>
                </a:schemeClr>
              </a:solidFill>
              <a:latin typeface="+mj-lt"/>
              <a:ea typeface="Roboto Condensed" panose="02000000000000000000" pitchFamily="2" charset="0"/>
            </a:endParaRPr>
          </a:p>
        </p:txBody>
      </p:sp>
      <p:grpSp>
        <p:nvGrpSpPr>
          <p:cNvPr id="8" name="Percents A"/>
          <p:cNvGrpSpPr/>
          <p:nvPr/>
        </p:nvGrpSpPr>
        <p:grpSpPr>
          <a:xfrm>
            <a:off x="4014674" y="3107340"/>
            <a:ext cx="2430254" cy="646331"/>
            <a:chOff x="4014674" y="3107340"/>
            <a:chExt cx="2430254" cy="646331"/>
          </a:xfrm>
        </p:grpSpPr>
        <p:sp>
          <p:nvSpPr>
            <p:cNvPr id="57" name="Line A"/>
            <p:cNvSpPr/>
            <p:nvPr/>
          </p:nvSpPr>
          <p:spPr>
            <a:xfrm>
              <a:off x="5680464" y="3421741"/>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98" name="Percents A">
              <a:extLst>
                <a:ext uri="{FF2B5EF4-FFF2-40B4-BE49-F238E27FC236}">
                  <a16:creationId xmlns:a16="http://schemas.microsoft.com/office/drawing/2014/main" id="{C5CA9359-27FE-1540-8643-6AE5E9262233}"/>
                </a:ext>
              </a:extLst>
            </p:cNvPr>
            <p:cNvSpPr txBox="1"/>
            <p:nvPr/>
          </p:nvSpPr>
          <p:spPr>
            <a:xfrm>
              <a:off x="4014674" y="3107340"/>
              <a:ext cx="1510077" cy="646331"/>
            </a:xfrm>
            <a:prstGeom prst="rect">
              <a:avLst/>
            </a:prstGeom>
            <a:noFill/>
            <a:ln>
              <a:noFill/>
            </a:ln>
          </p:spPr>
          <p:txBody>
            <a:bodyPr wrap="square" rtlCol="0">
              <a:spAutoFit/>
            </a:bodyPr>
            <a:lstStyle/>
            <a:p>
              <a:pPr algn="r"/>
              <a:r>
                <a:rPr lang="en" sz="3600">
                  <a:solidFill>
                    <a:schemeClr val="accent1"/>
                  </a:solidFill>
                  <a:latin typeface="+mj-lt"/>
                  <a:ea typeface="Roboto Condensed" panose="02000000000000000000" pitchFamily="2" charset="0"/>
                </a:rPr>
                <a:t>10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9" name="Percents B"/>
          <p:cNvGrpSpPr/>
          <p:nvPr/>
        </p:nvGrpSpPr>
        <p:grpSpPr>
          <a:xfrm>
            <a:off x="3456914" y="4387880"/>
            <a:ext cx="2336568" cy="646331"/>
            <a:chOff x="3456914" y="4387880"/>
            <a:chExt cx="2336568" cy="646331"/>
          </a:xfrm>
        </p:grpSpPr>
        <p:sp>
          <p:nvSpPr>
            <p:cNvPr id="56" name="Line B"/>
            <p:cNvSpPr/>
            <p:nvPr/>
          </p:nvSpPr>
          <p:spPr>
            <a:xfrm>
              <a:off x="5029018" y="4728403"/>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99" name="Percents B">
              <a:extLst>
                <a:ext uri="{FF2B5EF4-FFF2-40B4-BE49-F238E27FC236}">
                  <a16:creationId xmlns:a16="http://schemas.microsoft.com/office/drawing/2014/main" id="{C5CA9359-27FE-1540-8643-6AE5E9262233}"/>
                </a:ext>
              </a:extLst>
            </p:cNvPr>
            <p:cNvSpPr txBox="1"/>
            <p:nvPr/>
          </p:nvSpPr>
          <p:spPr>
            <a:xfrm>
              <a:off x="3456914" y="4387880"/>
              <a:ext cx="1437497" cy="646331"/>
            </a:xfrm>
            <a:prstGeom prst="rect">
              <a:avLst/>
            </a:prstGeom>
            <a:noFill/>
            <a:ln>
              <a:noFill/>
            </a:ln>
          </p:spPr>
          <p:txBody>
            <a:bodyPr wrap="square" rtlCol="0">
              <a:spAutoFit/>
            </a:bodyPr>
            <a:lstStyle/>
            <a:p>
              <a:pPr algn="r"/>
              <a:r>
                <a:rPr lang="en" sz="3600">
                  <a:solidFill>
                    <a:schemeClr val="accent2"/>
                  </a:solidFill>
                  <a:latin typeface="+mj-lt"/>
                  <a:ea typeface="Roboto Condensed" panose="02000000000000000000" pitchFamily="2" charset="0"/>
                </a:rPr>
                <a:t>20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10" name="Percents C"/>
          <p:cNvGrpSpPr/>
          <p:nvPr/>
        </p:nvGrpSpPr>
        <p:grpSpPr>
          <a:xfrm>
            <a:off x="2812210" y="5694048"/>
            <a:ext cx="2329826" cy="646331"/>
            <a:chOff x="2812210" y="5694048"/>
            <a:chExt cx="2329826" cy="646331"/>
          </a:xfrm>
        </p:grpSpPr>
        <p:sp>
          <p:nvSpPr>
            <p:cNvPr id="55" name="Line C"/>
            <p:cNvSpPr/>
            <p:nvPr/>
          </p:nvSpPr>
          <p:spPr>
            <a:xfrm>
              <a:off x="4377573" y="6035065"/>
              <a:ext cx="764463"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0" name="Percents C">
              <a:extLst>
                <a:ext uri="{FF2B5EF4-FFF2-40B4-BE49-F238E27FC236}">
                  <a16:creationId xmlns:a16="http://schemas.microsoft.com/office/drawing/2014/main" id="{C5CA9359-27FE-1540-8643-6AE5E9262233}"/>
                </a:ext>
              </a:extLst>
            </p:cNvPr>
            <p:cNvSpPr txBox="1"/>
            <p:nvPr/>
          </p:nvSpPr>
          <p:spPr>
            <a:xfrm>
              <a:off x="2812210" y="5694048"/>
              <a:ext cx="1437497" cy="646331"/>
            </a:xfrm>
            <a:prstGeom prst="rect">
              <a:avLst/>
            </a:prstGeom>
            <a:noFill/>
            <a:ln>
              <a:noFill/>
            </a:ln>
          </p:spPr>
          <p:txBody>
            <a:bodyPr wrap="square" rtlCol="0">
              <a:spAutoFit/>
            </a:bodyPr>
            <a:lstStyle/>
            <a:p>
              <a:pPr algn="r"/>
              <a:r>
                <a:rPr lang="en" sz="3600">
                  <a:solidFill>
                    <a:schemeClr val="accent3"/>
                  </a:solidFill>
                  <a:latin typeface="+mj-lt"/>
                  <a:ea typeface="Roboto Condensed" panose="02000000000000000000" pitchFamily="2" charset="0"/>
                </a:rPr>
                <a:t>35</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11" name="Percents D"/>
          <p:cNvGrpSpPr/>
          <p:nvPr/>
        </p:nvGrpSpPr>
        <p:grpSpPr>
          <a:xfrm>
            <a:off x="2093461" y="6978777"/>
            <a:ext cx="2397130" cy="646331"/>
            <a:chOff x="2093461" y="6978777"/>
            <a:chExt cx="2397130" cy="646331"/>
          </a:xfrm>
        </p:grpSpPr>
        <p:sp>
          <p:nvSpPr>
            <p:cNvPr id="54" name="Line D"/>
            <p:cNvSpPr/>
            <p:nvPr/>
          </p:nvSpPr>
          <p:spPr>
            <a:xfrm>
              <a:off x="3726127" y="7341726"/>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1" name="Percents D">
              <a:extLst>
                <a:ext uri="{FF2B5EF4-FFF2-40B4-BE49-F238E27FC236}">
                  <a16:creationId xmlns:a16="http://schemas.microsoft.com/office/drawing/2014/main" id="{C5CA9359-27FE-1540-8643-6AE5E9262233}"/>
                </a:ext>
              </a:extLst>
            </p:cNvPr>
            <p:cNvSpPr txBox="1"/>
            <p:nvPr/>
          </p:nvSpPr>
          <p:spPr>
            <a:xfrm>
              <a:off x="2093461" y="6978777"/>
              <a:ext cx="1437497" cy="646331"/>
            </a:xfrm>
            <a:prstGeom prst="rect">
              <a:avLst/>
            </a:prstGeom>
            <a:noFill/>
            <a:ln>
              <a:noFill/>
            </a:ln>
          </p:spPr>
          <p:txBody>
            <a:bodyPr wrap="square" rtlCol="0">
              <a:spAutoFit/>
            </a:bodyPr>
            <a:lstStyle/>
            <a:p>
              <a:pPr algn="r"/>
              <a:r>
                <a:rPr lang="en" sz="3600">
                  <a:solidFill>
                    <a:schemeClr val="accent4"/>
                  </a:solidFill>
                  <a:latin typeface="+mj-lt"/>
                  <a:ea typeface="Roboto Condensed" panose="02000000000000000000" pitchFamily="2" charset="0"/>
                </a:rPr>
                <a:t>50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12" name="Percents E"/>
          <p:cNvGrpSpPr/>
          <p:nvPr/>
        </p:nvGrpSpPr>
        <p:grpSpPr>
          <a:xfrm>
            <a:off x="1455270" y="8322556"/>
            <a:ext cx="2383876" cy="646331"/>
            <a:chOff x="1455270" y="8322556"/>
            <a:chExt cx="2383876" cy="646331"/>
          </a:xfrm>
        </p:grpSpPr>
        <p:sp>
          <p:nvSpPr>
            <p:cNvPr id="53" name="Line E"/>
            <p:cNvSpPr/>
            <p:nvPr/>
          </p:nvSpPr>
          <p:spPr>
            <a:xfrm>
              <a:off x="3074682" y="8648387"/>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2" name="Percents E">
              <a:extLst>
                <a:ext uri="{FF2B5EF4-FFF2-40B4-BE49-F238E27FC236}">
                  <a16:creationId xmlns:a16="http://schemas.microsoft.com/office/drawing/2014/main" id="{C5CA9359-27FE-1540-8643-6AE5E9262233}"/>
                </a:ext>
              </a:extLst>
            </p:cNvPr>
            <p:cNvSpPr txBox="1"/>
            <p:nvPr/>
          </p:nvSpPr>
          <p:spPr>
            <a:xfrm>
              <a:off x="1455270" y="8322556"/>
              <a:ext cx="1437497" cy="646331"/>
            </a:xfrm>
            <a:prstGeom prst="rect">
              <a:avLst/>
            </a:prstGeom>
            <a:noFill/>
            <a:ln>
              <a:noFill/>
            </a:ln>
          </p:spPr>
          <p:txBody>
            <a:bodyPr wrap="square" rtlCol="0">
              <a:spAutoFit/>
            </a:bodyPr>
            <a:lstStyle/>
            <a:p>
              <a:pPr algn="r"/>
              <a:r>
                <a:rPr lang="en" sz="3600">
                  <a:solidFill>
                    <a:schemeClr val="accent5"/>
                  </a:solidFill>
                  <a:latin typeface="+mj-lt"/>
                  <a:ea typeface="Roboto Condensed" panose="02000000000000000000" pitchFamily="2" charset="0"/>
                </a:rPr>
                <a:t>65</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13" name="Percents F"/>
          <p:cNvGrpSpPr/>
          <p:nvPr/>
        </p:nvGrpSpPr>
        <p:grpSpPr>
          <a:xfrm>
            <a:off x="835366" y="9631883"/>
            <a:ext cx="2352335" cy="646331"/>
            <a:chOff x="835366" y="9631883"/>
            <a:chExt cx="2352335" cy="646331"/>
          </a:xfrm>
        </p:grpSpPr>
        <p:sp>
          <p:nvSpPr>
            <p:cNvPr id="52" name="Line F"/>
            <p:cNvSpPr/>
            <p:nvPr/>
          </p:nvSpPr>
          <p:spPr>
            <a:xfrm>
              <a:off x="2423237" y="9955049"/>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3" name="Percents F">
              <a:extLst>
                <a:ext uri="{FF2B5EF4-FFF2-40B4-BE49-F238E27FC236}">
                  <a16:creationId xmlns:a16="http://schemas.microsoft.com/office/drawing/2014/main" id="{C5CA9359-27FE-1540-8643-6AE5E9262233}"/>
                </a:ext>
              </a:extLst>
            </p:cNvPr>
            <p:cNvSpPr txBox="1"/>
            <p:nvPr/>
          </p:nvSpPr>
          <p:spPr>
            <a:xfrm>
              <a:off x="835366" y="9631883"/>
              <a:ext cx="1437497" cy="646331"/>
            </a:xfrm>
            <a:prstGeom prst="rect">
              <a:avLst/>
            </a:prstGeom>
            <a:noFill/>
            <a:ln>
              <a:noFill/>
            </a:ln>
          </p:spPr>
          <p:txBody>
            <a:bodyPr wrap="square" rtlCol="0">
              <a:spAutoFit/>
            </a:bodyPr>
            <a:lstStyle/>
            <a:p>
              <a:pPr algn="r"/>
              <a:r>
                <a:rPr lang="en" sz="3600">
                  <a:solidFill>
                    <a:schemeClr val="accent6"/>
                  </a:solidFill>
                  <a:latin typeface="+mj-lt"/>
                  <a:ea typeface="Roboto Condensed" panose="02000000000000000000" pitchFamily="2" charset="0"/>
                </a:rPr>
                <a:t>80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pic>
        <p:nvPicPr>
          <p:cNvPr id="104" name="Icon A">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339610" y="2552335"/>
            <a:ext cx="1191206" cy="1191206"/>
          </a:xfrm>
          <a:prstGeom prst="rect">
            <a:avLst/>
          </a:prstGeom>
          <a:effectLst/>
        </p:spPr>
      </p:pic>
      <p:pic>
        <p:nvPicPr>
          <p:cNvPr id="105" name="Icon B">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339610" y="4376859"/>
            <a:ext cx="1191206" cy="1191206"/>
          </a:xfrm>
          <a:prstGeom prst="rect">
            <a:avLst/>
          </a:prstGeom>
          <a:effectLst/>
        </p:spPr>
      </p:pic>
      <p:pic>
        <p:nvPicPr>
          <p:cNvPr id="106" name="Icon C">
            <a:extLst>
              <a:ext uri="{FF2B5EF4-FFF2-40B4-BE49-F238E27FC236}">
                <a16:creationId xmlns:a16="http://schemas.microsoft.com/office/drawing/2014/main" id="{8A84A87E-FF9F-D44D-8D47-A3D4DD1B5B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1339610" y="6001622"/>
            <a:ext cx="1191206" cy="1191206"/>
          </a:xfrm>
          <a:prstGeom prst="rect">
            <a:avLst/>
          </a:prstGeom>
          <a:effectLst/>
        </p:spPr>
      </p:pic>
      <p:pic>
        <p:nvPicPr>
          <p:cNvPr id="107" name="Icon D">
            <a:extLst>
              <a:ext uri="{FF2B5EF4-FFF2-40B4-BE49-F238E27FC236}">
                <a16:creationId xmlns:a16="http://schemas.microsoft.com/office/drawing/2014/main" id="{8A84A87E-FF9F-D44D-8D47-A3D4DD1B5B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1339610" y="7686946"/>
            <a:ext cx="1191206" cy="1191206"/>
          </a:xfrm>
          <a:prstGeom prst="rect">
            <a:avLst/>
          </a:prstGeom>
          <a:effectLst/>
        </p:spPr>
      </p:pic>
      <p:pic>
        <p:nvPicPr>
          <p:cNvPr id="108" name="Icon E">
            <a:extLst>
              <a:ext uri="{FF2B5EF4-FFF2-40B4-BE49-F238E27FC236}">
                <a16:creationId xmlns:a16="http://schemas.microsoft.com/office/drawing/2014/main" id="{8A84A87E-FF9F-D44D-8D47-A3D4DD1B5B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1339610" y="9367605"/>
            <a:ext cx="1191206" cy="1191206"/>
          </a:xfrm>
          <a:prstGeom prst="rect">
            <a:avLst/>
          </a:prstGeom>
          <a:effectLst/>
        </p:spPr>
      </p:pic>
      <p:pic>
        <p:nvPicPr>
          <p:cNvPr id="109" name="Icon F">
            <a:extLst>
              <a:ext uri="{FF2B5EF4-FFF2-40B4-BE49-F238E27FC236}">
                <a16:creationId xmlns:a16="http://schemas.microsoft.com/office/drawing/2014/main" id="{8A84A87E-FF9F-D44D-8D47-A3D4DD1B5BA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p:blipFill>
        <p:spPr>
          <a:xfrm>
            <a:off x="21339610" y="11108355"/>
            <a:ext cx="1191206" cy="1191206"/>
          </a:xfrm>
          <a:prstGeom prst="rect">
            <a:avLst/>
          </a:prstGeom>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Back Shadow" descr="D:\andrew\Работа\Андрей\00_Presentations\08_MyS p.1\02_For PPT\03_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6749" y="7359951"/>
            <a:ext cx="9778589" cy="5647421"/>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Part E"/>
          <p:cNvGrpSpPr/>
          <p:nvPr/>
        </p:nvGrpSpPr>
        <p:grpSpPr>
          <a:xfrm>
            <a:off x="3555896" y="6764594"/>
            <a:ext cx="8346251" cy="5481623"/>
            <a:chOff x="4014674" y="6166815"/>
            <a:chExt cx="7523927" cy="4941540"/>
          </a:xfrm>
        </p:grpSpPr>
        <p:sp>
          <p:nvSpPr>
            <p:cNvPr id="51" name="Right"/>
            <p:cNvSpPr/>
            <p:nvPr/>
          </p:nvSpPr>
          <p:spPr>
            <a:xfrm>
              <a:off x="7779805" y="8336885"/>
              <a:ext cx="3758793" cy="2771470"/>
            </a:xfrm>
            <a:custGeom>
              <a:avLst/>
              <a:gdLst/>
              <a:ahLst/>
              <a:cxnLst/>
              <a:rect l="0" t="0" r="0" b="0"/>
              <a:pathLst>
                <a:path w="3758793" h="2771470">
                  <a:moveTo>
                    <a:pt x="0" y="2771470"/>
                  </a:moveTo>
                  <a:lnTo>
                    <a:pt x="3758793" y="601002"/>
                  </a:lnTo>
                  <a:lnTo>
                    <a:pt x="3758793" y="0"/>
                  </a:lnTo>
                  <a:lnTo>
                    <a:pt x="0" y="2170671"/>
                  </a:lnTo>
                  <a:close/>
                </a:path>
              </a:pathLst>
            </a:custGeom>
            <a:gradFill>
              <a:gsLst>
                <a:gs pos="0">
                  <a:schemeClr val="accent5">
                    <a:lumMod val="65000"/>
                  </a:schemeClr>
                </a:gs>
                <a:gs pos="100000">
                  <a:schemeClr val="accent5">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52" name="Left"/>
            <p:cNvSpPr/>
            <p:nvPr/>
          </p:nvSpPr>
          <p:spPr>
            <a:xfrm>
              <a:off x="4021024" y="8336885"/>
              <a:ext cx="3758781" cy="2771470"/>
            </a:xfrm>
            <a:custGeom>
              <a:avLst/>
              <a:gdLst/>
              <a:ahLst/>
              <a:cxnLst/>
              <a:rect l="0" t="0" r="0" b="0"/>
              <a:pathLst>
                <a:path w="3758780" h="2771470">
                  <a:moveTo>
                    <a:pt x="3758780" y="2771470"/>
                  </a:moveTo>
                  <a:lnTo>
                    <a:pt x="0" y="601002"/>
                  </a:lnTo>
                  <a:lnTo>
                    <a:pt x="0" y="0"/>
                  </a:lnTo>
                  <a:lnTo>
                    <a:pt x="3758780" y="2170671"/>
                  </a:ln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53" name="Top"/>
            <p:cNvSpPr/>
            <p:nvPr/>
          </p:nvSpPr>
          <p:spPr>
            <a:xfrm>
              <a:off x="4021024" y="6166815"/>
              <a:ext cx="7517574" cy="4340745"/>
            </a:xfrm>
            <a:custGeom>
              <a:avLst/>
              <a:gdLst/>
              <a:ahLst/>
              <a:cxnLst/>
              <a:rect l="0" t="0" r="0" b="0"/>
              <a:pathLst>
                <a:path w="7517574" h="4340745">
                  <a:moveTo>
                    <a:pt x="3758780" y="4340745"/>
                  </a:moveTo>
                  <a:lnTo>
                    <a:pt x="0" y="2170074"/>
                  </a:lnTo>
                  <a:lnTo>
                    <a:pt x="3758552" y="0"/>
                  </a:lnTo>
                  <a:lnTo>
                    <a:pt x="7517574" y="2170074"/>
                  </a:ln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54" name="Thickness"/>
            <p:cNvSpPr/>
            <p:nvPr/>
          </p:nvSpPr>
          <p:spPr>
            <a:xfrm>
              <a:off x="4021027" y="8325905"/>
              <a:ext cx="7517574" cy="2208174"/>
            </a:xfrm>
            <a:custGeom>
              <a:avLst/>
              <a:gdLst/>
              <a:ahLst/>
              <a:cxnLst/>
              <a:rect l="0" t="0" r="0" b="0"/>
              <a:pathLst>
                <a:path w="7517574" h="2208174">
                  <a:moveTo>
                    <a:pt x="0" y="10985"/>
                  </a:moveTo>
                  <a:lnTo>
                    <a:pt x="0" y="32981"/>
                  </a:lnTo>
                  <a:lnTo>
                    <a:pt x="3749255" y="2202662"/>
                  </a:lnTo>
                  <a:lnTo>
                    <a:pt x="3758780" y="2208174"/>
                  </a:lnTo>
                  <a:lnTo>
                    <a:pt x="3768305" y="2202662"/>
                  </a:lnTo>
                  <a:lnTo>
                    <a:pt x="7517574" y="32981"/>
                  </a:lnTo>
                  <a:lnTo>
                    <a:pt x="7517574" y="10985"/>
                  </a:lnTo>
                  <a:lnTo>
                    <a:pt x="7498511" y="0"/>
                  </a:lnTo>
                  <a:lnTo>
                    <a:pt x="3758780" y="2164181"/>
                  </a:lnTo>
                  <a:lnTo>
                    <a:pt x="19050" y="0"/>
                  </a:lnTo>
                  <a:close/>
                </a:path>
              </a:pathLst>
            </a:custGeom>
            <a:solidFill>
              <a:schemeClr val="accent5">
                <a:lumMod val="60000"/>
                <a:lumOff val="40000"/>
              </a:schemeClr>
            </a:solidFill>
            <a:ln w="12700" cap="flat" cmpd="sng">
              <a:noFill/>
              <a:prstDash val="solid"/>
              <a:miter lim="800000"/>
            </a:ln>
          </p:spPr>
          <p:txBody>
            <a:bodyPr anchor="ctr">
              <a:spAutoFit/>
            </a:bodyPr>
            <a:lstStyle/>
            <a:p>
              <a:pPr algn="ctr"/>
              <a:endParaRPr lang="en-US"/>
            </a:p>
          </p:txBody>
        </p:sp>
        <p:pic>
          <p:nvPicPr>
            <p:cNvPr id="55" name="Shadow" descr="D:\andrew\Работа\Андрей\00_Presentations\08_MyS p.1\02_For PPT\03_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674" y="6167813"/>
              <a:ext cx="7523162" cy="4343400"/>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Arrow E"/>
          <p:cNvSpPr/>
          <p:nvPr/>
        </p:nvSpPr>
        <p:spPr>
          <a:xfrm>
            <a:off x="13460074" y="10731275"/>
            <a:ext cx="471831" cy="508444"/>
          </a:xfrm>
          <a:custGeom>
            <a:avLst/>
            <a:gdLst/>
            <a:ahLst/>
            <a:cxnLst/>
            <a:rect l="0" t="0" r="0" b="0"/>
            <a:pathLst>
              <a:path w="471830" h="508444">
                <a:moveTo>
                  <a:pt x="0" y="0"/>
                </a:moveTo>
                <a:lnTo>
                  <a:pt x="144805" y="254228"/>
                </a:lnTo>
                <a:lnTo>
                  <a:pt x="0" y="508444"/>
                </a:lnTo>
                <a:lnTo>
                  <a:pt x="471830"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6" name="Part D"/>
          <p:cNvGrpSpPr/>
          <p:nvPr/>
        </p:nvGrpSpPr>
        <p:grpSpPr>
          <a:xfrm>
            <a:off x="4210620" y="5692076"/>
            <a:ext cx="6971033" cy="4688577"/>
            <a:chOff x="4604891" y="5199968"/>
            <a:chExt cx="6284204" cy="4226629"/>
          </a:xfrm>
        </p:grpSpPr>
        <p:sp>
          <p:nvSpPr>
            <p:cNvPr id="57" name="Right"/>
            <p:cNvSpPr/>
            <p:nvPr/>
          </p:nvSpPr>
          <p:spPr>
            <a:xfrm>
              <a:off x="7779805" y="7030234"/>
              <a:ext cx="3109290" cy="2396363"/>
            </a:xfrm>
            <a:custGeom>
              <a:avLst/>
              <a:gdLst/>
              <a:ahLst/>
              <a:cxnLst/>
              <a:rect l="0" t="0" r="0" b="0"/>
              <a:pathLst>
                <a:path w="3109290" h="2396363">
                  <a:moveTo>
                    <a:pt x="0" y="2396363"/>
                  </a:moveTo>
                  <a:lnTo>
                    <a:pt x="3109290" y="600989"/>
                  </a:lnTo>
                  <a:lnTo>
                    <a:pt x="3109290" y="0"/>
                  </a:lnTo>
                  <a:lnTo>
                    <a:pt x="0" y="1795576"/>
                  </a:lnTo>
                  <a:close/>
                </a:path>
              </a:pathLst>
            </a:custGeom>
            <a:gradFill>
              <a:gsLst>
                <a:gs pos="0">
                  <a:schemeClr val="accent4">
                    <a:lumMod val="65000"/>
                  </a:schemeClr>
                </a:gs>
                <a:gs pos="100000">
                  <a:schemeClr val="accent4">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58" name="Left"/>
            <p:cNvSpPr/>
            <p:nvPr/>
          </p:nvSpPr>
          <p:spPr>
            <a:xfrm>
              <a:off x="4672470" y="7030234"/>
              <a:ext cx="3107335" cy="2396363"/>
            </a:xfrm>
            <a:custGeom>
              <a:avLst/>
              <a:gdLst/>
              <a:ahLst/>
              <a:cxnLst/>
              <a:rect l="0" t="0" r="0" b="0"/>
              <a:pathLst>
                <a:path w="3107334" h="2396363">
                  <a:moveTo>
                    <a:pt x="3107334" y="2396363"/>
                  </a:moveTo>
                  <a:lnTo>
                    <a:pt x="0" y="600989"/>
                  </a:lnTo>
                  <a:lnTo>
                    <a:pt x="0" y="0"/>
                  </a:lnTo>
                  <a:lnTo>
                    <a:pt x="3107334" y="1795576"/>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59" name="Top"/>
            <p:cNvSpPr/>
            <p:nvPr/>
          </p:nvSpPr>
          <p:spPr>
            <a:xfrm>
              <a:off x="4672470" y="5235233"/>
              <a:ext cx="6216625" cy="3590582"/>
            </a:xfrm>
            <a:custGeom>
              <a:avLst/>
              <a:gdLst/>
              <a:ahLst/>
              <a:cxnLst/>
              <a:rect l="0" t="0" r="0" b="0"/>
              <a:pathLst>
                <a:path w="6216624" h="3590582">
                  <a:moveTo>
                    <a:pt x="3107334" y="3590582"/>
                  </a:moveTo>
                  <a:lnTo>
                    <a:pt x="0" y="1794992"/>
                  </a:lnTo>
                  <a:lnTo>
                    <a:pt x="3109061" y="0"/>
                  </a:lnTo>
                  <a:lnTo>
                    <a:pt x="6216624" y="1794992"/>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60" name="Thickness"/>
            <p:cNvSpPr/>
            <p:nvPr/>
          </p:nvSpPr>
          <p:spPr>
            <a:xfrm>
              <a:off x="4672465" y="7019243"/>
              <a:ext cx="6216625" cy="1830832"/>
            </a:xfrm>
            <a:custGeom>
              <a:avLst/>
              <a:gdLst/>
              <a:ahLst/>
              <a:cxnLst/>
              <a:rect l="0" t="0" r="0" b="0"/>
              <a:pathLst>
                <a:path w="6216624" h="1830831">
                  <a:moveTo>
                    <a:pt x="0" y="10985"/>
                  </a:moveTo>
                  <a:lnTo>
                    <a:pt x="0" y="32981"/>
                  </a:lnTo>
                  <a:lnTo>
                    <a:pt x="3097809" y="1825320"/>
                  </a:lnTo>
                  <a:lnTo>
                    <a:pt x="3107334" y="1830831"/>
                  </a:lnTo>
                  <a:lnTo>
                    <a:pt x="3116859" y="1825320"/>
                  </a:lnTo>
                  <a:lnTo>
                    <a:pt x="6216624" y="32981"/>
                  </a:lnTo>
                  <a:lnTo>
                    <a:pt x="6216624" y="10985"/>
                  </a:lnTo>
                  <a:lnTo>
                    <a:pt x="6197574" y="0"/>
                  </a:lnTo>
                  <a:lnTo>
                    <a:pt x="3107334" y="1786839"/>
                  </a:lnTo>
                  <a:lnTo>
                    <a:pt x="19050" y="0"/>
                  </a:lnTo>
                  <a:close/>
                </a:path>
              </a:pathLst>
            </a:custGeom>
            <a:solidFill>
              <a:schemeClr val="accent4">
                <a:lumMod val="60000"/>
                <a:lumOff val="40000"/>
              </a:schemeClr>
            </a:solidFill>
            <a:ln w="12700" cap="flat" cmpd="sng">
              <a:noFill/>
              <a:prstDash val="solid"/>
              <a:miter lim="800000"/>
            </a:ln>
          </p:spPr>
          <p:txBody>
            <a:bodyPr anchor="ctr">
              <a:spAutoFit/>
            </a:bodyPr>
            <a:lstStyle/>
            <a:p>
              <a:pPr algn="ctr"/>
              <a:endParaRPr lang="en-US"/>
            </a:p>
          </p:txBody>
        </p:sp>
        <p:pic>
          <p:nvPicPr>
            <p:cNvPr id="61" name="Shadow" descr="D:\andrew\Работа\Андрей\00_Presentations\08_MyS p.1\02_For PPT\03_0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4891" y="5199968"/>
              <a:ext cx="6221412" cy="359410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rrow D"/>
          <p:cNvSpPr/>
          <p:nvPr/>
        </p:nvSpPr>
        <p:spPr>
          <a:xfrm>
            <a:off x="13460074" y="8930478"/>
            <a:ext cx="471831" cy="508445"/>
          </a:xfrm>
          <a:custGeom>
            <a:avLst/>
            <a:gdLst/>
            <a:ahLst/>
            <a:cxnLst/>
            <a:rect l="0" t="0" r="0" b="0"/>
            <a:pathLst>
              <a:path w="471830" h="508444">
                <a:moveTo>
                  <a:pt x="0" y="0"/>
                </a:moveTo>
                <a:lnTo>
                  <a:pt x="144805" y="254228"/>
                </a:lnTo>
                <a:lnTo>
                  <a:pt x="0" y="508444"/>
                </a:lnTo>
                <a:lnTo>
                  <a:pt x="471830"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2" name="Part C"/>
          <p:cNvGrpSpPr/>
          <p:nvPr/>
        </p:nvGrpSpPr>
        <p:grpSpPr>
          <a:xfrm>
            <a:off x="5008225" y="4699038"/>
            <a:ext cx="5450804" cy="3814826"/>
            <a:chOff x="5323911" y="4304770"/>
            <a:chExt cx="4913757" cy="3438966"/>
          </a:xfrm>
        </p:grpSpPr>
        <p:sp>
          <p:nvSpPr>
            <p:cNvPr id="63" name="Right"/>
            <p:cNvSpPr/>
            <p:nvPr/>
          </p:nvSpPr>
          <p:spPr>
            <a:xfrm>
              <a:off x="7779805" y="5723559"/>
              <a:ext cx="2457856" cy="2020177"/>
            </a:xfrm>
            <a:custGeom>
              <a:avLst/>
              <a:gdLst/>
              <a:ahLst/>
              <a:cxnLst/>
              <a:rect l="0" t="0" r="0" b="0"/>
              <a:pathLst>
                <a:path w="2457856" h="2020176">
                  <a:moveTo>
                    <a:pt x="0" y="2020176"/>
                  </a:moveTo>
                  <a:lnTo>
                    <a:pt x="2457856" y="600989"/>
                  </a:lnTo>
                  <a:lnTo>
                    <a:pt x="2457856" y="0"/>
                  </a:lnTo>
                  <a:lnTo>
                    <a:pt x="0" y="1419390"/>
                  </a:lnTo>
                  <a:close/>
                </a:path>
              </a:pathLst>
            </a:custGeom>
            <a:gradFill>
              <a:gsLst>
                <a:gs pos="0">
                  <a:schemeClr val="accent3">
                    <a:lumMod val="65000"/>
                  </a:schemeClr>
                </a:gs>
                <a:gs pos="100000">
                  <a:schemeClr val="accent3">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64" name="Left"/>
            <p:cNvSpPr/>
            <p:nvPr/>
          </p:nvSpPr>
          <p:spPr>
            <a:xfrm>
              <a:off x="5323917" y="5723559"/>
              <a:ext cx="2455888" cy="2020177"/>
            </a:xfrm>
            <a:custGeom>
              <a:avLst/>
              <a:gdLst/>
              <a:ahLst/>
              <a:cxnLst/>
              <a:rect l="0" t="0" r="0" b="0"/>
              <a:pathLst>
                <a:path w="2455887" h="2020176">
                  <a:moveTo>
                    <a:pt x="2455887" y="2020176"/>
                  </a:moveTo>
                  <a:lnTo>
                    <a:pt x="0" y="600989"/>
                  </a:lnTo>
                  <a:lnTo>
                    <a:pt x="0" y="0"/>
                  </a:lnTo>
                  <a:lnTo>
                    <a:pt x="2455887" y="1419390"/>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65" name="Top"/>
            <p:cNvSpPr/>
            <p:nvPr/>
          </p:nvSpPr>
          <p:spPr>
            <a:xfrm>
              <a:off x="5323917" y="4304770"/>
              <a:ext cx="4913744" cy="2838183"/>
            </a:xfrm>
            <a:custGeom>
              <a:avLst/>
              <a:gdLst/>
              <a:ahLst/>
              <a:cxnLst/>
              <a:rect l="0" t="0" r="0" b="0"/>
              <a:pathLst>
                <a:path w="4913744" h="2838183">
                  <a:moveTo>
                    <a:pt x="2455887" y="2838183"/>
                  </a:moveTo>
                  <a:lnTo>
                    <a:pt x="0" y="1418780"/>
                  </a:lnTo>
                  <a:lnTo>
                    <a:pt x="2457627" y="0"/>
                  </a:lnTo>
                  <a:lnTo>
                    <a:pt x="4913744" y="141878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66" name="Thickness"/>
            <p:cNvSpPr/>
            <p:nvPr/>
          </p:nvSpPr>
          <p:spPr>
            <a:xfrm>
              <a:off x="5323911" y="5712556"/>
              <a:ext cx="4913757" cy="1453515"/>
            </a:xfrm>
            <a:custGeom>
              <a:avLst/>
              <a:gdLst/>
              <a:ahLst/>
              <a:cxnLst/>
              <a:rect l="0" t="0" r="0" b="0"/>
              <a:pathLst>
                <a:path w="4913757" h="1453514">
                  <a:moveTo>
                    <a:pt x="0" y="10998"/>
                  </a:moveTo>
                  <a:lnTo>
                    <a:pt x="0" y="32994"/>
                  </a:lnTo>
                  <a:lnTo>
                    <a:pt x="2446362" y="1448003"/>
                  </a:lnTo>
                  <a:lnTo>
                    <a:pt x="2455887" y="1453514"/>
                  </a:lnTo>
                  <a:lnTo>
                    <a:pt x="2465412" y="1448003"/>
                  </a:lnTo>
                  <a:lnTo>
                    <a:pt x="4913757" y="32994"/>
                  </a:lnTo>
                  <a:lnTo>
                    <a:pt x="4913757" y="10998"/>
                  </a:lnTo>
                  <a:lnTo>
                    <a:pt x="4894694" y="0"/>
                  </a:lnTo>
                  <a:lnTo>
                    <a:pt x="2455887" y="1409522"/>
                  </a:lnTo>
                  <a:lnTo>
                    <a:pt x="19050" y="0"/>
                  </a:lnTo>
                  <a:close/>
                </a:path>
              </a:pathLst>
            </a:custGeom>
            <a:solidFill>
              <a:schemeClr val="accent3">
                <a:lumMod val="60000"/>
                <a:lumOff val="40000"/>
              </a:schemeClr>
            </a:solidFill>
            <a:ln w="12700" cap="flat" cmpd="sng">
              <a:noFill/>
              <a:prstDash val="solid"/>
              <a:miter lim="800000"/>
            </a:ln>
          </p:spPr>
          <p:txBody>
            <a:bodyPr anchor="ctr">
              <a:spAutoFit/>
            </a:bodyPr>
            <a:lstStyle/>
            <a:p>
              <a:pPr algn="ctr"/>
              <a:endParaRPr lang="en-US"/>
            </a:p>
          </p:txBody>
        </p:sp>
        <p:pic>
          <p:nvPicPr>
            <p:cNvPr id="67" name="Shadow" descr="D:\andrew\Работа\Андрей\00_Presentations\08_MyS p.1\02_For PPT\03_01-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7630" y="4312573"/>
              <a:ext cx="4886325" cy="2822575"/>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Arrow C"/>
          <p:cNvSpPr/>
          <p:nvPr/>
        </p:nvSpPr>
        <p:spPr>
          <a:xfrm>
            <a:off x="13460074" y="7129683"/>
            <a:ext cx="471831" cy="508444"/>
          </a:xfrm>
          <a:custGeom>
            <a:avLst/>
            <a:gdLst/>
            <a:ahLst/>
            <a:cxnLst/>
            <a:rect l="0" t="0" r="0" b="0"/>
            <a:pathLst>
              <a:path w="471830" h="508444">
                <a:moveTo>
                  <a:pt x="0" y="0"/>
                </a:moveTo>
                <a:lnTo>
                  <a:pt x="144805" y="254228"/>
                </a:lnTo>
                <a:lnTo>
                  <a:pt x="0" y="508444"/>
                </a:lnTo>
                <a:lnTo>
                  <a:pt x="471830"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8" name="Part B"/>
          <p:cNvGrpSpPr/>
          <p:nvPr/>
        </p:nvGrpSpPr>
        <p:grpSpPr>
          <a:xfrm>
            <a:off x="5730876" y="3666889"/>
            <a:ext cx="4003569" cy="2980171"/>
            <a:chOff x="5975362" y="3374315"/>
            <a:chExt cx="3609113" cy="2686546"/>
          </a:xfrm>
        </p:grpSpPr>
        <p:sp>
          <p:nvSpPr>
            <p:cNvPr id="69" name="Right"/>
            <p:cNvSpPr/>
            <p:nvPr/>
          </p:nvSpPr>
          <p:spPr>
            <a:xfrm>
              <a:off x="7779805" y="4416884"/>
              <a:ext cx="1804670" cy="1643977"/>
            </a:xfrm>
            <a:custGeom>
              <a:avLst/>
              <a:gdLst/>
              <a:ahLst/>
              <a:cxnLst/>
              <a:rect l="0" t="0" r="0" b="0"/>
              <a:pathLst>
                <a:path w="1804670" h="1643976">
                  <a:moveTo>
                    <a:pt x="0" y="1643976"/>
                  </a:moveTo>
                  <a:lnTo>
                    <a:pt x="1804670" y="601002"/>
                  </a:lnTo>
                  <a:lnTo>
                    <a:pt x="1804670" y="0"/>
                  </a:lnTo>
                  <a:lnTo>
                    <a:pt x="0" y="1043190"/>
                  </a:lnTo>
                  <a:close/>
                </a:path>
              </a:pathLst>
            </a:custGeom>
            <a:gradFill>
              <a:gsLst>
                <a:gs pos="0">
                  <a:schemeClr val="accent2">
                    <a:lumMod val="65000"/>
                  </a:schemeClr>
                </a:gs>
                <a:gs pos="100000">
                  <a:schemeClr val="accent2">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70" name="Left"/>
            <p:cNvSpPr/>
            <p:nvPr/>
          </p:nvSpPr>
          <p:spPr>
            <a:xfrm>
              <a:off x="5975363" y="4416884"/>
              <a:ext cx="1804442" cy="1643977"/>
            </a:xfrm>
            <a:custGeom>
              <a:avLst/>
              <a:gdLst/>
              <a:ahLst/>
              <a:cxnLst/>
              <a:rect l="0" t="0" r="0" b="0"/>
              <a:pathLst>
                <a:path w="1804441" h="1643976">
                  <a:moveTo>
                    <a:pt x="1804441" y="1643976"/>
                  </a:moveTo>
                  <a:lnTo>
                    <a:pt x="0" y="601002"/>
                  </a:lnTo>
                  <a:lnTo>
                    <a:pt x="0" y="0"/>
                  </a:lnTo>
                  <a:lnTo>
                    <a:pt x="1804441" y="1043190"/>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71" name="Top"/>
            <p:cNvSpPr/>
            <p:nvPr/>
          </p:nvSpPr>
          <p:spPr>
            <a:xfrm>
              <a:off x="5975363" y="3374315"/>
              <a:ext cx="3609112" cy="2085759"/>
            </a:xfrm>
            <a:custGeom>
              <a:avLst/>
              <a:gdLst/>
              <a:ahLst/>
              <a:cxnLst/>
              <a:rect l="0" t="0" r="0" b="0"/>
              <a:pathLst>
                <a:path w="3609111" h="2085759">
                  <a:moveTo>
                    <a:pt x="1804441" y="2085759"/>
                  </a:moveTo>
                  <a:lnTo>
                    <a:pt x="0" y="1042568"/>
                  </a:lnTo>
                  <a:lnTo>
                    <a:pt x="1804441" y="0"/>
                  </a:lnTo>
                  <a:lnTo>
                    <a:pt x="3609111" y="1042568"/>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72" name="Thickness"/>
            <p:cNvSpPr/>
            <p:nvPr/>
          </p:nvSpPr>
          <p:spPr>
            <a:xfrm>
              <a:off x="5975362" y="4405889"/>
              <a:ext cx="3609112" cy="1076185"/>
            </a:xfrm>
            <a:custGeom>
              <a:avLst/>
              <a:gdLst/>
              <a:ahLst/>
              <a:cxnLst/>
              <a:rect l="0" t="0" r="0" b="0"/>
              <a:pathLst>
                <a:path w="3609111" h="1076185">
                  <a:moveTo>
                    <a:pt x="0" y="10998"/>
                  </a:moveTo>
                  <a:lnTo>
                    <a:pt x="0" y="32994"/>
                  </a:lnTo>
                  <a:lnTo>
                    <a:pt x="1794916" y="1070673"/>
                  </a:lnTo>
                  <a:lnTo>
                    <a:pt x="1804441" y="1076185"/>
                  </a:lnTo>
                  <a:lnTo>
                    <a:pt x="1813966" y="1070673"/>
                  </a:lnTo>
                  <a:lnTo>
                    <a:pt x="3609111" y="32994"/>
                  </a:lnTo>
                  <a:lnTo>
                    <a:pt x="3609111" y="10998"/>
                  </a:lnTo>
                  <a:lnTo>
                    <a:pt x="3590061" y="0"/>
                  </a:lnTo>
                  <a:lnTo>
                    <a:pt x="1804441" y="1032192"/>
                  </a:lnTo>
                  <a:lnTo>
                    <a:pt x="19050" y="0"/>
                  </a:lnTo>
                  <a:close/>
                </a:path>
              </a:pathLst>
            </a:custGeom>
            <a:solidFill>
              <a:schemeClr val="accent2">
                <a:lumMod val="60000"/>
                <a:lumOff val="40000"/>
              </a:schemeClr>
            </a:solidFill>
            <a:ln w="12700" cap="flat" cmpd="sng">
              <a:noFill/>
              <a:prstDash val="solid"/>
              <a:miter lim="800000"/>
            </a:ln>
          </p:spPr>
          <p:txBody>
            <a:bodyPr anchor="ctr">
              <a:spAutoFit/>
            </a:bodyPr>
            <a:lstStyle/>
            <a:p>
              <a:pPr algn="ctr"/>
              <a:endParaRPr lang="en-US"/>
            </a:p>
          </p:txBody>
        </p:sp>
        <p:pic>
          <p:nvPicPr>
            <p:cNvPr id="73" name="Shadow" descr="D:\andrew\Работа\Андрей\00_Presentations\08_MyS p.1\02_For PPT\03_0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97042" y="3374315"/>
              <a:ext cx="3565525" cy="2060575"/>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Arrow B"/>
          <p:cNvSpPr/>
          <p:nvPr/>
        </p:nvSpPr>
        <p:spPr>
          <a:xfrm>
            <a:off x="13460074" y="5328899"/>
            <a:ext cx="471831" cy="508432"/>
          </a:xfrm>
          <a:custGeom>
            <a:avLst/>
            <a:gdLst/>
            <a:ahLst/>
            <a:cxnLst/>
            <a:rect l="0" t="0" r="0" b="0"/>
            <a:pathLst>
              <a:path w="471830" h="508431">
                <a:moveTo>
                  <a:pt x="0" y="0"/>
                </a:moveTo>
                <a:lnTo>
                  <a:pt x="144805" y="254215"/>
                </a:lnTo>
                <a:lnTo>
                  <a:pt x="0" y="508431"/>
                </a:lnTo>
                <a:lnTo>
                  <a:pt x="471830"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74" name="Part A"/>
          <p:cNvGrpSpPr/>
          <p:nvPr/>
        </p:nvGrpSpPr>
        <p:grpSpPr>
          <a:xfrm>
            <a:off x="6453523" y="2635986"/>
            <a:ext cx="2558276" cy="2143020"/>
            <a:chOff x="6626809" y="2444983"/>
            <a:chExt cx="2306219" cy="1931876"/>
          </a:xfrm>
        </p:grpSpPr>
        <p:sp>
          <p:nvSpPr>
            <p:cNvPr id="75" name="Right"/>
            <p:cNvSpPr/>
            <p:nvPr/>
          </p:nvSpPr>
          <p:spPr>
            <a:xfrm>
              <a:off x="7779805" y="3110224"/>
              <a:ext cx="1153223" cy="1266635"/>
            </a:xfrm>
            <a:custGeom>
              <a:avLst/>
              <a:gdLst/>
              <a:ahLst/>
              <a:cxnLst/>
              <a:rect l="0" t="0" r="0" b="0"/>
              <a:pathLst>
                <a:path w="1153223" h="1266634">
                  <a:moveTo>
                    <a:pt x="0" y="1266634"/>
                  </a:moveTo>
                  <a:lnTo>
                    <a:pt x="1153223" y="601002"/>
                  </a:lnTo>
                  <a:lnTo>
                    <a:pt x="1153223" y="0"/>
                  </a:lnTo>
                  <a:lnTo>
                    <a:pt x="0" y="665848"/>
                  </a:lnTo>
                  <a:close/>
                </a:path>
              </a:pathLst>
            </a:custGeom>
            <a:gradFill>
              <a:gsLst>
                <a:gs pos="0">
                  <a:schemeClr val="accent1">
                    <a:lumMod val="65000"/>
                  </a:schemeClr>
                </a:gs>
                <a:gs pos="100000">
                  <a:schemeClr val="accent1">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76" name="Left"/>
            <p:cNvSpPr/>
            <p:nvPr/>
          </p:nvSpPr>
          <p:spPr>
            <a:xfrm>
              <a:off x="6626810" y="3110224"/>
              <a:ext cx="1152995" cy="1266635"/>
            </a:xfrm>
            <a:custGeom>
              <a:avLst/>
              <a:gdLst/>
              <a:ahLst/>
              <a:cxnLst/>
              <a:rect l="0" t="0" r="0" b="0"/>
              <a:pathLst>
                <a:path w="1152994" h="1266634">
                  <a:moveTo>
                    <a:pt x="1152994" y="1266634"/>
                  </a:moveTo>
                  <a:lnTo>
                    <a:pt x="0" y="601002"/>
                  </a:lnTo>
                  <a:lnTo>
                    <a:pt x="0" y="0"/>
                  </a:lnTo>
                  <a:lnTo>
                    <a:pt x="1152994" y="665848"/>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77" name="Top"/>
            <p:cNvSpPr/>
            <p:nvPr/>
          </p:nvSpPr>
          <p:spPr>
            <a:xfrm>
              <a:off x="6626810" y="2444983"/>
              <a:ext cx="2306218" cy="1331087"/>
            </a:xfrm>
            <a:custGeom>
              <a:avLst/>
              <a:gdLst/>
              <a:ahLst/>
              <a:cxnLst/>
              <a:rect l="0" t="0" r="0" b="0"/>
              <a:pathLst>
                <a:path w="2306218" h="1331087">
                  <a:moveTo>
                    <a:pt x="1152994" y="1331087"/>
                  </a:moveTo>
                  <a:lnTo>
                    <a:pt x="0" y="665238"/>
                  </a:lnTo>
                  <a:lnTo>
                    <a:pt x="1152994" y="0"/>
                  </a:lnTo>
                  <a:lnTo>
                    <a:pt x="2306218" y="66523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78" name="Thickness"/>
            <p:cNvSpPr/>
            <p:nvPr/>
          </p:nvSpPr>
          <p:spPr>
            <a:xfrm>
              <a:off x="6626809" y="3099221"/>
              <a:ext cx="2306218" cy="698843"/>
            </a:xfrm>
            <a:custGeom>
              <a:avLst/>
              <a:gdLst/>
              <a:ahLst/>
              <a:cxnLst/>
              <a:rect l="0" t="0" r="0" b="0"/>
              <a:pathLst>
                <a:path w="2306218" h="698842">
                  <a:moveTo>
                    <a:pt x="0" y="10998"/>
                  </a:moveTo>
                  <a:lnTo>
                    <a:pt x="0" y="32994"/>
                  </a:lnTo>
                  <a:lnTo>
                    <a:pt x="1143469" y="693343"/>
                  </a:lnTo>
                  <a:lnTo>
                    <a:pt x="1152994" y="698842"/>
                  </a:lnTo>
                  <a:lnTo>
                    <a:pt x="1162519" y="693343"/>
                  </a:lnTo>
                  <a:lnTo>
                    <a:pt x="2306218" y="32994"/>
                  </a:lnTo>
                  <a:lnTo>
                    <a:pt x="2306218" y="10998"/>
                  </a:lnTo>
                  <a:lnTo>
                    <a:pt x="2287155" y="0"/>
                  </a:lnTo>
                  <a:lnTo>
                    <a:pt x="1152994" y="654850"/>
                  </a:lnTo>
                  <a:lnTo>
                    <a:pt x="19050" y="0"/>
                  </a:lnTo>
                  <a:close/>
                </a:path>
              </a:pathLst>
            </a:custGeom>
            <a:solidFill>
              <a:schemeClr val="accent1">
                <a:lumMod val="60000"/>
                <a:lumOff val="40000"/>
              </a:schemeClr>
            </a:solidFill>
            <a:ln w="12700" cap="flat" cmpd="sng">
              <a:noFill/>
              <a:prstDash val="solid"/>
              <a:miter lim="800000"/>
            </a:ln>
          </p:spPr>
          <p:txBody>
            <a:bodyPr anchor="ctr">
              <a:spAutoFit/>
            </a:bodyPr>
            <a:lstStyle/>
            <a:p>
              <a:pPr algn="ctr"/>
              <a:endParaRPr lang="en-US"/>
            </a:p>
          </p:txBody>
        </p:sp>
      </p:grpSp>
      <p:sp>
        <p:nvSpPr>
          <p:cNvPr id="2" name="Arrow A"/>
          <p:cNvSpPr/>
          <p:nvPr/>
        </p:nvSpPr>
        <p:spPr>
          <a:xfrm>
            <a:off x="13460074" y="3528110"/>
            <a:ext cx="471831" cy="508432"/>
          </a:xfrm>
          <a:custGeom>
            <a:avLst/>
            <a:gdLst/>
            <a:ahLst/>
            <a:cxnLst/>
            <a:rect l="0" t="0" r="0" b="0"/>
            <a:pathLst>
              <a:path w="471830" h="508431">
                <a:moveTo>
                  <a:pt x="0" y="0"/>
                </a:moveTo>
                <a:lnTo>
                  <a:pt x="144805" y="254215"/>
                </a:lnTo>
                <a:lnTo>
                  <a:pt x="0" y="508431"/>
                </a:lnTo>
                <a:lnTo>
                  <a:pt x="471830"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80" name="Title"/>
          <p:cNvGrpSpPr/>
          <p:nvPr/>
        </p:nvGrpSpPr>
        <p:grpSpPr>
          <a:xfrm>
            <a:off x="6516625" y="466255"/>
            <a:ext cx="11350752" cy="1016000"/>
            <a:chOff x="7735637" y="656755"/>
            <a:chExt cx="8912727" cy="1016000"/>
          </a:xfrm>
        </p:grpSpPr>
        <p:sp>
          <p:nvSpPr>
            <p:cNvPr id="81"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82"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79" name="Text">
            <a:extLst>
              <a:ext uri="{FF2B5EF4-FFF2-40B4-BE49-F238E27FC236}">
                <a16:creationId xmlns:a16="http://schemas.microsoft.com/office/drawing/2014/main" id="{5E5788B8-6ABF-714D-B9BA-51486411F1DF}"/>
              </a:ext>
            </a:extLst>
          </p:cNvPr>
          <p:cNvGrpSpPr/>
          <p:nvPr/>
        </p:nvGrpSpPr>
        <p:grpSpPr>
          <a:xfrm>
            <a:off x="14156619" y="2887777"/>
            <a:ext cx="6605113" cy="1280665"/>
            <a:chOff x="5795115" y="1832033"/>
            <a:chExt cx="2973549" cy="172944"/>
          </a:xfrm>
        </p:grpSpPr>
        <p:sp>
          <p:nvSpPr>
            <p:cNvPr id="83" name="TextBox 82">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84" name="TextBox 83">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85" name="TextBox 84">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86" name="Text">
            <a:extLst>
              <a:ext uri="{FF2B5EF4-FFF2-40B4-BE49-F238E27FC236}">
                <a16:creationId xmlns:a16="http://schemas.microsoft.com/office/drawing/2014/main" id="{5E5788B8-6ABF-714D-B9BA-51486411F1DF}"/>
              </a:ext>
            </a:extLst>
          </p:cNvPr>
          <p:cNvGrpSpPr/>
          <p:nvPr/>
        </p:nvGrpSpPr>
        <p:grpSpPr>
          <a:xfrm>
            <a:off x="14156619" y="4650666"/>
            <a:ext cx="6605113" cy="1280665"/>
            <a:chOff x="5795115" y="1832033"/>
            <a:chExt cx="2973549" cy="172944"/>
          </a:xfrm>
        </p:grpSpPr>
        <p:sp>
          <p:nvSpPr>
            <p:cNvPr id="87" name="TextBox 86">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88" name="TextBox 87">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89" name="TextBox 88">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90" name="Text">
            <a:extLst>
              <a:ext uri="{FF2B5EF4-FFF2-40B4-BE49-F238E27FC236}">
                <a16:creationId xmlns:a16="http://schemas.microsoft.com/office/drawing/2014/main" id="{5E5788B8-6ABF-714D-B9BA-51486411F1DF}"/>
              </a:ext>
            </a:extLst>
          </p:cNvPr>
          <p:cNvGrpSpPr/>
          <p:nvPr/>
        </p:nvGrpSpPr>
        <p:grpSpPr>
          <a:xfrm>
            <a:off x="14156619" y="6478612"/>
            <a:ext cx="6605113" cy="1280665"/>
            <a:chOff x="5795115" y="1832033"/>
            <a:chExt cx="2973549" cy="172944"/>
          </a:xfrm>
        </p:grpSpPr>
        <p:sp>
          <p:nvSpPr>
            <p:cNvPr id="91" name="TextBox 90">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92" name="TextBox 91">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93" name="TextBox 92">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94" name="Text">
            <a:extLst>
              <a:ext uri="{FF2B5EF4-FFF2-40B4-BE49-F238E27FC236}">
                <a16:creationId xmlns:a16="http://schemas.microsoft.com/office/drawing/2014/main" id="{5E5788B8-6ABF-714D-B9BA-51486411F1DF}"/>
              </a:ext>
            </a:extLst>
          </p:cNvPr>
          <p:cNvGrpSpPr/>
          <p:nvPr/>
        </p:nvGrpSpPr>
        <p:grpSpPr>
          <a:xfrm>
            <a:off x="14156619" y="8198512"/>
            <a:ext cx="6605113" cy="1280665"/>
            <a:chOff x="5795115" y="1832033"/>
            <a:chExt cx="2973549" cy="172944"/>
          </a:xfrm>
        </p:grpSpPr>
        <p:sp>
          <p:nvSpPr>
            <p:cNvPr id="95" name="TextBox 94">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96" name="TextBox 95">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97" name="TextBox 96">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4"/>
                  </a:solidFill>
                  <a:latin typeface="+mj-lt"/>
                  <a:ea typeface="Roboto Condensed" panose="02000000000000000000" pitchFamily="2" charset="0"/>
                </a:rPr>
                <a:t>Adipiscing</a:t>
              </a:r>
              <a:endParaRPr lang="ru-RU" sz="2800" dirty="0">
                <a:solidFill>
                  <a:schemeClr val="accent4"/>
                </a:solidFill>
                <a:latin typeface="+mj-lt"/>
                <a:ea typeface="Roboto Condensed" panose="02000000000000000000" pitchFamily="2" charset="0"/>
              </a:endParaRPr>
            </a:p>
          </p:txBody>
        </p:sp>
      </p:grpSp>
      <p:grpSp>
        <p:nvGrpSpPr>
          <p:cNvPr id="98" name="Text">
            <a:extLst>
              <a:ext uri="{FF2B5EF4-FFF2-40B4-BE49-F238E27FC236}">
                <a16:creationId xmlns:a16="http://schemas.microsoft.com/office/drawing/2014/main" id="{5E5788B8-6ABF-714D-B9BA-51486411F1DF}"/>
              </a:ext>
            </a:extLst>
          </p:cNvPr>
          <p:cNvGrpSpPr/>
          <p:nvPr/>
        </p:nvGrpSpPr>
        <p:grpSpPr>
          <a:xfrm>
            <a:off x="14156619" y="10131000"/>
            <a:ext cx="6605113" cy="1280665"/>
            <a:chOff x="5795115" y="1832033"/>
            <a:chExt cx="2973549" cy="172944"/>
          </a:xfrm>
        </p:grpSpPr>
        <p:sp>
          <p:nvSpPr>
            <p:cNvPr id="99" name="TextBox 98">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100" name="TextBox 99">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101" name="TextBox 100">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5"/>
                  </a:solidFill>
                  <a:latin typeface="+mj-lt"/>
                  <a:ea typeface="Roboto Condensed" panose="02000000000000000000" pitchFamily="2" charset="0"/>
                </a:rPr>
                <a:t>Magna Aliqua</a:t>
              </a:r>
              <a:endParaRPr lang="ru-RU" sz="2800" dirty="0">
                <a:solidFill>
                  <a:schemeClr val="accent5"/>
                </a:solidFill>
                <a:latin typeface="+mj-lt"/>
                <a:ea typeface="Roboto Condensed" panose="02000000000000000000" pitchFamily="2" charset="0"/>
              </a:endParaRPr>
            </a:p>
          </p:txBody>
        </p:sp>
      </p:grpSp>
      <p:grpSp>
        <p:nvGrpSpPr>
          <p:cNvPr id="7" name="Percents A"/>
          <p:cNvGrpSpPr/>
          <p:nvPr/>
        </p:nvGrpSpPr>
        <p:grpSpPr>
          <a:xfrm>
            <a:off x="3852137" y="3394384"/>
            <a:ext cx="2375765" cy="646331"/>
            <a:chOff x="3852137" y="3394384"/>
            <a:chExt cx="2375765" cy="646331"/>
          </a:xfrm>
        </p:grpSpPr>
        <p:sp>
          <p:nvSpPr>
            <p:cNvPr id="48" name="Line A"/>
            <p:cNvSpPr/>
            <p:nvPr/>
          </p:nvSpPr>
          <p:spPr>
            <a:xfrm>
              <a:off x="5463438" y="3717550"/>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2" name="Percents A">
              <a:extLst>
                <a:ext uri="{FF2B5EF4-FFF2-40B4-BE49-F238E27FC236}">
                  <a16:creationId xmlns:a16="http://schemas.microsoft.com/office/drawing/2014/main" id="{C5CA9359-27FE-1540-8643-6AE5E9262233}"/>
                </a:ext>
              </a:extLst>
            </p:cNvPr>
            <p:cNvSpPr txBox="1"/>
            <p:nvPr/>
          </p:nvSpPr>
          <p:spPr>
            <a:xfrm>
              <a:off x="3852137" y="3394384"/>
              <a:ext cx="1510077" cy="646331"/>
            </a:xfrm>
            <a:prstGeom prst="rect">
              <a:avLst/>
            </a:prstGeom>
            <a:noFill/>
            <a:ln>
              <a:noFill/>
            </a:ln>
          </p:spPr>
          <p:txBody>
            <a:bodyPr wrap="square" rtlCol="0">
              <a:spAutoFit/>
            </a:bodyPr>
            <a:lstStyle/>
            <a:p>
              <a:pPr algn="r"/>
              <a:r>
                <a:rPr lang="en" sz="3600">
                  <a:solidFill>
                    <a:schemeClr val="accent1"/>
                  </a:solidFill>
                  <a:latin typeface="+mj-lt"/>
                  <a:ea typeface="Roboto Condensed" panose="02000000000000000000" pitchFamily="2" charset="0"/>
                </a:rPr>
                <a:t>10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8" name="Percents B"/>
          <p:cNvGrpSpPr/>
          <p:nvPr/>
        </p:nvGrpSpPr>
        <p:grpSpPr>
          <a:xfrm>
            <a:off x="3174808" y="4850721"/>
            <a:ext cx="2332455" cy="646331"/>
            <a:chOff x="3174808" y="4850721"/>
            <a:chExt cx="2332455" cy="646331"/>
          </a:xfrm>
        </p:grpSpPr>
        <p:sp>
          <p:nvSpPr>
            <p:cNvPr id="47" name="Line B"/>
            <p:cNvSpPr/>
            <p:nvPr/>
          </p:nvSpPr>
          <p:spPr>
            <a:xfrm>
              <a:off x="4742787" y="5162988"/>
              <a:ext cx="764476"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3" name="Percents B">
              <a:extLst>
                <a:ext uri="{FF2B5EF4-FFF2-40B4-BE49-F238E27FC236}">
                  <a16:creationId xmlns:a16="http://schemas.microsoft.com/office/drawing/2014/main" id="{C5CA9359-27FE-1540-8643-6AE5E9262233}"/>
                </a:ext>
              </a:extLst>
            </p:cNvPr>
            <p:cNvSpPr txBox="1"/>
            <p:nvPr/>
          </p:nvSpPr>
          <p:spPr>
            <a:xfrm>
              <a:off x="3174808" y="4850721"/>
              <a:ext cx="1437497" cy="646331"/>
            </a:xfrm>
            <a:prstGeom prst="rect">
              <a:avLst/>
            </a:prstGeom>
            <a:noFill/>
            <a:ln>
              <a:noFill/>
            </a:ln>
          </p:spPr>
          <p:txBody>
            <a:bodyPr wrap="square" rtlCol="0">
              <a:spAutoFit/>
            </a:bodyPr>
            <a:lstStyle/>
            <a:p>
              <a:pPr algn="r"/>
              <a:r>
                <a:rPr lang="en" sz="3600">
                  <a:solidFill>
                    <a:schemeClr val="accent2"/>
                  </a:solidFill>
                  <a:latin typeface="+mj-lt"/>
                  <a:ea typeface="Roboto Condensed" panose="02000000000000000000" pitchFamily="2" charset="0"/>
                </a:rPr>
                <a:t>20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9" name="Percents C"/>
          <p:cNvGrpSpPr/>
          <p:nvPr/>
        </p:nvGrpSpPr>
        <p:grpSpPr>
          <a:xfrm>
            <a:off x="2431585" y="6285271"/>
            <a:ext cx="2355028" cy="646331"/>
            <a:chOff x="2431585" y="6285271"/>
            <a:chExt cx="2355028" cy="646331"/>
          </a:xfrm>
        </p:grpSpPr>
        <p:sp>
          <p:nvSpPr>
            <p:cNvPr id="46" name="Line C"/>
            <p:cNvSpPr/>
            <p:nvPr/>
          </p:nvSpPr>
          <p:spPr>
            <a:xfrm>
              <a:off x="4022149" y="6608437"/>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4" name="Percents C">
              <a:extLst>
                <a:ext uri="{FF2B5EF4-FFF2-40B4-BE49-F238E27FC236}">
                  <a16:creationId xmlns:a16="http://schemas.microsoft.com/office/drawing/2014/main" id="{C5CA9359-27FE-1540-8643-6AE5E9262233}"/>
                </a:ext>
              </a:extLst>
            </p:cNvPr>
            <p:cNvSpPr txBox="1"/>
            <p:nvPr/>
          </p:nvSpPr>
          <p:spPr>
            <a:xfrm>
              <a:off x="2431585" y="6285271"/>
              <a:ext cx="1437497" cy="646331"/>
            </a:xfrm>
            <a:prstGeom prst="rect">
              <a:avLst/>
            </a:prstGeom>
            <a:noFill/>
            <a:ln>
              <a:noFill/>
            </a:ln>
          </p:spPr>
          <p:txBody>
            <a:bodyPr wrap="square" rtlCol="0">
              <a:spAutoFit/>
            </a:bodyPr>
            <a:lstStyle/>
            <a:p>
              <a:pPr algn="r"/>
              <a:r>
                <a:rPr lang="en" sz="3600">
                  <a:solidFill>
                    <a:schemeClr val="accent3"/>
                  </a:solidFill>
                  <a:latin typeface="+mj-lt"/>
                  <a:ea typeface="Roboto Condensed" panose="02000000000000000000" pitchFamily="2" charset="0"/>
                </a:rPr>
                <a:t>35</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10" name="Percents D"/>
          <p:cNvGrpSpPr/>
          <p:nvPr/>
        </p:nvGrpSpPr>
        <p:grpSpPr>
          <a:xfrm>
            <a:off x="1712837" y="7710188"/>
            <a:ext cx="2353144" cy="646331"/>
            <a:chOff x="1712837" y="7710188"/>
            <a:chExt cx="2353144" cy="646331"/>
          </a:xfrm>
        </p:grpSpPr>
        <p:sp>
          <p:nvSpPr>
            <p:cNvPr id="45" name="Line D"/>
            <p:cNvSpPr/>
            <p:nvPr/>
          </p:nvSpPr>
          <p:spPr>
            <a:xfrm>
              <a:off x="3301504" y="8053918"/>
              <a:ext cx="764477"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5" name="Percents D">
              <a:extLst>
                <a:ext uri="{FF2B5EF4-FFF2-40B4-BE49-F238E27FC236}">
                  <a16:creationId xmlns:a16="http://schemas.microsoft.com/office/drawing/2014/main" id="{C5CA9359-27FE-1540-8643-6AE5E9262233}"/>
                </a:ext>
              </a:extLst>
            </p:cNvPr>
            <p:cNvSpPr txBox="1"/>
            <p:nvPr/>
          </p:nvSpPr>
          <p:spPr>
            <a:xfrm>
              <a:off x="1712837" y="7710188"/>
              <a:ext cx="1437497" cy="646331"/>
            </a:xfrm>
            <a:prstGeom prst="rect">
              <a:avLst/>
            </a:prstGeom>
            <a:noFill/>
            <a:ln>
              <a:noFill/>
            </a:ln>
          </p:spPr>
          <p:txBody>
            <a:bodyPr wrap="square" rtlCol="0">
              <a:spAutoFit/>
            </a:bodyPr>
            <a:lstStyle/>
            <a:p>
              <a:pPr algn="r"/>
              <a:r>
                <a:rPr lang="en" sz="3600">
                  <a:solidFill>
                    <a:schemeClr val="accent4"/>
                  </a:solidFill>
                  <a:latin typeface="+mj-lt"/>
                  <a:ea typeface="Roboto Condensed" panose="02000000000000000000" pitchFamily="2" charset="0"/>
                </a:rPr>
                <a:t>50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11" name="Percents E"/>
          <p:cNvGrpSpPr/>
          <p:nvPr/>
        </p:nvGrpSpPr>
        <p:grpSpPr>
          <a:xfrm>
            <a:off x="1011923" y="9176196"/>
            <a:ext cx="2333425" cy="646331"/>
            <a:chOff x="1011923" y="9176196"/>
            <a:chExt cx="2333425" cy="646331"/>
          </a:xfrm>
        </p:grpSpPr>
        <p:sp>
          <p:nvSpPr>
            <p:cNvPr id="44" name="Line E"/>
            <p:cNvSpPr/>
            <p:nvPr/>
          </p:nvSpPr>
          <p:spPr>
            <a:xfrm>
              <a:off x="2580872" y="9499362"/>
              <a:ext cx="764476"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106" name="Percents E">
              <a:extLst>
                <a:ext uri="{FF2B5EF4-FFF2-40B4-BE49-F238E27FC236}">
                  <a16:creationId xmlns:a16="http://schemas.microsoft.com/office/drawing/2014/main" id="{C5CA9359-27FE-1540-8643-6AE5E9262233}"/>
                </a:ext>
              </a:extLst>
            </p:cNvPr>
            <p:cNvSpPr txBox="1"/>
            <p:nvPr/>
          </p:nvSpPr>
          <p:spPr>
            <a:xfrm>
              <a:off x="1011923" y="9176196"/>
              <a:ext cx="1437497" cy="646331"/>
            </a:xfrm>
            <a:prstGeom prst="rect">
              <a:avLst/>
            </a:prstGeom>
            <a:noFill/>
            <a:ln>
              <a:noFill/>
            </a:ln>
          </p:spPr>
          <p:txBody>
            <a:bodyPr wrap="square" rtlCol="0">
              <a:spAutoFit/>
            </a:bodyPr>
            <a:lstStyle/>
            <a:p>
              <a:pPr algn="r"/>
              <a:r>
                <a:rPr lang="en" sz="3600">
                  <a:solidFill>
                    <a:schemeClr val="accent5"/>
                  </a:solidFill>
                  <a:latin typeface="+mj-lt"/>
                  <a:ea typeface="Roboto Condensed" panose="02000000000000000000" pitchFamily="2" charset="0"/>
                </a:rPr>
                <a:t>65</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sp>
        <p:nvSpPr>
          <p:cNvPr id="107" name="A">
            <a:extLst>
              <a:ext uri="{FF2B5EF4-FFF2-40B4-BE49-F238E27FC236}">
                <a16:creationId xmlns:a16="http://schemas.microsoft.com/office/drawing/2014/main" id="{6D8470C4-94A3-9942-8695-7531CB42E06E}"/>
              </a:ext>
            </a:extLst>
          </p:cNvPr>
          <p:cNvSpPr txBox="1"/>
          <p:nvPr/>
        </p:nvSpPr>
        <p:spPr>
          <a:xfrm>
            <a:off x="6760631" y="3966899"/>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1">
                    <a:lumMod val="60000"/>
                    <a:lumOff val="40000"/>
                  </a:schemeClr>
                </a:solidFill>
                <a:latin typeface="+mj-lt"/>
                <a:ea typeface="Roboto Condensed" panose="02000000000000000000" pitchFamily="2" charset="0"/>
              </a:rPr>
              <a:t>A</a:t>
            </a:r>
            <a:endParaRPr lang="ru-RU" sz="4000" b="1" dirty="0">
              <a:solidFill>
                <a:schemeClr val="accent1">
                  <a:lumMod val="60000"/>
                  <a:lumOff val="40000"/>
                </a:schemeClr>
              </a:solidFill>
              <a:latin typeface="+mj-lt"/>
              <a:ea typeface="Roboto Condensed" panose="02000000000000000000" pitchFamily="2" charset="0"/>
            </a:endParaRPr>
          </a:p>
        </p:txBody>
      </p:sp>
      <p:sp>
        <p:nvSpPr>
          <p:cNvPr id="108" name="B">
            <a:extLst>
              <a:ext uri="{FF2B5EF4-FFF2-40B4-BE49-F238E27FC236}">
                <a16:creationId xmlns:a16="http://schemas.microsoft.com/office/drawing/2014/main" id="{6D8470C4-94A3-9942-8695-7531CB42E06E}"/>
              </a:ext>
            </a:extLst>
          </p:cNvPr>
          <p:cNvSpPr txBox="1"/>
          <p:nvPr/>
        </p:nvSpPr>
        <p:spPr>
          <a:xfrm>
            <a:off x="6760631" y="5865976"/>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2">
                    <a:lumMod val="60000"/>
                    <a:lumOff val="40000"/>
                  </a:schemeClr>
                </a:solidFill>
                <a:latin typeface="+mj-lt"/>
                <a:ea typeface="Roboto Condensed" panose="02000000000000000000" pitchFamily="2" charset="0"/>
              </a:rPr>
              <a:t>B</a:t>
            </a:r>
            <a:endParaRPr lang="ru-RU" sz="4000" b="1" dirty="0">
              <a:solidFill>
                <a:schemeClr val="accent2">
                  <a:lumMod val="60000"/>
                  <a:lumOff val="40000"/>
                </a:schemeClr>
              </a:solidFill>
              <a:latin typeface="+mj-lt"/>
              <a:ea typeface="Roboto Condensed" panose="02000000000000000000" pitchFamily="2" charset="0"/>
            </a:endParaRPr>
          </a:p>
        </p:txBody>
      </p:sp>
      <p:sp>
        <p:nvSpPr>
          <p:cNvPr id="109" name="C">
            <a:extLst>
              <a:ext uri="{FF2B5EF4-FFF2-40B4-BE49-F238E27FC236}">
                <a16:creationId xmlns:a16="http://schemas.microsoft.com/office/drawing/2014/main" id="{6D8470C4-94A3-9942-8695-7531CB42E06E}"/>
              </a:ext>
            </a:extLst>
          </p:cNvPr>
          <p:cNvSpPr txBox="1"/>
          <p:nvPr/>
        </p:nvSpPr>
        <p:spPr>
          <a:xfrm>
            <a:off x="6760631" y="7723634"/>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3">
                    <a:lumMod val="60000"/>
                    <a:lumOff val="40000"/>
                  </a:schemeClr>
                </a:solidFill>
                <a:latin typeface="+mj-lt"/>
                <a:ea typeface="Roboto Condensed" panose="02000000000000000000" pitchFamily="2" charset="0"/>
              </a:rPr>
              <a:t>C</a:t>
            </a:r>
            <a:endParaRPr lang="ru-RU" sz="4000" b="1" dirty="0">
              <a:solidFill>
                <a:schemeClr val="accent3">
                  <a:lumMod val="60000"/>
                  <a:lumOff val="40000"/>
                </a:schemeClr>
              </a:solidFill>
              <a:latin typeface="+mj-lt"/>
              <a:ea typeface="Roboto Condensed" panose="02000000000000000000" pitchFamily="2" charset="0"/>
            </a:endParaRPr>
          </a:p>
        </p:txBody>
      </p:sp>
      <p:sp>
        <p:nvSpPr>
          <p:cNvPr id="110" name="D">
            <a:extLst>
              <a:ext uri="{FF2B5EF4-FFF2-40B4-BE49-F238E27FC236}">
                <a16:creationId xmlns:a16="http://schemas.microsoft.com/office/drawing/2014/main" id="{6D8470C4-94A3-9942-8695-7531CB42E06E}"/>
              </a:ext>
            </a:extLst>
          </p:cNvPr>
          <p:cNvSpPr txBox="1"/>
          <p:nvPr/>
        </p:nvSpPr>
        <p:spPr>
          <a:xfrm>
            <a:off x="6741581" y="9596385"/>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4">
                    <a:lumMod val="60000"/>
                    <a:lumOff val="40000"/>
                  </a:schemeClr>
                </a:solidFill>
                <a:latin typeface="+mj-lt"/>
                <a:ea typeface="Roboto Condensed" panose="02000000000000000000" pitchFamily="2" charset="0"/>
              </a:rPr>
              <a:t>D</a:t>
            </a:r>
            <a:endParaRPr lang="ru-RU" sz="4000" b="1" dirty="0">
              <a:solidFill>
                <a:schemeClr val="accent4">
                  <a:lumMod val="60000"/>
                  <a:lumOff val="40000"/>
                </a:schemeClr>
              </a:solidFill>
              <a:latin typeface="+mj-lt"/>
              <a:ea typeface="Roboto Condensed" panose="02000000000000000000" pitchFamily="2" charset="0"/>
            </a:endParaRPr>
          </a:p>
        </p:txBody>
      </p:sp>
      <p:sp>
        <p:nvSpPr>
          <p:cNvPr id="111" name="E">
            <a:extLst>
              <a:ext uri="{FF2B5EF4-FFF2-40B4-BE49-F238E27FC236}">
                <a16:creationId xmlns:a16="http://schemas.microsoft.com/office/drawing/2014/main" id="{6D8470C4-94A3-9942-8695-7531CB42E06E}"/>
              </a:ext>
            </a:extLst>
          </p:cNvPr>
          <p:cNvSpPr txBox="1"/>
          <p:nvPr/>
        </p:nvSpPr>
        <p:spPr>
          <a:xfrm>
            <a:off x="6722531" y="11411665"/>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5">
                    <a:lumMod val="60000"/>
                    <a:lumOff val="40000"/>
                  </a:schemeClr>
                </a:solidFill>
                <a:latin typeface="+mj-lt"/>
                <a:ea typeface="Roboto Condensed" panose="02000000000000000000" pitchFamily="2" charset="0"/>
              </a:rPr>
              <a:t>E</a:t>
            </a:r>
            <a:endParaRPr lang="ru-RU" sz="4000" b="1" dirty="0">
              <a:solidFill>
                <a:schemeClr val="accent5">
                  <a:lumMod val="60000"/>
                  <a:lumOff val="40000"/>
                </a:schemeClr>
              </a:solidFill>
              <a:latin typeface="+mj-lt"/>
              <a:ea typeface="Roboto Condensed" panose="02000000000000000000" pitchFamily="2" charset="0"/>
            </a:endParaRPr>
          </a:p>
        </p:txBody>
      </p:sp>
      <p:pic>
        <p:nvPicPr>
          <p:cNvPr id="112" name="Icon A">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138442" y="3121946"/>
            <a:ext cx="1191206" cy="1191206"/>
          </a:xfrm>
          <a:prstGeom prst="rect">
            <a:avLst/>
          </a:prstGeom>
          <a:effectLst/>
        </p:spPr>
      </p:pic>
      <p:pic>
        <p:nvPicPr>
          <p:cNvPr id="113" name="Icon B">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138442" y="4946470"/>
            <a:ext cx="1191206" cy="1191206"/>
          </a:xfrm>
          <a:prstGeom prst="rect">
            <a:avLst/>
          </a:prstGeom>
          <a:effectLst/>
        </p:spPr>
      </p:pic>
      <p:pic>
        <p:nvPicPr>
          <p:cNvPr id="114" name="Icon C">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138442" y="6681857"/>
            <a:ext cx="1191206" cy="1191206"/>
          </a:xfrm>
          <a:prstGeom prst="rect">
            <a:avLst/>
          </a:prstGeom>
          <a:effectLst/>
        </p:spPr>
      </p:pic>
      <p:pic>
        <p:nvPicPr>
          <p:cNvPr id="115" name="Icon D">
            <a:extLst>
              <a:ext uri="{FF2B5EF4-FFF2-40B4-BE49-F238E27FC236}">
                <a16:creationId xmlns:a16="http://schemas.microsoft.com/office/drawing/2014/main" id="{8A84A87E-FF9F-D44D-8D47-A3D4DD1B5B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1138442" y="8356519"/>
            <a:ext cx="1191206" cy="1191206"/>
          </a:xfrm>
          <a:prstGeom prst="rect">
            <a:avLst/>
          </a:prstGeom>
          <a:effectLst/>
        </p:spPr>
      </p:pic>
      <p:pic>
        <p:nvPicPr>
          <p:cNvPr id="116" name="Icon E">
            <a:extLst>
              <a:ext uri="{FF2B5EF4-FFF2-40B4-BE49-F238E27FC236}">
                <a16:creationId xmlns:a16="http://schemas.microsoft.com/office/drawing/2014/main" id="{8A84A87E-FF9F-D44D-8D47-A3D4DD1B5B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1138442" y="10203600"/>
            <a:ext cx="1191206" cy="1191206"/>
          </a:xfrm>
          <a:prstGeom prst="rect">
            <a:avLst/>
          </a:prstGeom>
          <a:effectLst/>
        </p:spPr>
      </p:pic>
      <p:grpSp>
        <p:nvGrpSpPr>
          <p:cNvPr id="223" name="Title"/>
          <p:cNvGrpSpPr/>
          <p:nvPr/>
        </p:nvGrpSpPr>
        <p:grpSpPr>
          <a:xfrm>
            <a:off x="6516625" y="-16907345"/>
            <a:ext cx="11350752" cy="1016000"/>
            <a:chOff x="7735637" y="656755"/>
            <a:chExt cx="8912727" cy="1016000"/>
          </a:xfrm>
        </p:grpSpPr>
        <p:sp>
          <p:nvSpPr>
            <p:cNvPr id="224"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225"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Back Shadow" descr="D:\andrew\Работа\Андрей\00_Presentations\08_MyS p.1\02_For PPT\03_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95536" y="7075090"/>
            <a:ext cx="10295116" cy="5945730"/>
          </a:xfrm>
          <a:prstGeom prst="rect">
            <a:avLst/>
          </a:prstGeom>
          <a:noFill/>
          <a:extLst>
            <a:ext uri="{909E8E84-426E-40DD-AFC4-6F175D3DCCD1}">
              <a14:hiddenFill xmlns:a14="http://schemas.microsoft.com/office/drawing/2010/main">
                <a:solidFill>
                  <a:srgbClr val="FFFFFF"/>
                </a:solidFill>
              </a14:hiddenFill>
            </a:ext>
          </a:extLst>
        </p:spPr>
      </p:pic>
      <p:grpSp>
        <p:nvGrpSpPr>
          <p:cNvPr id="47" name="Part D"/>
          <p:cNvGrpSpPr/>
          <p:nvPr/>
        </p:nvGrpSpPr>
        <p:grpSpPr>
          <a:xfrm>
            <a:off x="3438824" y="6458731"/>
            <a:ext cx="8403324" cy="5651907"/>
            <a:chOff x="4604891" y="5199968"/>
            <a:chExt cx="6284204" cy="4226629"/>
          </a:xfrm>
        </p:grpSpPr>
        <p:sp>
          <p:nvSpPr>
            <p:cNvPr id="48" name="Right"/>
            <p:cNvSpPr/>
            <p:nvPr/>
          </p:nvSpPr>
          <p:spPr>
            <a:xfrm>
              <a:off x="7779805" y="7030234"/>
              <a:ext cx="3109290" cy="2396363"/>
            </a:xfrm>
            <a:custGeom>
              <a:avLst/>
              <a:gdLst/>
              <a:ahLst/>
              <a:cxnLst/>
              <a:rect l="0" t="0" r="0" b="0"/>
              <a:pathLst>
                <a:path w="3109290" h="2396363">
                  <a:moveTo>
                    <a:pt x="0" y="2396363"/>
                  </a:moveTo>
                  <a:lnTo>
                    <a:pt x="3109290" y="600989"/>
                  </a:lnTo>
                  <a:lnTo>
                    <a:pt x="3109290" y="0"/>
                  </a:lnTo>
                  <a:lnTo>
                    <a:pt x="0" y="1795576"/>
                  </a:lnTo>
                  <a:close/>
                </a:path>
              </a:pathLst>
            </a:custGeom>
            <a:gradFill>
              <a:gsLst>
                <a:gs pos="0">
                  <a:schemeClr val="accent4">
                    <a:lumMod val="65000"/>
                  </a:schemeClr>
                </a:gs>
                <a:gs pos="100000">
                  <a:schemeClr val="accent4">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49" name="Left"/>
            <p:cNvSpPr/>
            <p:nvPr/>
          </p:nvSpPr>
          <p:spPr>
            <a:xfrm>
              <a:off x="4672470" y="7030234"/>
              <a:ext cx="3107335" cy="2396363"/>
            </a:xfrm>
            <a:custGeom>
              <a:avLst/>
              <a:gdLst/>
              <a:ahLst/>
              <a:cxnLst/>
              <a:rect l="0" t="0" r="0" b="0"/>
              <a:pathLst>
                <a:path w="3107334" h="2396363">
                  <a:moveTo>
                    <a:pt x="3107334" y="2396363"/>
                  </a:moveTo>
                  <a:lnTo>
                    <a:pt x="0" y="600989"/>
                  </a:lnTo>
                  <a:lnTo>
                    <a:pt x="0" y="0"/>
                  </a:lnTo>
                  <a:lnTo>
                    <a:pt x="3107334" y="1795576"/>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50" name="Top"/>
            <p:cNvSpPr/>
            <p:nvPr/>
          </p:nvSpPr>
          <p:spPr>
            <a:xfrm>
              <a:off x="4672470" y="5235233"/>
              <a:ext cx="6216625" cy="3590582"/>
            </a:xfrm>
            <a:custGeom>
              <a:avLst/>
              <a:gdLst/>
              <a:ahLst/>
              <a:cxnLst/>
              <a:rect l="0" t="0" r="0" b="0"/>
              <a:pathLst>
                <a:path w="6216624" h="3590582">
                  <a:moveTo>
                    <a:pt x="3107334" y="3590582"/>
                  </a:moveTo>
                  <a:lnTo>
                    <a:pt x="0" y="1794992"/>
                  </a:lnTo>
                  <a:lnTo>
                    <a:pt x="3109061" y="0"/>
                  </a:lnTo>
                  <a:lnTo>
                    <a:pt x="6216624" y="1794992"/>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51" name="Thickness"/>
            <p:cNvSpPr/>
            <p:nvPr/>
          </p:nvSpPr>
          <p:spPr>
            <a:xfrm>
              <a:off x="4672465" y="7019243"/>
              <a:ext cx="6216625" cy="1830832"/>
            </a:xfrm>
            <a:custGeom>
              <a:avLst/>
              <a:gdLst/>
              <a:ahLst/>
              <a:cxnLst/>
              <a:rect l="0" t="0" r="0" b="0"/>
              <a:pathLst>
                <a:path w="6216624" h="1830831">
                  <a:moveTo>
                    <a:pt x="0" y="10985"/>
                  </a:moveTo>
                  <a:lnTo>
                    <a:pt x="0" y="32981"/>
                  </a:lnTo>
                  <a:lnTo>
                    <a:pt x="3097809" y="1825320"/>
                  </a:lnTo>
                  <a:lnTo>
                    <a:pt x="3107334" y="1830831"/>
                  </a:lnTo>
                  <a:lnTo>
                    <a:pt x="3116859" y="1825320"/>
                  </a:lnTo>
                  <a:lnTo>
                    <a:pt x="6216624" y="32981"/>
                  </a:lnTo>
                  <a:lnTo>
                    <a:pt x="6216624" y="10985"/>
                  </a:lnTo>
                  <a:lnTo>
                    <a:pt x="6197574" y="0"/>
                  </a:lnTo>
                  <a:lnTo>
                    <a:pt x="3107334" y="1786839"/>
                  </a:lnTo>
                  <a:lnTo>
                    <a:pt x="19050" y="0"/>
                  </a:lnTo>
                  <a:close/>
                </a:path>
              </a:pathLst>
            </a:custGeom>
            <a:solidFill>
              <a:schemeClr val="accent4">
                <a:lumMod val="60000"/>
                <a:lumOff val="40000"/>
              </a:schemeClr>
            </a:solidFill>
            <a:ln w="12700" cap="flat" cmpd="sng">
              <a:noFill/>
              <a:prstDash val="solid"/>
              <a:miter lim="800000"/>
            </a:ln>
          </p:spPr>
          <p:txBody>
            <a:bodyPr anchor="ctr">
              <a:spAutoFit/>
            </a:bodyPr>
            <a:lstStyle/>
            <a:p>
              <a:pPr algn="ctr"/>
              <a:endParaRPr lang="en-US"/>
            </a:p>
          </p:txBody>
        </p:sp>
        <p:pic>
          <p:nvPicPr>
            <p:cNvPr id="52" name="Shadow" descr="D:\andrew\Работа\Андрей\00_Presentations\08_MyS p.1\02_For PPT\03_0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4891" y="5199968"/>
              <a:ext cx="6221412" cy="359410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Arrow D"/>
          <p:cNvSpPr/>
          <p:nvPr/>
        </p:nvSpPr>
        <p:spPr>
          <a:xfrm>
            <a:off x="13460082" y="10357591"/>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3" name="Part C"/>
          <p:cNvGrpSpPr/>
          <p:nvPr/>
        </p:nvGrpSpPr>
        <p:grpSpPr>
          <a:xfrm>
            <a:off x="4400308" y="5261660"/>
            <a:ext cx="6570743" cy="4598632"/>
            <a:chOff x="5323911" y="4304770"/>
            <a:chExt cx="4913757" cy="3438966"/>
          </a:xfrm>
        </p:grpSpPr>
        <p:sp>
          <p:nvSpPr>
            <p:cNvPr id="54" name="Right"/>
            <p:cNvSpPr/>
            <p:nvPr/>
          </p:nvSpPr>
          <p:spPr>
            <a:xfrm>
              <a:off x="7779805" y="5723559"/>
              <a:ext cx="2457856" cy="2020177"/>
            </a:xfrm>
            <a:custGeom>
              <a:avLst/>
              <a:gdLst/>
              <a:ahLst/>
              <a:cxnLst/>
              <a:rect l="0" t="0" r="0" b="0"/>
              <a:pathLst>
                <a:path w="2457856" h="2020176">
                  <a:moveTo>
                    <a:pt x="0" y="2020176"/>
                  </a:moveTo>
                  <a:lnTo>
                    <a:pt x="2457856" y="600989"/>
                  </a:lnTo>
                  <a:lnTo>
                    <a:pt x="2457856" y="0"/>
                  </a:lnTo>
                  <a:lnTo>
                    <a:pt x="0" y="1419390"/>
                  </a:lnTo>
                  <a:close/>
                </a:path>
              </a:pathLst>
            </a:custGeom>
            <a:gradFill>
              <a:gsLst>
                <a:gs pos="0">
                  <a:schemeClr val="accent3">
                    <a:lumMod val="65000"/>
                  </a:schemeClr>
                </a:gs>
                <a:gs pos="100000">
                  <a:schemeClr val="accent3">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55" name="Left"/>
            <p:cNvSpPr/>
            <p:nvPr/>
          </p:nvSpPr>
          <p:spPr>
            <a:xfrm>
              <a:off x="5323917" y="5723559"/>
              <a:ext cx="2455888" cy="2020177"/>
            </a:xfrm>
            <a:custGeom>
              <a:avLst/>
              <a:gdLst/>
              <a:ahLst/>
              <a:cxnLst/>
              <a:rect l="0" t="0" r="0" b="0"/>
              <a:pathLst>
                <a:path w="2455887" h="2020176">
                  <a:moveTo>
                    <a:pt x="2455887" y="2020176"/>
                  </a:moveTo>
                  <a:lnTo>
                    <a:pt x="0" y="600989"/>
                  </a:lnTo>
                  <a:lnTo>
                    <a:pt x="0" y="0"/>
                  </a:lnTo>
                  <a:lnTo>
                    <a:pt x="2455887" y="1419390"/>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56" name="Top"/>
            <p:cNvSpPr/>
            <p:nvPr/>
          </p:nvSpPr>
          <p:spPr>
            <a:xfrm>
              <a:off x="5323917" y="4304770"/>
              <a:ext cx="4913744" cy="2838183"/>
            </a:xfrm>
            <a:custGeom>
              <a:avLst/>
              <a:gdLst/>
              <a:ahLst/>
              <a:cxnLst/>
              <a:rect l="0" t="0" r="0" b="0"/>
              <a:pathLst>
                <a:path w="4913744" h="2838183">
                  <a:moveTo>
                    <a:pt x="2455887" y="2838183"/>
                  </a:moveTo>
                  <a:lnTo>
                    <a:pt x="0" y="1418780"/>
                  </a:lnTo>
                  <a:lnTo>
                    <a:pt x="2457627" y="0"/>
                  </a:lnTo>
                  <a:lnTo>
                    <a:pt x="4913744" y="141878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57" name="Thickness"/>
            <p:cNvSpPr/>
            <p:nvPr/>
          </p:nvSpPr>
          <p:spPr>
            <a:xfrm>
              <a:off x="5323911" y="5712556"/>
              <a:ext cx="4913757" cy="1453515"/>
            </a:xfrm>
            <a:custGeom>
              <a:avLst/>
              <a:gdLst/>
              <a:ahLst/>
              <a:cxnLst/>
              <a:rect l="0" t="0" r="0" b="0"/>
              <a:pathLst>
                <a:path w="4913757" h="1453514">
                  <a:moveTo>
                    <a:pt x="0" y="10998"/>
                  </a:moveTo>
                  <a:lnTo>
                    <a:pt x="0" y="32994"/>
                  </a:lnTo>
                  <a:lnTo>
                    <a:pt x="2446362" y="1448003"/>
                  </a:lnTo>
                  <a:lnTo>
                    <a:pt x="2455887" y="1453514"/>
                  </a:lnTo>
                  <a:lnTo>
                    <a:pt x="2465412" y="1448003"/>
                  </a:lnTo>
                  <a:lnTo>
                    <a:pt x="4913757" y="32994"/>
                  </a:lnTo>
                  <a:lnTo>
                    <a:pt x="4913757" y="10998"/>
                  </a:lnTo>
                  <a:lnTo>
                    <a:pt x="4894694" y="0"/>
                  </a:lnTo>
                  <a:lnTo>
                    <a:pt x="2455887" y="1409522"/>
                  </a:lnTo>
                  <a:lnTo>
                    <a:pt x="19050" y="0"/>
                  </a:lnTo>
                  <a:close/>
                </a:path>
              </a:pathLst>
            </a:custGeom>
            <a:solidFill>
              <a:schemeClr val="accent3">
                <a:lumMod val="60000"/>
                <a:lumOff val="40000"/>
              </a:schemeClr>
            </a:solidFill>
            <a:ln w="12700" cap="flat" cmpd="sng">
              <a:noFill/>
              <a:prstDash val="solid"/>
              <a:miter lim="800000"/>
            </a:ln>
          </p:spPr>
          <p:txBody>
            <a:bodyPr anchor="ctr">
              <a:spAutoFit/>
            </a:bodyPr>
            <a:lstStyle/>
            <a:p>
              <a:pPr algn="ctr"/>
              <a:endParaRPr lang="en-US"/>
            </a:p>
          </p:txBody>
        </p:sp>
        <p:pic>
          <p:nvPicPr>
            <p:cNvPr id="58" name="Shadow" descr="D:\andrew\Работа\Андрей\00_Presentations\08_MyS p.1\02_For PPT\03_01-6.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7630" y="4312573"/>
              <a:ext cx="4886325" cy="2822575"/>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Arrow C"/>
          <p:cNvSpPr/>
          <p:nvPr/>
        </p:nvSpPr>
        <p:spPr>
          <a:xfrm>
            <a:off x="13460082" y="8175796"/>
            <a:ext cx="471818"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9" name="Part B"/>
          <p:cNvGrpSpPr/>
          <p:nvPr/>
        </p:nvGrpSpPr>
        <p:grpSpPr>
          <a:xfrm>
            <a:off x="5271437" y="4017443"/>
            <a:ext cx="4826155" cy="3592486"/>
            <a:chOff x="5975362" y="3374315"/>
            <a:chExt cx="3609113" cy="2686546"/>
          </a:xfrm>
        </p:grpSpPr>
        <p:sp>
          <p:nvSpPr>
            <p:cNvPr id="60" name="Right"/>
            <p:cNvSpPr/>
            <p:nvPr/>
          </p:nvSpPr>
          <p:spPr>
            <a:xfrm>
              <a:off x="7779805" y="4416884"/>
              <a:ext cx="1804670" cy="1643977"/>
            </a:xfrm>
            <a:custGeom>
              <a:avLst/>
              <a:gdLst/>
              <a:ahLst/>
              <a:cxnLst/>
              <a:rect l="0" t="0" r="0" b="0"/>
              <a:pathLst>
                <a:path w="1804670" h="1643976">
                  <a:moveTo>
                    <a:pt x="0" y="1643976"/>
                  </a:moveTo>
                  <a:lnTo>
                    <a:pt x="1804670" y="601002"/>
                  </a:lnTo>
                  <a:lnTo>
                    <a:pt x="1804670" y="0"/>
                  </a:lnTo>
                  <a:lnTo>
                    <a:pt x="0" y="1043190"/>
                  </a:lnTo>
                  <a:close/>
                </a:path>
              </a:pathLst>
            </a:custGeom>
            <a:gradFill>
              <a:gsLst>
                <a:gs pos="0">
                  <a:schemeClr val="accent2">
                    <a:lumMod val="65000"/>
                  </a:schemeClr>
                </a:gs>
                <a:gs pos="100000">
                  <a:schemeClr val="accent2">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61" name="Left"/>
            <p:cNvSpPr/>
            <p:nvPr/>
          </p:nvSpPr>
          <p:spPr>
            <a:xfrm>
              <a:off x="5975363" y="4416884"/>
              <a:ext cx="1804442" cy="1643977"/>
            </a:xfrm>
            <a:custGeom>
              <a:avLst/>
              <a:gdLst/>
              <a:ahLst/>
              <a:cxnLst/>
              <a:rect l="0" t="0" r="0" b="0"/>
              <a:pathLst>
                <a:path w="1804441" h="1643976">
                  <a:moveTo>
                    <a:pt x="1804441" y="1643976"/>
                  </a:moveTo>
                  <a:lnTo>
                    <a:pt x="0" y="601002"/>
                  </a:lnTo>
                  <a:lnTo>
                    <a:pt x="0" y="0"/>
                  </a:lnTo>
                  <a:lnTo>
                    <a:pt x="1804441" y="1043190"/>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62" name="Top"/>
            <p:cNvSpPr/>
            <p:nvPr/>
          </p:nvSpPr>
          <p:spPr>
            <a:xfrm>
              <a:off x="5975363" y="3374315"/>
              <a:ext cx="3609112" cy="2085759"/>
            </a:xfrm>
            <a:custGeom>
              <a:avLst/>
              <a:gdLst/>
              <a:ahLst/>
              <a:cxnLst/>
              <a:rect l="0" t="0" r="0" b="0"/>
              <a:pathLst>
                <a:path w="3609111" h="2085759">
                  <a:moveTo>
                    <a:pt x="1804441" y="2085759"/>
                  </a:moveTo>
                  <a:lnTo>
                    <a:pt x="0" y="1042568"/>
                  </a:lnTo>
                  <a:lnTo>
                    <a:pt x="1804441" y="0"/>
                  </a:lnTo>
                  <a:lnTo>
                    <a:pt x="3609111" y="1042568"/>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63" name="Thickness"/>
            <p:cNvSpPr/>
            <p:nvPr/>
          </p:nvSpPr>
          <p:spPr>
            <a:xfrm>
              <a:off x="5975362" y="4405889"/>
              <a:ext cx="3609112" cy="1076185"/>
            </a:xfrm>
            <a:custGeom>
              <a:avLst/>
              <a:gdLst/>
              <a:ahLst/>
              <a:cxnLst/>
              <a:rect l="0" t="0" r="0" b="0"/>
              <a:pathLst>
                <a:path w="3609111" h="1076185">
                  <a:moveTo>
                    <a:pt x="0" y="10998"/>
                  </a:moveTo>
                  <a:lnTo>
                    <a:pt x="0" y="32994"/>
                  </a:lnTo>
                  <a:lnTo>
                    <a:pt x="1794916" y="1070673"/>
                  </a:lnTo>
                  <a:lnTo>
                    <a:pt x="1804441" y="1076185"/>
                  </a:lnTo>
                  <a:lnTo>
                    <a:pt x="1813966" y="1070673"/>
                  </a:lnTo>
                  <a:lnTo>
                    <a:pt x="3609111" y="32994"/>
                  </a:lnTo>
                  <a:lnTo>
                    <a:pt x="3609111" y="10998"/>
                  </a:lnTo>
                  <a:lnTo>
                    <a:pt x="3590061" y="0"/>
                  </a:lnTo>
                  <a:lnTo>
                    <a:pt x="1804441" y="1032192"/>
                  </a:lnTo>
                  <a:lnTo>
                    <a:pt x="19050" y="0"/>
                  </a:lnTo>
                  <a:close/>
                </a:path>
              </a:pathLst>
            </a:custGeom>
            <a:solidFill>
              <a:schemeClr val="accent2">
                <a:lumMod val="60000"/>
                <a:lumOff val="40000"/>
              </a:schemeClr>
            </a:solidFill>
            <a:ln w="12700" cap="flat" cmpd="sng">
              <a:noFill/>
              <a:prstDash val="solid"/>
              <a:miter lim="800000"/>
            </a:ln>
          </p:spPr>
          <p:txBody>
            <a:bodyPr anchor="ctr">
              <a:spAutoFit/>
            </a:bodyPr>
            <a:lstStyle/>
            <a:p>
              <a:pPr algn="ctr"/>
              <a:endParaRPr lang="en-US"/>
            </a:p>
          </p:txBody>
        </p:sp>
        <p:pic>
          <p:nvPicPr>
            <p:cNvPr id="64" name="Shadow" descr="D:\andrew\Работа\Андрей\00_Presentations\08_MyS p.1\02_For PPT\03_0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7042" y="3374315"/>
              <a:ext cx="3565525" cy="20605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Arrow B"/>
          <p:cNvSpPr/>
          <p:nvPr/>
        </p:nvSpPr>
        <p:spPr>
          <a:xfrm>
            <a:off x="13460082" y="5994012"/>
            <a:ext cx="471818"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5" name="Part A"/>
          <p:cNvGrpSpPr/>
          <p:nvPr/>
        </p:nvGrpSpPr>
        <p:grpSpPr>
          <a:xfrm>
            <a:off x="6142561" y="2774727"/>
            <a:ext cx="3083908" cy="2583332"/>
            <a:chOff x="6626809" y="2444983"/>
            <a:chExt cx="2306219" cy="1931876"/>
          </a:xfrm>
        </p:grpSpPr>
        <p:sp>
          <p:nvSpPr>
            <p:cNvPr id="66" name="Right"/>
            <p:cNvSpPr/>
            <p:nvPr/>
          </p:nvSpPr>
          <p:spPr>
            <a:xfrm>
              <a:off x="7779805" y="3110224"/>
              <a:ext cx="1153223" cy="1266635"/>
            </a:xfrm>
            <a:custGeom>
              <a:avLst/>
              <a:gdLst/>
              <a:ahLst/>
              <a:cxnLst/>
              <a:rect l="0" t="0" r="0" b="0"/>
              <a:pathLst>
                <a:path w="1153223" h="1266634">
                  <a:moveTo>
                    <a:pt x="0" y="1266634"/>
                  </a:moveTo>
                  <a:lnTo>
                    <a:pt x="1153223" y="601002"/>
                  </a:lnTo>
                  <a:lnTo>
                    <a:pt x="1153223" y="0"/>
                  </a:lnTo>
                  <a:lnTo>
                    <a:pt x="0" y="665848"/>
                  </a:lnTo>
                  <a:close/>
                </a:path>
              </a:pathLst>
            </a:custGeom>
            <a:gradFill>
              <a:gsLst>
                <a:gs pos="0">
                  <a:schemeClr val="accent1">
                    <a:lumMod val="65000"/>
                  </a:schemeClr>
                </a:gs>
                <a:gs pos="100000">
                  <a:schemeClr val="accent1">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67" name="Left"/>
            <p:cNvSpPr/>
            <p:nvPr/>
          </p:nvSpPr>
          <p:spPr>
            <a:xfrm>
              <a:off x="6626810" y="3110224"/>
              <a:ext cx="1152995" cy="1266635"/>
            </a:xfrm>
            <a:custGeom>
              <a:avLst/>
              <a:gdLst/>
              <a:ahLst/>
              <a:cxnLst/>
              <a:rect l="0" t="0" r="0" b="0"/>
              <a:pathLst>
                <a:path w="1152994" h="1266634">
                  <a:moveTo>
                    <a:pt x="1152994" y="1266634"/>
                  </a:moveTo>
                  <a:lnTo>
                    <a:pt x="0" y="601002"/>
                  </a:lnTo>
                  <a:lnTo>
                    <a:pt x="0" y="0"/>
                  </a:lnTo>
                  <a:lnTo>
                    <a:pt x="1152994" y="665848"/>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68" name="Top"/>
            <p:cNvSpPr/>
            <p:nvPr/>
          </p:nvSpPr>
          <p:spPr>
            <a:xfrm>
              <a:off x="6626810" y="2444983"/>
              <a:ext cx="2306218" cy="1331087"/>
            </a:xfrm>
            <a:custGeom>
              <a:avLst/>
              <a:gdLst/>
              <a:ahLst/>
              <a:cxnLst/>
              <a:rect l="0" t="0" r="0" b="0"/>
              <a:pathLst>
                <a:path w="2306218" h="1331087">
                  <a:moveTo>
                    <a:pt x="1152994" y="1331087"/>
                  </a:moveTo>
                  <a:lnTo>
                    <a:pt x="0" y="665238"/>
                  </a:lnTo>
                  <a:lnTo>
                    <a:pt x="1152994" y="0"/>
                  </a:lnTo>
                  <a:lnTo>
                    <a:pt x="2306218" y="66523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69" name="Thickness"/>
            <p:cNvSpPr/>
            <p:nvPr/>
          </p:nvSpPr>
          <p:spPr>
            <a:xfrm>
              <a:off x="6626809" y="3099221"/>
              <a:ext cx="2306218" cy="698843"/>
            </a:xfrm>
            <a:custGeom>
              <a:avLst/>
              <a:gdLst/>
              <a:ahLst/>
              <a:cxnLst/>
              <a:rect l="0" t="0" r="0" b="0"/>
              <a:pathLst>
                <a:path w="2306218" h="698842">
                  <a:moveTo>
                    <a:pt x="0" y="10998"/>
                  </a:moveTo>
                  <a:lnTo>
                    <a:pt x="0" y="32994"/>
                  </a:lnTo>
                  <a:lnTo>
                    <a:pt x="1143469" y="693343"/>
                  </a:lnTo>
                  <a:lnTo>
                    <a:pt x="1152994" y="698842"/>
                  </a:lnTo>
                  <a:lnTo>
                    <a:pt x="1162519" y="693343"/>
                  </a:lnTo>
                  <a:lnTo>
                    <a:pt x="2306218" y="32994"/>
                  </a:lnTo>
                  <a:lnTo>
                    <a:pt x="2306218" y="10998"/>
                  </a:lnTo>
                  <a:lnTo>
                    <a:pt x="2287155" y="0"/>
                  </a:lnTo>
                  <a:lnTo>
                    <a:pt x="1152994" y="654850"/>
                  </a:lnTo>
                  <a:lnTo>
                    <a:pt x="19050" y="0"/>
                  </a:lnTo>
                  <a:close/>
                </a:path>
              </a:pathLst>
            </a:custGeom>
            <a:solidFill>
              <a:schemeClr val="accent1">
                <a:lumMod val="60000"/>
                <a:lumOff val="40000"/>
              </a:schemeClr>
            </a:solidFill>
            <a:ln w="12700" cap="flat" cmpd="sng">
              <a:noFill/>
              <a:prstDash val="solid"/>
              <a:miter lim="800000"/>
            </a:ln>
          </p:spPr>
          <p:txBody>
            <a:bodyPr anchor="ctr">
              <a:spAutoFit/>
            </a:bodyPr>
            <a:lstStyle/>
            <a:p>
              <a:pPr algn="ctr"/>
              <a:endParaRPr lang="en-US"/>
            </a:p>
          </p:txBody>
        </p:sp>
      </p:grpSp>
      <p:sp>
        <p:nvSpPr>
          <p:cNvPr id="23" name="Arrow A"/>
          <p:cNvSpPr/>
          <p:nvPr/>
        </p:nvSpPr>
        <p:spPr>
          <a:xfrm>
            <a:off x="13460082" y="3812223"/>
            <a:ext cx="471818"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72" name="Title"/>
          <p:cNvGrpSpPr/>
          <p:nvPr/>
        </p:nvGrpSpPr>
        <p:grpSpPr>
          <a:xfrm>
            <a:off x="6516625" y="466255"/>
            <a:ext cx="11350752" cy="1016000"/>
            <a:chOff x="7735637" y="656755"/>
            <a:chExt cx="8912727" cy="1016000"/>
          </a:xfrm>
        </p:grpSpPr>
        <p:sp>
          <p:nvSpPr>
            <p:cNvPr id="73"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74"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37" name="Text">
            <a:extLst>
              <a:ext uri="{FF2B5EF4-FFF2-40B4-BE49-F238E27FC236}">
                <a16:creationId xmlns:a16="http://schemas.microsoft.com/office/drawing/2014/main" id="{5E5788B8-6ABF-714D-B9BA-51486411F1DF}"/>
              </a:ext>
            </a:extLst>
          </p:cNvPr>
          <p:cNvGrpSpPr/>
          <p:nvPr/>
        </p:nvGrpSpPr>
        <p:grpSpPr>
          <a:xfrm>
            <a:off x="14156619" y="3171890"/>
            <a:ext cx="6605113" cy="1280665"/>
            <a:chOff x="5795115" y="1832033"/>
            <a:chExt cx="2973549" cy="172944"/>
          </a:xfrm>
        </p:grpSpPr>
        <p:sp>
          <p:nvSpPr>
            <p:cNvPr id="38" name="TextBox 37">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39" name="TextBox 38">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41" name="TextBox 40">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42" name="Text">
            <a:extLst>
              <a:ext uri="{FF2B5EF4-FFF2-40B4-BE49-F238E27FC236}">
                <a16:creationId xmlns:a16="http://schemas.microsoft.com/office/drawing/2014/main" id="{5E5788B8-6ABF-714D-B9BA-51486411F1DF}"/>
              </a:ext>
            </a:extLst>
          </p:cNvPr>
          <p:cNvGrpSpPr/>
          <p:nvPr/>
        </p:nvGrpSpPr>
        <p:grpSpPr>
          <a:xfrm>
            <a:off x="14156619" y="5354387"/>
            <a:ext cx="6605113" cy="1280665"/>
            <a:chOff x="5795115" y="1832033"/>
            <a:chExt cx="2973549" cy="172944"/>
          </a:xfrm>
        </p:grpSpPr>
        <p:sp>
          <p:nvSpPr>
            <p:cNvPr id="43" name="TextBox 42">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44" name="TextBox 43">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45" name="TextBox 44">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46" name="Text">
            <a:extLst>
              <a:ext uri="{FF2B5EF4-FFF2-40B4-BE49-F238E27FC236}">
                <a16:creationId xmlns:a16="http://schemas.microsoft.com/office/drawing/2014/main" id="{5E5788B8-6ABF-714D-B9BA-51486411F1DF}"/>
              </a:ext>
            </a:extLst>
          </p:cNvPr>
          <p:cNvGrpSpPr/>
          <p:nvPr/>
        </p:nvGrpSpPr>
        <p:grpSpPr>
          <a:xfrm>
            <a:off x="14156619" y="7508411"/>
            <a:ext cx="6605113" cy="1280665"/>
            <a:chOff x="5795115" y="1832033"/>
            <a:chExt cx="2973549" cy="172944"/>
          </a:xfrm>
        </p:grpSpPr>
        <p:sp>
          <p:nvSpPr>
            <p:cNvPr id="70" name="TextBox 69">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1" name="TextBox 70">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5" name="TextBox 74">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76" name="Text">
            <a:extLst>
              <a:ext uri="{FF2B5EF4-FFF2-40B4-BE49-F238E27FC236}">
                <a16:creationId xmlns:a16="http://schemas.microsoft.com/office/drawing/2014/main" id="{5E5788B8-6ABF-714D-B9BA-51486411F1DF}"/>
              </a:ext>
            </a:extLst>
          </p:cNvPr>
          <p:cNvGrpSpPr/>
          <p:nvPr/>
        </p:nvGrpSpPr>
        <p:grpSpPr>
          <a:xfrm>
            <a:off x="14156619" y="9717258"/>
            <a:ext cx="6605113" cy="1280665"/>
            <a:chOff x="5795115" y="1832033"/>
            <a:chExt cx="2973549" cy="172944"/>
          </a:xfrm>
        </p:grpSpPr>
        <p:sp>
          <p:nvSpPr>
            <p:cNvPr id="77" name="TextBox 76">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8" name="TextBox 77">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9" name="TextBox 78">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4"/>
                  </a:solidFill>
                  <a:latin typeface="+mj-lt"/>
                  <a:ea typeface="Roboto Condensed" panose="02000000000000000000" pitchFamily="2" charset="0"/>
                </a:rPr>
                <a:t>Adipiscing</a:t>
              </a:r>
              <a:endParaRPr lang="ru-RU" sz="2800" dirty="0">
                <a:solidFill>
                  <a:schemeClr val="accent4"/>
                </a:solidFill>
                <a:latin typeface="+mj-lt"/>
                <a:ea typeface="Roboto Condensed" panose="02000000000000000000" pitchFamily="2" charset="0"/>
              </a:endParaRPr>
            </a:p>
          </p:txBody>
        </p:sp>
      </p:grpSp>
      <p:grpSp>
        <p:nvGrpSpPr>
          <p:cNvPr id="2" name="Percents A"/>
          <p:cNvGrpSpPr/>
          <p:nvPr/>
        </p:nvGrpSpPr>
        <p:grpSpPr>
          <a:xfrm>
            <a:off x="3594459" y="3735658"/>
            <a:ext cx="2375785" cy="646331"/>
            <a:chOff x="3594459" y="3735658"/>
            <a:chExt cx="2375785" cy="646331"/>
          </a:xfrm>
        </p:grpSpPr>
        <p:sp>
          <p:nvSpPr>
            <p:cNvPr id="21" name="Line A"/>
            <p:cNvSpPr/>
            <p:nvPr/>
          </p:nvSpPr>
          <p:spPr>
            <a:xfrm>
              <a:off x="5205780" y="4090296"/>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80" name="Percents A">
              <a:extLst>
                <a:ext uri="{FF2B5EF4-FFF2-40B4-BE49-F238E27FC236}">
                  <a16:creationId xmlns:a16="http://schemas.microsoft.com/office/drawing/2014/main" id="{C5CA9359-27FE-1540-8643-6AE5E9262233}"/>
                </a:ext>
              </a:extLst>
            </p:cNvPr>
            <p:cNvSpPr txBox="1"/>
            <p:nvPr/>
          </p:nvSpPr>
          <p:spPr>
            <a:xfrm>
              <a:off x="3594459" y="3735658"/>
              <a:ext cx="1510077" cy="646331"/>
            </a:xfrm>
            <a:prstGeom prst="rect">
              <a:avLst/>
            </a:prstGeom>
            <a:noFill/>
            <a:ln>
              <a:noFill/>
            </a:ln>
          </p:spPr>
          <p:txBody>
            <a:bodyPr wrap="square" rtlCol="0">
              <a:spAutoFit/>
            </a:bodyPr>
            <a:lstStyle/>
            <a:p>
              <a:pPr algn="r"/>
              <a:r>
                <a:rPr lang="en" sz="3600">
                  <a:solidFill>
                    <a:schemeClr val="accent1"/>
                  </a:solidFill>
                  <a:latin typeface="+mj-lt"/>
                  <a:ea typeface="Roboto Condensed" panose="02000000000000000000" pitchFamily="2" charset="0"/>
                </a:rPr>
                <a:t>10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3" name="Percents B"/>
          <p:cNvGrpSpPr/>
          <p:nvPr/>
        </p:nvGrpSpPr>
        <p:grpSpPr>
          <a:xfrm>
            <a:off x="2810443" y="5525415"/>
            <a:ext cx="2294093" cy="646331"/>
            <a:chOff x="2810443" y="5525415"/>
            <a:chExt cx="2294093" cy="646331"/>
          </a:xfrm>
        </p:grpSpPr>
        <p:sp>
          <p:nvSpPr>
            <p:cNvPr id="20" name="Line B"/>
            <p:cNvSpPr/>
            <p:nvPr/>
          </p:nvSpPr>
          <p:spPr>
            <a:xfrm>
              <a:off x="4340072" y="5826692"/>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81" name="Percents B">
              <a:extLst>
                <a:ext uri="{FF2B5EF4-FFF2-40B4-BE49-F238E27FC236}">
                  <a16:creationId xmlns:a16="http://schemas.microsoft.com/office/drawing/2014/main" id="{C5CA9359-27FE-1540-8643-6AE5E9262233}"/>
                </a:ext>
              </a:extLst>
            </p:cNvPr>
            <p:cNvSpPr txBox="1"/>
            <p:nvPr/>
          </p:nvSpPr>
          <p:spPr>
            <a:xfrm>
              <a:off x="2810443" y="5525415"/>
              <a:ext cx="1437497" cy="646331"/>
            </a:xfrm>
            <a:prstGeom prst="rect">
              <a:avLst/>
            </a:prstGeom>
            <a:noFill/>
            <a:ln>
              <a:noFill/>
            </a:ln>
          </p:spPr>
          <p:txBody>
            <a:bodyPr wrap="square" rtlCol="0">
              <a:spAutoFit/>
            </a:bodyPr>
            <a:lstStyle/>
            <a:p>
              <a:pPr algn="r"/>
              <a:r>
                <a:rPr lang="en" sz="3600">
                  <a:solidFill>
                    <a:schemeClr val="accent2"/>
                  </a:solidFill>
                  <a:latin typeface="+mj-lt"/>
                  <a:ea typeface="Roboto Condensed" panose="02000000000000000000" pitchFamily="2" charset="0"/>
                </a:rPr>
                <a:t>20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4" name="Percents C"/>
          <p:cNvGrpSpPr/>
          <p:nvPr/>
        </p:nvGrpSpPr>
        <p:grpSpPr>
          <a:xfrm>
            <a:off x="1889913" y="7237715"/>
            <a:ext cx="2348915" cy="646331"/>
            <a:chOff x="1889913" y="7237715"/>
            <a:chExt cx="2348915" cy="646331"/>
          </a:xfrm>
        </p:grpSpPr>
        <p:sp>
          <p:nvSpPr>
            <p:cNvPr id="19" name="Line C"/>
            <p:cNvSpPr/>
            <p:nvPr/>
          </p:nvSpPr>
          <p:spPr>
            <a:xfrm>
              <a:off x="3474364" y="7563096"/>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82" name="Percents C">
              <a:extLst>
                <a:ext uri="{FF2B5EF4-FFF2-40B4-BE49-F238E27FC236}">
                  <a16:creationId xmlns:a16="http://schemas.microsoft.com/office/drawing/2014/main" id="{C5CA9359-27FE-1540-8643-6AE5E9262233}"/>
                </a:ext>
              </a:extLst>
            </p:cNvPr>
            <p:cNvSpPr txBox="1"/>
            <p:nvPr/>
          </p:nvSpPr>
          <p:spPr>
            <a:xfrm>
              <a:off x="1889913" y="7237715"/>
              <a:ext cx="1437497" cy="646331"/>
            </a:xfrm>
            <a:prstGeom prst="rect">
              <a:avLst/>
            </a:prstGeom>
            <a:noFill/>
            <a:ln>
              <a:noFill/>
            </a:ln>
          </p:spPr>
          <p:txBody>
            <a:bodyPr wrap="square" rtlCol="0">
              <a:spAutoFit/>
            </a:bodyPr>
            <a:lstStyle/>
            <a:p>
              <a:pPr algn="r"/>
              <a:r>
                <a:rPr lang="en" sz="3600">
                  <a:solidFill>
                    <a:schemeClr val="accent3"/>
                  </a:solidFill>
                  <a:latin typeface="+mj-lt"/>
                  <a:ea typeface="Roboto Condensed" panose="02000000000000000000" pitchFamily="2" charset="0"/>
                </a:rPr>
                <a:t>35</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5" name="Percents D"/>
          <p:cNvGrpSpPr/>
          <p:nvPr/>
        </p:nvGrpSpPr>
        <p:grpSpPr>
          <a:xfrm>
            <a:off x="994088" y="9000376"/>
            <a:ext cx="2379038" cy="646331"/>
            <a:chOff x="994088" y="9000376"/>
            <a:chExt cx="2379038" cy="646331"/>
          </a:xfrm>
        </p:grpSpPr>
        <p:sp>
          <p:nvSpPr>
            <p:cNvPr id="22" name="Line D"/>
            <p:cNvSpPr/>
            <p:nvPr/>
          </p:nvSpPr>
          <p:spPr>
            <a:xfrm>
              <a:off x="2608662" y="9299548"/>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83" name="Percents D">
              <a:extLst>
                <a:ext uri="{FF2B5EF4-FFF2-40B4-BE49-F238E27FC236}">
                  <a16:creationId xmlns:a16="http://schemas.microsoft.com/office/drawing/2014/main" id="{C5CA9359-27FE-1540-8643-6AE5E9262233}"/>
                </a:ext>
              </a:extLst>
            </p:cNvPr>
            <p:cNvSpPr txBox="1"/>
            <p:nvPr/>
          </p:nvSpPr>
          <p:spPr>
            <a:xfrm>
              <a:off x="994088" y="9000376"/>
              <a:ext cx="1437497" cy="646331"/>
            </a:xfrm>
            <a:prstGeom prst="rect">
              <a:avLst/>
            </a:prstGeom>
            <a:noFill/>
            <a:ln>
              <a:noFill/>
            </a:ln>
          </p:spPr>
          <p:txBody>
            <a:bodyPr wrap="square" rtlCol="0">
              <a:spAutoFit/>
            </a:bodyPr>
            <a:lstStyle/>
            <a:p>
              <a:pPr algn="r"/>
              <a:r>
                <a:rPr lang="en" sz="3600">
                  <a:solidFill>
                    <a:schemeClr val="accent4"/>
                  </a:solidFill>
                  <a:latin typeface="+mj-lt"/>
                  <a:ea typeface="Roboto Condensed" panose="02000000000000000000" pitchFamily="2" charset="0"/>
                </a:rPr>
                <a:t>50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sp>
        <p:nvSpPr>
          <p:cNvPr id="84" name="A">
            <a:extLst>
              <a:ext uri="{FF2B5EF4-FFF2-40B4-BE49-F238E27FC236}">
                <a16:creationId xmlns:a16="http://schemas.microsoft.com/office/drawing/2014/main" id="{6D8470C4-94A3-9942-8695-7531CB42E06E}"/>
              </a:ext>
            </a:extLst>
          </p:cNvPr>
          <p:cNvSpPr txBox="1"/>
          <p:nvPr/>
        </p:nvSpPr>
        <p:spPr>
          <a:xfrm>
            <a:off x="6630169" y="4473398"/>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1">
                    <a:lumMod val="60000"/>
                    <a:lumOff val="40000"/>
                  </a:schemeClr>
                </a:solidFill>
                <a:latin typeface="+mj-lt"/>
                <a:ea typeface="Roboto Condensed" panose="02000000000000000000" pitchFamily="2" charset="0"/>
              </a:rPr>
              <a:t>A</a:t>
            </a:r>
            <a:endParaRPr lang="ru-RU" sz="4000" b="1" dirty="0">
              <a:solidFill>
                <a:schemeClr val="accent1">
                  <a:lumMod val="60000"/>
                  <a:lumOff val="40000"/>
                </a:schemeClr>
              </a:solidFill>
              <a:latin typeface="+mj-lt"/>
              <a:ea typeface="Roboto Condensed" panose="02000000000000000000" pitchFamily="2" charset="0"/>
            </a:endParaRPr>
          </a:p>
        </p:txBody>
      </p:sp>
      <p:sp>
        <p:nvSpPr>
          <p:cNvPr id="85" name="B">
            <a:extLst>
              <a:ext uri="{FF2B5EF4-FFF2-40B4-BE49-F238E27FC236}">
                <a16:creationId xmlns:a16="http://schemas.microsoft.com/office/drawing/2014/main" id="{6D8470C4-94A3-9942-8695-7531CB42E06E}"/>
              </a:ext>
            </a:extLst>
          </p:cNvPr>
          <p:cNvSpPr txBox="1"/>
          <p:nvPr/>
        </p:nvSpPr>
        <p:spPr>
          <a:xfrm>
            <a:off x="6630169" y="6721147"/>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2">
                    <a:lumMod val="60000"/>
                    <a:lumOff val="40000"/>
                  </a:schemeClr>
                </a:solidFill>
                <a:latin typeface="+mj-lt"/>
                <a:ea typeface="Roboto Condensed" panose="02000000000000000000" pitchFamily="2" charset="0"/>
              </a:rPr>
              <a:t>B</a:t>
            </a:r>
            <a:endParaRPr lang="ru-RU" sz="4000" b="1" dirty="0">
              <a:solidFill>
                <a:schemeClr val="accent2">
                  <a:lumMod val="60000"/>
                  <a:lumOff val="40000"/>
                </a:schemeClr>
              </a:solidFill>
              <a:latin typeface="+mj-lt"/>
              <a:ea typeface="Roboto Condensed" panose="02000000000000000000" pitchFamily="2" charset="0"/>
            </a:endParaRPr>
          </a:p>
        </p:txBody>
      </p:sp>
      <p:sp>
        <p:nvSpPr>
          <p:cNvPr id="86" name="C">
            <a:extLst>
              <a:ext uri="{FF2B5EF4-FFF2-40B4-BE49-F238E27FC236}">
                <a16:creationId xmlns:a16="http://schemas.microsoft.com/office/drawing/2014/main" id="{6D8470C4-94A3-9942-8695-7531CB42E06E}"/>
              </a:ext>
            </a:extLst>
          </p:cNvPr>
          <p:cNvSpPr txBox="1"/>
          <p:nvPr/>
        </p:nvSpPr>
        <p:spPr>
          <a:xfrm>
            <a:off x="6635814" y="8983705"/>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3">
                    <a:lumMod val="60000"/>
                    <a:lumOff val="40000"/>
                  </a:schemeClr>
                </a:solidFill>
                <a:latin typeface="+mj-lt"/>
                <a:ea typeface="Roboto Condensed" panose="02000000000000000000" pitchFamily="2" charset="0"/>
              </a:rPr>
              <a:t>C</a:t>
            </a:r>
            <a:endParaRPr lang="ru-RU" sz="4000" b="1" dirty="0">
              <a:solidFill>
                <a:schemeClr val="accent3">
                  <a:lumMod val="60000"/>
                  <a:lumOff val="40000"/>
                </a:schemeClr>
              </a:solidFill>
              <a:latin typeface="+mj-lt"/>
              <a:ea typeface="Roboto Condensed" panose="02000000000000000000" pitchFamily="2" charset="0"/>
            </a:endParaRPr>
          </a:p>
        </p:txBody>
      </p:sp>
      <p:sp>
        <p:nvSpPr>
          <p:cNvPr id="87" name="D">
            <a:extLst>
              <a:ext uri="{FF2B5EF4-FFF2-40B4-BE49-F238E27FC236}">
                <a16:creationId xmlns:a16="http://schemas.microsoft.com/office/drawing/2014/main" id="{6D8470C4-94A3-9942-8695-7531CB42E06E}"/>
              </a:ext>
            </a:extLst>
          </p:cNvPr>
          <p:cNvSpPr txBox="1"/>
          <p:nvPr/>
        </p:nvSpPr>
        <p:spPr>
          <a:xfrm>
            <a:off x="6649975" y="11224932"/>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4">
                    <a:lumMod val="60000"/>
                    <a:lumOff val="40000"/>
                  </a:schemeClr>
                </a:solidFill>
                <a:latin typeface="+mj-lt"/>
                <a:ea typeface="Roboto Condensed" panose="02000000000000000000" pitchFamily="2" charset="0"/>
              </a:rPr>
              <a:t>D</a:t>
            </a:r>
            <a:endParaRPr lang="ru-RU" sz="4000" b="1" dirty="0">
              <a:solidFill>
                <a:schemeClr val="accent4">
                  <a:lumMod val="60000"/>
                  <a:lumOff val="40000"/>
                </a:schemeClr>
              </a:solidFill>
              <a:latin typeface="+mj-lt"/>
              <a:ea typeface="Roboto Condensed" panose="02000000000000000000" pitchFamily="2" charset="0"/>
            </a:endParaRPr>
          </a:p>
        </p:txBody>
      </p:sp>
      <p:pic>
        <p:nvPicPr>
          <p:cNvPr id="88" name="Icon A">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1138442" y="3265972"/>
            <a:ext cx="1191206" cy="1191206"/>
          </a:xfrm>
          <a:prstGeom prst="rect">
            <a:avLst/>
          </a:prstGeom>
          <a:effectLst/>
        </p:spPr>
      </p:pic>
      <p:pic>
        <p:nvPicPr>
          <p:cNvPr id="89" name="Icon B">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1138442" y="5448469"/>
            <a:ext cx="1191206" cy="1191206"/>
          </a:xfrm>
          <a:prstGeom prst="rect">
            <a:avLst/>
          </a:prstGeom>
          <a:effectLst/>
        </p:spPr>
      </p:pic>
      <p:pic>
        <p:nvPicPr>
          <p:cNvPr id="90" name="Icon C">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1138442" y="7609929"/>
            <a:ext cx="1191206" cy="1191206"/>
          </a:xfrm>
          <a:prstGeom prst="rect">
            <a:avLst/>
          </a:prstGeom>
          <a:effectLst/>
        </p:spPr>
      </p:pic>
      <p:pic>
        <p:nvPicPr>
          <p:cNvPr id="91" name="Icon D">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1138442" y="9860292"/>
            <a:ext cx="1191206" cy="1191206"/>
          </a:xfrm>
          <a:prstGeom prst="rect">
            <a:avLst/>
          </a:prstGeom>
          <a:effectLst/>
        </p:spPr>
      </p:pic>
      <p:grpSp>
        <p:nvGrpSpPr>
          <p:cNvPr id="126" name="Title"/>
          <p:cNvGrpSpPr/>
          <p:nvPr/>
        </p:nvGrpSpPr>
        <p:grpSpPr>
          <a:xfrm>
            <a:off x="6516625" y="-14621345"/>
            <a:ext cx="11350752" cy="1016000"/>
            <a:chOff x="7735637" y="656755"/>
            <a:chExt cx="8912727" cy="1016000"/>
          </a:xfrm>
        </p:grpSpPr>
        <p:sp>
          <p:nvSpPr>
            <p:cNvPr id="127"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128"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Back Shadow" descr="D:\andrew\Работа\Андрей\00_Presentations\08_MyS p.1\02_For PPT\03_01-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4995" y="6769850"/>
            <a:ext cx="10348941" cy="5976815"/>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Part C"/>
          <p:cNvGrpSpPr/>
          <p:nvPr/>
        </p:nvGrpSpPr>
        <p:grpSpPr>
          <a:xfrm>
            <a:off x="3784529" y="6035071"/>
            <a:ext cx="8105652" cy="5672860"/>
            <a:chOff x="5323911" y="4304770"/>
            <a:chExt cx="4913757" cy="3438966"/>
          </a:xfrm>
        </p:grpSpPr>
        <p:sp>
          <p:nvSpPr>
            <p:cNvPr id="33" name="Right"/>
            <p:cNvSpPr/>
            <p:nvPr/>
          </p:nvSpPr>
          <p:spPr>
            <a:xfrm>
              <a:off x="7779805" y="5723559"/>
              <a:ext cx="2457856" cy="2020177"/>
            </a:xfrm>
            <a:custGeom>
              <a:avLst/>
              <a:gdLst/>
              <a:ahLst/>
              <a:cxnLst/>
              <a:rect l="0" t="0" r="0" b="0"/>
              <a:pathLst>
                <a:path w="2457856" h="2020176">
                  <a:moveTo>
                    <a:pt x="0" y="2020176"/>
                  </a:moveTo>
                  <a:lnTo>
                    <a:pt x="2457856" y="600989"/>
                  </a:lnTo>
                  <a:lnTo>
                    <a:pt x="2457856" y="0"/>
                  </a:lnTo>
                  <a:lnTo>
                    <a:pt x="0" y="1419390"/>
                  </a:lnTo>
                  <a:close/>
                </a:path>
              </a:pathLst>
            </a:custGeom>
            <a:gradFill>
              <a:gsLst>
                <a:gs pos="0">
                  <a:schemeClr val="accent3">
                    <a:lumMod val="65000"/>
                  </a:schemeClr>
                </a:gs>
                <a:gs pos="100000">
                  <a:schemeClr val="accent3">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34" name="Left"/>
            <p:cNvSpPr/>
            <p:nvPr/>
          </p:nvSpPr>
          <p:spPr>
            <a:xfrm>
              <a:off x="5323917" y="5723559"/>
              <a:ext cx="2455888" cy="2020177"/>
            </a:xfrm>
            <a:custGeom>
              <a:avLst/>
              <a:gdLst/>
              <a:ahLst/>
              <a:cxnLst/>
              <a:rect l="0" t="0" r="0" b="0"/>
              <a:pathLst>
                <a:path w="2455887" h="2020176">
                  <a:moveTo>
                    <a:pt x="2455887" y="2020176"/>
                  </a:moveTo>
                  <a:lnTo>
                    <a:pt x="0" y="600989"/>
                  </a:lnTo>
                  <a:lnTo>
                    <a:pt x="0" y="0"/>
                  </a:lnTo>
                  <a:lnTo>
                    <a:pt x="2455887" y="1419390"/>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35" name="Top"/>
            <p:cNvSpPr/>
            <p:nvPr/>
          </p:nvSpPr>
          <p:spPr>
            <a:xfrm>
              <a:off x="5323917" y="4304770"/>
              <a:ext cx="4913744" cy="2838183"/>
            </a:xfrm>
            <a:custGeom>
              <a:avLst/>
              <a:gdLst/>
              <a:ahLst/>
              <a:cxnLst/>
              <a:rect l="0" t="0" r="0" b="0"/>
              <a:pathLst>
                <a:path w="4913744" h="2838183">
                  <a:moveTo>
                    <a:pt x="2455887" y="2838183"/>
                  </a:moveTo>
                  <a:lnTo>
                    <a:pt x="0" y="1418780"/>
                  </a:lnTo>
                  <a:lnTo>
                    <a:pt x="2457627" y="0"/>
                  </a:lnTo>
                  <a:lnTo>
                    <a:pt x="4913744" y="141878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36" name="Thickness"/>
            <p:cNvSpPr/>
            <p:nvPr/>
          </p:nvSpPr>
          <p:spPr>
            <a:xfrm>
              <a:off x="5323911" y="5712556"/>
              <a:ext cx="4913757" cy="1453515"/>
            </a:xfrm>
            <a:custGeom>
              <a:avLst/>
              <a:gdLst/>
              <a:ahLst/>
              <a:cxnLst/>
              <a:rect l="0" t="0" r="0" b="0"/>
              <a:pathLst>
                <a:path w="4913757" h="1453514">
                  <a:moveTo>
                    <a:pt x="0" y="10998"/>
                  </a:moveTo>
                  <a:lnTo>
                    <a:pt x="0" y="32994"/>
                  </a:lnTo>
                  <a:lnTo>
                    <a:pt x="2446362" y="1448003"/>
                  </a:lnTo>
                  <a:lnTo>
                    <a:pt x="2455887" y="1453514"/>
                  </a:lnTo>
                  <a:lnTo>
                    <a:pt x="2465412" y="1448003"/>
                  </a:lnTo>
                  <a:lnTo>
                    <a:pt x="4913757" y="32994"/>
                  </a:lnTo>
                  <a:lnTo>
                    <a:pt x="4913757" y="10998"/>
                  </a:lnTo>
                  <a:lnTo>
                    <a:pt x="4894694" y="0"/>
                  </a:lnTo>
                  <a:lnTo>
                    <a:pt x="2455887" y="1409522"/>
                  </a:lnTo>
                  <a:lnTo>
                    <a:pt x="19050" y="0"/>
                  </a:lnTo>
                  <a:close/>
                </a:path>
              </a:pathLst>
            </a:custGeom>
            <a:solidFill>
              <a:schemeClr val="accent3">
                <a:lumMod val="60000"/>
                <a:lumOff val="40000"/>
              </a:schemeClr>
            </a:solidFill>
            <a:ln w="12700" cap="flat" cmpd="sng">
              <a:noFill/>
              <a:prstDash val="solid"/>
              <a:miter lim="800000"/>
            </a:ln>
          </p:spPr>
          <p:txBody>
            <a:bodyPr anchor="ctr">
              <a:spAutoFit/>
            </a:bodyPr>
            <a:lstStyle/>
            <a:p>
              <a:pPr algn="ctr"/>
              <a:endParaRPr lang="en-US"/>
            </a:p>
          </p:txBody>
        </p:sp>
        <p:pic>
          <p:nvPicPr>
            <p:cNvPr id="37" name="Shadow" descr="D:\andrew\Работа\Андрей\00_Presentations\08_MyS p.1\02_For PPT\03_01-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7630" y="4312573"/>
              <a:ext cx="4886325" cy="2822575"/>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Arrow C"/>
          <p:cNvSpPr/>
          <p:nvPr/>
        </p:nvSpPr>
        <p:spPr>
          <a:xfrm>
            <a:off x="13460077" y="9712670"/>
            <a:ext cx="471817"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38" name="Part B"/>
          <p:cNvGrpSpPr/>
          <p:nvPr/>
        </p:nvGrpSpPr>
        <p:grpSpPr>
          <a:xfrm>
            <a:off x="4859152" y="4500208"/>
            <a:ext cx="5953532" cy="4431681"/>
            <a:chOff x="5975362" y="3374315"/>
            <a:chExt cx="3609113" cy="2686546"/>
          </a:xfrm>
        </p:grpSpPr>
        <p:sp>
          <p:nvSpPr>
            <p:cNvPr id="39" name="Right"/>
            <p:cNvSpPr/>
            <p:nvPr/>
          </p:nvSpPr>
          <p:spPr>
            <a:xfrm>
              <a:off x="7779805" y="4416884"/>
              <a:ext cx="1804670" cy="1643977"/>
            </a:xfrm>
            <a:custGeom>
              <a:avLst/>
              <a:gdLst/>
              <a:ahLst/>
              <a:cxnLst/>
              <a:rect l="0" t="0" r="0" b="0"/>
              <a:pathLst>
                <a:path w="1804670" h="1643976">
                  <a:moveTo>
                    <a:pt x="0" y="1643976"/>
                  </a:moveTo>
                  <a:lnTo>
                    <a:pt x="1804670" y="601002"/>
                  </a:lnTo>
                  <a:lnTo>
                    <a:pt x="1804670" y="0"/>
                  </a:lnTo>
                  <a:lnTo>
                    <a:pt x="0" y="1043190"/>
                  </a:lnTo>
                  <a:close/>
                </a:path>
              </a:pathLst>
            </a:custGeom>
            <a:gradFill>
              <a:gsLst>
                <a:gs pos="0">
                  <a:schemeClr val="accent2">
                    <a:lumMod val="65000"/>
                  </a:schemeClr>
                </a:gs>
                <a:gs pos="100000">
                  <a:schemeClr val="accent2">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40" name="Left"/>
            <p:cNvSpPr/>
            <p:nvPr/>
          </p:nvSpPr>
          <p:spPr>
            <a:xfrm>
              <a:off x="5975363" y="4416884"/>
              <a:ext cx="1804442" cy="1643977"/>
            </a:xfrm>
            <a:custGeom>
              <a:avLst/>
              <a:gdLst/>
              <a:ahLst/>
              <a:cxnLst/>
              <a:rect l="0" t="0" r="0" b="0"/>
              <a:pathLst>
                <a:path w="1804441" h="1643976">
                  <a:moveTo>
                    <a:pt x="1804441" y="1643976"/>
                  </a:moveTo>
                  <a:lnTo>
                    <a:pt x="0" y="601002"/>
                  </a:lnTo>
                  <a:lnTo>
                    <a:pt x="0" y="0"/>
                  </a:lnTo>
                  <a:lnTo>
                    <a:pt x="1804441" y="1043190"/>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41" name="Top"/>
            <p:cNvSpPr/>
            <p:nvPr/>
          </p:nvSpPr>
          <p:spPr>
            <a:xfrm>
              <a:off x="5975363" y="3374315"/>
              <a:ext cx="3609112" cy="2085759"/>
            </a:xfrm>
            <a:custGeom>
              <a:avLst/>
              <a:gdLst/>
              <a:ahLst/>
              <a:cxnLst/>
              <a:rect l="0" t="0" r="0" b="0"/>
              <a:pathLst>
                <a:path w="3609111" h="2085759">
                  <a:moveTo>
                    <a:pt x="1804441" y="2085759"/>
                  </a:moveTo>
                  <a:lnTo>
                    <a:pt x="0" y="1042568"/>
                  </a:lnTo>
                  <a:lnTo>
                    <a:pt x="1804441" y="0"/>
                  </a:lnTo>
                  <a:lnTo>
                    <a:pt x="3609111" y="1042568"/>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42" name="Thickness"/>
            <p:cNvSpPr/>
            <p:nvPr/>
          </p:nvSpPr>
          <p:spPr>
            <a:xfrm>
              <a:off x="5975362" y="4405889"/>
              <a:ext cx="3609112" cy="1076185"/>
            </a:xfrm>
            <a:custGeom>
              <a:avLst/>
              <a:gdLst/>
              <a:ahLst/>
              <a:cxnLst/>
              <a:rect l="0" t="0" r="0" b="0"/>
              <a:pathLst>
                <a:path w="3609111" h="1076185">
                  <a:moveTo>
                    <a:pt x="0" y="10998"/>
                  </a:moveTo>
                  <a:lnTo>
                    <a:pt x="0" y="32994"/>
                  </a:lnTo>
                  <a:lnTo>
                    <a:pt x="1794916" y="1070673"/>
                  </a:lnTo>
                  <a:lnTo>
                    <a:pt x="1804441" y="1076185"/>
                  </a:lnTo>
                  <a:lnTo>
                    <a:pt x="1813966" y="1070673"/>
                  </a:lnTo>
                  <a:lnTo>
                    <a:pt x="3609111" y="32994"/>
                  </a:lnTo>
                  <a:lnTo>
                    <a:pt x="3609111" y="10998"/>
                  </a:lnTo>
                  <a:lnTo>
                    <a:pt x="3590061" y="0"/>
                  </a:lnTo>
                  <a:lnTo>
                    <a:pt x="1804441" y="1032192"/>
                  </a:lnTo>
                  <a:lnTo>
                    <a:pt x="19050" y="0"/>
                  </a:lnTo>
                  <a:close/>
                </a:path>
              </a:pathLst>
            </a:custGeom>
            <a:solidFill>
              <a:schemeClr val="accent2">
                <a:lumMod val="60000"/>
                <a:lumOff val="40000"/>
              </a:schemeClr>
            </a:solidFill>
            <a:ln w="12700" cap="flat" cmpd="sng">
              <a:noFill/>
              <a:prstDash val="solid"/>
              <a:miter lim="800000"/>
            </a:ln>
          </p:spPr>
          <p:txBody>
            <a:bodyPr anchor="ctr">
              <a:spAutoFit/>
            </a:bodyPr>
            <a:lstStyle/>
            <a:p>
              <a:pPr algn="ctr"/>
              <a:endParaRPr lang="en-US"/>
            </a:p>
          </p:txBody>
        </p:sp>
        <p:pic>
          <p:nvPicPr>
            <p:cNvPr id="43" name="Shadow" descr="D:\andrew\Работа\Андрей\00_Presentations\08_MyS p.1\02_For PPT\03_01-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97042" y="3374315"/>
              <a:ext cx="3565525" cy="2060575"/>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Arrow B"/>
          <p:cNvSpPr/>
          <p:nvPr/>
        </p:nvSpPr>
        <p:spPr>
          <a:xfrm>
            <a:off x="13460077" y="7022873"/>
            <a:ext cx="471817"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44" name="Part A"/>
          <p:cNvGrpSpPr/>
          <p:nvPr/>
        </p:nvGrpSpPr>
        <p:grpSpPr>
          <a:xfrm>
            <a:off x="5933768" y="2967197"/>
            <a:ext cx="3804301" cy="3186792"/>
            <a:chOff x="6626809" y="2444983"/>
            <a:chExt cx="2306219" cy="1931876"/>
          </a:xfrm>
        </p:grpSpPr>
        <p:sp>
          <p:nvSpPr>
            <p:cNvPr id="45" name="Right"/>
            <p:cNvSpPr/>
            <p:nvPr/>
          </p:nvSpPr>
          <p:spPr>
            <a:xfrm>
              <a:off x="7779805" y="3110224"/>
              <a:ext cx="1153223" cy="1266635"/>
            </a:xfrm>
            <a:custGeom>
              <a:avLst/>
              <a:gdLst/>
              <a:ahLst/>
              <a:cxnLst/>
              <a:rect l="0" t="0" r="0" b="0"/>
              <a:pathLst>
                <a:path w="1153223" h="1266634">
                  <a:moveTo>
                    <a:pt x="0" y="1266634"/>
                  </a:moveTo>
                  <a:lnTo>
                    <a:pt x="1153223" y="601002"/>
                  </a:lnTo>
                  <a:lnTo>
                    <a:pt x="1153223" y="0"/>
                  </a:lnTo>
                  <a:lnTo>
                    <a:pt x="0" y="665848"/>
                  </a:lnTo>
                  <a:close/>
                </a:path>
              </a:pathLst>
            </a:custGeom>
            <a:gradFill>
              <a:gsLst>
                <a:gs pos="0">
                  <a:schemeClr val="accent1">
                    <a:lumMod val="65000"/>
                  </a:schemeClr>
                </a:gs>
                <a:gs pos="100000">
                  <a:schemeClr val="accent1">
                    <a:lumMod val="65000"/>
                  </a:schemeClr>
                </a:gs>
              </a:gsLst>
              <a:lin ang="13500000" scaled="1"/>
            </a:gradFill>
            <a:ln w="12700" cap="flat" cmpd="sng">
              <a:noFill/>
              <a:prstDash val="solid"/>
              <a:miter lim="800000"/>
            </a:ln>
          </p:spPr>
          <p:txBody>
            <a:bodyPr anchor="ctr">
              <a:spAutoFit/>
            </a:bodyPr>
            <a:lstStyle/>
            <a:p>
              <a:pPr algn="ctr"/>
              <a:endParaRPr lang="en-US"/>
            </a:p>
          </p:txBody>
        </p:sp>
        <p:sp>
          <p:nvSpPr>
            <p:cNvPr id="46" name="Left"/>
            <p:cNvSpPr/>
            <p:nvPr/>
          </p:nvSpPr>
          <p:spPr>
            <a:xfrm>
              <a:off x="6626810" y="3110224"/>
              <a:ext cx="1152995" cy="1266635"/>
            </a:xfrm>
            <a:custGeom>
              <a:avLst/>
              <a:gdLst/>
              <a:ahLst/>
              <a:cxnLst/>
              <a:rect l="0" t="0" r="0" b="0"/>
              <a:pathLst>
                <a:path w="1152994" h="1266634">
                  <a:moveTo>
                    <a:pt x="1152994" y="1266634"/>
                  </a:moveTo>
                  <a:lnTo>
                    <a:pt x="0" y="601002"/>
                  </a:lnTo>
                  <a:lnTo>
                    <a:pt x="0" y="0"/>
                  </a:lnTo>
                  <a:lnTo>
                    <a:pt x="1152994" y="665848"/>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47" name="Top"/>
            <p:cNvSpPr/>
            <p:nvPr/>
          </p:nvSpPr>
          <p:spPr>
            <a:xfrm>
              <a:off x="6626810" y="2444983"/>
              <a:ext cx="2306218" cy="1331087"/>
            </a:xfrm>
            <a:custGeom>
              <a:avLst/>
              <a:gdLst/>
              <a:ahLst/>
              <a:cxnLst/>
              <a:rect l="0" t="0" r="0" b="0"/>
              <a:pathLst>
                <a:path w="2306218" h="1331087">
                  <a:moveTo>
                    <a:pt x="1152994" y="1331087"/>
                  </a:moveTo>
                  <a:lnTo>
                    <a:pt x="0" y="665238"/>
                  </a:lnTo>
                  <a:lnTo>
                    <a:pt x="1152994" y="0"/>
                  </a:lnTo>
                  <a:lnTo>
                    <a:pt x="2306218" y="66523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48" name="Thickness"/>
            <p:cNvSpPr/>
            <p:nvPr/>
          </p:nvSpPr>
          <p:spPr>
            <a:xfrm>
              <a:off x="6626809" y="3099221"/>
              <a:ext cx="2306218" cy="698843"/>
            </a:xfrm>
            <a:custGeom>
              <a:avLst/>
              <a:gdLst/>
              <a:ahLst/>
              <a:cxnLst/>
              <a:rect l="0" t="0" r="0" b="0"/>
              <a:pathLst>
                <a:path w="2306218" h="698842">
                  <a:moveTo>
                    <a:pt x="0" y="10998"/>
                  </a:moveTo>
                  <a:lnTo>
                    <a:pt x="0" y="32994"/>
                  </a:lnTo>
                  <a:lnTo>
                    <a:pt x="1143469" y="693343"/>
                  </a:lnTo>
                  <a:lnTo>
                    <a:pt x="1152994" y="698842"/>
                  </a:lnTo>
                  <a:lnTo>
                    <a:pt x="1162519" y="693343"/>
                  </a:lnTo>
                  <a:lnTo>
                    <a:pt x="2306218" y="32994"/>
                  </a:lnTo>
                  <a:lnTo>
                    <a:pt x="2306218" y="10998"/>
                  </a:lnTo>
                  <a:lnTo>
                    <a:pt x="2287155" y="0"/>
                  </a:lnTo>
                  <a:lnTo>
                    <a:pt x="1152994" y="654850"/>
                  </a:lnTo>
                  <a:lnTo>
                    <a:pt x="19050" y="0"/>
                  </a:lnTo>
                  <a:close/>
                </a:path>
              </a:pathLst>
            </a:custGeom>
            <a:solidFill>
              <a:schemeClr val="accent1">
                <a:lumMod val="60000"/>
                <a:lumOff val="40000"/>
              </a:schemeClr>
            </a:solidFill>
            <a:ln w="12700" cap="flat" cmpd="sng">
              <a:noFill/>
              <a:prstDash val="solid"/>
              <a:miter lim="800000"/>
            </a:ln>
          </p:spPr>
          <p:txBody>
            <a:bodyPr anchor="ctr">
              <a:spAutoFit/>
            </a:bodyPr>
            <a:lstStyle/>
            <a:p>
              <a:pPr algn="ctr"/>
              <a:endParaRPr lang="en-US"/>
            </a:p>
          </p:txBody>
        </p:sp>
      </p:grpSp>
      <p:sp>
        <p:nvSpPr>
          <p:cNvPr id="18" name="Arrow A"/>
          <p:cNvSpPr/>
          <p:nvPr/>
        </p:nvSpPr>
        <p:spPr>
          <a:xfrm>
            <a:off x="13460077" y="4333091"/>
            <a:ext cx="471817"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0" name="Title"/>
          <p:cNvGrpSpPr/>
          <p:nvPr/>
        </p:nvGrpSpPr>
        <p:grpSpPr>
          <a:xfrm>
            <a:off x="6516625" y="466255"/>
            <a:ext cx="11350752" cy="1016000"/>
            <a:chOff x="7735637" y="656755"/>
            <a:chExt cx="8912727" cy="1016000"/>
          </a:xfrm>
        </p:grpSpPr>
        <p:sp>
          <p:nvSpPr>
            <p:cNvPr id="51"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52"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29" name="Text">
            <a:extLst>
              <a:ext uri="{FF2B5EF4-FFF2-40B4-BE49-F238E27FC236}">
                <a16:creationId xmlns:a16="http://schemas.microsoft.com/office/drawing/2014/main" id="{5E5788B8-6ABF-714D-B9BA-51486411F1DF}"/>
              </a:ext>
            </a:extLst>
          </p:cNvPr>
          <p:cNvGrpSpPr/>
          <p:nvPr/>
        </p:nvGrpSpPr>
        <p:grpSpPr>
          <a:xfrm>
            <a:off x="14156619" y="3692758"/>
            <a:ext cx="6605113" cy="1280665"/>
            <a:chOff x="5795115" y="1832033"/>
            <a:chExt cx="2973549" cy="172944"/>
          </a:xfrm>
        </p:grpSpPr>
        <p:sp>
          <p:nvSpPr>
            <p:cNvPr id="30" name="TextBox 29">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49" name="TextBox 48">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53" name="TextBox 52">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54" name="Text">
            <a:extLst>
              <a:ext uri="{FF2B5EF4-FFF2-40B4-BE49-F238E27FC236}">
                <a16:creationId xmlns:a16="http://schemas.microsoft.com/office/drawing/2014/main" id="{5E5788B8-6ABF-714D-B9BA-51486411F1DF}"/>
              </a:ext>
            </a:extLst>
          </p:cNvPr>
          <p:cNvGrpSpPr/>
          <p:nvPr/>
        </p:nvGrpSpPr>
        <p:grpSpPr>
          <a:xfrm>
            <a:off x="14156619" y="6382540"/>
            <a:ext cx="6605113" cy="1280665"/>
            <a:chOff x="5795115" y="1832033"/>
            <a:chExt cx="2973549" cy="172944"/>
          </a:xfrm>
        </p:grpSpPr>
        <p:sp>
          <p:nvSpPr>
            <p:cNvPr id="55" name="TextBox 54">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56" name="TextBox 55">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57" name="TextBox 56">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58" name="Text">
            <a:extLst>
              <a:ext uri="{FF2B5EF4-FFF2-40B4-BE49-F238E27FC236}">
                <a16:creationId xmlns:a16="http://schemas.microsoft.com/office/drawing/2014/main" id="{5E5788B8-6ABF-714D-B9BA-51486411F1DF}"/>
              </a:ext>
            </a:extLst>
          </p:cNvPr>
          <p:cNvGrpSpPr/>
          <p:nvPr/>
        </p:nvGrpSpPr>
        <p:grpSpPr>
          <a:xfrm>
            <a:off x="14156619" y="9145340"/>
            <a:ext cx="6605113" cy="1280665"/>
            <a:chOff x="5795115" y="1832033"/>
            <a:chExt cx="2973549" cy="172944"/>
          </a:xfrm>
        </p:grpSpPr>
        <p:sp>
          <p:nvSpPr>
            <p:cNvPr id="59" name="TextBox 58">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60" name="TextBox 59">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61" name="TextBox 60">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2" name="Percents A"/>
          <p:cNvGrpSpPr/>
          <p:nvPr/>
        </p:nvGrpSpPr>
        <p:grpSpPr>
          <a:xfrm>
            <a:off x="3237421" y="4226371"/>
            <a:ext cx="2369791" cy="646331"/>
            <a:chOff x="3237421" y="4226371"/>
            <a:chExt cx="2369791" cy="646331"/>
          </a:xfrm>
        </p:grpSpPr>
        <p:sp>
          <p:nvSpPr>
            <p:cNvPr id="16" name="Line B"/>
            <p:cNvSpPr/>
            <p:nvPr/>
          </p:nvSpPr>
          <p:spPr>
            <a:xfrm>
              <a:off x="4842748" y="4549537"/>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62" name="Percents A">
              <a:extLst>
                <a:ext uri="{FF2B5EF4-FFF2-40B4-BE49-F238E27FC236}">
                  <a16:creationId xmlns:a16="http://schemas.microsoft.com/office/drawing/2014/main" id="{C5CA9359-27FE-1540-8643-6AE5E9262233}"/>
                </a:ext>
              </a:extLst>
            </p:cNvPr>
            <p:cNvSpPr txBox="1"/>
            <p:nvPr/>
          </p:nvSpPr>
          <p:spPr>
            <a:xfrm>
              <a:off x="3237421" y="4226371"/>
              <a:ext cx="1510077" cy="646331"/>
            </a:xfrm>
            <a:prstGeom prst="rect">
              <a:avLst/>
            </a:prstGeom>
            <a:noFill/>
            <a:ln>
              <a:noFill/>
            </a:ln>
          </p:spPr>
          <p:txBody>
            <a:bodyPr wrap="square" rtlCol="0">
              <a:spAutoFit/>
            </a:bodyPr>
            <a:lstStyle/>
            <a:p>
              <a:pPr algn="r"/>
              <a:r>
                <a:rPr lang="en" sz="3600">
                  <a:solidFill>
                    <a:schemeClr val="accent1"/>
                  </a:solidFill>
                  <a:latin typeface="+mj-lt"/>
                  <a:ea typeface="Roboto Condensed" panose="02000000000000000000" pitchFamily="2" charset="0"/>
                </a:rPr>
                <a:t>10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3" name="Percents B"/>
          <p:cNvGrpSpPr/>
          <p:nvPr/>
        </p:nvGrpSpPr>
        <p:grpSpPr>
          <a:xfrm>
            <a:off x="2287778" y="6397981"/>
            <a:ext cx="2244820" cy="646331"/>
            <a:chOff x="2287778" y="6397981"/>
            <a:chExt cx="2244820" cy="646331"/>
          </a:xfrm>
        </p:grpSpPr>
        <p:sp>
          <p:nvSpPr>
            <p:cNvPr id="15" name="Line A"/>
            <p:cNvSpPr/>
            <p:nvPr/>
          </p:nvSpPr>
          <p:spPr>
            <a:xfrm>
              <a:off x="3768134" y="6704940"/>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63" name="Percents B">
              <a:extLst>
                <a:ext uri="{FF2B5EF4-FFF2-40B4-BE49-F238E27FC236}">
                  <a16:creationId xmlns:a16="http://schemas.microsoft.com/office/drawing/2014/main" id="{C5CA9359-27FE-1540-8643-6AE5E9262233}"/>
                </a:ext>
              </a:extLst>
            </p:cNvPr>
            <p:cNvSpPr txBox="1"/>
            <p:nvPr/>
          </p:nvSpPr>
          <p:spPr>
            <a:xfrm>
              <a:off x="2287778" y="6397981"/>
              <a:ext cx="1437497" cy="646331"/>
            </a:xfrm>
            <a:prstGeom prst="rect">
              <a:avLst/>
            </a:prstGeom>
            <a:noFill/>
            <a:ln>
              <a:noFill/>
            </a:ln>
          </p:spPr>
          <p:txBody>
            <a:bodyPr wrap="square" rtlCol="0">
              <a:spAutoFit/>
            </a:bodyPr>
            <a:lstStyle/>
            <a:p>
              <a:pPr algn="r"/>
              <a:r>
                <a:rPr lang="en" sz="3600">
                  <a:solidFill>
                    <a:schemeClr val="accent2"/>
                  </a:solidFill>
                  <a:latin typeface="+mj-lt"/>
                  <a:ea typeface="Roboto Condensed" panose="02000000000000000000" pitchFamily="2" charset="0"/>
                </a:rPr>
                <a:t>20</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grpSp>
        <p:nvGrpSpPr>
          <p:cNvPr id="4" name="Percents C"/>
          <p:cNvGrpSpPr/>
          <p:nvPr/>
        </p:nvGrpSpPr>
        <p:grpSpPr>
          <a:xfrm>
            <a:off x="1171164" y="8537202"/>
            <a:ext cx="2286821" cy="646331"/>
            <a:chOff x="1171164" y="8537202"/>
            <a:chExt cx="2286821" cy="646331"/>
          </a:xfrm>
        </p:grpSpPr>
        <p:sp>
          <p:nvSpPr>
            <p:cNvPr id="17" name="Line C"/>
            <p:cNvSpPr/>
            <p:nvPr/>
          </p:nvSpPr>
          <p:spPr>
            <a:xfrm>
              <a:off x="2693521" y="8860368"/>
              <a:ext cx="764464" cy="0"/>
            </a:xfrm>
            <a:prstGeom prst="line">
              <a:avLst/>
            </a:prstGeom>
            <a:noFill/>
            <a:ln w="50800" cap="flat" cmpd="sng">
              <a:solidFill>
                <a:srgbClr val="8E8787">
                  <a:alpha val="100000"/>
                </a:srgbClr>
              </a:solidFill>
              <a:prstDash val="solid"/>
              <a:miter lim="800000"/>
            </a:ln>
          </p:spPr>
          <p:txBody>
            <a:bodyPr anchor="ctr">
              <a:spAutoFit/>
            </a:bodyPr>
            <a:lstStyle/>
            <a:p>
              <a:pPr algn="ctr"/>
              <a:endParaRPr lang="en-US"/>
            </a:p>
          </p:txBody>
        </p:sp>
        <p:sp>
          <p:nvSpPr>
            <p:cNvPr id="64" name="Percents C">
              <a:extLst>
                <a:ext uri="{FF2B5EF4-FFF2-40B4-BE49-F238E27FC236}">
                  <a16:creationId xmlns:a16="http://schemas.microsoft.com/office/drawing/2014/main" id="{C5CA9359-27FE-1540-8643-6AE5E9262233}"/>
                </a:ext>
              </a:extLst>
            </p:cNvPr>
            <p:cNvSpPr txBox="1"/>
            <p:nvPr/>
          </p:nvSpPr>
          <p:spPr>
            <a:xfrm>
              <a:off x="1171164" y="8537202"/>
              <a:ext cx="1437497" cy="646331"/>
            </a:xfrm>
            <a:prstGeom prst="rect">
              <a:avLst/>
            </a:prstGeom>
            <a:noFill/>
            <a:ln>
              <a:noFill/>
            </a:ln>
          </p:spPr>
          <p:txBody>
            <a:bodyPr wrap="square" rtlCol="0">
              <a:spAutoFit/>
            </a:bodyPr>
            <a:lstStyle/>
            <a:p>
              <a:pPr algn="r"/>
              <a:r>
                <a:rPr lang="en" sz="3600">
                  <a:solidFill>
                    <a:schemeClr val="accent3"/>
                  </a:solidFill>
                  <a:latin typeface="+mj-lt"/>
                  <a:ea typeface="Roboto Condensed" panose="02000000000000000000" pitchFamily="2" charset="0"/>
                </a:rPr>
                <a:t>35</a:t>
              </a:r>
              <a:r>
                <a:rPr lang="en" sz="3600">
                  <a:latin typeface="+mj-lt"/>
                  <a:ea typeface="Roboto Condensed" panose="02000000000000000000" pitchFamily="2" charset="0"/>
                </a:rPr>
                <a:t>%</a:t>
              </a:r>
              <a:endParaRPr lang="ru-RU" sz="3600" dirty="0">
                <a:latin typeface="+mj-lt"/>
                <a:ea typeface="Roboto Condensed" panose="02000000000000000000" pitchFamily="2" charset="0"/>
              </a:endParaRPr>
            </a:p>
          </p:txBody>
        </p:sp>
      </p:grpSp>
      <p:sp>
        <p:nvSpPr>
          <p:cNvPr id="65" name="A">
            <a:extLst>
              <a:ext uri="{FF2B5EF4-FFF2-40B4-BE49-F238E27FC236}">
                <a16:creationId xmlns:a16="http://schemas.microsoft.com/office/drawing/2014/main" id="{6D8470C4-94A3-9942-8695-7531CB42E06E}"/>
              </a:ext>
            </a:extLst>
          </p:cNvPr>
          <p:cNvSpPr txBox="1"/>
          <p:nvPr/>
        </p:nvSpPr>
        <p:spPr>
          <a:xfrm>
            <a:off x="6630169" y="5073081"/>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1">
                    <a:lumMod val="60000"/>
                    <a:lumOff val="40000"/>
                  </a:schemeClr>
                </a:solidFill>
                <a:latin typeface="+mj-lt"/>
                <a:ea typeface="Roboto Condensed" panose="02000000000000000000" pitchFamily="2" charset="0"/>
              </a:rPr>
              <a:t>A</a:t>
            </a:r>
            <a:endParaRPr lang="ru-RU" sz="4000" b="1" dirty="0">
              <a:solidFill>
                <a:schemeClr val="accent1">
                  <a:lumMod val="60000"/>
                  <a:lumOff val="40000"/>
                </a:schemeClr>
              </a:solidFill>
              <a:latin typeface="+mj-lt"/>
              <a:ea typeface="Roboto Condensed" panose="02000000000000000000" pitchFamily="2" charset="0"/>
            </a:endParaRPr>
          </a:p>
        </p:txBody>
      </p:sp>
      <p:sp>
        <p:nvSpPr>
          <p:cNvPr id="66" name="B">
            <a:extLst>
              <a:ext uri="{FF2B5EF4-FFF2-40B4-BE49-F238E27FC236}">
                <a16:creationId xmlns:a16="http://schemas.microsoft.com/office/drawing/2014/main" id="{6D8470C4-94A3-9942-8695-7531CB42E06E}"/>
              </a:ext>
            </a:extLst>
          </p:cNvPr>
          <p:cNvSpPr txBox="1"/>
          <p:nvPr/>
        </p:nvSpPr>
        <p:spPr>
          <a:xfrm>
            <a:off x="6630169" y="7863913"/>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2">
                    <a:lumMod val="60000"/>
                    <a:lumOff val="40000"/>
                  </a:schemeClr>
                </a:solidFill>
                <a:latin typeface="+mj-lt"/>
                <a:ea typeface="Roboto Condensed" panose="02000000000000000000" pitchFamily="2" charset="0"/>
              </a:rPr>
              <a:t>B</a:t>
            </a:r>
            <a:endParaRPr lang="ru-RU" sz="4000" b="1" dirty="0">
              <a:solidFill>
                <a:schemeClr val="accent2">
                  <a:lumMod val="60000"/>
                  <a:lumOff val="40000"/>
                </a:schemeClr>
              </a:solidFill>
              <a:latin typeface="+mj-lt"/>
              <a:ea typeface="Roboto Condensed" panose="02000000000000000000" pitchFamily="2" charset="0"/>
            </a:endParaRPr>
          </a:p>
        </p:txBody>
      </p:sp>
      <p:sp>
        <p:nvSpPr>
          <p:cNvPr id="67" name="C">
            <a:extLst>
              <a:ext uri="{FF2B5EF4-FFF2-40B4-BE49-F238E27FC236}">
                <a16:creationId xmlns:a16="http://schemas.microsoft.com/office/drawing/2014/main" id="{6D8470C4-94A3-9942-8695-7531CB42E06E}"/>
              </a:ext>
            </a:extLst>
          </p:cNvPr>
          <p:cNvSpPr txBox="1"/>
          <p:nvPr/>
        </p:nvSpPr>
        <p:spPr>
          <a:xfrm>
            <a:off x="6635814" y="10682135"/>
            <a:ext cx="1522632" cy="707886"/>
          </a:xfrm>
          <a:prstGeom prst="rect">
            <a:avLst/>
          </a:prstGeom>
          <a:noFill/>
          <a:scene3d>
            <a:camera prst="isometricLeftDown"/>
            <a:lightRig rig="threePt" dir="t"/>
          </a:scene3d>
        </p:spPr>
        <p:txBody>
          <a:bodyPr wrap="square" rtlCol="0">
            <a:spAutoFit/>
          </a:bodyPr>
          <a:lstStyle/>
          <a:p>
            <a:pPr algn="ctr"/>
            <a:r>
              <a:rPr lang="en" sz="4000" b="1">
                <a:solidFill>
                  <a:schemeClr val="accent3">
                    <a:lumMod val="60000"/>
                    <a:lumOff val="40000"/>
                  </a:schemeClr>
                </a:solidFill>
                <a:latin typeface="+mj-lt"/>
                <a:ea typeface="Roboto Condensed" panose="02000000000000000000" pitchFamily="2" charset="0"/>
              </a:rPr>
              <a:t>C</a:t>
            </a:r>
            <a:endParaRPr lang="ru-RU" sz="4000" b="1" dirty="0">
              <a:solidFill>
                <a:schemeClr val="accent3">
                  <a:lumMod val="60000"/>
                  <a:lumOff val="40000"/>
                </a:schemeClr>
              </a:solidFill>
              <a:latin typeface="+mj-lt"/>
              <a:ea typeface="Roboto Condensed" panose="02000000000000000000" pitchFamily="2" charset="0"/>
            </a:endParaRPr>
          </a:p>
        </p:txBody>
      </p:sp>
      <p:pic>
        <p:nvPicPr>
          <p:cNvPr id="68" name="Icon A">
            <a:extLst>
              <a:ext uri="{FF2B5EF4-FFF2-40B4-BE49-F238E27FC236}">
                <a16:creationId xmlns:a16="http://schemas.microsoft.com/office/drawing/2014/main" id="{8A84A87E-FF9F-D44D-8D47-A3D4DD1B5B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138442" y="3786840"/>
            <a:ext cx="1191206" cy="1191206"/>
          </a:xfrm>
          <a:prstGeom prst="rect">
            <a:avLst/>
          </a:prstGeom>
          <a:effectLst/>
        </p:spPr>
      </p:pic>
      <p:pic>
        <p:nvPicPr>
          <p:cNvPr id="69" name="Icon B">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138442" y="6476622"/>
            <a:ext cx="1191206" cy="1191206"/>
          </a:xfrm>
          <a:prstGeom prst="rect">
            <a:avLst/>
          </a:prstGeom>
          <a:effectLst/>
        </p:spPr>
      </p:pic>
      <p:pic>
        <p:nvPicPr>
          <p:cNvPr id="70" name="Icon C">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138442" y="9183533"/>
            <a:ext cx="1191206" cy="1191206"/>
          </a:xfrm>
          <a:prstGeom prst="rect">
            <a:avLst/>
          </a:prstGeom>
          <a:effectLst/>
        </p:spPr>
      </p:pic>
      <p:grpSp>
        <p:nvGrpSpPr>
          <p:cNvPr id="146" name="Title"/>
          <p:cNvGrpSpPr/>
          <p:nvPr/>
        </p:nvGrpSpPr>
        <p:grpSpPr>
          <a:xfrm>
            <a:off x="6516625" y="-13249745"/>
            <a:ext cx="11350752" cy="1016000"/>
            <a:chOff x="7735637" y="656755"/>
            <a:chExt cx="8912727" cy="1016000"/>
          </a:xfrm>
        </p:grpSpPr>
        <p:sp>
          <p:nvSpPr>
            <p:cNvPr id="147" name="Frame"/>
            <p:cNvSpPr/>
            <p:nvPr/>
          </p:nvSpPr>
          <p:spPr>
            <a:xfrm>
              <a:off x="8132927" y="656755"/>
              <a:ext cx="2827939"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148"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 circle"/>
          <p:cNvSpPr/>
          <p:nvPr/>
        </p:nvSpPr>
        <p:spPr>
          <a:xfrm>
            <a:off x="6838054" y="6494914"/>
            <a:ext cx="2245678" cy="2245703"/>
          </a:xfrm>
          <a:custGeom>
            <a:avLst/>
            <a:gdLst/>
            <a:ahLst/>
            <a:cxnLst/>
            <a:rect l="0" t="0" r="0" b="0"/>
            <a:pathLst>
              <a:path w="2245677" h="2245702">
                <a:moveTo>
                  <a:pt x="1122845" y="2245702"/>
                </a:moveTo>
                <a:cubicBezTo>
                  <a:pt x="1742960" y="2245702"/>
                  <a:pt x="2245677" y="1742986"/>
                  <a:pt x="2245677" y="1122845"/>
                </a:cubicBezTo>
                <a:cubicBezTo>
                  <a:pt x="2245677" y="502729"/>
                  <a:pt x="1742960" y="0"/>
                  <a:pt x="1122845" y="0"/>
                </a:cubicBezTo>
                <a:cubicBezTo>
                  <a:pt x="502716" y="0"/>
                  <a:pt x="0" y="502729"/>
                  <a:pt x="0" y="1122845"/>
                </a:cubicBezTo>
                <a:cubicBezTo>
                  <a:pt x="0" y="1742986"/>
                  <a:pt x="502716" y="2245702"/>
                  <a:pt x="1122845" y="2245702"/>
                </a:cubicBezTo>
                <a:close/>
                <a:moveTo>
                  <a:pt x="1122845" y="214236"/>
                </a:moveTo>
                <a:cubicBezTo>
                  <a:pt x="1624647" y="214236"/>
                  <a:pt x="2031441" y="621055"/>
                  <a:pt x="2031441" y="1122845"/>
                </a:cubicBezTo>
                <a:cubicBezTo>
                  <a:pt x="2031441" y="1624647"/>
                  <a:pt x="1624647" y="2031466"/>
                  <a:pt x="1122845" y="2031466"/>
                </a:cubicBezTo>
                <a:cubicBezTo>
                  <a:pt x="621029" y="2031466"/>
                  <a:pt x="214236" y="1624647"/>
                  <a:pt x="214236" y="1122845"/>
                </a:cubicBezTo>
                <a:cubicBezTo>
                  <a:pt x="214236" y="621055"/>
                  <a:pt x="621029" y="214236"/>
                  <a:pt x="1122845" y="214236"/>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6" name="O circle"/>
          <p:cNvSpPr/>
          <p:nvPr/>
        </p:nvSpPr>
        <p:spPr>
          <a:xfrm>
            <a:off x="11069139" y="10726030"/>
            <a:ext cx="2245690" cy="2245677"/>
          </a:xfrm>
          <a:custGeom>
            <a:avLst/>
            <a:gdLst/>
            <a:ahLst/>
            <a:cxnLst/>
            <a:rect l="0" t="0" r="0" b="0"/>
            <a:pathLst>
              <a:path w="2245690" h="2245677">
                <a:moveTo>
                  <a:pt x="2245690" y="1122845"/>
                </a:moveTo>
                <a:cubicBezTo>
                  <a:pt x="2245690" y="502716"/>
                  <a:pt x="1742973" y="0"/>
                  <a:pt x="1122845" y="0"/>
                </a:cubicBezTo>
                <a:cubicBezTo>
                  <a:pt x="502729" y="0"/>
                  <a:pt x="0" y="502716"/>
                  <a:pt x="0" y="1122845"/>
                </a:cubicBezTo>
                <a:cubicBezTo>
                  <a:pt x="0" y="1742960"/>
                  <a:pt x="502729" y="2245677"/>
                  <a:pt x="1122845" y="2245677"/>
                </a:cubicBezTo>
                <a:cubicBezTo>
                  <a:pt x="1742973" y="2245677"/>
                  <a:pt x="2245690" y="1742960"/>
                  <a:pt x="2245690" y="1122845"/>
                </a:cubicBezTo>
                <a:close/>
                <a:moveTo>
                  <a:pt x="214236" y="1122845"/>
                </a:moveTo>
                <a:cubicBezTo>
                  <a:pt x="214236" y="621029"/>
                  <a:pt x="621042" y="214236"/>
                  <a:pt x="1122845" y="214236"/>
                </a:cubicBezTo>
                <a:cubicBezTo>
                  <a:pt x="1624660" y="214236"/>
                  <a:pt x="2031466" y="621029"/>
                  <a:pt x="2031466" y="1122845"/>
                </a:cubicBezTo>
                <a:cubicBezTo>
                  <a:pt x="2031466" y="1624647"/>
                  <a:pt x="1624660" y="2031441"/>
                  <a:pt x="1122845" y="2031441"/>
                </a:cubicBezTo>
                <a:cubicBezTo>
                  <a:pt x="621042" y="2031441"/>
                  <a:pt x="214236" y="1624647"/>
                  <a:pt x="214236" y="1122845"/>
                </a:cubicBez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8" name="W circle"/>
          <p:cNvSpPr/>
          <p:nvPr/>
        </p:nvSpPr>
        <p:spPr>
          <a:xfrm>
            <a:off x="15300248" y="6494919"/>
            <a:ext cx="2245678" cy="2245703"/>
          </a:xfrm>
          <a:custGeom>
            <a:avLst/>
            <a:gdLst/>
            <a:ahLst/>
            <a:cxnLst/>
            <a:rect l="0" t="0" r="0" b="0"/>
            <a:pathLst>
              <a:path w="2245677" h="2245702">
                <a:moveTo>
                  <a:pt x="1122845" y="0"/>
                </a:moveTo>
                <a:cubicBezTo>
                  <a:pt x="502716" y="0"/>
                  <a:pt x="0" y="502729"/>
                  <a:pt x="0" y="1122857"/>
                </a:cubicBezTo>
                <a:cubicBezTo>
                  <a:pt x="0" y="1742973"/>
                  <a:pt x="502716" y="2245702"/>
                  <a:pt x="1122845" y="2245702"/>
                </a:cubicBezTo>
                <a:cubicBezTo>
                  <a:pt x="1742960" y="2245702"/>
                  <a:pt x="2245677" y="1742973"/>
                  <a:pt x="2245677" y="1122857"/>
                </a:cubicBezTo>
                <a:cubicBezTo>
                  <a:pt x="2245677" y="502729"/>
                  <a:pt x="1742960" y="0"/>
                  <a:pt x="1122845" y="0"/>
                </a:cubicBezTo>
                <a:close/>
                <a:moveTo>
                  <a:pt x="1122845" y="2031479"/>
                </a:moveTo>
                <a:cubicBezTo>
                  <a:pt x="621030" y="2031479"/>
                  <a:pt x="214236" y="1624660"/>
                  <a:pt x="214236" y="1122857"/>
                </a:cubicBezTo>
                <a:cubicBezTo>
                  <a:pt x="214236" y="621042"/>
                  <a:pt x="621030" y="214248"/>
                  <a:pt x="1122845" y="214248"/>
                </a:cubicBezTo>
                <a:cubicBezTo>
                  <a:pt x="1624647" y="214248"/>
                  <a:pt x="2031441" y="621042"/>
                  <a:pt x="2031441" y="1122857"/>
                </a:cubicBezTo>
                <a:cubicBezTo>
                  <a:pt x="2031441" y="1624660"/>
                  <a:pt x="1624647" y="2031479"/>
                  <a:pt x="1122845" y="2031479"/>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10" name="S circle"/>
          <p:cNvSpPr/>
          <p:nvPr/>
        </p:nvSpPr>
        <p:spPr>
          <a:xfrm>
            <a:off x="11069151" y="2263829"/>
            <a:ext cx="2245690" cy="2245678"/>
          </a:xfrm>
          <a:custGeom>
            <a:avLst/>
            <a:gdLst/>
            <a:ahLst/>
            <a:cxnLst/>
            <a:rect l="0" t="0" r="0" b="0"/>
            <a:pathLst>
              <a:path w="2245690" h="2245677">
                <a:moveTo>
                  <a:pt x="0" y="1122845"/>
                </a:moveTo>
                <a:cubicBezTo>
                  <a:pt x="0" y="1742973"/>
                  <a:pt x="502729" y="2245677"/>
                  <a:pt x="1122845" y="2245677"/>
                </a:cubicBezTo>
                <a:cubicBezTo>
                  <a:pt x="1742960" y="2245677"/>
                  <a:pt x="2245690" y="1742973"/>
                  <a:pt x="2245690" y="1122845"/>
                </a:cubicBezTo>
                <a:cubicBezTo>
                  <a:pt x="2245690" y="502716"/>
                  <a:pt x="1742960" y="0"/>
                  <a:pt x="1122845" y="0"/>
                </a:cubicBezTo>
                <a:cubicBezTo>
                  <a:pt x="502729" y="0"/>
                  <a:pt x="0" y="502716"/>
                  <a:pt x="0" y="1122845"/>
                </a:cubicBezTo>
                <a:close/>
                <a:moveTo>
                  <a:pt x="2031466" y="1122845"/>
                </a:moveTo>
                <a:cubicBezTo>
                  <a:pt x="2031466" y="1624647"/>
                  <a:pt x="1624647" y="2031441"/>
                  <a:pt x="1122845" y="2031441"/>
                </a:cubicBezTo>
                <a:cubicBezTo>
                  <a:pt x="621042" y="2031441"/>
                  <a:pt x="214236" y="1624647"/>
                  <a:pt x="214236" y="1122845"/>
                </a:cubicBezTo>
                <a:cubicBezTo>
                  <a:pt x="214236" y="621042"/>
                  <a:pt x="621042" y="214236"/>
                  <a:pt x="1122845" y="214236"/>
                </a:cubicBezTo>
                <a:cubicBezTo>
                  <a:pt x="1624647" y="214236"/>
                  <a:pt x="2031466" y="621042"/>
                  <a:pt x="2031466" y="1122845"/>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nvGrpSpPr>
          <p:cNvPr id="20" name="Title"/>
          <p:cNvGrpSpPr/>
          <p:nvPr/>
        </p:nvGrpSpPr>
        <p:grpSpPr>
          <a:xfrm>
            <a:off x="6516625" y="466255"/>
            <a:ext cx="11350752" cy="1016000"/>
            <a:chOff x="7735637" y="656755"/>
            <a:chExt cx="8912727" cy="1016000"/>
          </a:xfrm>
        </p:grpSpPr>
        <p:sp>
          <p:nvSpPr>
            <p:cNvPr id="21" name="Frame"/>
            <p:cNvSpPr/>
            <p:nvPr/>
          </p:nvSpPr>
          <p:spPr>
            <a:xfrm>
              <a:off x="8376078" y="656755"/>
              <a:ext cx="2241117" cy="1016000"/>
            </a:xfrm>
            <a:prstGeom prst="rect">
              <a:avLst/>
            </a:prstGeom>
            <a:solidFill>
              <a:schemeClr val="accent3"/>
            </a:solidFill>
            <a:ln w="12700" cap="flat" cmpd="sng">
              <a:noFill/>
              <a:prstDash val="solid"/>
              <a:miter lim="800000"/>
            </a:ln>
          </p:spPr>
          <p:txBody>
            <a:bodyPr wrap="square" anchor="ctr">
              <a:spAutoFit/>
            </a:bodyPr>
            <a:lstStyle/>
            <a:p>
              <a:pPr algn="ctr"/>
              <a:endParaRPr lang="en-US"/>
            </a:p>
          </p:txBody>
        </p:sp>
        <p:sp>
          <p:nvSpPr>
            <p:cNvPr id="22"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dirty="0">
                  <a:solidFill>
                    <a:schemeClr val="bg1"/>
                  </a:solidFill>
                  <a:latin typeface="+mj-lt"/>
                  <a:ea typeface="Roboto Condensed" panose="02000000000000000000" pitchFamily="2" charset="0"/>
                </a:rPr>
                <a:t>Arrow</a:t>
              </a:r>
              <a:r>
                <a:rPr lang="en-US" sz="6000" b="1" dirty="0">
                  <a:latin typeface="+mj-lt"/>
                  <a:ea typeface="Roboto Condensed" panose="02000000000000000000" pitchFamily="2" charset="0"/>
                </a:rPr>
                <a:t>   SWOT Template</a:t>
              </a:r>
              <a:endParaRPr lang="ru-RU" sz="6000" b="1" dirty="0">
                <a:solidFill>
                  <a:schemeClr val="bg1"/>
                </a:solidFill>
                <a:latin typeface="+mj-lt"/>
                <a:ea typeface="Roboto Condensed" panose="02000000000000000000" pitchFamily="2" charset="0"/>
              </a:endParaRPr>
            </a:p>
          </p:txBody>
        </p:sp>
      </p:grpSp>
      <p:grpSp>
        <p:nvGrpSpPr>
          <p:cNvPr id="14" name="Text S">
            <a:extLst>
              <a:ext uri="{FF2B5EF4-FFF2-40B4-BE49-F238E27FC236}">
                <a16:creationId xmlns:a16="http://schemas.microsoft.com/office/drawing/2014/main" id="{5E5788B8-6ABF-714D-B9BA-51486411F1DF}"/>
              </a:ext>
            </a:extLst>
          </p:cNvPr>
          <p:cNvGrpSpPr/>
          <p:nvPr/>
        </p:nvGrpSpPr>
        <p:grpSpPr>
          <a:xfrm>
            <a:off x="15087129" y="2319297"/>
            <a:ext cx="3658070" cy="1593071"/>
            <a:chOff x="5773562" y="1832033"/>
            <a:chExt cx="1646822" cy="215132"/>
          </a:xfrm>
        </p:grpSpPr>
        <p:sp>
          <p:nvSpPr>
            <p:cNvPr id="15" name="TextBox 14">
              <a:extLst>
                <a:ext uri="{FF2B5EF4-FFF2-40B4-BE49-F238E27FC236}">
                  <a16:creationId xmlns:a16="http://schemas.microsoft.com/office/drawing/2014/main" id="{61CEB760-E5E1-1141-A410-BCC8C3F191E2}"/>
                </a:ext>
              </a:extLst>
            </p:cNvPr>
            <p:cNvSpPr txBox="1"/>
            <p:nvPr/>
          </p:nvSpPr>
          <p:spPr>
            <a:xfrm>
              <a:off x="5773562" y="1947414"/>
              <a:ext cx="1646822"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16" name="TextBox 15">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17" name="TextBox 16">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a:solidFill>
                    <a:schemeClr val="accent1"/>
                  </a:solidFill>
                  <a:latin typeface="+mj-lt"/>
                  <a:ea typeface="Roboto Condensed" panose="02000000000000000000" pitchFamily="2" charset="0"/>
                </a:rPr>
                <a:t>STRENGTHS</a:t>
              </a:r>
              <a:endParaRPr lang="ru-RU" sz="2800" dirty="0">
                <a:solidFill>
                  <a:schemeClr val="accent1"/>
                </a:solidFill>
                <a:latin typeface="+mj-lt"/>
                <a:ea typeface="Roboto Condensed" panose="02000000000000000000" pitchFamily="2" charset="0"/>
              </a:endParaRPr>
            </a:p>
          </p:txBody>
        </p:sp>
      </p:grpSp>
      <p:grpSp>
        <p:nvGrpSpPr>
          <p:cNvPr id="18" name="Text W">
            <a:extLst>
              <a:ext uri="{FF2B5EF4-FFF2-40B4-BE49-F238E27FC236}">
                <a16:creationId xmlns:a16="http://schemas.microsoft.com/office/drawing/2014/main" id="{5E5788B8-6ABF-714D-B9BA-51486411F1DF}"/>
              </a:ext>
            </a:extLst>
          </p:cNvPr>
          <p:cNvGrpSpPr/>
          <p:nvPr/>
        </p:nvGrpSpPr>
        <p:grpSpPr>
          <a:xfrm>
            <a:off x="18211328" y="6608229"/>
            <a:ext cx="3658070" cy="1593071"/>
            <a:chOff x="5773562" y="1832033"/>
            <a:chExt cx="1646822" cy="215132"/>
          </a:xfrm>
        </p:grpSpPr>
        <p:sp>
          <p:nvSpPr>
            <p:cNvPr id="19" name="TextBox 18">
              <a:extLst>
                <a:ext uri="{FF2B5EF4-FFF2-40B4-BE49-F238E27FC236}">
                  <a16:creationId xmlns:a16="http://schemas.microsoft.com/office/drawing/2014/main" id="{61CEB760-E5E1-1141-A410-BCC8C3F191E2}"/>
                </a:ext>
              </a:extLst>
            </p:cNvPr>
            <p:cNvSpPr txBox="1"/>
            <p:nvPr/>
          </p:nvSpPr>
          <p:spPr>
            <a:xfrm>
              <a:off x="5773562" y="1947414"/>
              <a:ext cx="1646822"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3" name="TextBox 22">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24" name="TextBox 23">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a:solidFill>
                    <a:schemeClr val="accent2"/>
                  </a:solidFill>
                  <a:latin typeface="+mj-lt"/>
                  <a:ea typeface="Roboto Condensed" panose="02000000000000000000" pitchFamily="2" charset="0"/>
                </a:rPr>
                <a:t>WEAKNESSES</a:t>
              </a:r>
              <a:endParaRPr lang="ru-RU" sz="2800" dirty="0">
                <a:solidFill>
                  <a:schemeClr val="accent2"/>
                </a:solidFill>
                <a:latin typeface="+mj-lt"/>
                <a:ea typeface="Roboto Condensed" panose="02000000000000000000" pitchFamily="2" charset="0"/>
              </a:endParaRPr>
            </a:p>
          </p:txBody>
        </p:sp>
      </p:grpSp>
      <p:grpSp>
        <p:nvGrpSpPr>
          <p:cNvPr id="25" name="Text O">
            <a:extLst>
              <a:ext uri="{FF2B5EF4-FFF2-40B4-BE49-F238E27FC236}">
                <a16:creationId xmlns:a16="http://schemas.microsoft.com/office/drawing/2014/main" id="{5E5788B8-6ABF-714D-B9BA-51486411F1DF}"/>
              </a:ext>
            </a:extLst>
          </p:cNvPr>
          <p:cNvGrpSpPr/>
          <p:nvPr/>
        </p:nvGrpSpPr>
        <p:grpSpPr>
          <a:xfrm>
            <a:off x="5503220" y="10445094"/>
            <a:ext cx="3658070" cy="1593071"/>
            <a:chOff x="5773562" y="1832033"/>
            <a:chExt cx="1646822" cy="215132"/>
          </a:xfrm>
        </p:grpSpPr>
        <p:sp>
          <p:nvSpPr>
            <p:cNvPr id="26" name="TextBox 25">
              <a:extLst>
                <a:ext uri="{FF2B5EF4-FFF2-40B4-BE49-F238E27FC236}">
                  <a16:creationId xmlns:a16="http://schemas.microsoft.com/office/drawing/2014/main" id="{61CEB760-E5E1-1141-A410-BCC8C3F191E2}"/>
                </a:ext>
              </a:extLst>
            </p:cNvPr>
            <p:cNvSpPr txBox="1"/>
            <p:nvPr/>
          </p:nvSpPr>
          <p:spPr>
            <a:xfrm>
              <a:off x="5773562" y="1947414"/>
              <a:ext cx="1646822"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7" name="TextBox 26">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28" name="TextBox 27">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a:solidFill>
                    <a:schemeClr val="accent5"/>
                  </a:solidFill>
                  <a:latin typeface="+mj-lt"/>
                  <a:ea typeface="Roboto Condensed" panose="02000000000000000000" pitchFamily="2" charset="0"/>
                </a:rPr>
                <a:t>OPPORTUNITIES</a:t>
              </a:r>
              <a:endParaRPr lang="ru-RU" sz="2800" dirty="0">
                <a:solidFill>
                  <a:schemeClr val="accent5"/>
                </a:solidFill>
                <a:latin typeface="+mj-lt"/>
                <a:ea typeface="Roboto Condensed" panose="02000000000000000000" pitchFamily="2" charset="0"/>
              </a:endParaRPr>
            </a:p>
          </p:txBody>
        </p:sp>
      </p:grpSp>
      <p:grpSp>
        <p:nvGrpSpPr>
          <p:cNvPr id="29" name="Text T">
            <a:extLst>
              <a:ext uri="{FF2B5EF4-FFF2-40B4-BE49-F238E27FC236}">
                <a16:creationId xmlns:a16="http://schemas.microsoft.com/office/drawing/2014/main" id="{5E5788B8-6ABF-714D-B9BA-51486411F1DF}"/>
              </a:ext>
            </a:extLst>
          </p:cNvPr>
          <p:cNvGrpSpPr/>
          <p:nvPr/>
        </p:nvGrpSpPr>
        <p:grpSpPr>
          <a:xfrm>
            <a:off x="2639374" y="6666099"/>
            <a:ext cx="3658070" cy="1593071"/>
            <a:chOff x="5773562" y="1832033"/>
            <a:chExt cx="1646822" cy="215132"/>
          </a:xfrm>
        </p:grpSpPr>
        <p:sp>
          <p:nvSpPr>
            <p:cNvPr id="30" name="TextBox 29">
              <a:extLst>
                <a:ext uri="{FF2B5EF4-FFF2-40B4-BE49-F238E27FC236}">
                  <a16:creationId xmlns:a16="http://schemas.microsoft.com/office/drawing/2014/main" id="{61CEB760-E5E1-1141-A410-BCC8C3F191E2}"/>
                </a:ext>
              </a:extLst>
            </p:cNvPr>
            <p:cNvSpPr txBox="1"/>
            <p:nvPr/>
          </p:nvSpPr>
          <p:spPr>
            <a:xfrm>
              <a:off x="5773562" y="1947414"/>
              <a:ext cx="1646822"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1" name="TextBox 30">
              <a:extLst>
                <a:ext uri="{FF2B5EF4-FFF2-40B4-BE49-F238E27FC236}">
                  <a16:creationId xmlns:a16="http://schemas.microsoft.com/office/drawing/2014/main" id="{6D8470C4-94A3-9942-8695-7531CB42E06E}"/>
                </a:ext>
              </a:extLst>
            </p:cNvPr>
            <p:cNvSpPr txBox="1"/>
            <p:nvPr/>
          </p:nvSpPr>
          <p:spPr>
            <a:xfrm>
              <a:off x="5901177" y="189305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32" name="TextBox 31">
              <a:extLst>
                <a:ext uri="{FF2B5EF4-FFF2-40B4-BE49-F238E27FC236}">
                  <a16:creationId xmlns:a16="http://schemas.microsoft.com/office/drawing/2014/main" id="{C5CA9359-27FE-1540-8643-6AE5E9262233}"/>
                </a:ext>
              </a:extLst>
            </p:cNvPr>
            <p:cNvSpPr txBox="1"/>
            <p:nvPr/>
          </p:nvSpPr>
          <p:spPr>
            <a:xfrm>
              <a:off x="5901177" y="1832033"/>
              <a:ext cx="1441430" cy="70657"/>
            </a:xfrm>
            <a:prstGeom prst="rect">
              <a:avLst/>
            </a:prstGeom>
            <a:noFill/>
            <a:ln>
              <a:noFill/>
            </a:ln>
          </p:spPr>
          <p:txBody>
            <a:bodyPr wrap="square" rtlCol="0">
              <a:spAutoFit/>
            </a:bodyPr>
            <a:lstStyle/>
            <a:p>
              <a:pPr algn="ctr"/>
              <a:r>
                <a:rPr lang="en" sz="2800">
                  <a:solidFill>
                    <a:schemeClr val="accent4"/>
                  </a:solidFill>
                  <a:latin typeface="+mj-lt"/>
                  <a:ea typeface="Roboto Condensed" panose="02000000000000000000" pitchFamily="2" charset="0"/>
                </a:rPr>
                <a:t>THREATS</a:t>
              </a:r>
              <a:endParaRPr lang="ru-RU" sz="2800" dirty="0">
                <a:solidFill>
                  <a:schemeClr val="accent4"/>
                </a:solidFill>
                <a:latin typeface="+mj-lt"/>
                <a:ea typeface="Roboto Condensed" panose="02000000000000000000" pitchFamily="2" charset="0"/>
              </a:endParaRPr>
            </a:p>
          </p:txBody>
        </p:sp>
      </p:grpSp>
      <p:grpSp>
        <p:nvGrpSpPr>
          <p:cNvPr id="2" name="Part S"/>
          <p:cNvGrpSpPr/>
          <p:nvPr/>
        </p:nvGrpSpPr>
        <p:grpSpPr>
          <a:xfrm>
            <a:off x="9791696" y="3386672"/>
            <a:ext cx="4800587" cy="3899941"/>
            <a:chOff x="9791696" y="3386672"/>
            <a:chExt cx="4800587" cy="3899941"/>
          </a:xfrm>
        </p:grpSpPr>
        <p:sp>
          <p:nvSpPr>
            <p:cNvPr id="9" name="S arrow"/>
            <p:cNvSpPr/>
            <p:nvPr/>
          </p:nvSpPr>
          <p:spPr>
            <a:xfrm>
              <a:off x="9791696" y="3386672"/>
              <a:ext cx="4800587" cy="3899941"/>
            </a:xfrm>
            <a:custGeom>
              <a:avLst/>
              <a:gdLst/>
              <a:ahLst/>
              <a:cxnLst/>
              <a:rect l="0" t="0" r="0" b="0"/>
              <a:pathLst>
                <a:path w="4800587" h="3899941">
                  <a:moveTo>
                    <a:pt x="2400300" y="1272476"/>
                  </a:moveTo>
                  <a:cubicBezTo>
                    <a:pt x="1761350" y="1272476"/>
                    <a:pt x="1232395" y="801547"/>
                    <a:pt x="1141590" y="187858"/>
                  </a:cubicBezTo>
                  <a:cubicBezTo>
                    <a:pt x="1125677" y="80276"/>
                    <a:pt x="1034453" y="0"/>
                    <a:pt x="925715" y="0"/>
                  </a:cubicBezTo>
                  <a:lnTo>
                    <a:pt x="218046" y="0"/>
                  </a:lnTo>
                  <a:cubicBezTo>
                    <a:pt x="97624" y="0"/>
                    <a:pt x="0" y="97624"/>
                    <a:pt x="0" y="218046"/>
                  </a:cubicBezTo>
                  <a:lnTo>
                    <a:pt x="0" y="1352041"/>
                  </a:lnTo>
                  <a:cubicBezTo>
                    <a:pt x="0" y="1446542"/>
                    <a:pt x="37541" y="1537169"/>
                    <a:pt x="104368" y="1603984"/>
                  </a:cubicBezTo>
                  <a:lnTo>
                    <a:pt x="2400300" y="3899941"/>
                  </a:lnTo>
                  <a:lnTo>
                    <a:pt x="4696231" y="1603984"/>
                  </a:lnTo>
                  <a:cubicBezTo>
                    <a:pt x="4763046" y="1537169"/>
                    <a:pt x="4800587" y="1446542"/>
                    <a:pt x="4800587" y="1352041"/>
                  </a:cubicBezTo>
                  <a:lnTo>
                    <a:pt x="4800587" y="218046"/>
                  </a:lnTo>
                  <a:cubicBezTo>
                    <a:pt x="4800587" y="97624"/>
                    <a:pt x="4702975" y="0"/>
                    <a:pt x="4582541" y="0"/>
                  </a:cubicBezTo>
                  <a:lnTo>
                    <a:pt x="3874897" y="0"/>
                  </a:lnTo>
                  <a:cubicBezTo>
                    <a:pt x="3766146" y="0"/>
                    <a:pt x="3674935" y="80276"/>
                    <a:pt x="3659009" y="187845"/>
                  </a:cubicBezTo>
                  <a:cubicBezTo>
                    <a:pt x="3568204" y="801547"/>
                    <a:pt x="3039249" y="1272476"/>
                    <a:pt x="2400300" y="1272476"/>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33" name="S">
              <a:extLst>
                <a:ext uri="{FF2B5EF4-FFF2-40B4-BE49-F238E27FC236}">
                  <a16:creationId xmlns:a16="http://schemas.microsoft.com/office/drawing/2014/main" id="{C5CA9359-27FE-1540-8643-6AE5E9262233}"/>
                </a:ext>
              </a:extLst>
            </p:cNvPr>
            <p:cNvSpPr txBox="1"/>
            <p:nvPr/>
          </p:nvSpPr>
          <p:spPr>
            <a:xfrm>
              <a:off x="11423256" y="5196156"/>
              <a:ext cx="1537456" cy="1107996"/>
            </a:xfrm>
            <a:prstGeom prst="rect">
              <a:avLst/>
            </a:prstGeom>
            <a:noFill/>
            <a:ln>
              <a:noFill/>
            </a:ln>
          </p:spPr>
          <p:txBody>
            <a:bodyPr wrap="square" rtlCol="0">
              <a:spAutoFit/>
            </a:bodyPr>
            <a:lstStyle/>
            <a:p>
              <a:pPr algn="ctr"/>
              <a:r>
                <a:rPr lang="en" sz="6600">
                  <a:solidFill>
                    <a:schemeClr val="bg1"/>
                  </a:solidFill>
                  <a:latin typeface="+mj-lt"/>
                  <a:ea typeface="Roboto Condensed" panose="02000000000000000000" pitchFamily="2" charset="0"/>
                </a:rPr>
                <a:t>S</a:t>
              </a:r>
              <a:endParaRPr lang="ru-RU" sz="6600" dirty="0">
                <a:solidFill>
                  <a:schemeClr val="bg1"/>
                </a:solidFill>
                <a:latin typeface="+mj-lt"/>
                <a:ea typeface="Roboto Condensed" panose="02000000000000000000" pitchFamily="2" charset="0"/>
              </a:endParaRPr>
            </a:p>
          </p:txBody>
        </p:sp>
      </p:grpSp>
      <p:grpSp>
        <p:nvGrpSpPr>
          <p:cNvPr id="12" name="Part W"/>
          <p:cNvGrpSpPr/>
          <p:nvPr/>
        </p:nvGrpSpPr>
        <p:grpSpPr>
          <a:xfrm>
            <a:off x="12523148" y="5217477"/>
            <a:ext cx="3899942" cy="4800587"/>
            <a:chOff x="12523148" y="5217477"/>
            <a:chExt cx="3899942" cy="4800587"/>
          </a:xfrm>
        </p:grpSpPr>
        <p:sp>
          <p:nvSpPr>
            <p:cNvPr id="7" name="W arrow"/>
            <p:cNvSpPr/>
            <p:nvPr/>
          </p:nvSpPr>
          <p:spPr>
            <a:xfrm>
              <a:off x="12523148" y="5217477"/>
              <a:ext cx="3899942" cy="4800587"/>
            </a:xfrm>
            <a:custGeom>
              <a:avLst/>
              <a:gdLst/>
              <a:ahLst/>
              <a:cxnLst/>
              <a:rect l="0" t="0" r="0" b="0"/>
              <a:pathLst>
                <a:path w="3899941" h="4800587">
                  <a:moveTo>
                    <a:pt x="2627464" y="2400300"/>
                  </a:moveTo>
                  <a:cubicBezTo>
                    <a:pt x="2627464" y="1761337"/>
                    <a:pt x="3098393" y="1232395"/>
                    <a:pt x="3712095" y="1141590"/>
                  </a:cubicBezTo>
                  <a:cubicBezTo>
                    <a:pt x="3819677" y="1125677"/>
                    <a:pt x="3899941" y="1034465"/>
                    <a:pt x="3899941" y="925715"/>
                  </a:cubicBezTo>
                  <a:lnTo>
                    <a:pt x="3899941" y="218046"/>
                  </a:lnTo>
                  <a:cubicBezTo>
                    <a:pt x="3899941" y="97624"/>
                    <a:pt x="3802329" y="0"/>
                    <a:pt x="3681895" y="0"/>
                  </a:cubicBezTo>
                  <a:lnTo>
                    <a:pt x="2547899" y="0"/>
                  </a:lnTo>
                  <a:cubicBezTo>
                    <a:pt x="2453411" y="0"/>
                    <a:pt x="2362771" y="37541"/>
                    <a:pt x="2295956" y="104368"/>
                  </a:cubicBezTo>
                  <a:lnTo>
                    <a:pt x="0" y="2400300"/>
                  </a:lnTo>
                  <a:lnTo>
                    <a:pt x="2295956" y="4696231"/>
                  </a:lnTo>
                  <a:cubicBezTo>
                    <a:pt x="2362771" y="4763046"/>
                    <a:pt x="2453411" y="4800587"/>
                    <a:pt x="2547899" y="4800587"/>
                  </a:cubicBezTo>
                  <a:lnTo>
                    <a:pt x="3681895" y="4800587"/>
                  </a:lnTo>
                  <a:cubicBezTo>
                    <a:pt x="3802329" y="4800587"/>
                    <a:pt x="3899941" y="4702962"/>
                    <a:pt x="3899941" y="4582553"/>
                  </a:cubicBezTo>
                  <a:lnTo>
                    <a:pt x="3899941" y="3874896"/>
                  </a:lnTo>
                  <a:cubicBezTo>
                    <a:pt x="3899941" y="3766146"/>
                    <a:pt x="3819677" y="3674935"/>
                    <a:pt x="3712095" y="3659009"/>
                  </a:cubicBezTo>
                  <a:cubicBezTo>
                    <a:pt x="3098393" y="3568204"/>
                    <a:pt x="2627464" y="3039249"/>
                    <a:pt x="2627464" y="24003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34" name="W">
              <a:extLst>
                <a:ext uri="{FF2B5EF4-FFF2-40B4-BE49-F238E27FC236}">
                  <a16:creationId xmlns:a16="http://schemas.microsoft.com/office/drawing/2014/main" id="{C5CA9359-27FE-1540-8643-6AE5E9262233}"/>
                </a:ext>
              </a:extLst>
            </p:cNvPr>
            <p:cNvSpPr txBox="1"/>
            <p:nvPr/>
          </p:nvSpPr>
          <p:spPr>
            <a:xfrm>
              <a:off x="13314841" y="7131450"/>
              <a:ext cx="1537456" cy="1107996"/>
            </a:xfrm>
            <a:prstGeom prst="rect">
              <a:avLst/>
            </a:prstGeom>
            <a:noFill/>
            <a:ln>
              <a:noFill/>
            </a:ln>
          </p:spPr>
          <p:txBody>
            <a:bodyPr wrap="square" rtlCol="0">
              <a:spAutoFit/>
            </a:bodyPr>
            <a:lstStyle/>
            <a:p>
              <a:pPr algn="ctr"/>
              <a:r>
                <a:rPr lang="en" sz="6600">
                  <a:solidFill>
                    <a:schemeClr val="bg1"/>
                  </a:solidFill>
                  <a:latin typeface="+mj-lt"/>
                  <a:ea typeface="Roboto Condensed" panose="02000000000000000000" pitchFamily="2" charset="0"/>
                </a:rPr>
                <a:t>W</a:t>
              </a:r>
              <a:endParaRPr lang="ru-RU" sz="6600" dirty="0">
                <a:solidFill>
                  <a:schemeClr val="bg1"/>
                </a:solidFill>
                <a:latin typeface="+mj-lt"/>
                <a:ea typeface="Roboto Condensed" panose="02000000000000000000" pitchFamily="2" charset="0"/>
              </a:endParaRPr>
            </a:p>
          </p:txBody>
        </p:sp>
      </p:grpSp>
      <p:grpSp>
        <p:nvGrpSpPr>
          <p:cNvPr id="41" name="Part T"/>
          <p:cNvGrpSpPr/>
          <p:nvPr/>
        </p:nvGrpSpPr>
        <p:grpSpPr>
          <a:xfrm>
            <a:off x="7960903" y="5217466"/>
            <a:ext cx="3899929" cy="4800600"/>
            <a:chOff x="7960903" y="5217466"/>
            <a:chExt cx="3899929" cy="4800600"/>
          </a:xfrm>
        </p:grpSpPr>
        <p:sp>
          <p:nvSpPr>
            <p:cNvPr id="3" name="T arrow"/>
            <p:cNvSpPr/>
            <p:nvPr/>
          </p:nvSpPr>
          <p:spPr>
            <a:xfrm>
              <a:off x="7960903" y="5217466"/>
              <a:ext cx="3899929" cy="4800600"/>
            </a:xfrm>
            <a:custGeom>
              <a:avLst/>
              <a:gdLst/>
              <a:ahLst/>
              <a:cxnLst/>
              <a:rect l="0" t="0" r="0" b="0"/>
              <a:pathLst>
                <a:path w="3899928" h="4800600">
                  <a:moveTo>
                    <a:pt x="1272463" y="2400300"/>
                  </a:moveTo>
                  <a:cubicBezTo>
                    <a:pt x="1272463" y="3039262"/>
                    <a:pt x="801547" y="3568204"/>
                    <a:pt x="187845" y="3659009"/>
                  </a:cubicBezTo>
                  <a:cubicBezTo>
                    <a:pt x="80263" y="3674935"/>
                    <a:pt x="0" y="3766146"/>
                    <a:pt x="0" y="3874896"/>
                  </a:cubicBezTo>
                  <a:lnTo>
                    <a:pt x="0" y="4582566"/>
                  </a:lnTo>
                  <a:cubicBezTo>
                    <a:pt x="0" y="4702975"/>
                    <a:pt x="97612" y="4800600"/>
                    <a:pt x="218046" y="4800600"/>
                  </a:cubicBezTo>
                  <a:lnTo>
                    <a:pt x="1352029" y="4800600"/>
                  </a:lnTo>
                  <a:cubicBezTo>
                    <a:pt x="1446529" y="4800600"/>
                    <a:pt x="1537157" y="4763058"/>
                    <a:pt x="1603984" y="4696244"/>
                  </a:cubicBezTo>
                  <a:lnTo>
                    <a:pt x="3899928" y="2400300"/>
                  </a:lnTo>
                  <a:lnTo>
                    <a:pt x="1603984" y="104368"/>
                  </a:lnTo>
                  <a:cubicBezTo>
                    <a:pt x="1537157" y="37553"/>
                    <a:pt x="1446529" y="0"/>
                    <a:pt x="1352029" y="0"/>
                  </a:cubicBezTo>
                  <a:lnTo>
                    <a:pt x="218046" y="0"/>
                  </a:lnTo>
                  <a:cubicBezTo>
                    <a:pt x="97612" y="0"/>
                    <a:pt x="0" y="97624"/>
                    <a:pt x="0" y="218046"/>
                  </a:cubicBezTo>
                  <a:lnTo>
                    <a:pt x="0" y="925715"/>
                  </a:lnTo>
                  <a:cubicBezTo>
                    <a:pt x="0" y="1034465"/>
                    <a:pt x="80263" y="1125677"/>
                    <a:pt x="187845" y="1141602"/>
                  </a:cubicBezTo>
                  <a:cubicBezTo>
                    <a:pt x="801547" y="1232407"/>
                    <a:pt x="1272463" y="1761350"/>
                    <a:pt x="1272463" y="240030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35" name="T">
              <a:extLst>
                <a:ext uri="{FF2B5EF4-FFF2-40B4-BE49-F238E27FC236}">
                  <a16:creationId xmlns:a16="http://schemas.microsoft.com/office/drawing/2014/main" id="{C5CA9359-27FE-1540-8643-6AE5E9262233}"/>
                </a:ext>
              </a:extLst>
            </p:cNvPr>
            <p:cNvSpPr txBox="1"/>
            <p:nvPr/>
          </p:nvSpPr>
          <p:spPr>
            <a:xfrm>
              <a:off x="9417689" y="7131450"/>
              <a:ext cx="1537456" cy="1107996"/>
            </a:xfrm>
            <a:prstGeom prst="rect">
              <a:avLst/>
            </a:prstGeom>
            <a:noFill/>
            <a:ln>
              <a:noFill/>
            </a:ln>
          </p:spPr>
          <p:txBody>
            <a:bodyPr wrap="square" rtlCol="0">
              <a:spAutoFit/>
            </a:bodyPr>
            <a:lstStyle/>
            <a:p>
              <a:pPr algn="ctr"/>
              <a:r>
                <a:rPr lang="en" sz="6600">
                  <a:solidFill>
                    <a:schemeClr val="bg1"/>
                  </a:solidFill>
                  <a:latin typeface="+mj-lt"/>
                  <a:ea typeface="Roboto Condensed" panose="02000000000000000000" pitchFamily="2" charset="0"/>
                </a:rPr>
                <a:t>T</a:t>
              </a:r>
              <a:endParaRPr lang="ru-RU" sz="6600" dirty="0">
                <a:solidFill>
                  <a:schemeClr val="bg1"/>
                </a:solidFill>
                <a:latin typeface="+mj-lt"/>
                <a:ea typeface="Roboto Condensed" panose="02000000000000000000" pitchFamily="2" charset="0"/>
              </a:endParaRPr>
            </a:p>
          </p:txBody>
        </p:sp>
      </p:grpSp>
      <p:grpSp>
        <p:nvGrpSpPr>
          <p:cNvPr id="13" name="Part O"/>
          <p:cNvGrpSpPr/>
          <p:nvPr/>
        </p:nvGrpSpPr>
        <p:grpSpPr>
          <a:xfrm>
            <a:off x="9791696" y="7948930"/>
            <a:ext cx="4800587" cy="3899941"/>
            <a:chOff x="9791696" y="7948930"/>
            <a:chExt cx="4800587" cy="3899941"/>
          </a:xfrm>
        </p:grpSpPr>
        <p:sp>
          <p:nvSpPr>
            <p:cNvPr id="5" name="O arrow"/>
            <p:cNvSpPr/>
            <p:nvPr/>
          </p:nvSpPr>
          <p:spPr>
            <a:xfrm>
              <a:off x="9791696" y="7948930"/>
              <a:ext cx="4800587" cy="3899941"/>
            </a:xfrm>
            <a:custGeom>
              <a:avLst/>
              <a:gdLst/>
              <a:ahLst/>
              <a:cxnLst/>
              <a:rect l="0" t="0" r="0" b="0"/>
              <a:pathLst>
                <a:path w="4800587" h="3899941">
                  <a:moveTo>
                    <a:pt x="2400287" y="2627464"/>
                  </a:moveTo>
                  <a:cubicBezTo>
                    <a:pt x="3039249" y="2627464"/>
                    <a:pt x="3568204" y="3098393"/>
                    <a:pt x="3658997" y="3712095"/>
                  </a:cubicBezTo>
                  <a:cubicBezTo>
                    <a:pt x="3674910" y="3819677"/>
                    <a:pt x="3766134" y="3899941"/>
                    <a:pt x="3874871" y="3899941"/>
                  </a:cubicBezTo>
                  <a:lnTo>
                    <a:pt x="4582541" y="3899941"/>
                  </a:lnTo>
                  <a:cubicBezTo>
                    <a:pt x="4702975" y="3899941"/>
                    <a:pt x="4800587" y="3802329"/>
                    <a:pt x="4800587" y="3681907"/>
                  </a:cubicBezTo>
                  <a:lnTo>
                    <a:pt x="4800587" y="2547899"/>
                  </a:lnTo>
                  <a:cubicBezTo>
                    <a:pt x="4800587" y="2453411"/>
                    <a:pt x="4763046" y="2362784"/>
                    <a:pt x="4696231" y="2295956"/>
                  </a:cubicBezTo>
                  <a:lnTo>
                    <a:pt x="2400287" y="0"/>
                  </a:lnTo>
                  <a:lnTo>
                    <a:pt x="104355" y="2295956"/>
                  </a:lnTo>
                  <a:cubicBezTo>
                    <a:pt x="37541" y="2362784"/>
                    <a:pt x="0" y="2453398"/>
                    <a:pt x="0" y="2547899"/>
                  </a:cubicBezTo>
                  <a:lnTo>
                    <a:pt x="0" y="3681907"/>
                  </a:lnTo>
                  <a:cubicBezTo>
                    <a:pt x="0" y="3802329"/>
                    <a:pt x="97624" y="3899941"/>
                    <a:pt x="218046" y="3899941"/>
                  </a:cubicBezTo>
                  <a:lnTo>
                    <a:pt x="925715" y="3899941"/>
                  </a:lnTo>
                  <a:cubicBezTo>
                    <a:pt x="1034453" y="3899941"/>
                    <a:pt x="1125677" y="3819677"/>
                    <a:pt x="1141590" y="3712095"/>
                  </a:cubicBezTo>
                  <a:cubicBezTo>
                    <a:pt x="1232382" y="3098393"/>
                    <a:pt x="1761350" y="2627464"/>
                    <a:pt x="2400287" y="2627464"/>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36" name="O">
              <a:extLst>
                <a:ext uri="{FF2B5EF4-FFF2-40B4-BE49-F238E27FC236}">
                  <a16:creationId xmlns:a16="http://schemas.microsoft.com/office/drawing/2014/main" id="{C5CA9359-27FE-1540-8643-6AE5E9262233}"/>
                </a:ext>
              </a:extLst>
            </p:cNvPr>
            <p:cNvSpPr txBox="1"/>
            <p:nvPr/>
          </p:nvSpPr>
          <p:spPr>
            <a:xfrm>
              <a:off x="11423256" y="8962726"/>
              <a:ext cx="1537456" cy="1107996"/>
            </a:xfrm>
            <a:prstGeom prst="rect">
              <a:avLst/>
            </a:prstGeom>
            <a:noFill/>
            <a:ln>
              <a:noFill/>
            </a:ln>
          </p:spPr>
          <p:txBody>
            <a:bodyPr wrap="square" rtlCol="0">
              <a:spAutoFit/>
            </a:bodyPr>
            <a:lstStyle/>
            <a:p>
              <a:pPr algn="ctr"/>
              <a:r>
                <a:rPr lang="en" sz="6600">
                  <a:solidFill>
                    <a:schemeClr val="bg1"/>
                  </a:solidFill>
                  <a:latin typeface="+mj-lt"/>
                  <a:ea typeface="Roboto Condensed" panose="02000000000000000000" pitchFamily="2" charset="0"/>
                </a:rPr>
                <a:t>O</a:t>
              </a:r>
              <a:endParaRPr lang="ru-RU" sz="6600" dirty="0">
                <a:solidFill>
                  <a:schemeClr val="bg1"/>
                </a:solidFill>
                <a:latin typeface="+mj-lt"/>
                <a:ea typeface="Roboto Condensed" panose="02000000000000000000" pitchFamily="2" charset="0"/>
              </a:endParaRPr>
            </a:p>
          </p:txBody>
        </p:sp>
      </p:grpSp>
      <p:pic>
        <p:nvPicPr>
          <p:cNvPr id="37" name="Icon S">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96982" y="2891653"/>
            <a:ext cx="990038" cy="990038"/>
          </a:xfrm>
          <a:prstGeom prst="rect">
            <a:avLst/>
          </a:prstGeom>
          <a:effectLst/>
        </p:spPr>
      </p:pic>
      <p:pic>
        <p:nvPicPr>
          <p:cNvPr id="38" name="Icon W">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928071" y="7114551"/>
            <a:ext cx="990038" cy="990038"/>
          </a:xfrm>
          <a:prstGeom prst="rect">
            <a:avLst/>
          </a:prstGeom>
          <a:effectLst/>
        </p:spPr>
      </p:pic>
      <p:pic>
        <p:nvPicPr>
          <p:cNvPr id="39" name="Icon O">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96982" y="11353852"/>
            <a:ext cx="990038" cy="990038"/>
          </a:xfrm>
          <a:prstGeom prst="rect">
            <a:avLst/>
          </a:prstGeom>
          <a:effectLst/>
        </p:spPr>
      </p:pic>
      <p:pic>
        <p:nvPicPr>
          <p:cNvPr id="40" name="Icon T">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465884" y="7114551"/>
            <a:ext cx="990038" cy="990038"/>
          </a:xfrm>
          <a:prstGeom prst="rect">
            <a:avLst/>
          </a:prstGeom>
          <a:effectLst/>
        </p:spPr>
      </p:pic>
      <p:sp>
        <p:nvSpPr>
          <p:cNvPr id="11" name="Transparent circle"/>
          <p:cNvSpPr/>
          <p:nvPr/>
        </p:nvSpPr>
        <p:spPr>
          <a:xfrm>
            <a:off x="11182457" y="6608229"/>
            <a:ext cx="2019085" cy="2019084"/>
          </a:xfrm>
          <a:custGeom>
            <a:avLst/>
            <a:gdLst/>
            <a:ahLst/>
            <a:cxnLst/>
            <a:rect l="0" t="0" r="0" b="0"/>
            <a:pathLst>
              <a:path w="2019084" h="2019084">
                <a:moveTo>
                  <a:pt x="0" y="1009548"/>
                </a:moveTo>
                <a:cubicBezTo>
                  <a:pt x="0" y="451993"/>
                  <a:pt x="451993" y="0"/>
                  <a:pt x="1009535" y="0"/>
                </a:cubicBezTo>
                <a:cubicBezTo>
                  <a:pt x="1567103" y="0"/>
                  <a:pt x="2019084" y="451993"/>
                  <a:pt x="2019084" y="1009548"/>
                </a:cubicBezTo>
                <a:cubicBezTo>
                  <a:pt x="2019084" y="1567103"/>
                  <a:pt x="1567103" y="2019084"/>
                  <a:pt x="1009535" y="2019084"/>
                </a:cubicBezTo>
                <a:cubicBezTo>
                  <a:pt x="451993" y="2019084"/>
                  <a:pt x="0" y="1567103"/>
                  <a:pt x="0" y="1009548"/>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peech A"/>
          <p:cNvSpPr/>
          <p:nvPr/>
        </p:nvSpPr>
        <p:spPr>
          <a:xfrm>
            <a:off x="2324087" y="4005111"/>
            <a:ext cx="4319740" cy="5951029"/>
          </a:xfrm>
          <a:custGeom>
            <a:avLst/>
            <a:gdLst/>
            <a:ahLst/>
            <a:cxnLst/>
            <a:rect l="0" t="0" r="0" b="0"/>
            <a:pathLst>
              <a:path w="4319739" h="5951029">
                <a:moveTo>
                  <a:pt x="3640886" y="0"/>
                </a:moveTo>
                <a:lnTo>
                  <a:pt x="678865" y="0"/>
                </a:lnTo>
                <a:cubicBezTo>
                  <a:pt x="305485" y="0"/>
                  <a:pt x="0" y="305485"/>
                  <a:pt x="0" y="678853"/>
                </a:cubicBezTo>
                <a:lnTo>
                  <a:pt x="0" y="4866043"/>
                </a:lnTo>
                <a:cubicBezTo>
                  <a:pt x="0" y="5239423"/>
                  <a:pt x="305485" y="5544896"/>
                  <a:pt x="678865" y="5544896"/>
                </a:cubicBezTo>
                <a:lnTo>
                  <a:pt x="1710563" y="5544896"/>
                </a:lnTo>
                <a:lnTo>
                  <a:pt x="2063877" y="5898222"/>
                </a:lnTo>
                <a:cubicBezTo>
                  <a:pt x="2116670" y="5951029"/>
                  <a:pt x="2203069" y="5951029"/>
                  <a:pt x="2255875" y="5898222"/>
                </a:cubicBezTo>
                <a:lnTo>
                  <a:pt x="2609202" y="5544896"/>
                </a:lnTo>
                <a:lnTo>
                  <a:pt x="3640886" y="5544896"/>
                </a:lnTo>
                <a:cubicBezTo>
                  <a:pt x="4014254" y="5544896"/>
                  <a:pt x="4319739" y="5239423"/>
                  <a:pt x="4319739" y="4866043"/>
                </a:cubicBezTo>
                <a:lnTo>
                  <a:pt x="4319739" y="678853"/>
                </a:lnTo>
                <a:cubicBezTo>
                  <a:pt x="4319739" y="305485"/>
                  <a:pt x="4014254" y="0"/>
                  <a:pt x="3640886" y="0"/>
                </a:cubicBezTo>
                <a:close/>
              </a:path>
            </a:pathLst>
          </a:custGeom>
          <a:solidFill>
            <a:schemeClr val="accent1">
              <a:alpha val="90000"/>
            </a:schemeClr>
          </a:solidFill>
          <a:ln w="12700" cap="flat" cmpd="sng">
            <a:noFill/>
            <a:prstDash val="solid"/>
            <a:miter lim="800000"/>
          </a:ln>
        </p:spPr>
        <p:txBody>
          <a:bodyPr anchor="ctr">
            <a:spAutoFit/>
          </a:bodyPr>
          <a:lstStyle/>
          <a:p>
            <a:pPr algn="ctr"/>
            <a:endParaRPr lang="en-US"/>
          </a:p>
        </p:txBody>
      </p:sp>
      <p:grpSp>
        <p:nvGrpSpPr>
          <p:cNvPr id="33" name="Arrow A"/>
          <p:cNvGrpSpPr/>
          <p:nvPr/>
        </p:nvGrpSpPr>
        <p:grpSpPr>
          <a:xfrm>
            <a:off x="3536024" y="4525215"/>
            <a:ext cx="1895885" cy="317500"/>
            <a:chOff x="3536024" y="4525215"/>
            <a:chExt cx="1895885" cy="317500"/>
          </a:xfrm>
        </p:grpSpPr>
        <p:sp>
          <p:nvSpPr>
            <p:cNvPr id="21" name="Line 21"/>
            <p:cNvSpPr/>
            <p:nvPr/>
          </p:nvSpPr>
          <p:spPr>
            <a:xfrm>
              <a:off x="3536024" y="4683965"/>
              <a:ext cx="1895881" cy="0"/>
            </a:xfrm>
            <a:prstGeom prst="line">
              <a:avLst/>
            </a:prstGeom>
            <a:noFill/>
            <a:ln w="50800" cap="rnd" cmpd="sng">
              <a:solidFill>
                <a:srgbClr val="FFFFFF">
                  <a:alpha val="100000"/>
                </a:srgbClr>
              </a:solidFill>
              <a:prstDash val="solid"/>
              <a:round/>
            </a:ln>
          </p:spPr>
          <p:txBody>
            <a:bodyPr anchor="ctr">
              <a:spAutoFit/>
            </a:bodyPr>
            <a:lstStyle/>
            <a:p>
              <a:pPr algn="ctr"/>
              <a:endParaRPr lang="en-US"/>
            </a:p>
          </p:txBody>
        </p:sp>
        <p:sp>
          <p:nvSpPr>
            <p:cNvPr id="22" name="Free Form 22"/>
            <p:cNvSpPr/>
            <p:nvPr/>
          </p:nvSpPr>
          <p:spPr>
            <a:xfrm>
              <a:off x="5273159" y="4525215"/>
              <a:ext cx="158750" cy="317500"/>
            </a:xfrm>
            <a:custGeom>
              <a:avLst/>
              <a:gdLst/>
              <a:ahLst/>
              <a:cxnLst/>
              <a:rect l="0" t="0" r="0" b="0"/>
              <a:pathLst>
                <a:path w="158750" h="317500">
                  <a:moveTo>
                    <a:pt x="0" y="0"/>
                  </a:moveTo>
                  <a:lnTo>
                    <a:pt x="158750" y="158750"/>
                  </a:lnTo>
                  <a:lnTo>
                    <a:pt x="0" y="317500"/>
                  </a:lnTo>
                </a:path>
              </a:pathLst>
            </a:custGeom>
            <a:noFill/>
            <a:ln w="50800" cap="rnd" cmpd="sng">
              <a:solidFill>
                <a:srgbClr val="FFFFFF">
                  <a:alpha val="100000"/>
                </a:srgbClr>
              </a:solidFill>
              <a:prstDash val="solid"/>
              <a:round/>
            </a:ln>
          </p:spPr>
          <p:txBody>
            <a:bodyPr anchor="ctr">
              <a:spAutoFit/>
            </a:bodyPr>
            <a:lstStyle/>
            <a:p>
              <a:pPr algn="ctr"/>
              <a:endParaRPr lang="en-US"/>
            </a:p>
          </p:txBody>
        </p:sp>
      </p:grpSp>
      <p:sp>
        <p:nvSpPr>
          <p:cNvPr id="2" name="Circle A"/>
          <p:cNvSpPr/>
          <p:nvPr/>
        </p:nvSpPr>
        <p:spPr>
          <a:xfrm>
            <a:off x="4244797" y="10449991"/>
            <a:ext cx="478345" cy="478333"/>
          </a:xfrm>
          <a:custGeom>
            <a:avLst/>
            <a:gdLst/>
            <a:ahLst/>
            <a:cxnLst/>
            <a:rect l="0" t="0" r="0" b="0"/>
            <a:pathLst>
              <a:path w="478345" h="478332">
                <a:moveTo>
                  <a:pt x="0" y="239166"/>
                </a:moveTo>
                <a:cubicBezTo>
                  <a:pt x="0" y="371246"/>
                  <a:pt x="107086" y="478332"/>
                  <a:pt x="239179" y="478332"/>
                </a:cubicBezTo>
                <a:lnTo>
                  <a:pt x="239179" y="478332"/>
                </a:lnTo>
                <a:cubicBezTo>
                  <a:pt x="371259" y="478332"/>
                  <a:pt x="478345" y="371246"/>
                  <a:pt x="478345" y="239166"/>
                </a:cubicBezTo>
                <a:lnTo>
                  <a:pt x="478345" y="239166"/>
                </a:lnTo>
                <a:cubicBezTo>
                  <a:pt x="478345" y="107073"/>
                  <a:pt x="371259" y="0"/>
                  <a:pt x="239179" y="0"/>
                </a:cubicBezTo>
                <a:lnTo>
                  <a:pt x="239179" y="0"/>
                </a:lnTo>
                <a:cubicBezTo>
                  <a:pt x="107086" y="0"/>
                  <a:pt x="0" y="107073"/>
                  <a:pt x="0" y="239166"/>
                </a:cubicBezTo>
                <a:close/>
              </a:path>
            </a:pathLst>
          </a:custGeom>
          <a:gradFill flip="none" rotWithShape="1">
            <a:gsLst>
              <a:gs pos="0">
                <a:schemeClr val="accent1">
                  <a:lumMod val="50000"/>
                </a:schemeClr>
              </a:gs>
              <a:gs pos="100000">
                <a:schemeClr val="accent1"/>
              </a:gs>
            </a:gsLst>
            <a:path path="circle">
              <a:fillToRect l="50000" t="50000" r="50000" b="50000"/>
            </a:path>
            <a:tileRect/>
          </a:gradFill>
          <a:ln w="12700" cap="flat" cmpd="sng">
            <a:noFill/>
            <a:prstDash val="solid"/>
            <a:miter lim="800000"/>
          </a:ln>
        </p:spPr>
        <p:txBody>
          <a:bodyPr anchor="ctr">
            <a:spAutoFit/>
          </a:bodyPr>
          <a:lstStyle/>
          <a:p>
            <a:pPr algn="ctr"/>
            <a:endParaRPr lang="en-US"/>
          </a:p>
        </p:txBody>
      </p:sp>
      <p:sp>
        <p:nvSpPr>
          <p:cNvPr id="17" name="Speech B"/>
          <p:cNvSpPr/>
          <p:nvPr/>
        </p:nvSpPr>
        <p:spPr>
          <a:xfrm>
            <a:off x="6178102" y="4005111"/>
            <a:ext cx="4319740" cy="5951029"/>
          </a:xfrm>
          <a:custGeom>
            <a:avLst/>
            <a:gdLst/>
            <a:ahLst/>
            <a:cxnLst/>
            <a:rect l="0" t="0" r="0" b="0"/>
            <a:pathLst>
              <a:path w="4319739" h="5951029">
                <a:moveTo>
                  <a:pt x="3640886" y="0"/>
                </a:moveTo>
                <a:lnTo>
                  <a:pt x="678865" y="0"/>
                </a:lnTo>
                <a:cubicBezTo>
                  <a:pt x="305485" y="0"/>
                  <a:pt x="0" y="305485"/>
                  <a:pt x="0" y="678853"/>
                </a:cubicBezTo>
                <a:lnTo>
                  <a:pt x="0" y="4866043"/>
                </a:lnTo>
                <a:cubicBezTo>
                  <a:pt x="0" y="5239423"/>
                  <a:pt x="305485" y="5544896"/>
                  <a:pt x="678865" y="5544896"/>
                </a:cubicBezTo>
                <a:lnTo>
                  <a:pt x="1710550" y="5544896"/>
                </a:lnTo>
                <a:lnTo>
                  <a:pt x="2063864" y="5898222"/>
                </a:lnTo>
                <a:cubicBezTo>
                  <a:pt x="2116670" y="5951029"/>
                  <a:pt x="2203068" y="5951029"/>
                  <a:pt x="2255888" y="5898222"/>
                </a:cubicBezTo>
                <a:lnTo>
                  <a:pt x="2609202" y="5544896"/>
                </a:lnTo>
                <a:lnTo>
                  <a:pt x="3640886" y="5544896"/>
                </a:lnTo>
                <a:cubicBezTo>
                  <a:pt x="4014254" y="5544896"/>
                  <a:pt x="4319739" y="5239423"/>
                  <a:pt x="4319739" y="4866043"/>
                </a:cubicBezTo>
                <a:lnTo>
                  <a:pt x="4319739" y="678853"/>
                </a:lnTo>
                <a:cubicBezTo>
                  <a:pt x="4319739" y="305485"/>
                  <a:pt x="4014254" y="0"/>
                  <a:pt x="3640886" y="0"/>
                </a:cubicBezTo>
                <a:close/>
              </a:path>
            </a:pathLst>
          </a:custGeom>
          <a:solidFill>
            <a:schemeClr val="accent2">
              <a:alpha val="90000"/>
            </a:schemeClr>
          </a:solidFill>
          <a:ln w="12700" cap="flat" cmpd="sng">
            <a:noFill/>
            <a:prstDash val="solid"/>
            <a:miter lim="800000"/>
          </a:ln>
        </p:spPr>
        <p:txBody>
          <a:bodyPr anchor="ctr">
            <a:spAutoFit/>
          </a:bodyPr>
          <a:lstStyle/>
          <a:p>
            <a:pPr algn="ctr"/>
            <a:endParaRPr lang="en-US"/>
          </a:p>
        </p:txBody>
      </p:sp>
      <p:grpSp>
        <p:nvGrpSpPr>
          <p:cNvPr id="34" name="Arrow B"/>
          <p:cNvGrpSpPr/>
          <p:nvPr/>
        </p:nvGrpSpPr>
        <p:grpSpPr>
          <a:xfrm>
            <a:off x="7390052" y="4525215"/>
            <a:ext cx="1895860" cy="317500"/>
            <a:chOff x="7390052" y="4525215"/>
            <a:chExt cx="1895860" cy="317500"/>
          </a:xfrm>
        </p:grpSpPr>
        <p:sp>
          <p:nvSpPr>
            <p:cNvPr id="18" name="Line 18"/>
            <p:cNvSpPr/>
            <p:nvPr/>
          </p:nvSpPr>
          <p:spPr>
            <a:xfrm>
              <a:off x="7390052" y="4683965"/>
              <a:ext cx="1895856" cy="0"/>
            </a:xfrm>
            <a:prstGeom prst="line">
              <a:avLst/>
            </a:prstGeom>
            <a:noFill/>
            <a:ln w="50800" cap="rnd" cmpd="sng">
              <a:solidFill>
                <a:srgbClr val="FFFFFF">
                  <a:alpha val="100000"/>
                </a:srgbClr>
              </a:solidFill>
              <a:prstDash val="solid"/>
              <a:round/>
            </a:ln>
          </p:spPr>
          <p:txBody>
            <a:bodyPr anchor="ctr">
              <a:spAutoFit/>
            </a:bodyPr>
            <a:lstStyle/>
            <a:p>
              <a:pPr algn="ctr"/>
              <a:endParaRPr lang="en-US"/>
            </a:p>
          </p:txBody>
        </p:sp>
        <p:sp>
          <p:nvSpPr>
            <p:cNvPr id="19" name="Free Form 19"/>
            <p:cNvSpPr/>
            <p:nvPr/>
          </p:nvSpPr>
          <p:spPr>
            <a:xfrm>
              <a:off x="9127162" y="4525215"/>
              <a:ext cx="158750" cy="317500"/>
            </a:xfrm>
            <a:custGeom>
              <a:avLst/>
              <a:gdLst/>
              <a:ahLst/>
              <a:cxnLst/>
              <a:rect l="0" t="0" r="0" b="0"/>
              <a:pathLst>
                <a:path w="158750" h="317500">
                  <a:moveTo>
                    <a:pt x="0" y="0"/>
                  </a:moveTo>
                  <a:lnTo>
                    <a:pt x="158750" y="158750"/>
                  </a:lnTo>
                  <a:lnTo>
                    <a:pt x="0" y="317500"/>
                  </a:lnTo>
                </a:path>
              </a:pathLst>
            </a:custGeom>
            <a:noFill/>
            <a:ln w="50800" cap="rnd" cmpd="sng">
              <a:solidFill>
                <a:srgbClr val="FFFFFF">
                  <a:alpha val="100000"/>
                </a:srgbClr>
              </a:solidFill>
              <a:prstDash val="solid"/>
              <a:round/>
            </a:ln>
          </p:spPr>
          <p:txBody>
            <a:bodyPr anchor="ctr">
              <a:spAutoFit/>
            </a:bodyPr>
            <a:lstStyle/>
            <a:p>
              <a:pPr algn="ctr"/>
              <a:endParaRPr lang="en-US"/>
            </a:p>
          </p:txBody>
        </p:sp>
      </p:grpSp>
      <p:sp>
        <p:nvSpPr>
          <p:cNvPr id="3" name="Circle B"/>
          <p:cNvSpPr/>
          <p:nvPr/>
        </p:nvSpPr>
        <p:spPr>
          <a:xfrm>
            <a:off x="8098802" y="10449991"/>
            <a:ext cx="478333" cy="478333"/>
          </a:xfrm>
          <a:custGeom>
            <a:avLst/>
            <a:gdLst/>
            <a:ahLst/>
            <a:cxnLst/>
            <a:rect l="0" t="0" r="0" b="0"/>
            <a:pathLst>
              <a:path w="478332" h="478332">
                <a:moveTo>
                  <a:pt x="0" y="239166"/>
                </a:moveTo>
                <a:cubicBezTo>
                  <a:pt x="0" y="371246"/>
                  <a:pt x="107086" y="478332"/>
                  <a:pt x="239191" y="478332"/>
                </a:cubicBezTo>
                <a:lnTo>
                  <a:pt x="239191" y="478332"/>
                </a:lnTo>
                <a:cubicBezTo>
                  <a:pt x="371271" y="478332"/>
                  <a:pt x="478332" y="371246"/>
                  <a:pt x="478332" y="239166"/>
                </a:cubicBezTo>
                <a:lnTo>
                  <a:pt x="478332" y="239166"/>
                </a:lnTo>
                <a:cubicBezTo>
                  <a:pt x="478332" y="107073"/>
                  <a:pt x="371271" y="0"/>
                  <a:pt x="239191" y="0"/>
                </a:cubicBezTo>
                <a:lnTo>
                  <a:pt x="239191" y="0"/>
                </a:lnTo>
                <a:cubicBezTo>
                  <a:pt x="107086" y="0"/>
                  <a:pt x="0" y="107073"/>
                  <a:pt x="0" y="239166"/>
                </a:cubicBezTo>
                <a:close/>
              </a:path>
            </a:pathLst>
          </a:custGeom>
          <a:gradFill flip="none" rotWithShape="1">
            <a:gsLst>
              <a:gs pos="0">
                <a:schemeClr val="accent2">
                  <a:lumMod val="50000"/>
                </a:schemeClr>
              </a:gs>
              <a:gs pos="100000">
                <a:schemeClr val="accent2"/>
              </a:gs>
            </a:gsLst>
            <a:path path="circle">
              <a:fillToRect l="50000" t="50000" r="50000" b="50000"/>
            </a:path>
            <a:tileRect/>
          </a:gradFill>
          <a:ln w="12700" cap="flat" cmpd="sng">
            <a:noFill/>
            <a:prstDash val="solid"/>
            <a:miter lim="800000"/>
          </a:ln>
        </p:spPr>
        <p:txBody>
          <a:bodyPr anchor="ctr">
            <a:spAutoFit/>
          </a:bodyPr>
          <a:lstStyle/>
          <a:p>
            <a:pPr algn="ctr"/>
            <a:endParaRPr lang="en-US"/>
          </a:p>
        </p:txBody>
      </p:sp>
      <p:sp>
        <p:nvSpPr>
          <p:cNvPr id="14" name="Speech C"/>
          <p:cNvSpPr/>
          <p:nvPr/>
        </p:nvSpPr>
        <p:spPr>
          <a:xfrm>
            <a:off x="10032118" y="4005111"/>
            <a:ext cx="4319753" cy="5951029"/>
          </a:xfrm>
          <a:custGeom>
            <a:avLst/>
            <a:gdLst/>
            <a:ahLst/>
            <a:cxnLst/>
            <a:rect l="0" t="0" r="0" b="0"/>
            <a:pathLst>
              <a:path w="4319752" h="5951029">
                <a:moveTo>
                  <a:pt x="3640886" y="0"/>
                </a:moveTo>
                <a:lnTo>
                  <a:pt x="678878" y="0"/>
                </a:lnTo>
                <a:cubicBezTo>
                  <a:pt x="305498" y="0"/>
                  <a:pt x="0" y="305485"/>
                  <a:pt x="0" y="678853"/>
                </a:cubicBezTo>
                <a:lnTo>
                  <a:pt x="0" y="4866043"/>
                </a:lnTo>
                <a:cubicBezTo>
                  <a:pt x="0" y="5239423"/>
                  <a:pt x="305498" y="5544896"/>
                  <a:pt x="678878" y="5544896"/>
                </a:cubicBezTo>
                <a:lnTo>
                  <a:pt x="1710550" y="5544896"/>
                </a:lnTo>
                <a:lnTo>
                  <a:pt x="2063864" y="5898222"/>
                </a:lnTo>
                <a:cubicBezTo>
                  <a:pt x="2116670" y="5951029"/>
                  <a:pt x="2203081" y="5951029"/>
                  <a:pt x="2255888" y="5898222"/>
                </a:cubicBezTo>
                <a:lnTo>
                  <a:pt x="2609214" y="5544896"/>
                </a:lnTo>
                <a:lnTo>
                  <a:pt x="3640886" y="5544896"/>
                </a:lnTo>
                <a:cubicBezTo>
                  <a:pt x="4014254" y="5544896"/>
                  <a:pt x="4319752" y="5239423"/>
                  <a:pt x="4319752" y="4866043"/>
                </a:cubicBezTo>
                <a:lnTo>
                  <a:pt x="4319752" y="678853"/>
                </a:lnTo>
                <a:cubicBezTo>
                  <a:pt x="4319752" y="305485"/>
                  <a:pt x="4014254" y="0"/>
                  <a:pt x="3640886" y="0"/>
                </a:cubicBezTo>
                <a:close/>
              </a:path>
            </a:pathLst>
          </a:custGeom>
          <a:solidFill>
            <a:schemeClr val="accent3">
              <a:alpha val="90000"/>
            </a:schemeClr>
          </a:solidFill>
          <a:ln w="12700" cap="flat" cmpd="sng">
            <a:noFill/>
            <a:prstDash val="solid"/>
            <a:miter lim="800000"/>
          </a:ln>
        </p:spPr>
        <p:txBody>
          <a:bodyPr anchor="ctr">
            <a:spAutoFit/>
          </a:bodyPr>
          <a:lstStyle/>
          <a:p>
            <a:pPr algn="ctr"/>
            <a:endParaRPr lang="en-US"/>
          </a:p>
        </p:txBody>
      </p:sp>
      <p:grpSp>
        <p:nvGrpSpPr>
          <p:cNvPr id="35" name="Arrow C"/>
          <p:cNvGrpSpPr/>
          <p:nvPr/>
        </p:nvGrpSpPr>
        <p:grpSpPr>
          <a:xfrm>
            <a:off x="11244068" y="4525215"/>
            <a:ext cx="1895859" cy="317500"/>
            <a:chOff x="11244068" y="4525215"/>
            <a:chExt cx="1895859" cy="317500"/>
          </a:xfrm>
        </p:grpSpPr>
        <p:sp>
          <p:nvSpPr>
            <p:cNvPr id="15" name="Line 15"/>
            <p:cNvSpPr/>
            <p:nvPr/>
          </p:nvSpPr>
          <p:spPr>
            <a:xfrm>
              <a:off x="11244068" y="4683965"/>
              <a:ext cx="1895856" cy="0"/>
            </a:xfrm>
            <a:prstGeom prst="line">
              <a:avLst/>
            </a:prstGeom>
            <a:noFill/>
            <a:ln w="50800" cap="rnd" cmpd="sng">
              <a:solidFill>
                <a:srgbClr val="FFFFFF">
                  <a:alpha val="100000"/>
                </a:srgbClr>
              </a:solidFill>
              <a:prstDash val="solid"/>
              <a:round/>
            </a:ln>
          </p:spPr>
          <p:txBody>
            <a:bodyPr anchor="ctr">
              <a:spAutoFit/>
            </a:bodyPr>
            <a:lstStyle/>
            <a:p>
              <a:pPr algn="ctr"/>
              <a:endParaRPr lang="en-US"/>
            </a:p>
          </p:txBody>
        </p:sp>
        <p:sp>
          <p:nvSpPr>
            <p:cNvPr id="16" name="Free Form 16"/>
            <p:cNvSpPr/>
            <p:nvPr/>
          </p:nvSpPr>
          <p:spPr>
            <a:xfrm>
              <a:off x="12981178" y="4525215"/>
              <a:ext cx="158749" cy="317500"/>
            </a:xfrm>
            <a:custGeom>
              <a:avLst/>
              <a:gdLst/>
              <a:ahLst/>
              <a:cxnLst/>
              <a:rect l="0" t="0" r="0" b="0"/>
              <a:pathLst>
                <a:path w="158749" h="317500">
                  <a:moveTo>
                    <a:pt x="0" y="0"/>
                  </a:moveTo>
                  <a:lnTo>
                    <a:pt x="158749" y="158750"/>
                  </a:lnTo>
                  <a:lnTo>
                    <a:pt x="0" y="317500"/>
                  </a:lnTo>
                </a:path>
              </a:pathLst>
            </a:custGeom>
            <a:noFill/>
            <a:ln w="50800" cap="rnd" cmpd="sng">
              <a:solidFill>
                <a:srgbClr val="FFFFFF">
                  <a:alpha val="100000"/>
                </a:srgbClr>
              </a:solidFill>
              <a:prstDash val="solid"/>
              <a:round/>
            </a:ln>
          </p:spPr>
          <p:txBody>
            <a:bodyPr anchor="ctr">
              <a:spAutoFit/>
            </a:bodyPr>
            <a:lstStyle/>
            <a:p>
              <a:pPr algn="ctr"/>
              <a:endParaRPr lang="en-US"/>
            </a:p>
          </p:txBody>
        </p:sp>
      </p:grpSp>
      <p:sp>
        <p:nvSpPr>
          <p:cNvPr id="4" name="Circle C"/>
          <p:cNvSpPr/>
          <p:nvPr/>
        </p:nvSpPr>
        <p:spPr>
          <a:xfrm>
            <a:off x="11952846" y="10449991"/>
            <a:ext cx="478307" cy="478333"/>
          </a:xfrm>
          <a:custGeom>
            <a:avLst/>
            <a:gdLst/>
            <a:ahLst/>
            <a:cxnLst/>
            <a:rect l="0" t="0" r="0" b="0"/>
            <a:pathLst>
              <a:path w="478307" h="478332">
                <a:moveTo>
                  <a:pt x="0" y="239166"/>
                </a:moveTo>
                <a:cubicBezTo>
                  <a:pt x="0" y="371246"/>
                  <a:pt x="107061" y="478332"/>
                  <a:pt x="239141" y="478332"/>
                </a:cubicBezTo>
                <a:lnTo>
                  <a:pt x="239141" y="478332"/>
                </a:lnTo>
                <a:cubicBezTo>
                  <a:pt x="371233" y="478332"/>
                  <a:pt x="478307" y="371246"/>
                  <a:pt x="478307" y="239166"/>
                </a:cubicBezTo>
                <a:lnTo>
                  <a:pt x="478307" y="239166"/>
                </a:lnTo>
                <a:cubicBezTo>
                  <a:pt x="478307" y="107073"/>
                  <a:pt x="371233" y="0"/>
                  <a:pt x="239141" y="0"/>
                </a:cubicBezTo>
                <a:lnTo>
                  <a:pt x="239141" y="0"/>
                </a:lnTo>
                <a:cubicBezTo>
                  <a:pt x="107061" y="0"/>
                  <a:pt x="0" y="107073"/>
                  <a:pt x="0" y="239166"/>
                </a:cubicBezTo>
                <a:close/>
              </a:path>
            </a:pathLst>
          </a:custGeom>
          <a:gradFill flip="none" rotWithShape="1">
            <a:gsLst>
              <a:gs pos="0">
                <a:schemeClr val="accent3">
                  <a:lumMod val="50000"/>
                </a:schemeClr>
              </a:gs>
              <a:gs pos="100000">
                <a:schemeClr val="accent3"/>
              </a:gs>
            </a:gsLst>
            <a:path path="circle">
              <a:fillToRect l="50000" t="50000" r="50000" b="50000"/>
            </a:path>
            <a:tileRect/>
          </a:gradFill>
          <a:ln w="12700" cap="flat" cmpd="sng">
            <a:noFill/>
            <a:prstDash val="solid"/>
            <a:miter lim="800000"/>
          </a:ln>
        </p:spPr>
        <p:txBody>
          <a:bodyPr anchor="ctr">
            <a:spAutoFit/>
          </a:bodyPr>
          <a:lstStyle/>
          <a:p>
            <a:pPr algn="ctr"/>
            <a:endParaRPr lang="en-US"/>
          </a:p>
        </p:txBody>
      </p:sp>
      <p:sp>
        <p:nvSpPr>
          <p:cNvPr id="11" name="Speech D"/>
          <p:cNvSpPr/>
          <p:nvPr/>
        </p:nvSpPr>
        <p:spPr>
          <a:xfrm>
            <a:off x="13886146" y="4005111"/>
            <a:ext cx="4319728" cy="5951029"/>
          </a:xfrm>
          <a:custGeom>
            <a:avLst/>
            <a:gdLst/>
            <a:ahLst/>
            <a:cxnLst/>
            <a:rect l="0" t="0" r="0" b="0"/>
            <a:pathLst>
              <a:path w="4319727" h="5951029">
                <a:moveTo>
                  <a:pt x="3640886" y="0"/>
                </a:moveTo>
                <a:lnTo>
                  <a:pt x="678853" y="0"/>
                </a:lnTo>
                <a:cubicBezTo>
                  <a:pt x="305485" y="0"/>
                  <a:pt x="0" y="305485"/>
                  <a:pt x="0" y="678853"/>
                </a:cubicBezTo>
                <a:lnTo>
                  <a:pt x="0" y="4866043"/>
                </a:lnTo>
                <a:cubicBezTo>
                  <a:pt x="0" y="5239423"/>
                  <a:pt x="305485" y="5544896"/>
                  <a:pt x="678853" y="5544896"/>
                </a:cubicBezTo>
                <a:lnTo>
                  <a:pt x="1710537" y="5544896"/>
                </a:lnTo>
                <a:lnTo>
                  <a:pt x="2063864" y="5898222"/>
                </a:lnTo>
                <a:cubicBezTo>
                  <a:pt x="2116670" y="5951029"/>
                  <a:pt x="2203056" y="5951029"/>
                  <a:pt x="2255862" y="5898222"/>
                </a:cubicBezTo>
                <a:lnTo>
                  <a:pt x="2609189" y="5544896"/>
                </a:lnTo>
                <a:lnTo>
                  <a:pt x="3640886" y="5544896"/>
                </a:lnTo>
                <a:cubicBezTo>
                  <a:pt x="4014254" y="5544896"/>
                  <a:pt x="4319727" y="5239423"/>
                  <a:pt x="4319727" y="4866043"/>
                </a:cubicBezTo>
                <a:lnTo>
                  <a:pt x="4319727" y="678853"/>
                </a:lnTo>
                <a:cubicBezTo>
                  <a:pt x="4319727" y="305485"/>
                  <a:pt x="4014254" y="0"/>
                  <a:pt x="3640886" y="0"/>
                </a:cubicBezTo>
                <a:close/>
              </a:path>
            </a:pathLst>
          </a:custGeom>
          <a:solidFill>
            <a:schemeClr val="accent4">
              <a:alpha val="90000"/>
            </a:schemeClr>
          </a:solidFill>
          <a:ln w="12700" cap="flat" cmpd="sng">
            <a:noFill/>
            <a:prstDash val="solid"/>
            <a:miter lim="800000"/>
          </a:ln>
        </p:spPr>
        <p:txBody>
          <a:bodyPr anchor="ctr">
            <a:spAutoFit/>
          </a:bodyPr>
          <a:lstStyle/>
          <a:p>
            <a:pPr algn="ctr"/>
            <a:endParaRPr lang="en-US"/>
          </a:p>
        </p:txBody>
      </p:sp>
      <p:grpSp>
        <p:nvGrpSpPr>
          <p:cNvPr id="36" name="Arrow D"/>
          <p:cNvGrpSpPr/>
          <p:nvPr/>
        </p:nvGrpSpPr>
        <p:grpSpPr>
          <a:xfrm>
            <a:off x="15098072" y="4525215"/>
            <a:ext cx="1895871" cy="317500"/>
            <a:chOff x="15098072" y="4525215"/>
            <a:chExt cx="1895871" cy="317500"/>
          </a:xfrm>
        </p:grpSpPr>
        <p:sp>
          <p:nvSpPr>
            <p:cNvPr id="12" name="Line 12"/>
            <p:cNvSpPr/>
            <p:nvPr/>
          </p:nvSpPr>
          <p:spPr>
            <a:xfrm>
              <a:off x="15098072" y="4683965"/>
              <a:ext cx="1895869" cy="0"/>
            </a:xfrm>
            <a:prstGeom prst="line">
              <a:avLst/>
            </a:prstGeom>
            <a:noFill/>
            <a:ln w="50800" cap="rnd" cmpd="sng">
              <a:solidFill>
                <a:srgbClr val="FFFFFF">
                  <a:alpha val="100000"/>
                </a:srgbClr>
              </a:solidFill>
              <a:prstDash val="solid"/>
              <a:round/>
            </a:ln>
          </p:spPr>
          <p:txBody>
            <a:bodyPr anchor="ctr">
              <a:spAutoFit/>
            </a:bodyPr>
            <a:lstStyle/>
            <a:p>
              <a:pPr algn="ctr"/>
              <a:endParaRPr lang="en-US"/>
            </a:p>
          </p:txBody>
        </p:sp>
        <p:sp>
          <p:nvSpPr>
            <p:cNvPr id="13" name="Free Form 13"/>
            <p:cNvSpPr/>
            <p:nvPr/>
          </p:nvSpPr>
          <p:spPr>
            <a:xfrm>
              <a:off x="16835193" y="4525215"/>
              <a:ext cx="158750" cy="317500"/>
            </a:xfrm>
            <a:custGeom>
              <a:avLst/>
              <a:gdLst/>
              <a:ahLst/>
              <a:cxnLst/>
              <a:rect l="0" t="0" r="0" b="0"/>
              <a:pathLst>
                <a:path w="158750" h="317500">
                  <a:moveTo>
                    <a:pt x="0" y="0"/>
                  </a:moveTo>
                  <a:lnTo>
                    <a:pt x="158750" y="158750"/>
                  </a:lnTo>
                  <a:lnTo>
                    <a:pt x="0" y="317500"/>
                  </a:lnTo>
                </a:path>
              </a:pathLst>
            </a:custGeom>
            <a:noFill/>
            <a:ln w="50800" cap="rnd" cmpd="sng">
              <a:solidFill>
                <a:srgbClr val="FFFFFF">
                  <a:alpha val="100000"/>
                </a:srgbClr>
              </a:solidFill>
              <a:prstDash val="solid"/>
              <a:round/>
            </a:ln>
          </p:spPr>
          <p:txBody>
            <a:bodyPr anchor="ctr">
              <a:spAutoFit/>
            </a:bodyPr>
            <a:lstStyle/>
            <a:p>
              <a:pPr algn="ctr"/>
              <a:endParaRPr lang="en-US"/>
            </a:p>
          </p:txBody>
        </p:sp>
      </p:grpSp>
      <p:sp>
        <p:nvSpPr>
          <p:cNvPr id="5" name="Circle D"/>
          <p:cNvSpPr/>
          <p:nvPr/>
        </p:nvSpPr>
        <p:spPr>
          <a:xfrm>
            <a:off x="15806839" y="10449991"/>
            <a:ext cx="478345" cy="478333"/>
          </a:xfrm>
          <a:custGeom>
            <a:avLst/>
            <a:gdLst/>
            <a:ahLst/>
            <a:cxnLst/>
            <a:rect l="0" t="0" r="0" b="0"/>
            <a:pathLst>
              <a:path w="478345" h="478332">
                <a:moveTo>
                  <a:pt x="0" y="239166"/>
                </a:moveTo>
                <a:cubicBezTo>
                  <a:pt x="0" y="371246"/>
                  <a:pt x="107086" y="478332"/>
                  <a:pt x="239166" y="478332"/>
                </a:cubicBezTo>
                <a:lnTo>
                  <a:pt x="239166" y="478332"/>
                </a:lnTo>
                <a:cubicBezTo>
                  <a:pt x="371246" y="478332"/>
                  <a:pt x="478345" y="371246"/>
                  <a:pt x="478345" y="239166"/>
                </a:cubicBezTo>
                <a:lnTo>
                  <a:pt x="478345" y="239166"/>
                </a:lnTo>
                <a:cubicBezTo>
                  <a:pt x="478345" y="107073"/>
                  <a:pt x="371246" y="0"/>
                  <a:pt x="239166" y="0"/>
                </a:cubicBezTo>
                <a:lnTo>
                  <a:pt x="239166" y="0"/>
                </a:lnTo>
                <a:cubicBezTo>
                  <a:pt x="107086" y="0"/>
                  <a:pt x="0" y="107073"/>
                  <a:pt x="0" y="239166"/>
                </a:cubicBezTo>
                <a:close/>
              </a:path>
            </a:pathLst>
          </a:custGeom>
          <a:gradFill flip="none" rotWithShape="1">
            <a:gsLst>
              <a:gs pos="0">
                <a:schemeClr val="accent4">
                  <a:lumMod val="50000"/>
                </a:schemeClr>
              </a:gs>
              <a:gs pos="100000">
                <a:schemeClr val="accent4"/>
              </a:gs>
            </a:gsLst>
            <a:path path="circle">
              <a:fillToRect l="50000" t="50000" r="50000" b="50000"/>
            </a:path>
            <a:tileRect/>
          </a:gradFill>
          <a:ln w="12700" cap="flat" cmpd="sng">
            <a:noFill/>
            <a:prstDash val="solid"/>
            <a:miter lim="800000"/>
          </a:ln>
        </p:spPr>
        <p:txBody>
          <a:bodyPr anchor="ctr">
            <a:spAutoFit/>
          </a:bodyPr>
          <a:lstStyle/>
          <a:p>
            <a:pPr algn="ctr"/>
            <a:endParaRPr lang="en-US"/>
          </a:p>
        </p:txBody>
      </p:sp>
      <p:sp>
        <p:nvSpPr>
          <p:cNvPr id="8" name="Speech E"/>
          <p:cNvSpPr/>
          <p:nvPr/>
        </p:nvSpPr>
        <p:spPr>
          <a:xfrm>
            <a:off x="17740149" y="4005111"/>
            <a:ext cx="4319740" cy="5951017"/>
          </a:xfrm>
          <a:custGeom>
            <a:avLst/>
            <a:gdLst/>
            <a:ahLst/>
            <a:cxnLst/>
            <a:rect l="0" t="0" r="0" b="0"/>
            <a:pathLst>
              <a:path w="4319739" h="5951016">
                <a:moveTo>
                  <a:pt x="3640899" y="0"/>
                </a:moveTo>
                <a:lnTo>
                  <a:pt x="678865" y="0"/>
                </a:lnTo>
                <a:cubicBezTo>
                  <a:pt x="305498" y="0"/>
                  <a:pt x="0" y="305485"/>
                  <a:pt x="0" y="678853"/>
                </a:cubicBezTo>
                <a:lnTo>
                  <a:pt x="0" y="4866030"/>
                </a:lnTo>
                <a:cubicBezTo>
                  <a:pt x="0" y="5239423"/>
                  <a:pt x="305498" y="5544883"/>
                  <a:pt x="678865" y="5544883"/>
                </a:cubicBezTo>
                <a:lnTo>
                  <a:pt x="1710563" y="5544883"/>
                </a:lnTo>
                <a:lnTo>
                  <a:pt x="2063877" y="5898210"/>
                </a:lnTo>
                <a:cubicBezTo>
                  <a:pt x="2116683" y="5951016"/>
                  <a:pt x="2203069" y="5951016"/>
                  <a:pt x="2255875" y="5898210"/>
                </a:cubicBezTo>
                <a:lnTo>
                  <a:pt x="2609202" y="5544883"/>
                </a:lnTo>
                <a:lnTo>
                  <a:pt x="3640899" y="5544883"/>
                </a:lnTo>
                <a:cubicBezTo>
                  <a:pt x="4014266" y="5544883"/>
                  <a:pt x="4319739" y="5239423"/>
                  <a:pt x="4319739" y="4866030"/>
                </a:cubicBezTo>
                <a:lnTo>
                  <a:pt x="4319739" y="678853"/>
                </a:lnTo>
                <a:cubicBezTo>
                  <a:pt x="4319739" y="305485"/>
                  <a:pt x="4014266" y="0"/>
                  <a:pt x="3640899" y="0"/>
                </a:cubicBezTo>
                <a:close/>
              </a:path>
            </a:pathLst>
          </a:custGeom>
          <a:solidFill>
            <a:schemeClr val="accent5">
              <a:alpha val="90000"/>
            </a:schemeClr>
          </a:solidFill>
          <a:ln w="12700" cap="flat" cmpd="sng">
            <a:noFill/>
            <a:prstDash val="solid"/>
            <a:miter lim="800000"/>
          </a:ln>
        </p:spPr>
        <p:txBody>
          <a:bodyPr anchor="ctr">
            <a:spAutoFit/>
          </a:bodyPr>
          <a:lstStyle/>
          <a:p>
            <a:pPr algn="ctr"/>
            <a:endParaRPr lang="en-US"/>
          </a:p>
        </p:txBody>
      </p:sp>
      <p:sp>
        <p:nvSpPr>
          <p:cNvPr id="6" name="Circle E"/>
          <p:cNvSpPr/>
          <p:nvPr/>
        </p:nvSpPr>
        <p:spPr>
          <a:xfrm>
            <a:off x="19660857" y="10449991"/>
            <a:ext cx="478345" cy="478333"/>
          </a:xfrm>
          <a:custGeom>
            <a:avLst/>
            <a:gdLst/>
            <a:ahLst/>
            <a:cxnLst/>
            <a:rect l="0" t="0" r="0" b="0"/>
            <a:pathLst>
              <a:path w="478345" h="478332">
                <a:moveTo>
                  <a:pt x="0" y="239166"/>
                </a:moveTo>
                <a:cubicBezTo>
                  <a:pt x="0" y="371246"/>
                  <a:pt x="107073" y="478332"/>
                  <a:pt x="239166" y="478332"/>
                </a:cubicBezTo>
                <a:lnTo>
                  <a:pt x="239166" y="478332"/>
                </a:lnTo>
                <a:cubicBezTo>
                  <a:pt x="371246" y="478332"/>
                  <a:pt x="478345" y="371246"/>
                  <a:pt x="478345" y="239166"/>
                </a:cubicBezTo>
                <a:lnTo>
                  <a:pt x="478345" y="239166"/>
                </a:lnTo>
                <a:cubicBezTo>
                  <a:pt x="478345" y="107073"/>
                  <a:pt x="371246" y="0"/>
                  <a:pt x="239166" y="0"/>
                </a:cubicBezTo>
                <a:lnTo>
                  <a:pt x="239166" y="0"/>
                </a:lnTo>
                <a:cubicBezTo>
                  <a:pt x="107073" y="0"/>
                  <a:pt x="0" y="107073"/>
                  <a:pt x="0" y="239166"/>
                </a:cubicBezTo>
                <a:close/>
              </a:path>
            </a:pathLst>
          </a:custGeom>
          <a:gradFill flip="none" rotWithShape="1">
            <a:gsLst>
              <a:gs pos="0">
                <a:schemeClr val="accent5">
                  <a:lumMod val="50000"/>
                </a:schemeClr>
              </a:gs>
              <a:gs pos="100000">
                <a:schemeClr val="accent5"/>
              </a:gs>
            </a:gsLst>
            <a:path path="circle">
              <a:fillToRect l="50000" t="50000" r="50000" b="50000"/>
            </a:path>
            <a:tileRect/>
          </a:gradFill>
          <a:ln w="12700" cap="flat" cmpd="sng">
            <a:noFill/>
            <a:prstDash val="solid"/>
            <a:miter lim="800000"/>
          </a:ln>
        </p:spPr>
        <p:txBody>
          <a:bodyPr anchor="ctr">
            <a:spAutoFit/>
          </a:bodyPr>
          <a:lstStyle/>
          <a:p>
            <a:pPr algn="ctr"/>
            <a:endParaRPr lang="en-US"/>
          </a:p>
        </p:txBody>
      </p:sp>
      <p:grpSp>
        <p:nvGrpSpPr>
          <p:cNvPr id="37" name="Arrow E"/>
          <p:cNvGrpSpPr/>
          <p:nvPr/>
        </p:nvGrpSpPr>
        <p:grpSpPr>
          <a:xfrm>
            <a:off x="18952088" y="4525215"/>
            <a:ext cx="1895884" cy="317500"/>
            <a:chOff x="18952088" y="4525215"/>
            <a:chExt cx="1895884" cy="317500"/>
          </a:xfrm>
        </p:grpSpPr>
        <p:sp>
          <p:nvSpPr>
            <p:cNvPr id="9" name="Line 9"/>
            <p:cNvSpPr/>
            <p:nvPr/>
          </p:nvSpPr>
          <p:spPr>
            <a:xfrm>
              <a:off x="18952088" y="4683965"/>
              <a:ext cx="1895881" cy="0"/>
            </a:xfrm>
            <a:prstGeom prst="line">
              <a:avLst/>
            </a:prstGeom>
            <a:noFill/>
            <a:ln w="50800" cap="rnd" cmpd="sng">
              <a:solidFill>
                <a:srgbClr val="FFFFFF">
                  <a:alpha val="100000"/>
                </a:srgbClr>
              </a:solidFill>
              <a:prstDash val="solid"/>
              <a:round/>
            </a:ln>
          </p:spPr>
          <p:txBody>
            <a:bodyPr anchor="ctr">
              <a:spAutoFit/>
            </a:bodyPr>
            <a:lstStyle/>
            <a:p>
              <a:pPr algn="ctr"/>
              <a:endParaRPr lang="en-US"/>
            </a:p>
          </p:txBody>
        </p:sp>
        <p:sp>
          <p:nvSpPr>
            <p:cNvPr id="10" name="Free Form 10"/>
            <p:cNvSpPr/>
            <p:nvPr/>
          </p:nvSpPr>
          <p:spPr>
            <a:xfrm>
              <a:off x="20689222" y="4525215"/>
              <a:ext cx="158750" cy="317500"/>
            </a:xfrm>
            <a:custGeom>
              <a:avLst/>
              <a:gdLst/>
              <a:ahLst/>
              <a:cxnLst/>
              <a:rect l="0" t="0" r="0" b="0"/>
              <a:pathLst>
                <a:path w="158750" h="317500">
                  <a:moveTo>
                    <a:pt x="0" y="0"/>
                  </a:moveTo>
                  <a:lnTo>
                    <a:pt x="158750" y="158750"/>
                  </a:lnTo>
                  <a:lnTo>
                    <a:pt x="0" y="317500"/>
                  </a:lnTo>
                </a:path>
              </a:pathLst>
            </a:custGeom>
            <a:noFill/>
            <a:ln w="50800" cap="rnd" cmpd="sng">
              <a:solidFill>
                <a:srgbClr val="FFFFFF">
                  <a:alpha val="100000"/>
                </a:srgbClr>
              </a:solidFill>
              <a:prstDash val="solid"/>
              <a:round/>
            </a:ln>
          </p:spPr>
          <p:txBody>
            <a:bodyPr anchor="ctr">
              <a:spAutoFit/>
            </a:bodyPr>
            <a:lstStyle/>
            <a:p>
              <a:pPr algn="ctr"/>
              <a:endParaRPr lang="en-US"/>
            </a:p>
          </p:txBody>
        </p:sp>
      </p:grpSp>
      <p:grpSp>
        <p:nvGrpSpPr>
          <p:cNvPr id="38" name="Title"/>
          <p:cNvGrpSpPr/>
          <p:nvPr/>
        </p:nvGrpSpPr>
        <p:grpSpPr>
          <a:xfrm>
            <a:off x="6516625" y="466255"/>
            <a:ext cx="11350752" cy="1016000"/>
            <a:chOff x="7735637" y="656755"/>
            <a:chExt cx="8912727" cy="1016000"/>
          </a:xfrm>
        </p:grpSpPr>
        <p:sp>
          <p:nvSpPr>
            <p:cNvPr id="39" name="Frame"/>
            <p:cNvSpPr/>
            <p:nvPr/>
          </p:nvSpPr>
          <p:spPr>
            <a:xfrm>
              <a:off x="8678605" y="656755"/>
              <a:ext cx="4133065" cy="1016000"/>
            </a:xfrm>
            <a:prstGeom prst="rect">
              <a:avLst/>
            </a:prstGeom>
            <a:solidFill>
              <a:schemeClr val="accent4"/>
            </a:solidFill>
            <a:ln w="12700" cap="flat" cmpd="sng">
              <a:noFill/>
              <a:prstDash val="solid"/>
              <a:miter lim="800000"/>
            </a:ln>
          </p:spPr>
          <p:txBody>
            <a:bodyPr wrap="square" anchor="ctr">
              <a:spAutoFit/>
            </a:bodyPr>
            <a:lstStyle/>
            <a:p>
              <a:pPr algn="ctr"/>
              <a:endParaRPr lang="en-US"/>
            </a:p>
          </p:txBody>
        </p:sp>
        <p:sp>
          <p:nvSpPr>
            <p:cNvPr id="40" name="Title">
              <a:extLst>
                <a:ext uri="{FF2B5EF4-FFF2-40B4-BE49-F238E27FC236}">
                  <a16:creationId xmlns:a16="http://schemas.microsoft.com/office/drawing/2014/main" id="{BC3C520E-2136-184D-851C-BA07DF1FD009}"/>
                </a:ext>
              </a:extLst>
            </p:cNvPr>
            <p:cNvSpPr txBox="1"/>
            <p:nvPr/>
          </p:nvSpPr>
          <p:spPr>
            <a:xfrm>
              <a:off x="7735637" y="656949"/>
              <a:ext cx="8912727"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Intersection</a:t>
              </a:r>
              <a:r>
                <a:rPr lang="en-US" sz="6000" b="1">
                  <a:latin typeface="+mj-lt"/>
                  <a:ea typeface="Roboto Condensed" panose="02000000000000000000" pitchFamily="2" charset="0"/>
                </a:rPr>
                <a:t>   Process</a:t>
              </a:r>
              <a:endParaRPr lang="ru-RU" sz="6000" b="1">
                <a:solidFill>
                  <a:schemeClr val="bg1"/>
                </a:solidFill>
                <a:latin typeface="+mj-lt"/>
                <a:ea typeface="Roboto Condensed" panose="02000000000000000000" pitchFamily="2" charset="0"/>
              </a:endParaRPr>
            </a:p>
          </p:txBody>
        </p:sp>
      </p:grpSp>
      <p:grpSp>
        <p:nvGrpSpPr>
          <p:cNvPr id="30" name="Text A">
            <a:extLst>
              <a:ext uri="{FF2B5EF4-FFF2-40B4-BE49-F238E27FC236}">
                <a16:creationId xmlns:a16="http://schemas.microsoft.com/office/drawing/2014/main" id="{5E5788B8-6ABF-714D-B9BA-51486411F1DF}"/>
              </a:ext>
            </a:extLst>
          </p:cNvPr>
          <p:cNvGrpSpPr/>
          <p:nvPr/>
        </p:nvGrpSpPr>
        <p:grpSpPr>
          <a:xfrm>
            <a:off x="2883616" y="5009390"/>
            <a:ext cx="3201835" cy="3976172"/>
            <a:chOff x="5901177" y="1529016"/>
            <a:chExt cx="1441430" cy="536951"/>
          </a:xfrm>
        </p:grpSpPr>
        <p:sp>
          <p:nvSpPr>
            <p:cNvPr id="31" name="TextBox 30">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accent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1">
                      <a:lumMod val="50000"/>
                    </a:schemeClr>
                  </a:solidFill>
                  <a:ea typeface="Roboto Condensed" panose="02000000000000000000" pitchFamily="2" charset="0"/>
                  <a:cs typeface="Lato" panose="020F0502020204030203" pitchFamily="34" charset="0"/>
                </a:rPr>
                <a:t>. </a:t>
              </a:r>
              <a:endParaRPr lang="ru-RU" sz="1400" dirty="0">
                <a:solidFill>
                  <a:schemeClr val="accent1">
                    <a:lumMod val="50000"/>
                  </a:schemeClr>
                </a:solidFill>
                <a:ea typeface="Roboto Condensed" panose="02000000000000000000" pitchFamily="2" charset="0"/>
                <a:cs typeface="Lato" panose="020F0502020204030203" pitchFamily="34" charset="0"/>
              </a:endParaRPr>
            </a:p>
          </p:txBody>
        </p:sp>
        <p:sp>
          <p:nvSpPr>
            <p:cNvPr id="32" name="TextBox 31">
              <a:extLst>
                <a:ext uri="{FF2B5EF4-FFF2-40B4-BE49-F238E27FC236}">
                  <a16:creationId xmlns:a16="http://schemas.microsoft.com/office/drawing/2014/main" id="{6D8470C4-94A3-9942-8695-7531CB42E06E}"/>
                </a:ext>
              </a:extLst>
            </p:cNvPr>
            <p:cNvSpPr txBox="1"/>
            <p:nvPr/>
          </p:nvSpPr>
          <p:spPr>
            <a:xfrm>
              <a:off x="5901177" y="1857069"/>
              <a:ext cx="1441430" cy="70657"/>
            </a:xfrm>
            <a:prstGeom prst="rect">
              <a:avLst/>
            </a:prstGeom>
            <a:noFill/>
          </p:spPr>
          <p:txBody>
            <a:bodyPr wrap="square" rtlCol="0">
              <a:spAutoFit/>
            </a:bodyPr>
            <a:lstStyle/>
            <a:p>
              <a:pPr algn="ctr"/>
              <a:r>
                <a:rPr lang="en" sz="2800" b="1">
                  <a:solidFill>
                    <a:schemeClr val="tx1">
                      <a:lumMod val="75000"/>
                    </a:schemeClr>
                  </a:solidFill>
                  <a:latin typeface="+mj-lt"/>
                  <a:ea typeface="Roboto Condensed" panose="02000000000000000000" pitchFamily="2" charset="0"/>
                </a:rPr>
                <a:t>OPTION</a:t>
              </a:r>
              <a:endParaRPr lang="ru-RU" sz="2800" b="1" dirty="0">
                <a:solidFill>
                  <a:schemeClr val="tx1">
                    <a:lumMod val="75000"/>
                  </a:schemeClr>
                </a:solidFill>
                <a:latin typeface="+mj-lt"/>
                <a:ea typeface="Roboto Condensed" panose="02000000000000000000" pitchFamily="2" charset="0"/>
              </a:endParaRPr>
            </a:p>
          </p:txBody>
        </p:sp>
        <p:sp>
          <p:nvSpPr>
            <p:cNvPr id="41" name="TextBox 40">
              <a:extLst>
                <a:ext uri="{FF2B5EF4-FFF2-40B4-BE49-F238E27FC236}">
                  <a16:creationId xmlns:a16="http://schemas.microsoft.com/office/drawing/2014/main" id="{C5CA9359-27FE-1540-8643-6AE5E9262233}"/>
                </a:ext>
              </a:extLst>
            </p:cNvPr>
            <p:cNvSpPr txBox="1"/>
            <p:nvPr/>
          </p:nvSpPr>
          <p:spPr>
            <a:xfrm>
              <a:off x="5901177" y="1529016"/>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Lorem Ipsum</a:t>
              </a:r>
              <a:endParaRPr lang="ru-RU" sz="2800" dirty="0">
                <a:solidFill>
                  <a:schemeClr val="tx1">
                    <a:lumMod val="75000"/>
                  </a:schemeClr>
                </a:solidFill>
                <a:latin typeface="+mj-lt"/>
                <a:ea typeface="Roboto Condensed" panose="02000000000000000000" pitchFamily="2" charset="0"/>
              </a:endParaRPr>
            </a:p>
          </p:txBody>
        </p:sp>
      </p:grpSp>
      <p:grpSp>
        <p:nvGrpSpPr>
          <p:cNvPr id="58" name="Text B">
            <a:extLst>
              <a:ext uri="{FF2B5EF4-FFF2-40B4-BE49-F238E27FC236}">
                <a16:creationId xmlns:a16="http://schemas.microsoft.com/office/drawing/2014/main" id="{5E5788B8-6ABF-714D-B9BA-51486411F1DF}"/>
              </a:ext>
            </a:extLst>
          </p:cNvPr>
          <p:cNvGrpSpPr/>
          <p:nvPr/>
        </p:nvGrpSpPr>
        <p:grpSpPr>
          <a:xfrm>
            <a:off x="6737062" y="5009390"/>
            <a:ext cx="3201835" cy="3976172"/>
            <a:chOff x="5901177" y="1529016"/>
            <a:chExt cx="1441430" cy="536951"/>
          </a:xfrm>
        </p:grpSpPr>
        <p:sp>
          <p:nvSpPr>
            <p:cNvPr id="59" name="TextBox 58">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accent2">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2">
                      <a:lumMod val="50000"/>
                    </a:schemeClr>
                  </a:solidFill>
                  <a:ea typeface="Roboto Condensed" panose="02000000000000000000" pitchFamily="2" charset="0"/>
                  <a:cs typeface="Lato" panose="020F0502020204030203" pitchFamily="34" charset="0"/>
                </a:rPr>
                <a:t>. </a:t>
              </a:r>
              <a:endParaRPr lang="ru-RU" sz="1400" dirty="0">
                <a:solidFill>
                  <a:schemeClr val="accent2">
                    <a:lumMod val="50000"/>
                  </a:schemeClr>
                </a:solidFill>
                <a:ea typeface="Roboto Condensed" panose="02000000000000000000" pitchFamily="2" charset="0"/>
                <a:cs typeface="Lato" panose="020F0502020204030203" pitchFamily="34" charset="0"/>
              </a:endParaRPr>
            </a:p>
          </p:txBody>
        </p:sp>
        <p:sp>
          <p:nvSpPr>
            <p:cNvPr id="60" name="TextBox 59">
              <a:extLst>
                <a:ext uri="{FF2B5EF4-FFF2-40B4-BE49-F238E27FC236}">
                  <a16:creationId xmlns:a16="http://schemas.microsoft.com/office/drawing/2014/main" id="{6D8470C4-94A3-9942-8695-7531CB42E06E}"/>
                </a:ext>
              </a:extLst>
            </p:cNvPr>
            <p:cNvSpPr txBox="1"/>
            <p:nvPr/>
          </p:nvSpPr>
          <p:spPr>
            <a:xfrm>
              <a:off x="5901177" y="1857069"/>
              <a:ext cx="1441430" cy="70657"/>
            </a:xfrm>
            <a:prstGeom prst="rect">
              <a:avLst/>
            </a:prstGeom>
            <a:noFill/>
          </p:spPr>
          <p:txBody>
            <a:bodyPr wrap="square" rtlCol="0">
              <a:spAutoFit/>
            </a:bodyPr>
            <a:lstStyle/>
            <a:p>
              <a:pPr algn="ctr"/>
              <a:r>
                <a:rPr lang="en" sz="2800" b="1">
                  <a:solidFill>
                    <a:schemeClr val="tx1">
                      <a:lumMod val="75000"/>
                    </a:schemeClr>
                  </a:solidFill>
                  <a:latin typeface="+mj-lt"/>
                  <a:ea typeface="Roboto Condensed" panose="02000000000000000000" pitchFamily="2" charset="0"/>
                </a:rPr>
                <a:t>OPTION</a:t>
              </a:r>
              <a:endParaRPr lang="ru-RU" sz="2800" b="1" dirty="0">
                <a:solidFill>
                  <a:schemeClr val="tx1">
                    <a:lumMod val="75000"/>
                  </a:schemeClr>
                </a:solidFill>
                <a:latin typeface="+mj-lt"/>
                <a:ea typeface="Roboto Condensed" panose="02000000000000000000" pitchFamily="2" charset="0"/>
              </a:endParaRPr>
            </a:p>
          </p:txBody>
        </p:sp>
        <p:sp>
          <p:nvSpPr>
            <p:cNvPr id="61" name="TextBox 60">
              <a:extLst>
                <a:ext uri="{FF2B5EF4-FFF2-40B4-BE49-F238E27FC236}">
                  <a16:creationId xmlns:a16="http://schemas.microsoft.com/office/drawing/2014/main" id="{C5CA9359-27FE-1540-8643-6AE5E9262233}"/>
                </a:ext>
              </a:extLst>
            </p:cNvPr>
            <p:cNvSpPr txBox="1"/>
            <p:nvPr/>
          </p:nvSpPr>
          <p:spPr>
            <a:xfrm>
              <a:off x="5901177" y="1529016"/>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Dolor Sit Amet</a:t>
              </a:r>
              <a:endParaRPr lang="ru-RU" sz="2800" dirty="0">
                <a:solidFill>
                  <a:schemeClr val="tx1">
                    <a:lumMod val="75000"/>
                  </a:schemeClr>
                </a:solidFill>
                <a:latin typeface="+mj-lt"/>
                <a:ea typeface="Roboto Condensed" panose="02000000000000000000" pitchFamily="2" charset="0"/>
              </a:endParaRPr>
            </a:p>
          </p:txBody>
        </p:sp>
      </p:grpSp>
      <p:grpSp>
        <p:nvGrpSpPr>
          <p:cNvPr id="62" name="Text C">
            <a:extLst>
              <a:ext uri="{FF2B5EF4-FFF2-40B4-BE49-F238E27FC236}">
                <a16:creationId xmlns:a16="http://schemas.microsoft.com/office/drawing/2014/main" id="{5E5788B8-6ABF-714D-B9BA-51486411F1DF}"/>
              </a:ext>
            </a:extLst>
          </p:cNvPr>
          <p:cNvGrpSpPr/>
          <p:nvPr/>
        </p:nvGrpSpPr>
        <p:grpSpPr>
          <a:xfrm>
            <a:off x="10597623" y="5009390"/>
            <a:ext cx="3201835" cy="3976172"/>
            <a:chOff x="5901177" y="1529016"/>
            <a:chExt cx="1441430" cy="536951"/>
          </a:xfrm>
        </p:grpSpPr>
        <p:sp>
          <p:nvSpPr>
            <p:cNvPr id="63" name="TextBox 62">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accent3">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3">
                      <a:lumMod val="50000"/>
                    </a:schemeClr>
                  </a:solidFill>
                  <a:ea typeface="Roboto Condensed" panose="02000000000000000000" pitchFamily="2" charset="0"/>
                  <a:cs typeface="Lato" panose="020F0502020204030203" pitchFamily="34" charset="0"/>
                </a:rPr>
                <a:t>. </a:t>
              </a:r>
              <a:endParaRPr lang="ru-RU" sz="1400" dirty="0">
                <a:solidFill>
                  <a:schemeClr val="accent3">
                    <a:lumMod val="50000"/>
                  </a:schemeClr>
                </a:solidFill>
                <a:ea typeface="Roboto Condensed" panose="02000000000000000000" pitchFamily="2" charset="0"/>
                <a:cs typeface="Lato" panose="020F0502020204030203" pitchFamily="34" charset="0"/>
              </a:endParaRPr>
            </a:p>
          </p:txBody>
        </p:sp>
        <p:sp>
          <p:nvSpPr>
            <p:cNvPr id="64" name="TextBox 63">
              <a:extLst>
                <a:ext uri="{FF2B5EF4-FFF2-40B4-BE49-F238E27FC236}">
                  <a16:creationId xmlns:a16="http://schemas.microsoft.com/office/drawing/2014/main" id="{6D8470C4-94A3-9942-8695-7531CB42E06E}"/>
                </a:ext>
              </a:extLst>
            </p:cNvPr>
            <p:cNvSpPr txBox="1"/>
            <p:nvPr/>
          </p:nvSpPr>
          <p:spPr>
            <a:xfrm>
              <a:off x="5901177" y="1857069"/>
              <a:ext cx="1441430" cy="70657"/>
            </a:xfrm>
            <a:prstGeom prst="rect">
              <a:avLst/>
            </a:prstGeom>
            <a:noFill/>
          </p:spPr>
          <p:txBody>
            <a:bodyPr wrap="square" rtlCol="0">
              <a:spAutoFit/>
            </a:bodyPr>
            <a:lstStyle/>
            <a:p>
              <a:pPr algn="ctr"/>
              <a:r>
                <a:rPr lang="en" sz="2800" b="1">
                  <a:solidFill>
                    <a:schemeClr val="tx1">
                      <a:lumMod val="75000"/>
                    </a:schemeClr>
                  </a:solidFill>
                  <a:latin typeface="+mj-lt"/>
                  <a:ea typeface="Roboto Condensed" panose="02000000000000000000" pitchFamily="2" charset="0"/>
                </a:rPr>
                <a:t>OPTION</a:t>
              </a:r>
              <a:endParaRPr lang="ru-RU" sz="2800" b="1" dirty="0">
                <a:solidFill>
                  <a:schemeClr val="tx1">
                    <a:lumMod val="75000"/>
                  </a:schemeClr>
                </a:solidFill>
                <a:latin typeface="+mj-lt"/>
                <a:ea typeface="Roboto Condensed" panose="02000000000000000000" pitchFamily="2" charset="0"/>
              </a:endParaRPr>
            </a:p>
          </p:txBody>
        </p:sp>
        <p:sp>
          <p:nvSpPr>
            <p:cNvPr id="65" name="TextBox 64">
              <a:extLst>
                <a:ext uri="{FF2B5EF4-FFF2-40B4-BE49-F238E27FC236}">
                  <a16:creationId xmlns:a16="http://schemas.microsoft.com/office/drawing/2014/main" id="{C5CA9359-27FE-1540-8643-6AE5E9262233}"/>
                </a:ext>
              </a:extLst>
            </p:cNvPr>
            <p:cNvSpPr txBox="1"/>
            <p:nvPr/>
          </p:nvSpPr>
          <p:spPr>
            <a:xfrm>
              <a:off x="5901177" y="1529016"/>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Consectetur</a:t>
              </a:r>
              <a:endParaRPr lang="ru-RU" sz="2800" dirty="0">
                <a:solidFill>
                  <a:schemeClr val="tx1">
                    <a:lumMod val="75000"/>
                  </a:schemeClr>
                </a:solidFill>
                <a:latin typeface="+mj-lt"/>
                <a:ea typeface="Roboto Condensed" panose="02000000000000000000" pitchFamily="2" charset="0"/>
              </a:endParaRPr>
            </a:p>
          </p:txBody>
        </p:sp>
      </p:grpSp>
      <p:grpSp>
        <p:nvGrpSpPr>
          <p:cNvPr id="66" name="Text D">
            <a:extLst>
              <a:ext uri="{FF2B5EF4-FFF2-40B4-BE49-F238E27FC236}">
                <a16:creationId xmlns:a16="http://schemas.microsoft.com/office/drawing/2014/main" id="{5E5788B8-6ABF-714D-B9BA-51486411F1DF}"/>
              </a:ext>
            </a:extLst>
          </p:cNvPr>
          <p:cNvGrpSpPr/>
          <p:nvPr/>
        </p:nvGrpSpPr>
        <p:grpSpPr>
          <a:xfrm>
            <a:off x="14445093" y="5009390"/>
            <a:ext cx="3201835" cy="3976172"/>
            <a:chOff x="5901177" y="1529016"/>
            <a:chExt cx="1441430" cy="536951"/>
          </a:xfrm>
        </p:grpSpPr>
        <p:sp>
          <p:nvSpPr>
            <p:cNvPr id="67" name="TextBox 66">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accent4">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4">
                      <a:lumMod val="50000"/>
                    </a:schemeClr>
                  </a:solidFill>
                  <a:ea typeface="Roboto Condensed" panose="02000000000000000000" pitchFamily="2" charset="0"/>
                  <a:cs typeface="Lato" panose="020F0502020204030203" pitchFamily="34" charset="0"/>
                </a:rPr>
                <a:t>. </a:t>
              </a:r>
              <a:endParaRPr lang="ru-RU" sz="1400" dirty="0">
                <a:solidFill>
                  <a:schemeClr val="accent4">
                    <a:lumMod val="50000"/>
                  </a:schemeClr>
                </a:solidFill>
                <a:ea typeface="Roboto Condensed" panose="02000000000000000000" pitchFamily="2" charset="0"/>
                <a:cs typeface="Lato" panose="020F0502020204030203" pitchFamily="34" charset="0"/>
              </a:endParaRPr>
            </a:p>
          </p:txBody>
        </p:sp>
        <p:sp>
          <p:nvSpPr>
            <p:cNvPr id="68" name="TextBox 67">
              <a:extLst>
                <a:ext uri="{FF2B5EF4-FFF2-40B4-BE49-F238E27FC236}">
                  <a16:creationId xmlns:a16="http://schemas.microsoft.com/office/drawing/2014/main" id="{6D8470C4-94A3-9942-8695-7531CB42E06E}"/>
                </a:ext>
              </a:extLst>
            </p:cNvPr>
            <p:cNvSpPr txBox="1"/>
            <p:nvPr/>
          </p:nvSpPr>
          <p:spPr>
            <a:xfrm>
              <a:off x="5901177" y="1857069"/>
              <a:ext cx="1441430" cy="70657"/>
            </a:xfrm>
            <a:prstGeom prst="rect">
              <a:avLst/>
            </a:prstGeom>
            <a:noFill/>
          </p:spPr>
          <p:txBody>
            <a:bodyPr wrap="square" rtlCol="0">
              <a:spAutoFit/>
            </a:bodyPr>
            <a:lstStyle/>
            <a:p>
              <a:pPr algn="ctr"/>
              <a:r>
                <a:rPr lang="en" sz="2800" b="1">
                  <a:solidFill>
                    <a:schemeClr val="tx1">
                      <a:lumMod val="75000"/>
                    </a:schemeClr>
                  </a:solidFill>
                  <a:latin typeface="+mj-lt"/>
                  <a:ea typeface="Roboto Condensed" panose="02000000000000000000" pitchFamily="2" charset="0"/>
                </a:rPr>
                <a:t>OPTION</a:t>
              </a:r>
              <a:endParaRPr lang="ru-RU" sz="2800" b="1" dirty="0">
                <a:solidFill>
                  <a:schemeClr val="tx1">
                    <a:lumMod val="75000"/>
                  </a:schemeClr>
                </a:solidFill>
                <a:latin typeface="+mj-lt"/>
                <a:ea typeface="Roboto Condensed" panose="02000000000000000000" pitchFamily="2" charset="0"/>
              </a:endParaRPr>
            </a:p>
          </p:txBody>
        </p:sp>
        <p:sp>
          <p:nvSpPr>
            <p:cNvPr id="69" name="TextBox 68">
              <a:extLst>
                <a:ext uri="{FF2B5EF4-FFF2-40B4-BE49-F238E27FC236}">
                  <a16:creationId xmlns:a16="http://schemas.microsoft.com/office/drawing/2014/main" id="{C5CA9359-27FE-1540-8643-6AE5E9262233}"/>
                </a:ext>
              </a:extLst>
            </p:cNvPr>
            <p:cNvSpPr txBox="1"/>
            <p:nvPr/>
          </p:nvSpPr>
          <p:spPr>
            <a:xfrm>
              <a:off x="5901177" y="1529016"/>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Adipiscing</a:t>
              </a:r>
              <a:endParaRPr lang="ru-RU" sz="2800" dirty="0">
                <a:solidFill>
                  <a:schemeClr val="tx1">
                    <a:lumMod val="75000"/>
                  </a:schemeClr>
                </a:solidFill>
                <a:latin typeface="+mj-lt"/>
                <a:ea typeface="Roboto Condensed" panose="02000000000000000000" pitchFamily="2" charset="0"/>
              </a:endParaRPr>
            </a:p>
          </p:txBody>
        </p:sp>
      </p:grpSp>
      <p:grpSp>
        <p:nvGrpSpPr>
          <p:cNvPr id="70" name="Text E">
            <a:extLst>
              <a:ext uri="{FF2B5EF4-FFF2-40B4-BE49-F238E27FC236}">
                <a16:creationId xmlns:a16="http://schemas.microsoft.com/office/drawing/2014/main" id="{5E5788B8-6ABF-714D-B9BA-51486411F1DF}"/>
              </a:ext>
            </a:extLst>
          </p:cNvPr>
          <p:cNvGrpSpPr/>
          <p:nvPr/>
        </p:nvGrpSpPr>
        <p:grpSpPr>
          <a:xfrm>
            <a:off x="18299111" y="5009390"/>
            <a:ext cx="3201835" cy="3976172"/>
            <a:chOff x="5901177" y="1529016"/>
            <a:chExt cx="1441430" cy="536951"/>
          </a:xfrm>
        </p:grpSpPr>
        <p:sp>
          <p:nvSpPr>
            <p:cNvPr id="71" name="TextBox 70">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accent5">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5">
                      <a:lumMod val="50000"/>
                    </a:schemeClr>
                  </a:solidFill>
                  <a:ea typeface="Roboto Condensed" panose="02000000000000000000" pitchFamily="2" charset="0"/>
                  <a:cs typeface="Lato" panose="020F0502020204030203" pitchFamily="34" charset="0"/>
                </a:rPr>
                <a:t>. </a:t>
              </a:r>
              <a:endParaRPr lang="ru-RU" sz="1400" dirty="0">
                <a:solidFill>
                  <a:schemeClr val="accent5">
                    <a:lumMod val="50000"/>
                  </a:schemeClr>
                </a:solidFill>
                <a:ea typeface="Roboto Condensed" panose="02000000000000000000" pitchFamily="2" charset="0"/>
                <a:cs typeface="Lato" panose="020F0502020204030203" pitchFamily="34" charset="0"/>
              </a:endParaRPr>
            </a:p>
          </p:txBody>
        </p:sp>
        <p:sp>
          <p:nvSpPr>
            <p:cNvPr id="72" name="TextBox 71">
              <a:extLst>
                <a:ext uri="{FF2B5EF4-FFF2-40B4-BE49-F238E27FC236}">
                  <a16:creationId xmlns:a16="http://schemas.microsoft.com/office/drawing/2014/main" id="{6D8470C4-94A3-9942-8695-7531CB42E06E}"/>
                </a:ext>
              </a:extLst>
            </p:cNvPr>
            <p:cNvSpPr txBox="1"/>
            <p:nvPr/>
          </p:nvSpPr>
          <p:spPr>
            <a:xfrm>
              <a:off x="5901177" y="1857069"/>
              <a:ext cx="1441430" cy="70657"/>
            </a:xfrm>
            <a:prstGeom prst="rect">
              <a:avLst/>
            </a:prstGeom>
            <a:noFill/>
          </p:spPr>
          <p:txBody>
            <a:bodyPr wrap="square" rtlCol="0">
              <a:spAutoFit/>
            </a:bodyPr>
            <a:lstStyle/>
            <a:p>
              <a:pPr algn="ctr"/>
              <a:r>
                <a:rPr lang="en" sz="2800" b="1">
                  <a:solidFill>
                    <a:schemeClr val="tx1">
                      <a:lumMod val="75000"/>
                    </a:schemeClr>
                  </a:solidFill>
                  <a:latin typeface="+mj-lt"/>
                  <a:ea typeface="Roboto Condensed" panose="02000000000000000000" pitchFamily="2" charset="0"/>
                </a:rPr>
                <a:t>OPTION</a:t>
              </a:r>
              <a:endParaRPr lang="ru-RU" sz="2800" b="1" dirty="0">
                <a:solidFill>
                  <a:schemeClr val="tx1">
                    <a:lumMod val="75000"/>
                  </a:schemeClr>
                </a:solidFill>
                <a:latin typeface="+mj-lt"/>
                <a:ea typeface="Roboto Condensed" panose="02000000000000000000" pitchFamily="2" charset="0"/>
              </a:endParaRPr>
            </a:p>
          </p:txBody>
        </p:sp>
        <p:sp>
          <p:nvSpPr>
            <p:cNvPr id="73" name="TextBox 72">
              <a:extLst>
                <a:ext uri="{FF2B5EF4-FFF2-40B4-BE49-F238E27FC236}">
                  <a16:creationId xmlns:a16="http://schemas.microsoft.com/office/drawing/2014/main" id="{C5CA9359-27FE-1540-8643-6AE5E9262233}"/>
                </a:ext>
              </a:extLst>
            </p:cNvPr>
            <p:cNvSpPr txBox="1"/>
            <p:nvPr/>
          </p:nvSpPr>
          <p:spPr>
            <a:xfrm>
              <a:off x="5901177" y="1529016"/>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Exercitation</a:t>
              </a:r>
              <a:endParaRPr lang="ru-RU" sz="2800" dirty="0">
                <a:solidFill>
                  <a:schemeClr val="tx1">
                    <a:lumMod val="75000"/>
                  </a:schemeClr>
                </a:solidFill>
                <a:latin typeface="+mj-lt"/>
                <a:ea typeface="Roboto Condensed" panose="02000000000000000000" pitchFamily="2" charset="0"/>
              </a:endParaRPr>
            </a:p>
          </p:txBody>
        </p:sp>
      </p:grpSp>
      <p:pic>
        <p:nvPicPr>
          <p:cNvPr id="50"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888366" y="5899147"/>
            <a:ext cx="1191206" cy="1191206"/>
          </a:xfrm>
          <a:prstGeom prst="rect">
            <a:avLst/>
          </a:prstGeom>
          <a:effectLst/>
        </p:spPr>
      </p:pic>
      <p:pic>
        <p:nvPicPr>
          <p:cNvPr id="51"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42377" y="5899147"/>
            <a:ext cx="1191206" cy="1191206"/>
          </a:xfrm>
          <a:prstGeom prst="rect">
            <a:avLst/>
          </a:prstGeom>
          <a:effectLst/>
        </p:spPr>
      </p:pic>
      <p:pic>
        <p:nvPicPr>
          <p:cNvPr id="52"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02937" y="5899147"/>
            <a:ext cx="1191206" cy="1191206"/>
          </a:xfrm>
          <a:prstGeom prst="rect">
            <a:avLst/>
          </a:prstGeom>
          <a:effectLst/>
        </p:spPr>
      </p:pic>
      <p:pic>
        <p:nvPicPr>
          <p:cNvPr id="53" name="Icon D">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450408" y="5899147"/>
            <a:ext cx="1191206" cy="1191206"/>
          </a:xfrm>
          <a:prstGeom prst="rect">
            <a:avLst/>
          </a:prstGeom>
          <a:effectLst/>
        </p:spPr>
      </p:pic>
      <p:pic>
        <p:nvPicPr>
          <p:cNvPr id="54" name="Icon E">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304426" y="5899147"/>
            <a:ext cx="1191206" cy="1191206"/>
          </a:xfrm>
          <a:prstGeom prst="rect">
            <a:avLst/>
          </a:prstGeom>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 Speech"/>
          <p:cNvSpPr/>
          <p:nvPr/>
        </p:nvSpPr>
        <p:spPr>
          <a:xfrm>
            <a:off x="5727697" y="7671113"/>
            <a:ext cx="6330645" cy="4851083"/>
          </a:xfrm>
          <a:custGeom>
            <a:avLst/>
            <a:gdLst/>
            <a:ahLst/>
            <a:cxnLst/>
            <a:rect l="0" t="0" r="0" b="0"/>
            <a:pathLst>
              <a:path w="6330645" h="4851082">
                <a:moveTo>
                  <a:pt x="5473738" y="1709000"/>
                </a:moveTo>
                <a:lnTo>
                  <a:pt x="6273863" y="220586"/>
                </a:lnTo>
                <a:cubicBezTo>
                  <a:pt x="6330645" y="114973"/>
                  <a:pt x="6215672" y="0"/>
                  <a:pt x="6110058" y="56769"/>
                </a:cubicBezTo>
                <a:lnTo>
                  <a:pt x="4621644" y="856894"/>
                </a:lnTo>
                <a:lnTo>
                  <a:pt x="0" y="856894"/>
                </a:lnTo>
                <a:lnTo>
                  <a:pt x="0" y="4851082"/>
                </a:lnTo>
                <a:lnTo>
                  <a:pt x="5090312" y="4851082"/>
                </a:lnTo>
                <a:cubicBezTo>
                  <a:pt x="5302072" y="4851082"/>
                  <a:pt x="5473738" y="4679416"/>
                  <a:pt x="5473738" y="4467656"/>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8" name="T Speech"/>
          <p:cNvSpPr/>
          <p:nvPr/>
        </p:nvSpPr>
        <p:spPr>
          <a:xfrm>
            <a:off x="12325656" y="7671103"/>
            <a:ext cx="6330645" cy="4851095"/>
          </a:xfrm>
          <a:custGeom>
            <a:avLst/>
            <a:gdLst/>
            <a:ahLst/>
            <a:cxnLst/>
            <a:rect l="0" t="0" r="0" b="0"/>
            <a:pathLst>
              <a:path w="6330645" h="4851095">
                <a:moveTo>
                  <a:pt x="1240332" y="4851095"/>
                </a:moveTo>
                <a:lnTo>
                  <a:pt x="6330645" y="4851095"/>
                </a:lnTo>
                <a:lnTo>
                  <a:pt x="6330645" y="856907"/>
                </a:lnTo>
                <a:lnTo>
                  <a:pt x="1709000" y="856907"/>
                </a:lnTo>
                <a:lnTo>
                  <a:pt x="220586" y="56781"/>
                </a:lnTo>
                <a:cubicBezTo>
                  <a:pt x="114973" y="0"/>
                  <a:pt x="0" y="114985"/>
                  <a:pt x="56781" y="220599"/>
                </a:cubicBezTo>
                <a:lnTo>
                  <a:pt x="856907" y="1709013"/>
                </a:lnTo>
                <a:lnTo>
                  <a:pt x="856907" y="4467669"/>
                </a:lnTo>
                <a:cubicBezTo>
                  <a:pt x="856907" y="4679429"/>
                  <a:pt x="1028573" y="4851095"/>
                  <a:pt x="1240332" y="4851095"/>
                </a:cubicBez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13" name="W Speech"/>
          <p:cNvSpPr/>
          <p:nvPr/>
        </p:nvSpPr>
        <p:spPr>
          <a:xfrm>
            <a:off x="12325656" y="2552694"/>
            <a:ext cx="6330645" cy="4851096"/>
          </a:xfrm>
          <a:custGeom>
            <a:avLst/>
            <a:gdLst/>
            <a:ahLst/>
            <a:cxnLst/>
            <a:rect l="0" t="0" r="0" b="0"/>
            <a:pathLst>
              <a:path w="6330645" h="4851095">
                <a:moveTo>
                  <a:pt x="856907" y="3142094"/>
                </a:moveTo>
                <a:lnTo>
                  <a:pt x="56781" y="4630508"/>
                </a:lnTo>
                <a:cubicBezTo>
                  <a:pt x="0" y="4736122"/>
                  <a:pt x="114973" y="4851095"/>
                  <a:pt x="220599" y="4794326"/>
                </a:cubicBezTo>
                <a:lnTo>
                  <a:pt x="1709000" y="3994188"/>
                </a:lnTo>
                <a:lnTo>
                  <a:pt x="6330645" y="3994188"/>
                </a:lnTo>
                <a:lnTo>
                  <a:pt x="6330645" y="0"/>
                </a:lnTo>
                <a:lnTo>
                  <a:pt x="1240332" y="0"/>
                </a:lnTo>
                <a:cubicBezTo>
                  <a:pt x="1028573" y="0"/>
                  <a:pt x="856907" y="171665"/>
                  <a:pt x="856907" y="383425"/>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8" name="S Speech"/>
          <p:cNvSpPr/>
          <p:nvPr/>
        </p:nvSpPr>
        <p:spPr>
          <a:xfrm>
            <a:off x="5727698" y="2552698"/>
            <a:ext cx="6330645" cy="4851095"/>
          </a:xfrm>
          <a:custGeom>
            <a:avLst/>
            <a:gdLst/>
            <a:ahLst/>
            <a:cxnLst/>
            <a:rect l="0" t="0" r="0" b="0"/>
            <a:pathLst>
              <a:path w="6330645" h="4851095">
                <a:moveTo>
                  <a:pt x="5090312" y="0"/>
                </a:moveTo>
                <a:lnTo>
                  <a:pt x="0" y="0"/>
                </a:lnTo>
                <a:lnTo>
                  <a:pt x="0" y="3994188"/>
                </a:lnTo>
                <a:lnTo>
                  <a:pt x="4621644" y="3994188"/>
                </a:lnTo>
                <a:lnTo>
                  <a:pt x="6110046" y="4794313"/>
                </a:lnTo>
                <a:cubicBezTo>
                  <a:pt x="6215672" y="4851095"/>
                  <a:pt x="6330645" y="4736122"/>
                  <a:pt x="6273863" y="4630496"/>
                </a:cubicBezTo>
                <a:lnTo>
                  <a:pt x="5473738" y="3142094"/>
                </a:lnTo>
                <a:lnTo>
                  <a:pt x="5473738" y="383425"/>
                </a:lnTo>
                <a:cubicBezTo>
                  <a:pt x="5473738" y="171665"/>
                  <a:pt x="5302072" y="0"/>
                  <a:pt x="5090312"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22" name="Title"/>
          <p:cNvGrpSpPr/>
          <p:nvPr/>
        </p:nvGrpSpPr>
        <p:grpSpPr>
          <a:xfrm>
            <a:off x="4508542" y="466255"/>
            <a:ext cx="15366918" cy="1016000"/>
            <a:chOff x="6158870" y="656755"/>
            <a:chExt cx="12066262" cy="1016000"/>
          </a:xfrm>
        </p:grpSpPr>
        <p:sp>
          <p:nvSpPr>
            <p:cNvPr id="23" name="Frame"/>
            <p:cNvSpPr/>
            <p:nvPr/>
          </p:nvSpPr>
          <p:spPr>
            <a:xfrm>
              <a:off x="7036388" y="656755"/>
              <a:ext cx="4887561" cy="1016000"/>
            </a:xfrm>
            <a:prstGeom prst="rect">
              <a:avLst/>
            </a:prstGeom>
            <a:solidFill>
              <a:schemeClr val="accent6"/>
            </a:solidFill>
            <a:ln w="12700" cap="flat" cmpd="sng">
              <a:noFill/>
              <a:prstDash val="solid"/>
              <a:miter lim="800000"/>
            </a:ln>
          </p:spPr>
          <p:txBody>
            <a:bodyPr wrap="square" anchor="ctr">
              <a:spAutoFit/>
            </a:bodyPr>
            <a:lstStyle/>
            <a:p>
              <a:pPr algn="ctr"/>
              <a:endParaRPr lang="en-US"/>
            </a:p>
          </p:txBody>
        </p:sp>
        <p:sp>
          <p:nvSpPr>
            <p:cNvPr id="24" name="Title">
              <a:extLst>
                <a:ext uri="{FF2B5EF4-FFF2-40B4-BE49-F238E27FC236}">
                  <a16:creationId xmlns:a16="http://schemas.microsoft.com/office/drawing/2014/main" id="{BC3C520E-2136-184D-851C-BA07DF1FD009}"/>
                </a:ext>
              </a:extLst>
            </p:cNvPr>
            <p:cNvSpPr txBox="1"/>
            <p:nvPr/>
          </p:nvSpPr>
          <p:spPr>
            <a:xfrm>
              <a:off x="6158870" y="656949"/>
              <a:ext cx="12066262"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Speech Bubble</a:t>
              </a:r>
              <a:r>
                <a:rPr lang="en-US" sz="6000" b="1">
                  <a:latin typeface="+mj-lt"/>
                  <a:ea typeface="Roboto Condensed" panose="02000000000000000000" pitchFamily="2" charset="0"/>
                </a:rPr>
                <a:t>   SWOT Template</a:t>
              </a:r>
              <a:endParaRPr lang="ru-RU" sz="6000" b="1">
                <a:solidFill>
                  <a:schemeClr val="bg1"/>
                </a:solidFill>
                <a:latin typeface="+mj-lt"/>
                <a:ea typeface="Roboto Condensed" panose="02000000000000000000" pitchFamily="2" charset="0"/>
              </a:endParaRPr>
            </a:p>
          </p:txBody>
        </p:sp>
      </p:grpSp>
      <p:grpSp>
        <p:nvGrpSpPr>
          <p:cNvPr id="14" name="Text S">
            <a:extLst>
              <a:ext uri="{FF2B5EF4-FFF2-40B4-BE49-F238E27FC236}">
                <a16:creationId xmlns:a16="http://schemas.microsoft.com/office/drawing/2014/main" id="{5E5788B8-6ABF-714D-B9BA-51486411F1DF}"/>
              </a:ext>
            </a:extLst>
          </p:cNvPr>
          <p:cNvGrpSpPr/>
          <p:nvPr/>
        </p:nvGrpSpPr>
        <p:grpSpPr>
          <a:xfrm>
            <a:off x="6393016" y="3012292"/>
            <a:ext cx="3760634" cy="3000736"/>
            <a:chOff x="5750475" y="1557731"/>
            <a:chExt cx="1692995" cy="405226"/>
          </a:xfrm>
        </p:grpSpPr>
        <p:sp>
          <p:nvSpPr>
            <p:cNvPr id="15" name="TextBox 14">
              <a:extLst>
                <a:ext uri="{FF2B5EF4-FFF2-40B4-BE49-F238E27FC236}">
                  <a16:creationId xmlns:a16="http://schemas.microsoft.com/office/drawing/2014/main" id="{61CEB760-E5E1-1141-A410-BCC8C3F191E2}"/>
                </a:ext>
              </a:extLst>
            </p:cNvPr>
            <p:cNvSpPr txBox="1"/>
            <p:nvPr/>
          </p:nvSpPr>
          <p:spPr>
            <a:xfrm>
              <a:off x="5750475" y="1863206"/>
              <a:ext cx="1692995" cy="99751"/>
            </a:xfrm>
            <a:prstGeom prst="rect">
              <a:avLst/>
            </a:prstGeom>
            <a:noFill/>
          </p:spPr>
          <p:txBody>
            <a:bodyPr wrap="square" rtlCol="0">
              <a:spAutoFit/>
            </a:bodyPr>
            <a:lstStyle/>
            <a:p>
              <a:pPr algn="just">
                <a:tabLst>
                  <a:tab pos="217488" algn="l"/>
                </a:tabLst>
              </a:pPr>
              <a:r>
                <a:rPr lang="en" sz="1400" dirty="0">
                  <a:solidFill>
                    <a:schemeClr val="accent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1">
                      <a:lumMod val="50000"/>
                    </a:schemeClr>
                  </a:solidFill>
                  <a:ea typeface="Roboto Condensed" panose="02000000000000000000" pitchFamily="2" charset="0"/>
                  <a:cs typeface="Lato" panose="020F0502020204030203" pitchFamily="34" charset="0"/>
                </a:rPr>
                <a:t>. </a:t>
              </a:r>
              <a:endParaRPr lang="ru-RU" sz="1400" dirty="0">
                <a:solidFill>
                  <a:schemeClr val="accent1">
                    <a:lumMod val="50000"/>
                  </a:schemeClr>
                </a:solidFill>
                <a:ea typeface="Roboto Condensed" panose="02000000000000000000" pitchFamily="2" charset="0"/>
                <a:cs typeface="Lato" panose="020F0502020204030203" pitchFamily="34" charset="0"/>
              </a:endParaRPr>
            </a:p>
          </p:txBody>
        </p:sp>
        <p:sp>
          <p:nvSpPr>
            <p:cNvPr id="17" name="TextBox 16">
              <a:extLst>
                <a:ext uri="{FF2B5EF4-FFF2-40B4-BE49-F238E27FC236}">
                  <a16:creationId xmlns:a16="http://schemas.microsoft.com/office/drawing/2014/main" id="{6D8470C4-94A3-9942-8695-7531CB42E06E}"/>
                </a:ext>
              </a:extLst>
            </p:cNvPr>
            <p:cNvSpPr txBox="1"/>
            <p:nvPr/>
          </p:nvSpPr>
          <p:spPr>
            <a:xfrm>
              <a:off x="5901177" y="1799740"/>
              <a:ext cx="1441430" cy="62344"/>
            </a:xfrm>
            <a:prstGeom prst="rect">
              <a:avLst/>
            </a:prstGeom>
            <a:noFill/>
          </p:spPr>
          <p:txBody>
            <a:bodyPr wrap="square" rtlCol="0">
              <a:spAutoFit/>
            </a:bodyPr>
            <a:lstStyle/>
            <a:p>
              <a:pPr algn="ctr"/>
              <a:r>
                <a:rPr lang="en" sz="2400" b="1">
                  <a:solidFill>
                    <a:schemeClr val="tx1">
                      <a:lumMod val="75000"/>
                    </a:schemeClr>
                  </a:solidFill>
                  <a:latin typeface="+mj-lt"/>
                  <a:ea typeface="Roboto Condensed" panose="02000000000000000000" pitchFamily="2" charset="0"/>
                </a:rPr>
                <a:t>INFOGRAPHIC</a:t>
              </a:r>
              <a:endParaRPr lang="ru-RU" sz="2400" b="1" dirty="0">
                <a:solidFill>
                  <a:schemeClr val="tx1">
                    <a:lumMod val="75000"/>
                  </a:schemeClr>
                </a:solidFill>
                <a:latin typeface="+mj-lt"/>
                <a:ea typeface="Roboto Condensed" panose="02000000000000000000" pitchFamily="2" charset="0"/>
              </a:endParaRPr>
            </a:p>
          </p:txBody>
        </p:sp>
        <p:sp>
          <p:nvSpPr>
            <p:cNvPr id="19" name="TextBox 18">
              <a:extLst>
                <a:ext uri="{FF2B5EF4-FFF2-40B4-BE49-F238E27FC236}">
                  <a16:creationId xmlns:a16="http://schemas.microsoft.com/office/drawing/2014/main" id="{C5CA9359-27FE-1540-8643-6AE5E9262233}"/>
                </a:ext>
              </a:extLst>
            </p:cNvPr>
            <p:cNvSpPr txBox="1"/>
            <p:nvPr/>
          </p:nvSpPr>
          <p:spPr>
            <a:xfrm>
              <a:off x="5901177" y="1557731"/>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Lorem Ipsum</a:t>
              </a:r>
              <a:endParaRPr lang="ru-RU" sz="2800" dirty="0">
                <a:solidFill>
                  <a:schemeClr val="tx1">
                    <a:lumMod val="75000"/>
                  </a:schemeClr>
                </a:solidFill>
                <a:latin typeface="+mj-lt"/>
                <a:ea typeface="Roboto Condensed" panose="02000000000000000000" pitchFamily="2" charset="0"/>
              </a:endParaRPr>
            </a:p>
          </p:txBody>
        </p:sp>
      </p:grpSp>
      <p:grpSp>
        <p:nvGrpSpPr>
          <p:cNvPr id="20" name="Text W">
            <a:extLst>
              <a:ext uri="{FF2B5EF4-FFF2-40B4-BE49-F238E27FC236}">
                <a16:creationId xmlns:a16="http://schemas.microsoft.com/office/drawing/2014/main" id="{5E5788B8-6ABF-714D-B9BA-51486411F1DF}"/>
              </a:ext>
            </a:extLst>
          </p:cNvPr>
          <p:cNvGrpSpPr/>
          <p:nvPr/>
        </p:nvGrpSpPr>
        <p:grpSpPr>
          <a:xfrm>
            <a:off x="14127316" y="3012292"/>
            <a:ext cx="3760634" cy="3000736"/>
            <a:chOff x="5750475" y="1557731"/>
            <a:chExt cx="1692995" cy="405226"/>
          </a:xfrm>
        </p:grpSpPr>
        <p:sp>
          <p:nvSpPr>
            <p:cNvPr id="25" name="TextBox 24">
              <a:extLst>
                <a:ext uri="{FF2B5EF4-FFF2-40B4-BE49-F238E27FC236}">
                  <a16:creationId xmlns:a16="http://schemas.microsoft.com/office/drawing/2014/main" id="{61CEB760-E5E1-1141-A410-BCC8C3F191E2}"/>
                </a:ext>
              </a:extLst>
            </p:cNvPr>
            <p:cNvSpPr txBox="1"/>
            <p:nvPr/>
          </p:nvSpPr>
          <p:spPr>
            <a:xfrm>
              <a:off x="5750475" y="1863206"/>
              <a:ext cx="1692995" cy="99751"/>
            </a:xfrm>
            <a:prstGeom prst="rect">
              <a:avLst/>
            </a:prstGeom>
            <a:noFill/>
          </p:spPr>
          <p:txBody>
            <a:bodyPr wrap="square" rtlCol="0">
              <a:spAutoFit/>
            </a:bodyPr>
            <a:lstStyle/>
            <a:p>
              <a:pPr algn="just">
                <a:tabLst>
                  <a:tab pos="217488" algn="l"/>
                </a:tabLst>
              </a:pPr>
              <a:r>
                <a:rPr lang="en" sz="1400" dirty="0">
                  <a:solidFill>
                    <a:schemeClr val="accent2">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2">
                      <a:lumMod val="50000"/>
                    </a:schemeClr>
                  </a:solidFill>
                  <a:ea typeface="Roboto Condensed" panose="02000000000000000000" pitchFamily="2" charset="0"/>
                  <a:cs typeface="Lato" panose="020F0502020204030203" pitchFamily="34" charset="0"/>
                </a:rPr>
                <a:t>. </a:t>
              </a:r>
              <a:endParaRPr lang="ru-RU" sz="1400" dirty="0">
                <a:solidFill>
                  <a:schemeClr val="accent2">
                    <a:lumMod val="50000"/>
                  </a:schemeClr>
                </a:solidFill>
                <a:ea typeface="Roboto Condensed" panose="02000000000000000000" pitchFamily="2" charset="0"/>
                <a:cs typeface="Lato" panose="020F0502020204030203" pitchFamily="34" charset="0"/>
              </a:endParaRPr>
            </a:p>
          </p:txBody>
        </p:sp>
        <p:sp>
          <p:nvSpPr>
            <p:cNvPr id="26" name="TextBox 25">
              <a:extLst>
                <a:ext uri="{FF2B5EF4-FFF2-40B4-BE49-F238E27FC236}">
                  <a16:creationId xmlns:a16="http://schemas.microsoft.com/office/drawing/2014/main" id="{6D8470C4-94A3-9942-8695-7531CB42E06E}"/>
                </a:ext>
              </a:extLst>
            </p:cNvPr>
            <p:cNvSpPr txBox="1"/>
            <p:nvPr/>
          </p:nvSpPr>
          <p:spPr>
            <a:xfrm>
              <a:off x="5901177" y="1799740"/>
              <a:ext cx="1441430" cy="62344"/>
            </a:xfrm>
            <a:prstGeom prst="rect">
              <a:avLst/>
            </a:prstGeom>
            <a:noFill/>
          </p:spPr>
          <p:txBody>
            <a:bodyPr wrap="square" rtlCol="0">
              <a:spAutoFit/>
            </a:bodyPr>
            <a:lstStyle/>
            <a:p>
              <a:pPr algn="ctr"/>
              <a:r>
                <a:rPr lang="en" sz="2400" b="1">
                  <a:solidFill>
                    <a:schemeClr val="tx1">
                      <a:lumMod val="75000"/>
                    </a:schemeClr>
                  </a:solidFill>
                  <a:latin typeface="+mj-lt"/>
                  <a:ea typeface="Roboto Condensed" panose="02000000000000000000" pitchFamily="2" charset="0"/>
                </a:rPr>
                <a:t>INFOGRAPHIC</a:t>
              </a:r>
              <a:endParaRPr lang="ru-RU" sz="2400" b="1" dirty="0">
                <a:solidFill>
                  <a:schemeClr val="tx1">
                    <a:lumMod val="75000"/>
                  </a:schemeClr>
                </a:solidFill>
                <a:latin typeface="+mj-lt"/>
                <a:ea typeface="Roboto Condensed" panose="02000000000000000000" pitchFamily="2" charset="0"/>
              </a:endParaRPr>
            </a:p>
          </p:txBody>
        </p:sp>
        <p:sp>
          <p:nvSpPr>
            <p:cNvPr id="27" name="TextBox 26">
              <a:extLst>
                <a:ext uri="{FF2B5EF4-FFF2-40B4-BE49-F238E27FC236}">
                  <a16:creationId xmlns:a16="http://schemas.microsoft.com/office/drawing/2014/main" id="{C5CA9359-27FE-1540-8643-6AE5E9262233}"/>
                </a:ext>
              </a:extLst>
            </p:cNvPr>
            <p:cNvSpPr txBox="1"/>
            <p:nvPr/>
          </p:nvSpPr>
          <p:spPr>
            <a:xfrm>
              <a:off x="5901177" y="1557731"/>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Dolor Sit Amet</a:t>
              </a:r>
              <a:endParaRPr lang="ru-RU" sz="2800" dirty="0">
                <a:solidFill>
                  <a:schemeClr val="tx1">
                    <a:lumMod val="75000"/>
                  </a:schemeClr>
                </a:solidFill>
                <a:latin typeface="+mj-lt"/>
                <a:ea typeface="Roboto Condensed" panose="02000000000000000000" pitchFamily="2" charset="0"/>
              </a:endParaRPr>
            </a:p>
          </p:txBody>
        </p:sp>
      </p:grpSp>
      <p:grpSp>
        <p:nvGrpSpPr>
          <p:cNvPr id="28" name="Text O">
            <a:extLst>
              <a:ext uri="{FF2B5EF4-FFF2-40B4-BE49-F238E27FC236}">
                <a16:creationId xmlns:a16="http://schemas.microsoft.com/office/drawing/2014/main" id="{5E5788B8-6ABF-714D-B9BA-51486411F1DF}"/>
              </a:ext>
            </a:extLst>
          </p:cNvPr>
          <p:cNvGrpSpPr/>
          <p:nvPr/>
        </p:nvGrpSpPr>
        <p:grpSpPr>
          <a:xfrm>
            <a:off x="6393016" y="9024736"/>
            <a:ext cx="3760634" cy="3000736"/>
            <a:chOff x="5750475" y="1557731"/>
            <a:chExt cx="1692995" cy="405226"/>
          </a:xfrm>
        </p:grpSpPr>
        <p:sp>
          <p:nvSpPr>
            <p:cNvPr id="29" name="TextBox 28">
              <a:extLst>
                <a:ext uri="{FF2B5EF4-FFF2-40B4-BE49-F238E27FC236}">
                  <a16:creationId xmlns:a16="http://schemas.microsoft.com/office/drawing/2014/main" id="{61CEB760-E5E1-1141-A410-BCC8C3F191E2}"/>
                </a:ext>
              </a:extLst>
            </p:cNvPr>
            <p:cNvSpPr txBox="1"/>
            <p:nvPr/>
          </p:nvSpPr>
          <p:spPr>
            <a:xfrm>
              <a:off x="5750475" y="1863206"/>
              <a:ext cx="1692995" cy="99751"/>
            </a:xfrm>
            <a:prstGeom prst="rect">
              <a:avLst/>
            </a:prstGeom>
            <a:noFill/>
          </p:spPr>
          <p:txBody>
            <a:bodyPr wrap="square" rtlCol="0">
              <a:spAutoFit/>
            </a:bodyPr>
            <a:lstStyle/>
            <a:p>
              <a:pPr algn="just">
                <a:tabLst>
                  <a:tab pos="217488" algn="l"/>
                </a:tabLst>
              </a:pPr>
              <a:r>
                <a:rPr lang="en" sz="1400" dirty="0">
                  <a:solidFill>
                    <a:schemeClr val="accent4">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4">
                      <a:lumMod val="50000"/>
                    </a:schemeClr>
                  </a:solidFill>
                  <a:ea typeface="Roboto Condensed" panose="02000000000000000000" pitchFamily="2" charset="0"/>
                  <a:cs typeface="Lato" panose="020F0502020204030203" pitchFamily="34" charset="0"/>
                </a:rPr>
                <a:t>. </a:t>
              </a:r>
              <a:endParaRPr lang="ru-RU" sz="1400" dirty="0">
                <a:solidFill>
                  <a:schemeClr val="accent4">
                    <a:lumMod val="50000"/>
                  </a:schemeClr>
                </a:solidFill>
                <a:ea typeface="Roboto Condensed" panose="02000000000000000000" pitchFamily="2" charset="0"/>
                <a:cs typeface="Lato" panose="020F0502020204030203" pitchFamily="34" charset="0"/>
              </a:endParaRPr>
            </a:p>
          </p:txBody>
        </p:sp>
        <p:sp>
          <p:nvSpPr>
            <p:cNvPr id="30" name="TextBox 29">
              <a:extLst>
                <a:ext uri="{FF2B5EF4-FFF2-40B4-BE49-F238E27FC236}">
                  <a16:creationId xmlns:a16="http://schemas.microsoft.com/office/drawing/2014/main" id="{6D8470C4-94A3-9942-8695-7531CB42E06E}"/>
                </a:ext>
              </a:extLst>
            </p:cNvPr>
            <p:cNvSpPr txBox="1"/>
            <p:nvPr/>
          </p:nvSpPr>
          <p:spPr>
            <a:xfrm>
              <a:off x="5901177" y="1799740"/>
              <a:ext cx="1441430" cy="62344"/>
            </a:xfrm>
            <a:prstGeom prst="rect">
              <a:avLst/>
            </a:prstGeom>
            <a:noFill/>
          </p:spPr>
          <p:txBody>
            <a:bodyPr wrap="square" rtlCol="0">
              <a:spAutoFit/>
            </a:bodyPr>
            <a:lstStyle/>
            <a:p>
              <a:pPr algn="ctr"/>
              <a:r>
                <a:rPr lang="en" sz="2400" b="1">
                  <a:solidFill>
                    <a:schemeClr val="tx1">
                      <a:lumMod val="75000"/>
                    </a:schemeClr>
                  </a:solidFill>
                  <a:latin typeface="+mj-lt"/>
                  <a:ea typeface="Roboto Condensed" panose="02000000000000000000" pitchFamily="2" charset="0"/>
                </a:rPr>
                <a:t>INFOGRAPHIC</a:t>
              </a:r>
              <a:endParaRPr lang="ru-RU" sz="2400" b="1" dirty="0">
                <a:solidFill>
                  <a:schemeClr val="tx1">
                    <a:lumMod val="75000"/>
                  </a:schemeClr>
                </a:solidFill>
                <a:latin typeface="+mj-lt"/>
                <a:ea typeface="Roboto Condensed" panose="02000000000000000000" pitchFamily="2" charset="0"/>
              </a:endParaRPr>
            </a:p>
          </p:txBody>
        </p:sp>
        <p:sp>
          <p:nvSpPr>
            <p:cNvPr id="31" name="TextBox 30">
              <a:extLst>
                <a:ext uri="{FF2B5EF4-FFF2-40B4-BE49-F238E27FC236}">
                  <a16:creationId xmlns:a16="http://schemas.microsoft.com/office/drawing/2014/main" id="{C5CA9359-27FE-1540-8643-6AE5E9262233}"/>
                </a:ext>
              </a:extLst>
            </p:cNvPr>
            <p:cNvSpPr txBox="1"/>
            <p:nvPr/>
          </p:nvSpPr>
          <p:spPr>
            <a:xfrm>
              <a:off x="5901177" y="1557731"/>
              <a:ext cx="1441430" cy="70657"/>
            </a:xfrm>
            <a:prstGeom prst="rect">
              <a:avLst/>
            </a:prstGeom>
            <a:noFill/>
            <a:ln>
              <a:noFill/>
            </a:ln>
          </p:spPr>
          <p:txBody>
            <a:bodyPr wrap="square" rtlCol="0">
              <a:spAutoFit/>
            </a:bodyPr>
            <a:lstStyle/>
            <a:p>
              <a:pPr algn="ctr"/>
              <a:r>
                <a:rPr lang="en" sz="2800">
                  <a:solidFill>
                    <a:schemeClr val="tx1">
                      <a:lumMod val="75000"/>
                    </a:schemeClr>
                  </a:solidFill>
                  <a:latin typeface="+mj-lt"/>
                  <a:ea typeface="Roboto Condensed" panose="02000000000000000000" pitchFamily="2" charset="0"/>
                </a:rPr>
                <a:t>Consectetur</a:t>
              </a:r>
              <a:endParaRPr lang="ru-RU" sz="2800" dirty="0">
                <a:solidFill>
                  <a:schemeClr val="tx1">
                    <a:lumMod val="75000"/>
                  </a:schemeClr>
                </a:solidFill>
                <a:latin typeface="+mj-lt"/>
                <a:ea typeface="Roboto Condensed" panose="02000000000000000000" pitchFamily="2" charset="0"/>
              </a:endParaRPr>
            </a:p>
          </p:txBody>
        </p:sp>
      </p:grpSp>
      <p:grpSp>
        <p:nvGrpSpPr>
          <p:cNvPr id="32" name="Text T">
            <a:extLst>
              <a:ext uri="{FF2B5EF4-FFF2-40B4-BE49-F238E27FC236}">
                <a16:creationId xmlns:a16="http://schemas.microsoft.com/office/drawing/2014/main" id="{5E5788B8-6ABF-714D-B9BA-51486411F1DF}"/>
              </a:ext>
            </a:extLst>
          </p:cNvPr>
          <p:cNvGrpSpPr/>
          <p:nvPr/>
        </p:nvGrpSpPr>
        <p:grpSpPr>
          <a:xfrm>
            <a:off x="14127316" y="9024736"/>
            <a:ext cx="3760634" cy="3000736"/>
            <a:chOff x="5750475" y="1557731"/>
            <a:chExt cx="1692995" cy="405226"/>
          </a:xfrm>
        </p:grpSpPr>
        <p:sp>
          <p:nvSpPr>
            <p:cNvPr id="33" name="TextBox 32">
              <a:extLst>
                <a:ext uri="{FF2B5EF4-FFF2-40B4-BE49-F238E27FC236}">
                  <a16:creationId xmlns:a16="http://schemas.microsoft.com/office/drawing/2014/main" id="{61CEB760-E5E1-1141-A410-BCC8C3F191E2}"/>
                </a:ext>
              </a:extLst>
            </p:cNvPr>
            <p:cNvSpPr txBox="1"/>
            <p:nvPr/>
          </p:nvSpPr>
          <p:spPr>
            <a:xfrm>
              <a:off x="5750475" y="1863206"/>
              <a:ext cx="1692995" cy="99751"/>
            </a:xfrm>
            <a:prstGeom prst="rect">
              <a:avLst/>
            </a:prstGeom>
            <a:noFill/>
          </p:spPr>
          <p:txBody>
            <a:bodyPr wrap="square" rtlCol="0">
              <a:spAutoFit/>
            </a:bodyPr>
            <a:lstStyle/>
            <a:p>
              <a:pPr algn="just">
                <a:tabLst>
                  <a:tab pos="217488" algn="l"/>
                </a:tabLst>
              </a:pPr>
              <a:r>
                <a:rPr lang="en" sz="1400" dirty="0">
                  <a:solidFill>
                    <a:schemeClr val="accent6">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6">
                      <a:lumMod val="50000"/>
                    </a:schemeClr>
                  </a:solidFill>
                  <a:ea typeface="Roboto Condensed" panose="02000000000000000000" pitchFamily="2" charset="0"/>
                  <a:cs typeface="Lato" panose="020F0502020204030203" pitchFamily="34" charset="0"/>
                </a:rPr>
                <a:t>. </a:t>
              </a:r>
              <a:endParaRPr lang="ru-RU" sz="1400" dirty="0">
                <a:solidFill>
                  <a:schemeClr val="accent6">
                    <a:lumMod val="50000"/>
                  </a:schemeClr>
                </a:solidFill>
                <a:ea typeface="Roboto Condensed"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6D8470C4-94A3-9942-8695-7531CB42E06E}"/>
                </a:ext>
              </a:extLst>
            </p:cNvPr>
            <p:cNvSpPr txBox="1"/>
            <p:nvPr/>
          </p:nvSpPr>
          <p:spPr>
            <a:xfrm>
              <a:off x="5901177" y="1799740"/>
              <a:ext cx="1441430" cy="62344"/>
            </a:xfrm>
            <a:prstGeom prst="rect">
              <a:avLst/>
            </a:prstGeom>
            <a:noFill/>
          </p:spPr>
          <p:txBody>
            <a:bodyPr wrap="square" rtlCol="0">
              <a:spAutoFit/>
            </a:bodyPr>
            <a:lstStyle/>
            <a:p>
              <a:pPr algn="ctr"/>
              <a:r>
                <a:rPr lang="en" sz="2400" b="1">
                  <a:solidFill>
                    <a:schemeClr val="tx1">
                      <a:lumMod val="50000"/>
                    </a:schemeClr>
                  </a:solidFill>
                  <a:latin typeface="+mj-lt"/>
                  <a:ea typeface="Roboto Condensed" panose="02000000000000000000" pitchFamily="2" charset="0"/>
                </a:rPr>
                <a:t>INFOGRAPHIC</a:t>
              </a:r>
              <a:endParaRPr lang="ru-RU" sz="2400" b="1" dirty="0">
                <a:solidFill>
                  <a:schemeClr val="tx1">
                    <a:lumMod val="50000"/>
                  </a:schemeClr>
                </a:solidFill>
                <a:latin typeface="+mj-lt"/>
                <a:ea typeface="Roboto Condensed" panose="02000000000000000000" pitchFamily="2" charset="0"/>
              </a:endParaRPr>
            </a:p>
          </p:txBody>
        </p:sp>
        <p:sp>
          <p:nvSpPr>
            <p:cNvPr id="35" name="TextBox 34">
              <a:extLst>
                <a:ext uri="{FF2B5EF4-FFF2-40B4-BE49-F238E27FC236}">
                  <a16:creationId xmlns:a16="http://schemas.microsoft.com/office/drawing/2014/main" id="{C5CA9359-27FE-1540-8643-6AE5E9262233}"/>
                </a:ext>
              </a:extLst>
            </p:cNvPr>
            <p:cNvSpPr txBox="1"/>
            <p:nvPr/>
          </p:nvSpPr>
          <p:spPr>
            <a:xfrm>
              <a:off x="5901177" y="1557731"/>
              <a:ext cx="1441430" cy="70657"/>
            </a:xfrm>
            <a:prstGeom prst="rect">
              <a:avLst/>
            </a:prstGeom>
            <a:noFill/>
            <a:ln>
              <a:noFill/>
            </a:ln>
          </p:spPr>
          <p:txBody>
            <a:bodyPr wrap="square" rtlCol="0">
              <a:spAutoFit/>
            </a:bodyPr>
            <a:lstStyle/>
            <a:p>
              <a:pPr algn="ctr"/>
              <a:r>
                <a:rPr lang="en" sz="2800">
                  <a:solidFill>
                    <a:schemeClr val="tx1">
                      <a:lumMod val="50000"/>
                    </a:schemeClr>
                  </a:solidFill>
                  <a:latin typeface="+mj-lt"/>
                  <a:ea typeface="Roboto Condensed" panose="02000000000000000000" pitchFamily="2" charset="0"/>
                </a:rPr>
                <a:t>Adipiscing</a:t>
              </a:r>
              <a:endParaRPr lang="ru-RU" sz="2800" dirty="0">
                <a:solidFill>
                  <a:schemeClr val="tx1">
                    <a:lumMod val="50000"/>
                  </a:schemeClr>
                </a:solidFill>
                <a:latin typeface="+mj-lt"/>
                <a:ea typeface="Roboto Condensed" panose="02000000000000000000" pitchFamily="2" charset="0"/>
              </a:endParaRPr>
            </a:p>
          </p:txBody>
        </p:sp>
      </p:grpSp>
      <p:grpSp>
        <p:nvGrpSpPr>
          <p:cNvPr id="7" name="S Secondaery part"/>
          <p:cNvGrpSpPr/>
          <p:nvPr/>
        </p:nvGrpSpPr>
        <p:grpSpPr>
          <a:xfrm>
            <a:off x="4508538" y="2552697"/>
            <a:ext cx="1117562" cy="3994188"/>
            <a:chOff x="4508538" y="2552697"/>
            <a:chExt cx="1117562" cy="3994188"/>
          </a:xfrm>
        </p:grpSpPr>
        <p:sp>
          <p:nvSpPr>
            <p:cNvPr id="21" name="S Secondary Part"/>
            <p:cNvSpPr/>
            <p:nvPr/>
          </p:nvSpPr>
          <p:spPr>
            <a:xfrm>
              <a:off x="4508538" y="2552697"/>
              <a:ext cx="1117562" cy="3994188"/>
            </a:xfrm>
            <a:custGeom>
              <a:avLst/>
              <a:gdLst/>
              <a:ahLst/>
              <a:cxnLst/>
              <a:rect l="0" t="0" r="0" b="0"/>
              <a:pathLst>
                <a:path w="1117561" h="3994188">
                  <a:moveTo>
                    <a:pt x="0" y="383425"/>
                  </a:moveTo>
                  <a:lnTo>
                    <a:pt x="0" y="3610762"/>
                  </a:lnTo>
                  <a:cubicBezTo>
                    <a:pt x="0" y="3822522"/>
                    <a:pt x="171665" y="3994188"/>
                    <a:pt x="383425" y="3994188"/>
                  </a:cubicBezTo>
                  <a:lnTo>
                    <a:pt x="1117561" y="3994188"/>
                  </a:lnTo>
                  <a:lnTo>
                    <a:pt x="1117561" y="0"/>
                  </a:lnTo>
                  <a:lnTo>
                    <a:pt x="383425" y="0"/>
                  </a:lnTo>
                  <a:cubicBezTo>
                    <a:pt x="171665" y="0"/>
                    <a:pt x="0" y="171665"/>
                    <a:pt x="0" y="383425"/>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36" name="Name">
              <a:extLst>
                <a:ext uri="{FF2B5EF4-FFF2-40B4-BE49-F238E27FC236}">
                  <a16:creationId xmlns:a16="http://schemas.microsoft.com/office/drawing/2014/main" id="{C5CA9359-27FE-1540-8643-6AE5E9262233}"/>
                </a:ext>
              </a:extLst>
            </p:cNvPr>
            <p:cNvSpPr txBox="1"/>
            <p:nvPr/>
          </p:nvSpPr>
          <p:spPr>
            <a:xfrm rot="16200000">
              <a:off x="3489259" y="4299909"/>
              <a:ext cx="3201835" cy="461665"/>
            </a:xfrm>
            <a:prstGeom prst="rect">
              <a:avLst/>
            </a:prstGeom>
            <a:noFill/>
            <a:ln>
              <a:noFill/>
            </a:ln>
          </p:spPr>
          <p:txBody>
            <a:bodyPr wrap="square" rtlCol="0">
              <a:spAutoFit/>
            </a:bodyPr>
            <a:lstStyle/>
            <a:p>
              <a:pPr algn="ctr"/>
              <a:r>
                <a:rPr lang="en" sz="2400" b="1">
                  <a:solidFill>
                    <a:schemeClr val="bg1"/>
                  </a:solidFill>
                  <a:latin typeface="+mj-lt"/>
                  <a:ea typeface="Roboto Condensed" panose="02000000000000000000" pitchFamily="2" charset="0"/>
                </a:rPr>
                <a:t>STRENGTHS</a:t>
              </a:r>
              <a:endParaRPr lang="ru-RU" sz="2400" b="1" dirty="0">
                <a:solidFill>
                  <a:schemeClr val="bg1"/>
                </a:solidFill>
                <a:latin typeface="+mj-lt"/>
                <a:ea typeface="Roboto Condensed" panose="02000000000000000000" pitchFamily="2" charset="0"/>
              </a:endParaRPr>
            </a:p>
          </p:txBody>
        </p:sp>
      </p:grpSp>
      <p:grpSp>
        <p:nvGrpSpPr>
          <p:cNvPr id="4" name="W Secondaery part"/>
          <p:cNvGrpSpPr/>
          <p:nvPr/>
        </p:nvGrpSpPr>
        <p:grpSpPr>
          <a:xfrm>
            <a:off x="18757898" y="2552698"/>
            <a:ext cx="1117562" cy="3994188"/>
            <a:chOff x="18757898" y="2552698"/>
            <a:chExt cx="1117562" cy="3994188"/>
          </a:xfrm>
        </p:grpSpPr>
        <p:sp>
          <p:nvSpPr>
            <p:cNvPr id="16" name="W Secondary Part"/>
            <p:cNvSpPr/>
            <p:nvPr/>
          </p:nvSpPr>
          <p:spPr>
            <a:xfrm>
              <a:off x="18757898" y="2552698"/>
              <a:ext cx="1117562" cy="3994188"/>
            </a:xfrm>
            <a:custGeom>
              <a:avLst/>
              <a:gdLst/>
              <a:ahLst/>
              <a:cxnLst/>
              <a:rect l="0" t="0" r="0" b="0"/>
              <a:pathLst>
                <a:path w="1117561" h="3994188">
                  <a:moveTo>
                    <a:pt x="0" y="0"/>
                  </a:moveTo>
                  <a:lnTo>
                    <a:pt x="0" y="3994188"/>
                  </a:lnTo>
                  <a:lnTo>
                    <a:pt x="734136" y="3994188"/>
                  </a:lnTo>
                  <a:cubicBezTo>
                    <a:pt x="945896" y="3994188"/>
                    <a:pt x="1117561" y="3822522"/>
                    <a:pt x="1117561" y="3610762"/>
                  </a:cubicBezTo>
                  <a:lnTo>
                    <a:pt x="1117561" y="383425"/>
                  </a:lnTo>
                  <a:cubicBezTo>
                    <a:pt x="1117561" y="171665"/>
                    <a:pt x="945896" y="0"/>
                    <a:pt x="734136" y="0"/>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37" name="Name">
              <a:extLst>
                <a:ext uri="{FF2B5EF4-FFF2-40B4-BE49-F238E27FC236}">
                  <a16:creationId xmlns:a16="http://schemas.microsoft.com/office/drawing/2014/main" id="{C5CA9359-27FE-1540-8643-6AE5E9262233}"/>
                </a:ext>
              </a:extLst>
            </p:cNvPr>
            <p:cNvSpPr txBox="1"/>
            <p:nvPr/>
          </p:nvSpPr>
          <p:spPr>
            <a:xfrm rot="16200000">
              <a:off x="17715765" y="4299909"/>
              <a:ext cx="3201835" cy="461665"/>
            </a:xfrm>
            <a:prstGeom prst="rect">
              <a:avLst/>
            </a:prstGeom>
            <a:noFill/>
            <a:ln>
              <a:noFill/>
            </a:ln>
          </p:spPr>
          <p:txBody>
            <a:bodyPr wrap="square" rtlCol="0">
              <a:spAutoFit/>
            </a:bodyPr>
            <a:lstStyle/>
            <a:p>
              <a:pPr algn="ctr"/>
              <a:r>
                <a:rPr lang="en" sz="2400" b="1">
                  <a:solidFill>
                    <a:schemeClr val="bg1"/>
                  </a:solidFill>
                  <a:latin typeface="+mj-lt"/>
                  <a:ea typeface="Roboto Condensed" panose="02000000000000000000" pitchFamily="2" charset="0"/>
                </a:rPr>
                <a:t>WEAKNESSES</a:t>
              </a:r>
              <a:endParaRPr lang="ru-RU" sz="2400" b="1" dirty="0">
                <a:solidFill>
                  <a:schemeClr val="bg1"/>
                </a:solidFill>
                <a:latin typeface="+mj-lt"/>
                <a:ea typeface="Roboto Condensed" panose="02000000000000000000" pitchFamily="2" charset="0"/>
              </a:endParaRPr>
            </a:p>
          </p:txBody>
        </p:sp>
      </p:grpSp>
      <p:grpSp>
        <p:nvGrpSpPr>
          <p:cNvPr id="5" name="O Secondaery part"/>
          <p:cNvGrpSpPr/>
          <p:nvPr/>
        </p:nvGrpSpPr>
        <p:grpSpPr>
          <a:xfrm>
            <a:off x="4508538" y="8528010"/>
            <a:ext cx="1117562" cy="3994188"/>
            <a:chOff x="4508538" y="8528010"/>
            <a:chExt cx="1117562" cy="3994188"/>
          </a:xfrm>
        </p:grpSpPr>
        <p:sp>
          <p:nvSpPr>
            <p:cNvPr id="6" name="O Secondary Part"/>
            <p:cNvSpPr/>
            <p:nvPr/>
          </p:nvSpPr>
          <p:spPr>
            <a:xfrm>
              <a:off x="4508538" y="8528010"/>
              <a:ext cx="1117562" cy="3994188"/>
            </a:xfrm>
            <a:custGeom>
              <a:avLst/>
              <a:gdLst/>
              <a:ahLst/>
              <a:cxnLst/>
              <a:rect l="0" t="0" r="0" b="0"/>
              <a:pathLst>
                <a:path w="1117561" h="3994188">
                  <a:moveTo>
                    <a:pt x="1117561" y="3994188"/>
                  </a:moveTo>
                  <a:lnTo>
                    <a:pt x="1117561" y="0"/>
                  </a:lnTo>
                  <a:lnTo>
                    <a:pt x="383425" y="0"/>
                  </a:lnTo>
                  <a:cubicBezTo>
                    <a:pt x="171665" y="0"/>
                    <a:pt x="0" y="171665"/>
                    <a:pt x="0" y="383425"/>
                  </a:cubicBezTo>
                  <a:lnTo>
                    <a:pt x="0" y="3610762"/>
                  </a:lnTo>
                  <a:cubicBezTo>
                    <a:pt x="0" y="3822522"/>
                    <a:pt x="171665" y="3994188"/>
                    <a:pt x="383425" y="3994188"/>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38" name="Name">
              <a:extLst>
                <a:ext uri="{FF2B5EF4-FFF2-40B4-BE49-F238E27FC236}">
                  <a16:creationId xmlns:a16="http://schemas.microsoft.com/office/drawing/2014/main" id="{C5CA9359-27FE-1540-8643-6AE5E9262233}"/>
                </a:ext>
              </a:extLst>
            </p:cNvPr>
            <p:cNvSpPr txBox="1"/>
            <p:nvPr/>
          </p:nvSpPr>
          <p:spPr>
            <a:xfrm rot="16200000">
              <a:off x="3489259" y="10294271"/>
              <a:ext cx="3201835" cy="461665"/>
            </a:xfrm>
            <a:prstGeom prst="rect">
              <a:avLst/>
            </a:prstGeom>
            <a:noFill/>
            <a:ln>
              <a:noFill/>
            </a:ln>
          </p:spPr>
          <p:txBody>
            <a:bodyPr wrap="square" rtlCol="0">
              <a:spAutoFit/>
            </a:bodyPr>
            <a:lstStyle/>
            <a:p>
              <a:pPr algn="ctr"/>
              <a:r>
                <a:rPr lang="en" sz="2400" b="1">
                  <a:solidFill>
                    <a:schemeClr val="bg1"/>
                  </a:solidFill>
                  <a:latin typeface="+mj-lt"/>
                  <a:ea typeface="Roboto Condensed" panose="02000000000000000000" pitchFamily="2" charset="0"/>
                </a:rPr>
                <a:t>OPPORTUNITIES</a:t>
              </a:r>
              <a:endParaRPr lang="ru-RU" sz="2400" b="1" dirty="0">
                <a:solidFill>
                  <a:schemeClr val="bg1"/>
                </a:solidFill>
                <a:latin typeface="+mj-lt"/>
                <a:ea typeface="Roboto Condensed" panose="02000000000000000000" pitchFamily="2" charset="0"/>
              </a:endParaRPr>
            </a:p>
          </p:txBody>
        </p:sp>
      </p:grpSp>
      <p:grpSp>
        <p:nvGrpSpPr>
          <p:cNvPr id="2" name="T Secondaery part"/>
          <p:cNvGrpSpPr/>
          <p:nvPr/>
        </p:nvGrpSpPr>
        <p:grpSpPr>
          <a:xfrm>
            <a:off x="18757902" y="8528010"/>
            <a:ext cx="1117562" cy="3994188"/>
            <a:chOff x="18757902" y="8528010"/>
            <a:chExt cx="1117562" cy="3994188"/>
          </a:xfrm>
        </p:grpSpPr>
        <p:sp>
          <p:nvSpPr>
            <p:cNvPr id="11" name="T Secondary Part"/>
            <p:cNvSpPr/>
            <p:nvPr/>
          </p:nvSpPr>
          <p:spPr>
            <a:xfrm>
              <a:off x="18757902" y="8528010"/>
              <a:ext cx="1117562" cy="3994188"/>
            </a:xfrm>
            <a:custGeom>
              <a:avLst/>
              <a:gdLst/>
              <a:ahLst/>
              <a:cxnLst/>
              <a:rect l="0" t="0" r="0" b="0"/>
              <a:pathLst>
                <a:path w="1117561" h="3994188">
                  <a:moveTo>
                    <a:pt x="1117561" y="3610762"/>
                  </a:moveTo>
                  <a:lnTo>
                    <a:pt x="1117561" y="383425"/>
                  </a:lnTo>
                  <a:cubicBezTo>
                    <a:pt x="1117561" y="171665"/>
                    <a:pt x="945896" y="0"/>
                    <a:pt x="734136" y="0"/>
                  </a:cubicBezTo>
                  <a:lnTo>
                    <a:pt x="0" y="0"/>
                  </a:lnTo>
                  <a:lnTo>
                    <a:pt x="0" y="3994188"/>
                  </a:lnTo>
                  <a:lnTo>
                    <a:pt x="734136" y="3994188"/>
                  </a:lnTo>
                  <a:cubicBezTo>
                    <a:pt x="945896" y="3994188"/>
                    <a:pt x="1117561" y="3822522"/>
                    <a:pt x="1117561" y="3610762"/>
                  </a:cubicBez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a:p>
          </p:txBody>
        </p:sp>
        <p:sp>
          <p:nvSpPr>
            <p:cNvPr id="39" name="Name">
              <a:extLst>
                <a:ext uri="{FF2B5EF4-FFF2-40B4-BE49-F238E27FC236}">
                  <a16:creationId xmlns:a16="http://schemas.microsoft.com/office/drawing/2014/main" id="{C5CA9359-27FE-1540-8643-6AE5E9262233}"/>
                </a:ext>
              </a:extLst>
            </p:cNvPr>
            <p:cNvSpPr txBox="1"/>
            <p:nvPr/>
          </p:nvSpPr>
          <p:spPr>
            <a:xfrm rot="16200000">
              <a:off x="17715765" y="10294271"/>
              <a:ext cx="3201835" cy="461665"/>
            </a:xfrm>
            <a:prstGeom prst="rect">
              <a:avLst/>
            </a:prstGeom>
            <a:noFill/>
            <a:ln>
              <a:noFill/>
            </a:ln>
          </p:spPr>
          <p:txBody>
            <a:bodyPr wrap="square" rtlCol="0">
              <a:spAutoFit/>
            </a:bodyPr>
            <a:lstStyle/>
            <a:p>
              <a:pPr algn="ctr"/>
              <a:r>
                <a:rPr lang="en" sz="2400" b="1">
                  <a:solidFill>
                    <a:schemeClr val="bg1"/>
                  </a:solidFill>
                  <a:latin typeface="+mj-lt"/>
                  <a:ea typeface="Roboto Condensed" panose="02000000000000000000" pitchFamily="2" charset="0"/>
                </a:rPr>
                <a:t>THREATS</a:t>
              </a:r>
              <a:endParaRPr lang="ru-RU" sz="2400" b="1" dirty="0">
                <a:solidFill>
                  <a:schemeClr val="bg1"/>
                </a:solidFill>
                <a:latin typeface="+mj-lt"/>
                <a:ea typeface="Roboto Condensed" panose="02000000000000000000" pitchFamily="2" charset="0"/>
              </a:endParaRPr>
            </a:p>
          </p:txBody>
        </p:sp>
      </p:grpSp>
      <p:pic>
        <p:nvPicPr>
          <p:cNvPr id="40" name="Icon S">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57726" y="3692405"/>
            <a:ext cx="990038" cy="990038"/>
          </a:xfrm>
          <a:prstGeom prst="rect">
            <a:avLst/>
          </a:prstGeom>
          <a:effectLst/>
        </p:spPr>
      </p:pic>
      <p:pic>
        <p:nvPicPr>
          <p:cNvPr id="41" name="Icon W">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567967" y="3692405"/>
            <a:ext cx="990038" cy="990038"/>
          </a:xfrm>
          <a:prstGeom prst="rect">
            <a:avLst/>
          </a:prstGeom>
          <a:effectLst/>
        </p:spPr>
      </p:pic>
      <p:pic>
        <p:nvPicPr>
          <p:cNvPr id="42" name="Icon O">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57726" y="9680493"/>
            <a:ext cx="990038" cy="990038"/>
          </a:xfrm>
          <a:prstGeom prst="rect">
            <a:avLst/>
          </a:prstGeom>
          <a:effectLst/>
        </p:spPr>
      </p:pic>
      <p:pic>
        <p:nvPicPr>
          <p:cNvPr id="43" name="Icon T">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567967" y="9680493"/>
            <a:ext cx="990038" cy="990038"/>
          </a:xfrm>
          <a:prstGeom prst="rect">
            <a:avLst/>
          </a:prstGeom>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4384000" cy="13716000"/>
          </a:xfrm>
          <a:prstGeom prst="rect">
            <a:avLst/>
          </a:prstGeom>
          <a:pattFill prst="wd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5" name="Shadow"/>
          <p:cNvSpPr/>
          <p:nvPr/>
        </p:nvSpPr>
        <p:spPr>
          <a:xfrm>
            <a:off x="4279163" y="2348337"/>
            <a:ext cx="19183617" cy="10446443"/>
          </a:xfrm>
          <a:prstGeom prst="rect">
            <a:avLst/>
          </a:prstGeom>
          <a:solidFill>
            <a:schemeClr val="bg1"/>
          </a:solidFill>
          <a:ln>
            <a:noFill/>
          </a:ln>
          <a:effectLst>
            <a:outerShdw blurRad="76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lt;Place Your Image Here&gt; Column 2"/>
          <p:cNvSpPr/>
          <p:nvPr/>
        </p:nvSpPr>
        <p:spPr>
          <a:xfrm>
            <a:off x="10673702" y="2348344"/>
            <a:ext cx="6394539" cy="10446436"/>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16" name="Number"/>
          <p:cNvGrpSpPr/>
          <p:nvPr/>
        </p:nvGrpSpPr>
        <p:grpSpPr>
          <a:xfrm>
            <a:off x="9899878" y="11856744"/>
            <a:ext cx="3359506" cy="1450581"/>
            <a:chOff x="8993949" y="1623047"/>
            <a:chExt cx="3359506" cy="1450581"/>
          </a:xfrm>
        </p:grpSpPr>
        <p:sp>
          <p:nvSpPr>
            <p:cNvPr id="17" name="Dark frame"/>
            <p:cNvSpPr/>
            <p:nvPr/>
          </p:nvSpPr>
          <p:spPr>
            <a:xfrm>
              <a:off x="8993949" y="1623047"/>
              <a:ext cx="3359506" cy="1450581"/>
            </a:xfrm>
            <a:prstGeom prst="rect">
              <a:avLst/>
            </a:prstGeom>
            <a:solidFill>
              <a:schemeClr val="tx1">
                <a:lumMod val="50000"/>
                <a:alpha val="80000"/>
              </a:schemeClr>
            </a:solidFill>
            <a:ln w="12700" cap="flat" cmpd="sng">
              <a:noFill/>
              <a:prstDash val="solid"/>
              <a:miter lim="800000"/>
            </a:ln>
          </p:spPr>
          <p:txBody>
            <a:bodyPr anchor="ctr">
              <a:spAutoFit/>
            </a:bodyPr>
            <a:lstStyle/>
            <a:p>
              <a:pPr algn="ctr"/>
              <a:endParaRPr lang="en-US"/>
            </a:p>
          </p:txBody>
        </p:sp>
        <p:sp>
          <p:nvSpPr>
            <p:cNvPr id="18" name="Number"/>
            <p:cNvSpPr txBox="1"/>
            <p:nvPr/>
          </p:nvSpPr>
          <p:spPr>
            <a:xfrm>
              <a:off x="9962009" y="1967337"/>
              <a:ext cx="1708099" cy="762000"/>
            </a:xfrm>
            <a:prstGeom prst="rect">
              <a:avLst/>
            </a:prstGeom>
            <a:noFill/>
            <a:ln>
              <a:noFill/>
            </a:ln>
          </p:spPr>
          <p:txBody>
            <a:bodyPr wrap="square" lIns="0" tIns="0" rIns="0" bIns="0" anchor="t"/>
            <a:lstStyle/>
            <a:p>
              <a:pPr>
                <a:lnSpc>
                  <a:spcPts val="6000"/>
                </a:lnSpc>
                <a:defRPr lang="en-US"/>
              </a:pPr>
              <a:r>
                <a:rPr sz="6000" dirty="0">
                  <a:solidFill>
                    <a:srgbClr val="FFFFFF"/>
                  </a:solidFill>
                  <a:ea typeface="Lato-Regular" charset="77"/>
                  <a:cs typeface="Lato-Regular" charset="77"/>
                </a:rPr>
                <a:t>02... </a:t>
              </a:r>
            </a:p>
          </p:txBody>
        </p:sp>
      </p:grpSp>
      <p:grpSp>
        <p:nvGrpSpPr>
          <p:cNvPr id="22" name="Button"/>
          <p:cNvGrpSpPr/>
          <p:nvPr/>
        </p:nvGrpSpPr>
        <p:grpSpPr>
          <a:xfrm>
            <a:off x="17734920" y="11299964"/>
            <a:ext cx="2310384" cy="556781"/>
            <a:chOff x="17734920" y="11299964"/>
            <a:chExt cx="2310384" cy="556781"/>
          </a:xfrm>
        </p:grpSpPr>
        <p:sp>
          <p:nvSpPr>
            <p:cNvPr id="23" name="Button"/>
            <p:cNvSpPr/>
            <p:nvPr/>
          </p:nvSpPr>
          <p:spPr>
            <a:xfrm>
              <a:off x="17734920" y="11299964"/>
              <a:ext cx="2310384" cy="556781"/>
            </a:xfrm>
            <a:custGeom>
              <a:avLst/>
              <a:gdLst/>
              <a:ahLst/>
              <a:cxnLst/>
              <a:rect l="0" t="0" r="0" b="0"/>
              <a:pathLst>
                <a:path w="2310384" h="556780">
                  <a:moveTo>
                    <a:pt x="2032000" y="0"/>
                  </a:moveTo>
                  <a:lnTo>
                    <a:pt x="278384" y="0"/>
                  </a:lnTo>
                  <a:cubicBezTo>
                    <a:pt x="124637" y="0"/>
                    <a:pt x="0" y="124637"/>
                    <a:pt x="0" y="278384"/>
                  </a:cubicBezTo>
                  <a:cubicBezTo>
                    <a:pt x="0" y="432142"/>
                    <a:pt x="124637" y="556780"/>
                    <a:pt x="278384" y="556780"/>
                  </a:cubicBezTo>
                  <a:lnTo>
                    <a:pt x="2032000" y="556780"/>
                  </a:lnTo>
                  <a:cubicBezTo>
                    <a:pt x="2185746" y="556780"/>
                    <a:pt x="2310384" y="432142"/>
                    <a:pt x="2310384" y="278384"/>
                  </a:cubicBezTo>
                  <a:cubicBezTo>
                    <a:pt x="2310384" y="124637"/>
                    <a:pt x="2185746" y="0"/>
                    <a:pt x="2032000" y="0"/>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24" name="Text"/>
            <p:cNvSpPr txBox="1"/>
            <p:nvPr/>
          </p:nvSpPr>
          <p:spPr>
            <a:xfrm>
              <a:off x="18096656" y="11466512"/>
              <a:ext cx="1620393" cy="254000"/>
            </a:xfrm>
            <a:prstGeom prst="rect">
              <a:avLst/>
            </a:prstGeom>
            <a:noFill/>
            <a:ln>
              <a:noFill/>
            </a:ln>
          </p:spPr>
          <p:txBody>
            <a:bodyPr wrap="square" lIns="0" tIns="0" rIns="0" bIns="0" anchor="t"/>
            <a:lstStyle/>
            <a:p>
              <a:pPr>
                <a:lnSpc>
                  <a:spcPts val="2000"/>
                </a:lnSpc>
                <a:defRPr lang="en-US"/>
              </a:pPr>
              <a:r>
                <a:rPr sz="2000">
                  <a:solidFill>
                    <a:srgbClr val="FFFFFF"/>
                  </a:solidFill>
                  <a:ea typeface="Lato-Regular" charset="77"/>
                  <a:cs typeface="Lato-Regular" charset="77"/>
                </a:rPr>
                <a:t>Learn More... </a:t>
              </a:r>
            </a:p>
          </p:txBody>
        </p:sp>
      </p:grpSp>
      <p:grpSp>
        <p:nvGrpSpPr>
          <p:cNvPr id="25" name="Slides name"/>
          <p:cNvGrpSpPr/>
          <p:nvPr/>
        </p:nvGrpSpPr>
        <p:grpSpPr>
          <a:xfrm>
            <a:off x="5407725" y="5927120"/>
            <a:ext cx="4013004" cy="3451160"/>
            <a:chOff x="11707388" y="5927120"/>
            <a:chExt cx="4013004" cy="3451160"/>
          </a:xfrm>
        </p:grpSpPr>
        <p:sp>
          <p:nvSpPr>
            <p:cNvPr id="26" name="Line"/>
            <p:cNvSpPr/>
            <p:nvPr/>
          </p:nvSpPr>
          <p:spPr>
            <a:xfrm>
              <a:off x="12264953" y="8159014"/>
              <a:ext cx="3212046" cy="0"/>
            </a:xfrm>
            <a:prstGeom prst="line">
              <a:avLst/>
            </a:prstGeom>
            <a:noFill/>
            <a:ln w="76200" cap="flat" cmpd="sng">
              <a:solidFill>
                <a:schemeClr val="accent2"/>
              </a:solidFill>
              <a:prstDash val="solid"/>
              <a:miter lim="800000"/>
            </a:ln>
          </p:spPr>
          <p:txBody>
            <a:bodyPr anchor="ctr">
              <a:spAutoFit/>
            </a:bodyPr>
            <a:lstStyle/>
            <a:p>
              <a:pPr algn="ctr"/>
              <a:endParaRPr lang="en-US"/>
            </a:p>
          </p:txBody>
        </p:sp>
        <p:sp>
          <p:nvSpPr>
            <p:cNvPr id="27" name="Year"/>
            <p:cNvSpPr txBox="1"/>
            <p:nvPr/>
          </p:nvSpPr>
          <p:spPr>
            <a:xfrm>
              <a:off x="12806896" y="8616280"/>
              <a:ext cx="2121408" cy="762000"/>
            </a:xfrm>
            <a:prstGeom prst="rect">
              <a:avLst/>
            </a:prstGeom>
            <a:noFill/>
            <a:ln>
              <a:noFill/>
            </a:ln>
          </p:spPr>
          <p:txBody>
            <a:bodyPr wrap="square" lIns="0" tIns="0" rIns="0" bIns="0" anchor="t"/>
            <a:lstStyle/>
            <a:p>
              <a:pPr algn="ctr">
                <a:lnSpc>
                  <a:spcPts val="6000"/>
                </a:lnSpc>
                <a:defRPr lang="en-US"/>
              </a:pPr>
              <a:r>
                <a:rPr sz="6000">
                  <a:solidFill>
                    <a:srgbClr val="444444"/>
                  </a:solidFill>
                  <a:ea typeface="Lato-Regular" charset="77"/>
                  <a:cs typeface="Lato-Regular" charset="77"/>
                </a:rPr>
                <a:t>2018 </a:t>
              </a:r>
            </a:p>
          </p:txBody>
        </p:sp>
        <p:sp>
          <p:nvSpPr>
            <p:cNvPr id="28" name="Text">
              <a:extLst>
                <a:ext uri="{FF2B5EF4-FFF2-40B4-BE49-F238E27FC236}">
                  <a16:creationId xmlns:a16="http://schemas.microsoft.com/office/drawing/2014/main" id="{BC3C520E-2136-184D-851C-BA07DF1FD009}"/>
                </a:ext>
              </a:extLst>
            </p:cNvPr>
            <p:cNvSpPr txBox="1"/>
            <p:nvPr/>
          </p:nvSpPr>
          <p:spPr>
            <a:xfrm>
              <a:off x="11707388" y="5927120"/>
              <a:ext cx="4013004" cy="1938992"/>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PROJECT DOLOR</a:t>
              </a:r>
              <a:endParaRPr lang="ru-RU" sz="6000" b="1">
                <a:solidFill>
                  <a:schemeClr val="bg1"/>
                </a:solidFill>
                <a:latin typeface="+mj-lt"/>
                <a:ea typeface="Roboto Condensed" panose="02000000000000000000" pitchFamily="2" charset="0"/>
              </a:endParaRPr>
            </a:p>
          </p:txBody>
        </p:sp>
      </p:grpSp>
      <p:grpSp>
        <p:nvGrpSpPr>
          <p:cNvPr id="29" name="Text"/>
          <p:cNvGrpSpPr/>
          <p:nvPr/>
        </p:nvGrpSpPr>
        <p:grpSpPr>
          <a:xfrm>
            <a:off x="17587301" y="3895325"/>
            <a:ext cx="5966018" cy="5625184"/>
            <a:chOff x="17602037" y="4461941"/>
            <a:chExt cx="5966018" cy="5625184"/>
          </a:xfrm>
        </p:grpSpPr>
        <p:sp>
          <p:nvSpPr>
            <p:cNvPr id="30" name="Text">
              <a:extLst>
                <a:ext uri="{FF2B5EF4-FFF2-40B4-BE49-F238E27FC236}">
                  <a16:creationId xmlns:a16="http://schemas.microsoft.com/office/drawing/2014/main" id="{0AF7382F-D779-7B44-B6E8-EB3716136745}"/>
                </a:ext>
              </a:extLst>
            </p:cNvPr>
            <p:cNvSpPr txBox="1"/>
            <p:nvPr/>
          </p:nvSpPr>
          <p:spPr>
            <a:xfrm>
              <a:off x="17602037" y="5424310"/>
              <a:ext cx="5329752" cy="4662815"/>
            </a:xfrm>
            <a:prstGeom prst="rect">
              <a:avLst/>
            </a:prstGeom>
            <a:noFill/>
          </p:spPr>
          <p:txBody>
            <a:bodyPr wrap="square" rtlCol="0">
              <a:spAutoFit/>
            </a:bodyPr>
            <a:lstStyle/>
            <a:p>
              <a:pPr indent="288000" algn="just">
                <a:lnSpc>
                  <a:spcPct val="150000"/>
                </a:lnSpc>
                <a:tabLst>
                  <a:tab pos="217488" algn="l"/>
                </a:tabLst>
              </a:pPr>
              <a:r>
                <a:rPr lang="en-US">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  Lorem ipsum dolor sit amet, consectetur adipiscing  elit, sed do eiusmod.</a:t>
              </a:r>
            </a:p>
          </p:txBody>
        </p:sp>
        <p:sp>
          <p:nvSpPr>
            <p:cNvPr id="31" name="Text">
              <a:extLst>
                <a:ext uri="{FF2B5EF4-FFF2-40B4-BE49-F238E27FC236}">
                  <a16:creationId xmlns:a16="http://schemas.microsoft.com/office/drawing/2014/main" id="{BC3C520E-2136-184D-851C-BA07DF1FD009}"/>
                </a:ext>
              </a:extLst>
            </p:cNvPr>
            <p:cNvSpPr txBox="1"/>
            <p:nvPr/>
          </p:nvSpPr>
          <p:spPr>
            <a:xfrm>
              <a:off x="17732942" y="4461941"/>
              <a:ext cx="5835113" cy="707886"/>
            </a:xfrm>
            <a:prstGeom prst="rect">
              <a:avLst/>
            </a:prstGeom>
            <a:noFill/>
            <a:ln>
              <a:noFill/>
            </a:ln>
          </p:spPr>
          <p:txBody>
            <a:bodyPr wrap="square" rtlCol="0">
              <a:spAutoFit/>
            </a:bodyPr>
            <a:lstStyle/>
            <a:p>
              <a:r>
                <a:rPr lang="en-US" sz="4000" b="1">
                  <a:latin typeface="+mj-lt"/>
                  <a:ea typeface="Roboto Condensed" panose="02000000000000000000" pitchFamily="2" charset="0"/>
                </a:rPr>
                <a:t>Dolor Sit Amet</a:t>
              </a:r>
              <a:endParaRPr lang="ru-RU" sz="4000" b="1">
                <a:solidFill>
                  <a:schemeClr val="bg1"/>
                </a:solidFill>
                <a:latin typeface="+mj-lt"/>
                <a:ea typeface="Roboto Condensed" panose="02000000000000000000" pitchFamily="2" charset="0"/>
              </a:endParaRPr>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lor shape 01"/>
          <p:cNvSpPr/>
          <p:nvPr/>
        </p:nvSpPr>
        <p:spPr>
          <a:xfrm>
            <a:off x="1553824" y="7260281"/>
            <a:ext cx="5319078" cy="2659545"/>
          </a:xfrm>
          <a:custGeom>
            <a:avLst/>
            <a:gdLst/>
            <a:ahLst/>
            <a:cxnLst/>
            <a:rect l="0" t="0" r="0" b="0"/>
            <a:pathLst>
              <a:path w="5319077" h="2659545">
                <a:moveTo>
                  <a:pt x="5319077" y="0"/>
                </a:moveTo>
                <a:cubicBezTo>
                  <a:pt x="5319077" y="1468831"/>
                  <a:pt x="4128363" y="2659545"/>
                  <a:pt x="2659532" y="2659545"/>
                </a:cubicBezTo>
                <a:cubicBezTo>
                  <a:pt x="1190713" y="2659545"/>
                  <a:pt x="0" y="1468831"/>
                  <a:pt x="0" y="0"/>
                </a:cubicBezTo>
              </a:path>
            </a:pathLst>
          </a:custGeom>
          <a:noFill/>
          <a:ln w="635000" cap="rnd" cmpd="sng">
            <a:solidFill>
              <a:schemeClr val="accent1">
                <a:alpha val="80000"/>
              </a:schemeClr>
            </a:solidFill>
            <a:prstDash val="solid"/>
            <a:round/>
          </a:ln>
        </p:spPr>
        <p:txBody>
          <a:bodyPr anchor="ctr">
            <a:spAutoFit/>
          </a:bodyPr>
          <a:lstStyle/>
          <a:p>
            <a:pPr algn="ctr"/>
            <a:endParaRPr lang="en-US"/>
          </a:p>
        </p:txBody>
      </p:sp>
      <p:sp>
        <p:nvSpPr>
          <p:cNvPr id="6" name="Color shape 02"/>
          <p:cNvSpPr/>
          <p:nvPr/>
        </p:nvSpPr>
        <p:spPr>
          <a:xfrm>
            <a:off x="6872902" y="4600736"/>
            <a:ext cx="5319077" cy="2659545"/>
          </a:xfrm>
          <a:custGeom>
            <a:avLst/>
            <a:gdLst/>
            <a:ahLst/>
            <a:cxnLst/>
            <a:rect l="0" t="0" r="0" b="0"/>
            <a:pathLst>
              <a:path w="5319077" h="2659545">
                <a:moveTo>
                  <a:pt x="0" y="2659545"/>
                </a:moveTo>
                <a:cubicBezTo>
                  <a:pt x="0" y="1190713"/>
                  <a:pt x="1190713" y="0"/>
                  <a:pt x="2659545" y="0"/>
                </a:cubicBezTo>
                <a:cubicBezTo>
                  <a:pt x="4128350" y="0"/>
                  <a:pt x="5319077" y="1190713"/>
                  <a:pt x="5319077" y="2659545"/>
                </a:cubicBezTo>
              </a:path>
            </a:pathLst>
          </a:custGeom>
          <a:noFill/>
          <a:ln w="635000" cap="rnd" cmpd="sng">
            <a:solidFill>
              <a:schemeClr val="accent2">
                <a:alpha val="80000"/>
              </a:schemeClr>
            </a:solidFill>
            <a:prstDash val="solid"/>
            <a:round/>
          </a:ln>
        </p:spPr>
        <p:txBody>
          <a:bodyPr anchor="ctr">
            <a:spAutoFit/>
          </a:bodyPr>
          <a:lstStyle/>
          <a:p>
            <a:pPr algn="ctr"/>
            <a:endParaRPr lang="en-US"/>
          </a:p>
        </p:txBody>
      </p:sp>
      <p:sp>
        <p:nvSpPr>
          <p:cNvPr id="4" name="Color shape 03"/>
          <p:cNvSpPr/>
          <p:nvPr/>
        </p:nvSpPr>
        <p:spPr>
          <a:xfrm>
            <a:off x="12192003" y="7260281"/>
            <a:ext cx="5319078" cy="2659545"/>
          </a:xfrm>
          <a:custGeom>
            <a:avLst/>
            <a:gdLst/>
            <a:ahLst/>
            <a:cxnLst/>
            <a:rect l="0" t="0" r="0" b="0"/>
            <a:pathLst>
              <a:path w="5319077" h="2659545">
                <a:moveTo>
                  <a:pt x="5319077" y="0"/>
                </a:moveTo>
                <a:cubicBezTo>
                  <a:pt x="5319077" y="1468831"/>
                  <a:pt x="4128363" y="2659545"/>
                  <a:pt x="2659532" y="2659545"/>
                </a:cubicBezTo>
                <a:cubicBezTo>
                  <a:pt x="1190726" y="2659545"/>
                  <a:pt x="0" y="1468831"/>
                  <a:pt x="0" y="0"/>
                </a:cubicBezTo>
              </a:path>
            </a:pathLst>
          </a:custGeom>
          <a:noFill/>
          <a:ln w="635000" cap="rnd" cmpd="sng">
            <a:solidFill>
              <a:schemeClr val="accent3">
                <a:alpha val="80000"/>
              </a:schemeClr>
            </a:solidFill>
            <a:prstDash val="solid"/>
            <a:round/>
          </a:ln>
        </p:spPr>
        <p:txBody>
          <a:bodyPr anchor="ctr">
            <a:spAutoFit/>
          </a:bodyPr>
          <a:lstStyle/>
          <a:p>
            <a:pPr algn="ctr"/>
            <a:endParaRPr lang="en-US"/>
          </a:p>
        </p:txBody>
      </p:sp>
      <p:sp>
        <p:nvSpPr>
          <p:cNvPr id="3" name="Color shape 04"/>
          <p:cNvSpPr/>
          <p:nvPr/>
        </p:nvSpPr>
        <p:spPr>
          <a:xfrm>
            <a:off x="17511081" y="4600736"/>
            <a:ext cx="5319077" cy="2659545"/>
          </a:xfrm>
          <a:custGeom>
            <a:avLst/>
            <a:gdLst/>
            <a:ahLst/>
            <a:cxnLst/>
            <a:rect l="0" t="0" r="0" b="0"/>
            <a:pathLst>
              <a:path w="5319077" h="2659545">
                <a:moveTo>
                  <a:pt x="0" y="2659545"/>
                </a:moveTo>
                <a:cubicBezTo>
                  <a:pt x="0" y="1190713"/>
                  <a:pt x="1190726" y="0"/>
                  <a:pt x="2659532" y="0"/>
                </a:cubicBezTo>
                <a:cubicBezTo>
                  <a:pt x="4128363" y="0"/>
                  <a:pt x="5319077" y="1190713"/>
                  <a:pt x="5319077" y="2659545"/>
                </a:cubicBezTo>
              </a:path>
            </a:pathLst>
          </a:custGeom>
          <a:noFill/>
          <a:ln w="635000" cap="rnd" cmpd="sng">
            <a:solidFill>
              <a:schemeClr val="accent5">
                <a:alpha val="80000"/>
              </a:schemeClr>
            </a:solidFill>
            <a:prstDash val="solid"/>
            <a:round/>
          </a:ln>
        </p:spPr>
        <p:txBody>
          <a:bodyPr anchor="ctr">
            <a:spAutoFit/>
          </a:bodyPr>
          <a:lstStyle/>
          <a:p>
            <a:pPr algn="ctr"/>
            <a:endParaRPr lang="en-US"/>
          </a:p>
        </p:txBody>
      </p:sp>
      <p:sp>
        <p:nvSpPr>
          <p:cNvPr id="7" name="Thin Circle 01"/>
          <p:cNvSpPr/>
          <p:nvPr/>
        </p:nvSpPr>
        <p:spPr>
          <a:xfrm>
            <a:off x="1553815" y="4600747"/>
            <a:ext cx="5319090" cy="5319078"/>
          </a:xfrm>
          <a:custGeom>
            <a:avLst/>
            <a:gdLst/>
            <a:ahLst/>
            <a:cxnLst/>
            <a:rect l="0" t="0" r="0" b="0"/>
            <a:pathLst>
              <a:path w="5319090" h="5319077">
                <a:moveTo>
                  <a:pt x="0" y="2659545"/>
                </a:moveTo>
                <a:cubicBezTo>
                  <a:pt x="0" y="1190726"/>
                  <a:pt x="1190713" y="0"/>
                  <a:pt x="2659545" y="0"/>
                </a:cubicBezTo>
                <a:cubicBezTo>
                  <a:pt x="4128376" y="0"/>
                  <a:pt x="5319090" y="1190726"/>
                  <a:pt x="5319090" y="2659545"/>
                </a:cubicBezTo>
                <a:cubicBezTo>
                  <a:pt x="5319090" y="4128376"/>
                  <a:pt x="4128376" y="5319077"/>
                  <a:pt x="2659545" y="5319077"/>
                </a:cubicBezTo>
                <a:cubicBezTo>
                  <a:pt x="1190713" y="5319077"/>
                  <a:pt x="0" y="4128376"/>
                  <a:pt x="0" y="2659545"/>
                </a:cubicBezTo>
                <a:close/>
              </a:path>
            </a:pathLst>
          </a:custGeom>
          <a:noFill/>
          <a:ln w="50800" cap="flat" cmpd="sng">
            <a:solidFill>
              <a:srgbClr val="444444">
                <a:alpha val="100000"/>
              </a:srgbClr>
            </a:solidFill>
            <a:prstDash val="solid"/>
            <a:miter lim="800000"/>
          </a:ln>
        </p:spPr>
        <p:txBody>
          <a:bodyPr anchor="ctr">
            <a:spAutoFit/>
          </a:bodyPr>
          <a:lstStyle/>
          <a:p>
            <a:pPr algn="ctr"/>
            <a:endParaRPr lang="en-US"/>
          </a:p>
        </p:txBody>
      </p:sp>
      <p:sp>
        <p:nvSpPr>
          <p:cNvPr id="8" name="Thin Circle 02"/>
          <p:cNvSpPr/>
          <p:nvPr/>
        </p:nvSpPr>
        <p:spPr>
          <a:xfrm>
            <a:off x="6872908" y="4600747"/>
            <a:ext cx="5319090" cy="5319078"/>
          </a:xfrm>
          <a:custGeom>
            <a:avLst/>
            <a:gdLst/>
            <a:ahLst/>
            <a:cxnLst/>
            <a:rect l="0" t="0" r="0" b="0"/>
            <a:pathLst>
              <a:path w="5319090" h="5319077">
                <a:moveTo>
                  <a:pt x="0" y="2659545"/>
                </a:moveTo>
                <a:cubicBezTo>
                  <a:pt x="0" y="1190726"/>
                  <a:pt x="1190713" y="0"/>
                  <a:pt x="2659545" y="0"/>
                </a:cubicBezTo>
                <a:cubicBezTo>
                  <a:pt x="4128363" y="0"/>
                  <a:pt x="5319090" y="1190726"/>
                  <a:pt x="5319090" y="2659545"/>
                </a:cubicBezTo>
                <a:cubicBezTo>
                  <a:pt x="5319090" y="4128376"/>
                  <a:pt x="4128363" y="5319077"/>
                  <a:pt x="2659545" y="5319077"/>
                </a:cubicBezTo>
                <a:cubicBezTo>
                  <a:pt x="1190713" y="5319077"/>
                  <a:pt x="0" y="4128376"/>
                  <a:pt x="0" y="2659545"/>
                </a:cubicBezTo>
                <a:close/>
              </a:path>
            </a:pathLst>
          </a:custGeom>
          <a:noFill/>
          <a:ln w="50800" cap="flat" cmpd="sng">
            <a:solidFill>
              <a:srgbClr val="444444">
                <a:alpha val="100000"/>
              </a:srgbClr>
            </a:solidFill>
            <a:prstDash val="solid"/>
            <a:miter lim="800000"/>
          </a:ln>
        </p:spPr>
        <p:txBody>
          <a:bodyPr anchor="ctr">
            <a:spAutoFit/>
          </a:bodyPr>
          <a:lstStyle/>
          <a:p>
            <a:pPr algn="ctr"/>
            <a:endParaRPr lang="en-US"/>
          </a:p>
        </p:txBody>
      </p:sp>
      <p:sp>
        <p:nvSpPr>
          <p:cNvPr id="9" name="Thin Circle 03"/>
          <p:cNvSpPr/>
          <p:nvPr/>
        </p:nvSpPr>
        <p:spPr>
          <a:xfrm>
            <a:off x="12192001" y="4600747"/>
            <a:ext cx="5319090" cy="5319078"/>
          </a:xfrm>
          <a:custGeom>
            <a:avLst/>
            <a:gdLst/>
            <a:ahLst/>
            <a:cxnLst/>
            <a:rect l="0" t="0" r="0" b="0"/>
            <a:pathLst>
              <a:path w="5319090" h="5319077">
                <a:moveTo>
                  <a:pt x="0" y="2659545"/>
                </a:moveTo>
                <a:cubicBezTo>
                  <a:pt x="0" y="1190726"/>
                  <a:pt x="1190726" y="0"/>
                  <a:pt x="2659545" y="0"/>
                </a:cubicBezTo>
                <a:cubicBezTo>
                  <a:pt x="4128363" y="0"/>
                  <a:pt x="5319090" y="1190726"/>
                  <a:pt x="5319090" y="2659545"/>
                </a:cubicBezTo>
                <a:cubicBezTo>
                  <a:pt x="5319090" y="4128376"/>
                  <a:pt x="4128363" y="5319077"/>
                  <a:pt x="2659545" y="5319077"/>
                </a:cubicBezTo>
                <a:cubicBezTo>
                  <a:pt x="1190726" y="5319077"/>
                  <a:pt x="0" y="4128376"/>
                  <a:pt x="0" y="2659545"/>
                </a:cubicBezTo>
                <a:close/>
              </a:path>
            </a:pathLst>
          </a:custGeom>
          <a:noFill/>
          <a:ln w="50800" cap="flat" cmpd="sng">
            <a:solidFill>
              <a:srgbClr val="444444">
                <a:alpha val="100000"/>
              </a:srgbClr>
            </a:solidFill>
            <a:prstDash val="solid"/>
            <a:miter lim="800000"/>
          </a:ln>
        </p:spPr>
        <p:txBody>
          <a:bodyPr anchor="ctr">
            <a:spAutoFit/>
          </a:bodyPr>
          <a:lstStyle/>
          <a:p>
            <a:pPr algn="ctr"/>
            <a:endParaRPr lang="en-US"/>
          </a:p>
        </p:txBody>
      </p:sp>
      <p:sp>
        <p:nvSpPr>
          <p:cNvPr id="10" name="Thin Circle 04"/>
          <p:cNvSpPr/>
          <p:nvPr/>
        </p:nvSpPr>
        <p:spPr>
          <a:xfrm>
            <a:off x="17511094" y="4600747"/>
            <a:ext cx="5319090" cy="5319078"/>
          </a:xfrm>
          <a:custGeom>
            <a:avLst/>
            <a:gdLst/>
            <a:ahLst/>
            <a:cxnLst/>
            <a:rect l="0" t="0" r="0" b="0"/>
            <a:pathLst>
              <a:path w="5319090" h="5319077">
                <a:moveTo>
                  <a:pt x="0" y="2659545"/>
                </a:moveTo>
                <a:cubicBezTo>
                  <a:pt x="0" y="1190726"/>
                  <a:pt x="1190726" y="0"/>
                  <a:pt x="2659545" y="0"/>
                </a:cubicBezTo>
                <a:cubicBezTo>
                  <a:pt x="4128363" y="0"/>
                  <a:pt x="5319090" y="1190726"/>
                  <a:pt x="5319090" y="2659545"/>
                </a:cubicBezTo>
                <a:cubicBezTo>
                  <a:pt x="5319090" y="4128376"/>
                  <a:pt x="4128363" y="5319077"/>
                  <a:pt x="2659545" y="5319077"/>
                </a:cubicBezTo>
                <a:cubicBezTo>
                  <a:pt x="1190726" y="5319077"/>
                  <a:pt x="0" y="4128376"/>
                  <a:pt x="0" y="2659545"/>
                </a:cubicBezTo>
                <a:close/>
              </a:path>
            </a:pathLst>
          </a:custGeom>
          <a:noFill/>
          <a:ln w="50800" cap="flat" cmpd="sng">
            <a:solidFill>
              <a:srgbClr val="444444">
                <a:alpha val="100000"/>
              </a:srgbClr>
            </a:solidFill>
            <a:prstDash val="solid"/>
            <a:miter lim="800000"/>
          </a:ln>
        </p:spPr>
        <p:txBody>
          <a:bodyPr anchor="ctr">
            <a:spAutoFit/>
          </a:bodyPr>
          <a:lstStyle/>
          <a:p>
            <a:pPr algn="ctr"/>
            <a:endParaRPr lang="en-US"/>
          </a:p>
        </p:txBody>
      </p:sp>
      <p:sp>
        <p:nvSpPr>
          <p:cNvPr id="11" name="Little circle 01-02"/>
          <p:cNvSpPr/>
          <p:nvPr/>
        </p:nvSpPr>
        <p:spPr>
          <a:xfrm>
            <a:off x="6766006" y="7149316"/>
            <a:ext cx="213804" cy="213817"/>
          </a:xfrm>
          <a:custGeom>
            <a:avLst/>
            <a:gdLst/>
            <a:ahLst/>
            <a:cxnLst/>
            <a:rect l="0" t="0" r="0" b="0"/>
            <a:pathLst>
              <a:path w="213804" h="213817">
                <a:moveTo>
                  <a:pt x="0" y="106908"/>
                </a:moveTo>
                <a:cubicBezTo>
                  <a:pt x="0" y="47866"/>
                  <a:pt x="47866" y="0"/>
                  <a:pt x="106895" y="0"/>
                </a:cubicBezTo>
                <a:cubicBezTo>
                  <a:pt x="165938" y="0"/>
                  <a:pt x="213804" y="47866"/>
                  <a:pt x="213804" y="106908"/>
                </a:cubicBezTo>
                <a:cubicBezTo>
                  <a:pt x="213804" y="165950"/>
                  <a:pt x="165938" y="213817"/>
                  <a:pt x="106895" y="213817"/>
                </a:cubicBezTo>
                <a:cubicBezTo>
                  <a:pt x="47866" y="213817"/>
                  <a:pt x="0" y="165950"/>
                  <a:pt x="0" y="1069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2" name="Little circle 01"/>
          <p:cNvSpPr/>
          <p:nvPr/>
        </p:nvSpPr>
        <p:spPr>
          <a:xfrm>
            <a:off x="1446913" y="7149316"/>
            <a:ext cx="213805" cy="213817"/>
          </a:xfrm>
          <a:custGeom>
            <a:avLst/>
            <a:gdLst/>
            <a:ahLst/>
            <a:cxnLst/>
            <a:rect l="0" t="0" r="0" b="0"/>
            <a:pathLst>
              <a:path w="213804" h="213817">
                <a:moveTo>
                  <a:pt x="0" y="106908"/>
                </a:moveTo>
                <a:cubicBezTo>
                  <a:pt x="0" y="47866"/>
                  <a:pt x="47866" y="0"/>
                  <a:pt x="106895" y="0"/>
                </a:cubicBezTo>
                <a:cubicBezTo>
                  <a:pt x="165938" y="0"/>
                  <a:pt x="213804" y="47866"/>
                  <a:pt x="213804" y="106908"/>
                </a:cubicBezTo>
                <a:cubicBezTo>
                  <a:pt x="213804" y="165950"/>
                  <a:pt x="165938" y="213817"/>
                  <a:pt x="106895" y="213817"/>
                </a:cubicBezTo>
                <a:cubicBezTo>
                  <a:pt x="47866" y="213817"/>
                  <a:pt x="0" y="165950"/>
                  <a:pt x="0" y="1069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3" name="Little circle 02-03"/>
          <p:cNvSpPr/>
          <p:nvPr/>
        </p:nvSpPr>
        <p:spPr>
          <a:xfrm>
            <a:off x="12085105" y="7153384"/>
            <a:ext cx="213792" cy="213817"/>
          </a:xfrm>
          <a:custGeom>
            <a:avLst/>
            <a:gdLst/>
            <a:ahLst/>
            <a:cxnLst/>
            <a:rect l="0" t="0" r="0" b="0"/>
            <a:pathLst>
              <a:path w="213791" h="213817">
                <a:moveTo>
                  <a:pt x="0" y="106908"/>
                </a:moveTo>
                <a:cubicBezTo>
                  <a:pt x="0" y="47866"/>
                  <a:pt x="47866" y="0"/>
                  <a:pt x="106895" y="0"/>
                </a:cubicBezTo>
                <a:cubicBezTo>
                  <a:pt x="165925" y="0"/>
                  <a:pt x="213791" y="47866"/>
                  <a:pt x="213791" y="106908"/>
                </a:cubicBezTo>
                <a:cubicBezTo>
                  <a:pt x="213791" y="165950"/>
                  <a:pt x="165925" y="213817"/>
                  <a:pt x="106895" y="213817"/>
                </a:cubicBezTo>
                <a:cubicBezTo>
                  <a:pt x="47866" y="213817"/>
                  <a:pt x="0" y="165950"/>
                  <a:pt x="0" y="1069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4" name="Little circle 04"/>
          <p:cNvSpPr/>
          <p:nvPr/>
        </p:nvSpPr>
        <p:spPr>
          <a:xfrm>
            <a:off x="22723290" y="7149316"/>
            <a:ext cx="213792" cy="213817"/>
          </a:xfrm>
          <a:custGeom>
            <a:avLst/>
            <a:gdLst/>
            <a:ahLst/>
            <a:cxnLst/>
            <a:rect l="0" t="0" r="0" b="0"/>
            <a:pathLst>
              <a:path w="213791" h="213817">
                <a:moveTo>
                  <a:pt x="0" y="106908"/>
                </a:moveTo>
                <a:cubicBezTo>
                  <a:pt x="0" y="47866"/>
                  <a:pt x="47866" y="0"/>
                  <a:pt x="106895" y="0"/>
                </a:cubicBezTo>
                <a:cubicBezTo>
                  <a:pt x="165925" y="0"/>
                  <a:pt x="213791" y="47866"/>
                  <a:pt x="213791" y="106908"/>
                </a:cubicBezTo>
                <a:cubicBezTo>
                  <a:pt x="213791" y="165950"/>
                  <a:pt x="165925" y="213817"/>
                  <a:pt x="106895" y="213817"/>
                </a:cubicBezTo>
                <a:cubicBezTo>
                  <a:pt x="47866" y="213817"/>
                  <a:pt x="0" y="165950"/>
                  <a:pt x="0" y="1069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5" name="Little circle 03-04"/>
          <p:cNvSpPr/>
          <p:nvPr/>
        </p:nvSpPr>
        <p:spPr>
          <a:xfrm>
            <a:off x="17404198" y="7149316"/>
            <a:ext cx="213791" cy="213817"/>
          </a:xfrm>
          <a:custGeom>
            <a:avLst/>
            <a:gdLst/>
            <a:ahLst/>
            <a:cxnLst/>
            <a:rect l="0" t="0" r="0" b="0"/>
            <a:pathLst>
              <a:path w="213791" h="213817">
                <a:moveTo>
                  <a:pt x="0" y="106908"/>
                </a:moveTo>
                <a:cubicBezTo>
                  <a:pt x="0" y="47866"/>
                  <a:pt x="47866" y="0"/>
                  <a:pt x="106895" y="0"/>
                </a:cubicBezTo>
                <a:cubicBezTo>
                  <a:pt x="165925" y="0"/>
                  <a:pt x="213791" y="47866"/>
                  <a:pt x="213791" y="106908"/>
                </a:cubicBezTo>
                <a:cubicBezTo>
                  <a:pt x="213791" y="165950"/>
                  <a:pt x="165925" y="213817"/>
                  <a:pt x="106895" y="213817"/>
                </a:cubicBezTo>
                <a:cubicBezTo>
                  <a:pt x="47866" y="213817"/>
                  <a:pt x="0" y="165950"/>
                  <a:pt x="0" y="1069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nvGrpSpPr>
          <p:cNvPr id="24" name="Title"/>
          <p:cNvGrpSpPr/>
          <p:nvPr/>
        </p:nvGrpSpPr>
        <p:grpSpPr>
          <a:xfrm>
            <a:off x="6626354" y="466255"/>
            <a:ext cx="11131293" cy="1016000"/>
            <a:chOff x="7821798" y="656755"/>
            <a:chExt cx="8740406" cy="1016000"/>
          </a:xfrm>
        </p:grpSpPr>
        <p:sp>
          <p:nvSpPr>
            <p:cNvPr id="25" name="Frame"/>
            <p:cNvSpPr/>
            <p:nvPr/>
          </p:nvSpPr>
          <p:spPr>
            <a:xfrm>
              <a:off x="8348327" y="656755"/>
              <a:ext cx="2742747"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26" name="Title">
              <a:extLst>
                <a:ext uri="{FF2B5EF4-FFF2-40B4-BE49-F238E27FC236}">
                  <a16:creationId xmlns:a16="http://schemas.microsoft.com/office/drawing/2014/main" id="{BC3C520E-2136-184D-851C-BA07DF1FD009}"/>
                </a:ext>
              </a:extLst>
            </p:cNvPr>
            <p:cNvSpPr txBox="1"/>
            <p:nvPr/>
          </p:nvSpPr>
          <p:spPr>
            <a:xfrm>
              <a:off x="7821798" y="656949"/>
              <a:ext cx="874040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Stage Diagram</a:t>
              </a:r>
              <a:endParaRPr lang="ru-RU" sz="6000" b="1">
                <a:solidFill>
                  <a:schemeClr val="bg1"/>
                </a:solidFill>
                <a:latin typeface="+mj-lt"/>
                <a:ea typeface="Roboto Condensed" panose="02000000000000000000" pitchFamily="2" charset="0"/>
              </a:endParaRPr>
            </a:p>
          </p:txBody>
        </p:sp>
      </p:grpSp>
      <p:grpSp>
        <p:nvGrpSpPr>
          <p:cNvPr id="18" name="Text 01">
            <a:extLst>
              <a:ext uri="{FF2B5EF4-FFF2-40B4-BE49-F238E27FC236}">
                <a16:creationId xmlns:a16="http://schemas.microsoft.com/office/drawing/2014/main" id="{5E5788B8-6ABF-714D-B9BA-51486411F1DF}"/>
              </a:ext>
            </a:extLst>
          </p:cNvPr>
          <p:cNvGrpSpPr/>
          <p:nvPr/>
        </p:nvGrpSpPr>
        <p:grpSpPr>
          <a:xfrm>
            <a:off x="2612442" y="7367201"/>
            <a:ext cx="3201835" cy="1477331"/>
            <a:chOff x="5901177" y="1866465"/>
            <a:chExt cx="1441430" cy="199502"/>
          </a:xfrm>
        </p:grpSpPr>
        <p:sp>
          <p:nvSpPr>
            <p:cNvPr id="19" name="TextBox 18">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1" name="TextBox 20">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Lorem Ipsum</a:t>
              </a:r>
              <a:endParaRPr lang="ru-RU" sz="2800" dirty="0">
                <a:latin typeface="+mj-lt"/>
                <a:ea typeface="Roboto Condensed" panose="02000000000000000000" pitchFamily="2" charset="0"/>
              </a:endParaRPr>
            </a:p>
          </p:txBody>
        </p:sp>
      </p:grpSp>
      <p:grpSp>
        <p:nvGrpSpPr>
          <p:cNvPr id="22" name="Text 02">
            <a:extLst>
              <a:ext uri="{FF2B5EF4-FFF2-40B4-BE49-F238E27FC236}">
                <a16:creationId xmlns:a16="http://schemas.microsoft.com/office/drawing/2014/main" id="{5E5788B8-6ABF-714D-B9BA-51486411F1DF}"/>
              </a:ext>
            </a:extLst>
          </p:cNvPr>
          <p:cNvGrpSpPr/>
          <p:nvPr/>
        </p:nvGrpSpPr>
        <p:grpSpPr>
          <a:xfrm>
            <a:off x="7956098" y="7367201"/>
            <a:ext cx="3201835" cy="1477331"/>
            <a:chOff x="5901177" y="1866465"/>
            <a:chExt cx="1441430" cy="199502"/>
          </a:xfrm>
        </p:grpSpPr>
        <p:sp>
          <p:nvSpPr>
            <p:cNvPr id="23" name="TextBox 22">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8" name="TextBox 27">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Dolor Sit Amet</a:t>
              </a:r>
              <a:endParaRPr lang="ru-RU" sz="2800" dirty="0">
                <a:latin typeface="+mj-lt"/>
                <a:ea typeface="Roboto Condensed" panose="02000000000000000000" pitchFamily="2" charset="0"/>
              </a:endParaRPr>
            </a:p>
          </p:txBody>
        </p:sp>
      </p:grpSp>
      <p:grpSp>
        <p:nvGrpSpPr>
          <p:cNvPr id="29" name="Text 03">
            <a:extLst>
              <a:ext uri="{FF2B5EF4-FFF2-40B4-BE49-F238E27FC236}">
                <a16:creationId xmlns:a16="http://schemas.microsoft.com/office/drawing/2014/main" id="{5E5788B8-6ABF-714D-B9BA-51486411F1DF}"/>
              </a:ext>
            </a:extLst>
          </p:cNvPr>
          <p:cNvGrpSpPr/>
          <p:nvPr/>
        </p:nvGrpSpPr>
        <p:grpSpPr>
          <a:xfrm>
            <a:off x="13251928" y="7367201"/>
            <a:ext cx="3201835" cy="1477331"/>
            <a:chOff x="5901177" y="1866465"/>
            <a:chExt cx="1441430" cy="199502"/>
          </a:xfrm>
        </p:grpSpPr>
        <p:sp>
          <p:nvSpPr>
            <p:cNvPr id="30" name="TextBox 29">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2" name="TextBox 31">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Consectetur</a:t>
              </a:r>
              <a:endParaRPr lang="ru-RU" sz="2800" dirty="0">
                <a:latin typeface="+mj-lt"/>
                <a:ea typeface="Roboto Condensed" panose="02000000000000000000" pitchFamily="2" charset="0"/>
              </a:endParaRPr>
            </a:p>
          </p:txBody>
        </p:sp>
      </p:grpSp>
      <p:grpSp>
        <p:nvGrpSpPr>
          <p:cNvPr id="33" name="Text 04">
            <a:extLst>
              <a:ext uri="{FF2B5EF4-FFF2-40B4-BE49-F238E27FC236}">
                <a16:creationId xmlns:a16="http://schemas.microsoft.com/office/drawing/2014/main" id="{5E5788B8-6ABF-714D-B9BA-51486411F1DF}"/>
              </a:ext>
            </a:extLst>
          </p:cNvPr>
          <p:cNvGrpSpPr/>
          <p:nvPr/>
        </p:nvGrpSpPr>
        <p:grpSpPr>
          <a:xfrm>
            <a:off x="18681265" y="7367201"/>
            <a:ext cx="3201835" cy="1477331"/>
            <a:chOff x="5901177" y="1866465"/>
            <a:chExt cx="1441430" cy="199502"/>
          </a:xfrm>
        </p:grpSpPr>
        <p:sp>
          <p:nvSpPr>
            <p:cNvPr id="34" name="TextBox 33">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6" name="TextBox 35">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Adipiscing</a:t>
              </a:r>
              <a:endParaRPr lang="ru-RU" sz="2800" dirty="0">
                <a:latin typeface="+mj-lt"/>
                <a:ea typeface="Roboto Condensed" panose="02000000000000000000" pitchFamily="2" charset="0"/>
              </a:endParaRPr>
            </a:p>
          </p:txBody>
        </p:sp>
      </p:grpSp>
      <p:sp>
        <p:nvSpPr>
          <p:cNvPr id="37" name="01">
            <a:extLst>
              <a:ext uri="{FF2B5EF4-FFF2-40B4-BE49-F238E27FC236}">
                <a16:creationId xmlns:a16="http://schemas.microsoft.com/office/drawing/2014/main" id="{C5CA9359-27FE-1540-8643-6AE5E9262233}"/>
              </a:ext>
            </a:extLst>
          </p:cNvPr>
          <p:cNvSpPr txBox="1"/>
          <p:nvPr/>
        </p:nvSpPr>
        <p:spPr>
          <a:xfrm>
            <a:off x="3444635" y="3565209"/>
            <a:ext cx="1537456" cy="830997"/>
          </a:xfrm>
          <a:prstGeom prst="rect">
            <a:avLst/>
          </a:prstGeom>
          <a:noFill/>
          <a:ln>
            <a:noFill/>
          </a:ln>
        </p:spPr>
        <p:txBody>
          <a:bodyPr wrap="square" rtlCol="0">
            <a:spAutoFit/>
          </a:bodyPr>
          <a:lstStyle/>
          <a:p>
            <a:pPr algn="ctr"/>
            <a:r>
              <a:rPr lang="en" sz="4800">
                <a:solidFill>
                  <a:schemeClr val="tx2"/>
                </a:solidFill>
                <a:latin typeface="+mj-lt"/>
                <a:ea typeface="Roboto Condensed" panose="02000000000000000000" pitchFamily="2" charset="0"/>
              </a:rPr>
              <a:t>01</a:t>
            </a:r>
            <a:endParaRPr lang="ru-RU" sz="4800" dirty="0">
              <a:solidFill>
                <a:schemeClr val="tx2"/>
              </a:solidFill>
              <a:latin typeface="+mj-lt"/>
              <a:ea typeface="Roboto Condensed" panose="02000000000000000000" pitchFamily="2" charset="0"/>
            </a:endParaRPr>
          </a:p>
        </p:txBody>
      </p:sp>
      <p:sp>
        <p:nvSpPr>
          <p:cNvPr id="38" name="02">
            <a:extLst>
              <a:ext uri="{FF2B5EF4-FFF2-40B4-BE49-F238E27FC236}">
                <a16:creationId xmlns:a16="http://schemas.microsoft.com/office/drawing/2014/main" id="{C5CA9359-27FE-1540-8643-6AE5E9262233}"/>
              </a:ext>
            </a:extLst>
          </p:cNvPr>
          <p:cNvSpPr txBox="1"/>
          <p:nvPr/>
        </p:nvSpPr>
        <p:spPr>
          <a:xfrm>
            <a:off x="14028764" y="3565209"/>
            <a:ext cx="1537456" cy="830997"/>
          </a:xfrm>
          <a:prstGeom prst="rect">
            <a:avLst/>
          </a:prstGeom>
          <a:noFill/>
          <a:ln>
            <a:noFill/>
          </a:ln>
        </p:spPr>
        <p:txBody>
          <a:bodyPr wrap="square" rtlCol="0">
            <a:spAutoFit/>
          </a:bodyPr>
          <a:lstStyle/>
          <a:p>
            <a:pPr algn="ctr"/>
            <a:r>
              <a:rPr lang="en" sz="4800">
                <a:solidFill>
                  <a:schemeClr val="tx2"/>
                </a:solidFill>
                <a:latin typeface="+mj-lt"/>
                <a:ea typeface="Roboto Condensed" panose="02000000000000000000" pitchFamily="2" charset="0"/>
              </a:rPr>
              <a:t>03</a:t>
            </a:r>
            <a:endParaRPr lang="ru-RU" sz="4800" dirty="0">
              <a:solidFill>
                <a:schemeClr val="tx2"/>
              </a:solidFill>
              <a:latin typeface="+mj-lt"/>
              <a:ea typeface="Roboto Condensed" panose="02000000000000000000" pitchFamily="2" charset="0"/>
            </a:endParaRPr>
          </a:p>
        </p:txBody>
      </p:sp>
      <p:sp>
        <p:nvSpPr>
          <p:cNvPr id="39" name="03">
            <a:extLst>
              <a:ext uri="{FF2B5EF4-FFF2-40B4-BE49-F238E27FC236}">
                <a16:creationId xmlns:a16="http://schemas.microsoft.com/office/drawing/2014/main" id="{C5CA9359-27FE-1540-8643-6AE5E9262233}"/>
              </a:ext>
            </a:extLst>
          </p:cNvPr>
          <p:cNvSpPr txBox="1"/>
          <p:nvPr/>
        </p:nvSpPr>
        <p:spPr>
          <a:xfrm>
            <a:off x="8788287" y="10130106"/>
            <a:ext cx="1537456" cy="830997"/>
          </a:xfrm>
          <a:prstGeom prst="rect">
            <a:avLst/>
          </a:prstGeom>
          <a:noFill/>
          <a:ln>
            <a:noFill/>
          </a:ln>
        </p:spPr>
        <p:txBody>
          <a:bodyPr wrap="square" rtlCol="0">
            <a:spAutoFit/>
          </a:bodyPr>
          <a:lstStyle/>
          <a:p>
            <a:pPr algn="ctr"/>
            <a:r>
              <a:rPr lang="en" sz="4800">
                <a:solidFill>
                  <a:schemeClr val="tx2"/>
                </a:solidFill>
                <a:latin typeface="+mj-lt"/>
                <a:ea typeface="Roboto Condensed" panose="02000000000000000000" pitchFamily="2" charset="0"/>
              </a:rPr>
              <a:t>02</a:t>
            </a:r>
            <a:endParaRPr lang="ru-RU" sz="4800" dirty="0">
              <a:solidFill>
                <a:schemeClr val="tx2"/>
              </a:solidFill>
              <a:latin typeface="+mj-lt"/>
              <a:ea typeface="Roboto Condensed" panose="02000000000000000000" pitchFamily="2" charset="0"/>
            </a:endParaRPr>
          </a:p>
        </p:txBody>
      </p:sp>
      <p:sp>
        <p:nvSpPr>
          <p:cNvPr id="40" name="04">
            <a:extLst>
              <a:ext uri="{FF2B5EF4-FFF2-40B4-BE49-F238E27FC236}">
                <a16:creationId xmlns:a16="http://schemas.microsoft.com/office/drawing/2014/main" id="{C5CA9359-27FE-1540-8643-6AE5E9262233}"/>
              </a:ext>
            </a:extLst>
          </p:cNvPr>
          <p:cNvSpPr txBox="1"/>
          <p:nvPr/>
        </p:nvSpPr>
        <p:spPr>
          <a:xfrm>
            <a:off x="19513454" y="10130106"/>
            <a:ext cx="1537456" cy="830997"/>
          </a:xfrm>
          <a:prstGeom prst="rect">
            <a:avLst/>
          </a:prstGeom>
          <a:noFill/>
          <a:ln>
            <a:noFill/>
          </a:ln>
        </p:spPr>
        <p:txBody>
          <a:bodyPr wrap="square" rtlCol="0">
            <a:spAutoFit/>
          </a:bodyPr>
          <a:lstStyle/>
          <a:p>
            <a:pPr algn="ctr"/>
            <a:r>
              <a:rPr lang="en" sz="4800">
                <a:solidFill>
                  <a:schemeClr val="tx2"/>
                </a:solidFill>
                <a:latin typeface="+mj-lt"/>
                <a:ea typeface="Roboto Condensed" panose="02000000000000000000" pitchFamily="2" charset="0"/>
              </a:rPr>
              <a:t>04</a:t>
            </a:r>
            <a:endParaRPr lang="ru-RU" sz="4800" dirty="0">
              <a:solidFill>
                <a:schemeClr val="tx2"/>
              </a:solidFill>
              <a:latin typeface="+mj-lt"/>
              <a:ea typeface="Roboto Condensed" panose="02000000000000000000" pitchFamily="2" charset="0"/>
            </a:endParaRPr>
          </a:p>
        </p:txBody>
      </p:sp>
      <p:pic>
        <p:nvPicPr>
          <p:cNvPr id="35"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61235" y="5444400"/>
            <a:ext cx="1520856" cy="1520856"/>
          </a:xfrm>
          <a:prstGeom prst="rect">
            <a:avLst/>
          </a:prstGeom>
          <a:effectLst/>
        </p:spPr>
      </p:pic>
      <p:pic>
        <p:nvPicPr>
          <p:cNvPr id="41"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741234" y="5454345"/>
            <a:ext cx="1520856" cy="1520856"/>
          </a:xfrm>
          <a:prstGeom prst="rect">
            <a:avLst/>
          </a:prstGeom>
          <a:effectLst/>
        </p:spPr>
      </p:pic>
      <p:pic>
        <p:nvPicPr>
          <p:cNvPr id="42"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091114" y="5454345"/>
            <a:ext cx="1520856" cy="1520856"/>
          </a:xfrm>
          <a:prstGeom prst="rect">
            <a:avLst/>
          </a:prstGeom>
          <a:effectLst/>
        </p:spPr>
      </p:pic>
      <p:pic>
        <p:nvPicPr>
          <p:cNvPr id="43"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446767" y="5454345"/>
            <a:ext cx="1520856" cy="1520856"/>
          </a:xfrm>
          <a:prstGeom prst="rect">
            <a:avLst/>
          </a:prstGeom>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01"/>
          <p:cNvSpPr/>
          <p:nvPr/>
        </p:nvSpPr>
        <p:spPr>
          <a:xfrm>
            <a:off x="1155692" y="4185782"/>
            <a:ext cx="6357226" cy="6357227"/>
          </a:xfrm>
          <a:custGeom>
            <a:avLst/>
            <a:gdLst/>
            <a:ahLst/>
            <a:cxnLst/>
            <a:rect l="0" t="0" r="0" b="0"/>
            <a:pathLst>
              <a:path w="6357226" h="6357226">
                <a:moveTo>
                  <a:pt x="3178606" y="0"/>
                </a:moveTo>
                <a:lnTo>
                  <a:pt x="6357226" y="3178606"/>
                </a:lnTo>
                <a:lnTo>
                  <a:pt x="3178606" y="6357226"/>
                </a:lnTo>
                <a:lnTo>
                  <a:pt x="0" y="3178606"/>
                </a:lnTo>
                <a:lnTo>
                  <a:pt x="3178606" y="0"/>
                </a:lnTo>
                <a:close/>
              </a:path>
            </a:pathLst>
          </a:custGeom>
          <a:noFill/>
          <a:ln w="76200" cap="rnd" cmpd="sng">
            <a:solidFill>
              <a:schemeClr val="accent1"/>
            </a:solidFill>
            <a:prstDash val="solid"/>
            <a:round/>
          </a:ln>
        </p:spPr>
        <p:txBody>
          <a:bodyPr anchor="ctr">
            <a:spAutoFit/>
          </a:bodyPr>
          <a:lstStyle/>
          <a:p>
            <a:pPr algn="ctr"/>
            <a:endParaRPr lang="en-US"/>
          </a:p>
        </p:txBody>
      </p:sp>
      <p:sp>
        <p:nvSpPr>
          <p:cNvPr id="4" name="Frame 02"/>
          <p:cNvSpPr/>
          <p:nvPr/>
        </p:nvSpPr>
        <p:spPr>
          <a:xfrm>
            <a:off x="7128903" y="4185782"/>
            <a:ext cx="5622468" cy="6357227"/>
          </a:xfrm>
          <a:custGeom>
            <a:avLst/>
            <a:gdLst/>
            <a:ahLst/>
            <a:cxnLst/>
            <a:rect l="0" t="0" r="0" b="0"/>
            <a:pathLst>
              <a:path w="5622467" h="6357226">
                <a:moveTo>
                  <a:pt x="2443861" y="0"/>
                </a:moveTo>
                <a:lnTo>
                  <a:pt x="0" y="2443860"/>
                </a:lnTo>
                <a:lnTo>
                  <a:pt x="734733" y="3178606"/>
                </a:lnTo>
                <a:lnTo>
                  <a:pt x="0" y="3913339"/>
                </a:lnTo>
                <a:lnTo>
                  <a:pt x="2443861" y="6357226"/>
                </a:lnTo>
                <a:lnTo>
                  <a:pt x="5622467" y="3178606"/>
                </a:lnTo>
                <a:lnTo>
                  <a:pt x="2443861" y="0"/>
                </a:lnTo>
                <a:close/>
              </a:path>
            </a:pathLst>
          </a:custGeom>
          <a:noFill/>
          <a:ln w="76200" cap="rnd" cmpd="sng">
            <a:solidFill>
              <a:schemeClr val="accent2"/>
            </a:solidFill>
            <a:prstDash val="solid"/>
            <a:round/>
          </a:ln>
        </p:spPr>
        <p:txBody>
          <a:bodyPr anchor="ctr">
            <a:spAutoFit/>
          </a:bodyPr>
          <a:lstStyle/>
          <a:p>
            <a:pPr algn="ctr"/>
            <a:endParaRPr lang="en-US"/>
          </a:p>
        </p:txBody>
      </p:sp>
      <p:sp>
        <p:nvSpPr>
          <p:cNvPr id="5" name="Frame 03"/>
          <p:cNvSpPr/>
          <p:nvPr/>
        </p:nvSpPr>
        <p:spPr>
          <a:xfrm>
            <a:off x="12367348" y="4185782"/>
            <a:ext cx="5622494" cy="6357227"/>
          </a:xfrm>
          <a:custGeom>
            <a:avLst/>
            <a:gdLst/>
            <a:ahLst/>
            <a:cxnLst/>
            <a:rect l="0" t="0" r="0" b="0"/>
            <a:pathLst>
              <a:path w="5622493" h="6357226">
                <a:moveTo>
                  <a:pt x="2443886" y="0"/>
                </a:moveTo>
                <a:lnTo>
                  <a:pt x="0" y="2443860"/>
                </a:lnTo>
                <a:lnTo>
                  <a:pt x="734758" y="3178606"/>
                </a:lnTo>
                <a:lnTo>
                  <a:pt x="12" y="3913339"/>
                </a:lnTo>
                <a:lnTo>
                  <a:pt x="2443886" y="6357226"/>
                </a:lnTo>
                <a:lnTo>
                  <a:pt x="5622493" y="3178606"/>
                </a:lnTo>
                <a:lnTo>
                  <a:pt x="2443886" y="0"/>
                </a:lnTo>
                <a:close/>
              </a:path>
            </a:pathLst>
          </a:custGeom>
          <a:noFill/>
          <a:ln w="76200" cap="rnd" cmpd="sng">
            <a:solidFill>
              <a:schemeClr val="accent3"/>
            </a:solidFill>
            <a:prstDash val="solid"/>
            <a:round/>
          </a:ln>
        </p:spPr>
        <p:txBody>
          <a:bodyPr anchor="ctr">
            <a:spAutoFit/>
          </a:bodyPr>
          <a:lstStyle/>
          <a:p>
            <a:pPr algn="ctr"/>
            <a:endParaRPr lang="en-US"/>
          </a:p>
        </p:txBody>
      </p:sp>
      <p:sp>
        <p:nvSpPr>
          <p:cNvPr id="6" name="Frame 04"/>
          <p:cNvSpPr/>
          <p:nvPr/>
        </p:nvSpPr>
        <p:spPr>
          <a:xfrm>
            <a:off x="17605814" y="4185782"/>
            <a:ext cx="5622480" cy="6357227"/>
          </a:xfrm>
          <a:custGeom>
            <a:avLst/>
            <a:gdLst/>
            <a:ahLst/>
            <a:cxnLst/>
            <a:rect l="0" t="0" r="0" b="0"/>
            <a:pathLst>
              <a:path w="5622480" h="6357226">
                <a:moveTo>
                  <a:pt x="2443861" y="0"/>
                </a:moveTo>
                <a:lnTo>
                  <a:pt x="0" y="2443860"/>
                </a:lnTo>
                <a:lnTo>
                  <a:pt x="734758" y="3178606"/>
                </a:lnTo>
                <a:lnTo>
                  <a:pt x="0" y="3913352"/>
                </a:lnTo>
                <a:lnTo>
                  <a:pt x="2443861" y="6357226"/>
                </a:lnTo>
                <a:lnTo>
                  <a:pt x="5622480" y="3178606"/>
                </a:lnTo>
                <a:lnTo>
                  <a:pt x="2443861" y="0"/>
                </a:lnTo>
                <a:close/>
              </a:path>
            </a:pathLst>
          </a:custGeom>
          <a:noFill/>
          <a:ln w="76200" cap="rnd" cmpd="sng">
            <a:solidFill>
              <a:schemeClr val="accent4"/>
            </a:solidFill>
            <a:prstDash val="solid"/>
            <a:round/>
          </a:ln>
        </p:spPr>
        <p:txBody>
          <a:bodyPr anchor="ctr">
            <a:spAutoFit/>
          </a:bodyPr>
          <a:lstStyle/>
          <a:p>
            <a:pPr algn="ctr"/>
            <a:endParaRPr lang="en-US"/>
          </a:p>
        </p:txBody>
      </p:sp>
      <p:sp>
        <p:nvSpPr>
          <p:cNvPr id="7" name="Arrow 01"/>
          <p:cNvSpPr/>
          <p:nvPr/>
        </p:nvSpPr>
        <p:spPr>
          <a:xfrm>
            <a:off x="6863298" y="7017418"/>
            <a:ext cx="346964" cy="693940"/>
          </a:xfrm>
          <a:custGeom>
            <a:avLst/>
            <a:gdLst/>
            <a:ahLst/>
            <a:cxnLst/>
            <a:rect l="0" t="0" r="0" b="0"/>
            <a:pathLst>
              <a:path w="346964" h="693940">
                <a:moveTo>
                  <a:pt x="0" y="0"/>
                </a:moveTo>
                <a:lnTo>
                  <a:pt x="0" y="693940"/>
                </a:lnTo>
                <a:lnTo>
                  <a:pt x="346964" y="346963"/>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8" name="Arrow 02"/>
          <p:cNvSpPr/>
          <p:nvPr/>
        </p:nvSpPr>
        <p:spPr>
          <a:xfrm>
            <a:off x="12101770" y="7017418"/>
            <a:ext cx="346951" cy="693940"/>
          </a:xfrm>
          <a:custGeom>
            <a:avLst/>
            <a:gdLst/>
            <a:ahLst/>
            <a:cxnLst/>
            <a:rect l="0" t="0" r="0" b="0"/>
            <a:pathLst>
              <a:path w="346951" h="693940">
                <a:moveTo>
                  <a:pt x="0" y="0"/>
                </a:moveTo>
                <a:lnTo>
                  <a:pt x="0" y="693940"/>
                </a:lnTo>
                <a:lnTo>
                  <a:pt x="346951" y="346963"/>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9" name="Arrow 03"/>
          <p:cNvSpPr/>
          <p:nvPr/>
        </p:nvSpPr>
        <p:spPr>
          <a:xfrm>
            <a:off x="17340221" y="7017418"/>
            <a:ext cx="346964" cy="693940"/>
          </a:xfrm>
          <a:custGeom>
            <a:avLst/>
            <a:gdLst/>
            <a:ahLst/>
            <a:cxnLst/>
            <a:rect l="0" t="0" r="0" b="0"/>
            <a:pathLst>
              <a:path w="346963" h="693940">
                <a:moveTo>
                  <a:pt x="0" y="0"/>
                </a:moveTo>
                <a:lnTo>
                  <a:pt x="0" y="693940"/>
                </a:lnTo>
                <a:lnTo>
                  <a:pt x="346963" y="346963"/>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0" name="Arrow 04"/>
          <p:cNvSpPr/>
          <p:nvPr/>
        </p:nvSpPr>
        <p:spPr>
          <a:xfrm>
            <a:off x="22578687" y="7017418"/>
            <a:ext cx="346964" cy="693940"/>
          </a:xfrm>
          <a:custGeom>
            <a:avLst/>
            <a:gdLst/>
            <a:ahLst/>
            <a:cxnLst/>
            <a:rect l="0" t="0" r="0" b="0"/>
            <a:pathLst>
              <a:path w="346963" h="693940">
                <a:moveTo>
                  <a:pt x="0" y="0"/>
                </a:moveTo>
                <a:lnTo>
                  <a:pt x="0" y="693940"/>
                </a:lnTo>
                <a:lnTo>
                  <a:pt x="346963" y="346963"/>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nvGrpSpPr>
          <p:cNvPr id="19" name="Title"/>
          <p:cNvGrpSpPr/>
          <p:nvPr/>
        </p:nvGrpSpPr>
        <p:grpSpPr>
          <a:xfrm>
            <a:off x="6626354" y="466449"/>
            <a:ext cx="11131293" cy="1016000"/>
            <a:chOff x="7821798" y="656949"/>
            <a:chExt cx="8740406" cy="1016000"/>
          </a:xfrm>
        </p:grpSpPr>
        <p:sp>
          <p:nvSpPr>
            <p:cNvPr id="20" name="Frame"/>
            <p:cNvSpPr/>
            <p:nvPr/>
          </p:nvSpPr>
          <p:spPr>
            <a:xfrm>
              <a:off x="8144069" y="656949"/>
              <a:ext cx="2164866"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21" name="Title">
              <a:extLst>
                <a:ext uri="{FF2B5EF4-FFF2-40B4-BE49-F238E27FC236}">
                  <a16:creationId xmlns:a16="http://schemas.microsoft.com/office/drawing/2014/main" id="{BC3C520E-2136-184D-851C-BA07DF1FD009}"/>
                </a:ext>
              </a:extLst>
            </p:cNvPr>
            <p:cNvSpPr txBox="1"/>
            <p:nvPr/>
          </p:nvSpPr>
          <p:spPr>
            <a:xfrm>
              <a:off x="7821798" y="656949"/>
              <a:ext cx="874040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Linear</a:t>
              </a:r>
              <a:r>
                <a:rPr lang="en-US" sz="6000" b="1">
                  <a:latin typeface="+mj-lt"/>
                  <a:ea typeface="Roboto Condensed" panose="02000000000000000000" pitchFamily="2" charset="0"/>
                </a:rPr>
                <a:t>   Process Template</a:t>
              </a:r>
              <a:endParaRPr lang="ru-RU" sz="6000" b="1">
                <a:solidFill>
                  <a:schemeClr val="bg1"/>
                </a:solidFill>
                <a:latin typeface="+mj-lt"/>
                <a:ea typeface="Roboto Condensed" panose="02000000000000000000" pitchFamily="2" charset="0"/>
              </a:endParaRPr>
            </a:p>
          </p:txBody>
        </p:sp>
      </p:grpSp>
      <p:grpSp>
        <p:nvGrpSpPr>
          <p:cNvPr id="13" name="Text 01">
            <a:extLst>
              <a:ext uri="{FF2B5EF4-FFF2-40B4-BE49-F238E27FC236}">
                <a16:creationId xmlns:a16="http://schemas.microsoft.com/office/drawing/2014/main" id="{5E5788B8-6ABF-714D-B9BA-51486411F1DF}"/>
              </a:ext>
            </a:extLst>
          </p:cNvPr>
          <p:cNvGrpSpPr/>
          <p:nvPr/>
        </p:nvGrpSpPr>
        <p:grpSpPr>
          <a:xfrm>
            <a:off x="2663423" y="5498825"/>
            <a:ext cx="3271799" cy="3345711"/>
            <a:chOff x="5869680" y="1614155"/>
            <a:chExt cx="1472927" cy="451812"/>
          </a:xfrm>
        </p:grpSpPr>
        <p:sp>
          <p:nvSpPr>
            <p:cNvPr id="14" name="TextBox 13">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15" name="TextBox 14">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OPTION</a:t>
              </a:r>
              <a:endParaRPr lang="ru-RU" sz="2800" dirty="0">
                <a:latin typeface="+mj-lt"/>
                <a:ea typeface="Roboto Condensed" panose="02000000000000000000" pitchFamily="2" charset="0"/>
              </a:endParaRPr>
            </a:p>
          </p:txBody>
        </p:sp>
        <p:sp>
          <p:nvSpPr>
            <p:cNvPr id="35" name="TextBox 34">
              <a:extLst>
                <a:ext uri="{FF2B5EF4-FFF2-40B4-BE49-F238E27FC236}">
                  <a16:creationId xmlns:a16="http://schemas.microsoft.com/office/drawing/2014/main" id="{C5CA9359-27FE-1540-8643-6AE5E9262233}"/>
                </a:ext>
              </a:extLst>
            </p:cNvPr>
            <p:cNvSpPr txBox="1"/>
            <p:nvPr/>
          </p:nvSpPr>
          <p:spPr>
            <a:xfrm>
              <a:off x="5869680" y="161415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Lorem Ipsum</a:t>
              </a:r>
              <a:endParaRPr lang="ru-RU" sz="2400" dirty="0">
                <a:latin typeface="+mj-lt"/>
                <a:ea typeface="Roboto Condensed" panose="02000000000000000000" pitchFamily="2" charset="0"/>
              </a:endParaRPr>
            </a:p>
          </p:txBody>
        </p:sp>
      </p:grpSp>
      <p:grpSp>
        <p:nvGrpSpPr>
          <p:cNvPr id="16" name="Text 02">
            <a:extLst>
              <a:ext uri="{FF2B5EF4-FFF2-40B4-BE49-F238E27FC236}">
                <a16:creationId xmlns:a16="http://schemas.microsoft.com/office/drawing/2014/main" id="{5E5788B8-6ABF-714D-B9BA-51486411F1DF}"/>
              </a:ext>
            </a:extLst>
          </p:cNvPr>
          <p:cNvGrpSpPr/>
          <p:nvPr/>
        </p:nvGrpSpPr>
        <p:grpSpPr>
          <a:xfrm>
            <a:off x="8012894" y="5500302"/>
            <a:ext cx="3201835" cy="3344229"/>
            <a:chOff x="5901177" y="1614355"/>
            <a:chExt cx="1441430" cy="451612"/>
          </a:xfrm>
        </p:grpSpPr>
        <p:sp>
          <p:nvSpPr>
            <p:cNvPr id="17" name="TextBox 16">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18" name="TextBox 17">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OPTION</a:t>
              </a:r>
              <a:endParaRPr lang="ru-RU" sz="2800" dirty="0">
                <a:latin typeface="+mj-lt"/>
                <a:ea typeface="Roboto Condensed" panose="02000000000000000000" pitchFamily="2" charset="0"/>
              </a:endParaRPr>
            </a:p>
          </p:txBody>
        </p:sp>
        <p:sp>
          <p:nvSpPr>
            <p:cNvPr id="34" name="TextBox 33">
              <a:extLst>
                <a:ext uri="{FF2B5EF4-FFF2-40B4-BE49-F238E27FC236}">
                  <a16:creationId xmlns:a16="http://schemas.microsoft.com/office/drawing/2014/main" id="{C5CA9359-27FE-1540-8643-6AE5E9262233}"/>
                </a:ext>
              </a:extLst>
            </p:cNvPr>
            <p:cNvSpPr txBox="1"/>
            <p:nvPr/>
          </p:nvSpPr>
          <p:spPr>
            <a:xfrm>
              <a:off x="5901177" y="161435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Dolor Sit Amet</a:t>
              </a:r>
              <a:endParaRPr lang="ru-RU" sz="2400" dirty="0">
                <a:latin typeface="+mj-lt"/>
                <a:ea typeface="Roboto Condensed" panose="02000000000000000000" pitchFamily="2" charset="0"/>
              </a:endParaRPr>
            </a:p>
          </p:txBody>
        </p:sp>
      </p:grpSp>
      <p:grpSp>
        <p:nvGrpSpPr>
          <p:cNvPr id="22" name="Text 03">
            <a:extLst>
              <a:ext uri="{FF2B5EF4-FFF2-40B4-BE49-F238E27FC236}">
                <a16:creationId xmlns:a16="http://schemas.microsoft.com/office/drawing/2014/main" id="{5E5788B8-6ABF-714D-B9BA-51486411F1DF}"/>
              </a:ext>
            </a:extLst>
          </p:cNvPr>
          <p:cNvGrpSpPr/>
          <p:nvPr/>
        </p:nvGrpSpPr>
        <p:grpSpPr>
          <a:xfrm>
            <a:off x="13251928" y="5500302"/>
            <a:ext cx="3201835" cy="3344229"/>
            <a:chOff x="5901177" y="1614355"/>
            <a:chExt cx="1441430" cy="451612"/>
          </a:xfrm>
        </p:grpSpPr>
        <p:sp>
          <p:nvSpPr>
            <p:cNvPr id="23" name="TextBox 22">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4" name="TextBox 23">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OPTION</a:t>
              </a:r>
              <a:endParaRPr lang="ru-RU" sz="2800" dirty="0">
                <a:latin typeface="+mj-lt"/>
                <a:ea typeface="Roboto Condensed" panose="02000000000000000000" pitchFamily="2" charset="0"/>
              </a:endParaRPr>
            </a:p>
          </p:txBody>
        </p:sp>
        <p:sp>
          <p:nvSpPr>
            <p:cNvPr id="33" name="TextBox 32">
              <a:extLst>
                <a:ext uri="{FF2B5EF4-FFF2-40B4-BE49-F238E27FC236}">
                  <a16:creationId xmlns:a16="http://schemas.microsoft.com/office/drawing/2014/main" id="{C5CA9359-27FE-1540-8643-6AE5E9262233}"/>
                </a:ext>
              </a:extLst>
            </p:cNvPr>
            <p:cNvSpPr txBox="1"/>
            <p:nvPr/>
          </p:nvSpPr>
          <p:spPr>
            <a:xfrm>
              <a:off x="5901177" y="161435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Consectetur</a:t>
              </a:r>
              <a:endParaRPr lang="ru-RU" sz="2400" dirty="0">
                <a:latin typeface="+mj-lt"/>
                <a:ea typeface="Roboto Condensed" panose="02000000000000000000" pitchFamily="2" charset="0"/>
              </a:endParaRPr>
            </a:p>
          </p:txBody>
        </p:sp>
      </p:grpSp>
      <p:grpSp>
        <p:nvGrpSpPr>
          <p:cNvPr id="25" name="Text 04">
            <a:extLst>
              <a:ext uri="{FF2B5EF4-FFF2-40B4-BE49-F238E27FC236}">
                <a16:creationId xmlns:a16="http://schemas.microsoft.com/office/drawing/2014/main" id="{5E5788B8-6ABF-714D-B9BA-51486411F1DF}"/>
              </a:ext>
            </a:extLst>
          </p:cNvPr>
          <p:cNvGrpSpPr/>
          <p:nvPr/>
        </p:nvGrpSpPr>
        <p:grpSpPr>
          <a:xfrm>
            <a:off x="18433614" y="5500302"/>
            <a:ext cx="3201835" cy="3344229"/>
            <a:chOff x="5901177" y="1614355"/>
            <a:chExt cx="1441430" cy="451612"/>
          </a:xfrm>
        </p:grpSpPr>
        <p:sp>
          <p:nvSpPr>
            <p:cNvPr id="26" name="TextBox 25">
              <a:extLst>
                <a:ext uri="{FF2B5EF4-FFF2-40B4-BE49-F238E27FC236}">
                  <a16:creationId xmlns:a16="http://schemas.microsoft.com/office/drawing/2014/main" id="{61CEB760-E5E1-1141-A410-BCC8C3F191E2}"/>
                </a:ext>
              </a:extLst>
            </p:cNvPr>
            <p:cNvSpPr txBox="1"/>
            <p:nvPr/>
          </p:nvSpPr>
          <p:spPr>
            <a:xfrm>
              <a:off x="5926746" y="1937122"/>
              <a:ext cx="134045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7" name="TextBox 26">
              <a:extLst>
                <a:ext uri="{FF2B5EF4-FFF2-40B4-BE49-F238E27FC236}">
                  <a16:creationId xmlns:a16="http://schemas.microsoft.com/office/drawing/2014/main" id="{C5CA9359-27FE-1540-8643-6AE5E9262233}"/>
                </a:ext>
              </a:extLst>
            </p:cNvPr>
            <p:cNvSpPr txBox="1"/>
            <p:nvPr/>
          </p:nvSpPr>
          <p:spPr>
            <a:xfrm>
              <a:off x="5901177" y="1866465"/>
              <a:ext cx="1441430" cy="70657"/>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OPTION</a:t>
              </a:r>
              <a:endParaRPr lang="ru-RU" sz="2800" dirty="0">
                <a:latin typeface="+mj-lt"/>
                <a:ea typeface="Roboto Condensed" panose="02000000000000000000" pitchFamily="2" charset="0"/>
              </a:endParaRPr>
            </a:p>
          </p:txBody>
        </p:sp>
        <p:sp>
          <p:nvSpPr>
            <p:cNvPr id="32" name="TextBox 31">
              <a:extLst>
                <a:ext uri="{FF2B5EF4-FFF2-40B4-BE49-F238E27FC236}">
                  <a16:creationId xmlns:a16="http://schemas.microsoft.com/office/drawing/2014/main" id="{C5CA9359-27FE-1540-8643-6AE5E9262233}"/>
                </a:ext>
              </a:extLst>
            </p:cNvPr>
            <p:cNvSpPr txBox="1"/>
            <p:nvPr/>
          </p:nvSpPr>
          <p:spPr>
            <a:xfrm>
              <a:off x="5901177" y="161435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Adipiscing</a:t>
              </a:r>
              <a:endParaRPr lang="ru-RU" sz="2400" dirty="0">
                <a:latin typeface="+mj-lt"/>
                <a:ea typeface="Roboto Condensed" panose="02000000000000000000" pitchFamily="2" charset="0"/>
              </a:endParaRPr>
            </a:p>
          </p:txBody>
        </p:sp>
      </p:grpSp>
      <p:sp>
        <p:nvSpPr>
          <p:cNvPr id="28" name="01">
            <a:extLst>
              <a:ext uri="{FF2B5EF4-FFF2-40B4-BE49-F238E27FC236}">
                <a16:creationId xmlns:a16="http://schemas.microsoft.com/office/drawing/2014/main" id="{C5CA9359-27FE-1540-8643-6AE5E9262233}"/>
              </a:ext>
            </a:extLst>
          </p:cNvPr>
          <p:cNvSpPr txBox="1"/>
          <p:nvPr/>
        </p:nvSpPr>
        <p:spPr>
          <a:xfrm>
            <a:off x="3565577" y="10749918"/>
            <a:ext cx="1537456" cy="646331"/>
          </a:xfrm>
          <a:prstGeom prst="rect">
            <a:avLst/>
          </a:prstGeom>
          <a:noFill/>
          <a:ln>
            <a:noFill/>
          </a:ln>
        </p:spPr>
        <p:txBody>
          <a:bodyPr wrap="square" rtlCol="0">
            <a:spAutoFit/>
          </a:bodyPr>
          <a:lstStyle/>
          <a:p>
            <a:pPr algn="ctr"/>
            <a:r>
              <a:rPr lang="en" sz="3600">
                <a:solidFill>
                  <a:schemeClr val="tx2"/>
                </a:solidFill>
                <a:latin typeface="+mj-lt"/>
                <a:ea typeface="Roboto Condensed" panose="02000000000000000000" pitchFamily="2" charset="0"/>
              </a:rPr>
              <a:t>01</a:t>
            </a:r>
            <a:endParaRPr lang="ru-RU" sz="3600" dirty="0">
              <a:solidFill>
                <a:schemeClr val="tx2"/>
              </a:solidFill>
              <a:latin typeface="+mj-lt"/>
              <a:ea typeface="Roboto Condensed" panose="02000000000000000000" pitchFamily="2" charset="0"/>
            </a:endParaRPr>
          </a:p>
        </p:txBody>
      </p:sp>
      <p:sp>
        <p:nvSpPr>
          <p:cNvPr id="29" name="02">
            <a:extLst>
              <a:ext uri="{FF2B5EF4-FFF2-40B4-BE49-F238E27FC236}">
                <a16:creationId xmlns:a16="http://schemas.microsoft.com/office/drawing/2014/main" id="{C5CA9359-27FE-1540-8643-6AE5E9262233}"/>
              </a:ext>
            </a:extLst>
          </p:cNvPr>
          <p:cNvSpPr txBox="1"/>
          <p:nvPr/>
        </p:nvSpPr>
        <p:spPr>
          <a:xfrm>
            <a:off x="14028764" y="10749918"/>
            <a:ext cx="1537456" cy="646331"/>
          </a:xfrm>
          <a:prstGeom prst="rect">
            <a:avLst/>
          </a:prstGeom>
          <a:noFill/>
          <a:ln>
            <a:noFill/>
          </a:ln>
        </p:spPr>
        <p:txBody>
          <a:bodyPr wrap="square" rtlCol="0">
            <a:spAutoFit/>
          </a:bodyPr>
          <a:lstStyle/>
          <a:p>
            <a:pPr algn="ctr"/>
            <a:r>
              <a:rPr lang="en" sz="3600">
                <a:solidFill>
                  <a:schemeClr val="tx2"/>
                </a:solidFill>
                <a:latin typeface="+mj-lt"/>
                <a:ea typeface="Roboto Condensed" panose="02000000000000000000" pitchFamily="2" charset="0"/>
              </a:rPr>
              <a:t>03</a:t>
            </a:r>
            <a:endParaRPr lang="ru-RU" sz="3600" dirty="0">
              <a:solidFill>
                <a:schemeClr val="tx2"/>
              </a:solidFill>
              <a:latin typeface="+mj-lt"/>
              <a:ea typeface="Roboto Condensed" panose="02000000000000000000" pitchFamily="2" charset="0"/>
            </a:endParaRPr>
          </a:p>
        </p:txBody>
      </p:sp>
      <p:sp>
        <p:nvSpPr>
          <p:cNvPr id="30" name="03">
            <a:extLst>
              <a:ext uri="{FF2B5EF4-FFF2-40B4-BE49-F238E27FC236}">
                <a16:creationId xmlns:a16="http://schemas.microsoft.com/office/drawing/2014/main" id="{C5CA9359-27FE-1540-8643-6AE5E9262233}"/>
              </a:ext>
            </a:extLst>
          </p:cNvPr>
          <p:cNvSpPr txBox="1"/>
          <p:nvPr/>
        </p:nvSpPr>
        <p:spPr>
          <a:xfrm>
            <a:off x="8788287" y="10749918"/>
            <a:ext cx="1537456" cy="646331"/>
          </a:xfrm>
          <a:prstGeom prst="rect">
            <a:avLst/>
          </a:prstGeom>
          <a:noFill/>
          <a:ln>
            <a:noFill/>
          </a:ln>
        </p:spPr>
        <p:txBody>
          <a:bodyPr wrap="square" rtlCol="0">
            <a:spAutoFit/>
          </a:bodyPr>
          <a:lstStyle/>
          <a:p>
            <a:pPr algn="ctr"/>
            <a:r>
              <a:rPr lang="en" sz="3600">
                <a:solidFill>
                  <a:schemeClr val="tx2"/>
                </a:solidFill>
                <a:latin typeface="+mj-lt"/>
                <a:ea typeface="Roboto Condensed" panose="02000000000000000000" pitchFamily="2" charset="0"/>
              </a:rPr>
              <a:t>02</a:t>
            </a:r>
            <a:endParaRPr lang="ru-RU" sz="3600" dirty="0">
              <a:solidFill>
                <a:schemeClr val="tx2"/>
              </a:solidFill>
              <a:latin typeface="+mj-lt"/>
              <a:ea typeface="Roboto Condensed" panose="02000000000000000000" pitchFamily="2" charset="0"/>
            </a:endParaRPr>
          </a:p>
        </p:txBody>
      </p:sp>
      <p:sp>
        <p:nvSpPr>
          <p:cNvPr id="31" name="04">
            <a:extLst>
              <a:ext uri="{FF2B5EF4-FFF2-40B4-BE49-F238E27FC236}">
                <a16:creationId xmlns:a16="http://schemas.microsoft.com/office/drawing/2014/main" id="{C5CA9359-27FE-1540-8643-6AE5E9262233}"/>
              </a:ext>
            </a:extLst>
          </p:cNvPr>
          <p:cNvSpPr txBox="1"/>
          <p:nvPr/>
        </p:nvSpPr>
        <p:spPr>
          <a:xfrm>
            <a:off x="19265804" y="10749918"/>
            <a:ext cx="1537456" cy="646331"/>
          </a:xfrm>
          <a:prstGeom prst="rect">
            <a:avLst/>
          </a:prstGeom>
          <a:noFill/>
          <a:ln>
            <a:noFill/>
          </a:ln>
        </p:spPr>
        <p:txBody>
          <a:bodyPr wrap="square" rtlCol="0">
            <a:spAutoFit/>
          </a:bodyPr>
          <a:lstStyle/>
          <a:p>
            <a:pPr algn="ctr"/>
            <a:r>
              <a:rPr lang="en" sz="3600">
                <a:solidFill>
                  <a:schemeClr val="tx2"/>
                </a:solidFill>
                <a:latin typeface="+mj-lt"/>
                <a:ea typeface="Roboto Condensed" panose="02000000000000000000" pitchFamily="2" charset="0"/>
              </a:rPr>
              <a:t>04</a:t>
            </a:r>
            <a:endParaRPr lang="ru-RU" sz="3600" dirty="0">
              <a:solidFill>
                <a:schemeClr val="tx2"/>
              </a:solidFill>
              <a:latin typeface="+mj-lt"/>
              <a:ea typeface="Roboto Condensed" panose="02000000000000000000" pitchFamily="2" charset="0"/>
            </a:endParaRPr>
          </a:p>
        </p:txBody>
      </p:sp>
      <p:pic>
        <p:nvPicPr>
          <p:cNvPr id="36"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640042" y="6034022"/>
            <a:ext cx="1277817" cy="1277817"/>
          </a:xfrm>
          <a:prstGeom prst="rect">
            <a:avLst/>
          </a:prstGeom>
          <a:effectLst/>
        </p:spPr>
      </p:pic>
      <p:pic>
        <p:nvPicPr>
          <p:cNvPr id="37"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919549" y="6034021"/>
            <a:ext cx="1277817" cy="1277817"/>
          </a:xfrm>
          <a:prstGeom prst="rect">
            <a:avLst/>
          </a:prstGeom>
          <a:effectLst/>
        </p:spPr>
      </p:pic>
      <p:pic>
        <p:nvPicPr>
          <p:cNvPr id="38"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4213936" y="6034021"/>
            <a:ext cx="1277817" cy="1277817"/>
          </a:xfrm>
          <a:prstGeom prst="rect">
            <a:avLst/>
          </a:prstGeom>
          <a:effectLst/>
        </p:spPr>
      </p:pic>
      <p:pic>
        <p:nvPicPr>
          <p:cNvPr id="39"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9395622" y="6034021"/>
            <a:ext cx="1277817" cy="1277817"/>
          </a:xfrm>
          <a:prstGeom prst="rect">
            <a:avLst/>
          </a:prstGeom>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Part D"/>
          <p:cNvGrpSpPr/>
          <p:nvPr/>
        </p:nvGrpSpPr>
        <p:grpSpPr>
          <a:xfrm>
            <a:off x="7067548" y="6177375"/>
            <a:ext cx="5489905" cy="4249686"/>
            <a:chOff x="7067548" y="6177375"/>
            <a:chExt cx="5489905" cy="4249686"/>
          </a:xfrm>
        </p:grpSpPr>
        <p:sp>
          <p:nvSpPr>
            <p:cNvPr id="3" name="Spiral shape"/>
            <p:cNvSpPr/>
            <p:nvPr/>
          </p:nvSpPr>
          <p:spPr>
            <a:xfrm>
              <a:off x="7067548" y="6177375"/>
              <a:ext cx="5489905" cy="4249686"/>
            </a:xfrm>
            <a:custGeom>
              <a:avLst/>
              <a:gdLst/>
              <a:ahLst/>
              <a:cxnLst/>
              <a:rect l="0" t="0" r="0" b="0"/>
              <a:pathLst>
                <a:path w="5489905" h="4249686">
                  <a:moveTo>
                    <a:pt x="5048250" y="1964067"/>
                  </a:moveTo>
                  <a:cubicBezTo>
                    <a:pt x="4139996" y="1964067"/>
                    <a:pt x="3334169" y="1525739"/>
                    <a:pt x="2830626" y="849109"/>
                  </a:cubicBezTo>
                  <a:lnTo>
                    <a:pt x="2830626" y="849121"/>
                  </a:lnTo>
                  <a:cubicBezTo>
                    <a:pt x="2830626" y="849109"/>
                    <a:pt x="2830626" y="849109"/>
                    <a:pt x="2830626" y="849109"/>
                  </a:cubicBezTo>
                  <a:cubicBezTo>
                    <a:pt x="2755836" y="748601"/>
                    <a:pt x="2687789" y="642835"/>
                    <a:pt x="2627007" y="532472"/>
                  </a:cubicBezTo>
                  <a:cubicBezTo>
                    <a:pt x="2354237" y="207060"/>
                    <a:pt x="1944890" y="0"/>
                    <a:pt x="1487055" y="0"/>
                  </a:cubicBezTo>
                  <a:cubicBezTo>
                    <a:pt x="665772" y="0"/>
                    <a:pt x="0" y="665810"/>
                    <a:pt x="0" y="1487068"/>
                  </a:cubicBezTo>
                  <a:cubicBezTo>
                    <a:pt x="0" y="3012808"/>
                    <a:pt x="1236865" y="4249686"/>
                    <a:pt x="2762605" y="4249686"/>
                  </a:cubicBezTo>
                  <a:cubicBezTo>
                    <a:pt x="4138002" y="4249686"/>
                    <a:pt x="5278450" y="3244532"/>
                    <a:pt x="5489905" y="1928787"/>
                  </a:cubicBezTo>
                  <a:cubicBezTo>
                    <a:pt x="5346077" y="1951901"/>
                    <a:pt x="5198605" y="1964067"/>
                    <a:pt x="5048250" y="1964067"/>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4" name="Dark circle"/>
            <p:cNvSpPr/>
            <p:nvPr/>
          </p:nvSpPr>
          <p:spPr>
            <a:xfrm>
              <a:off x="7350080" y="6459917"/>
              <a:ext cx="2409050" cy="2409063"/>
            </a:xfrm>
            <a:custGeom>
              <a:avLst/>
              <a:gdLst/>
              <a:ahLst/>
              <a:cxnLst/>
              <a:rect l="0" t="0" r="0" b="0"/>
              <a:pathLst>
                <a:path w="2409050" h="2409063">
                  <a:moveTo>
                    <a:pt x="0" y="1204531"/>
                  </a:moveTo>
                  <a:cubicBezTo>
                    <a:pt x="0" y="539318"/>
                    <a:pt x="539280" y="0"/>
                    <a:pt x="1204518" y="0"/>
                  </a:cubicBezTo>
                  <a:cubicBezTo>
                    <a:pt x="1869757" y="0"/>
                    <a:pt x="2409050" y="539318"/>
                    <a:pt x="2409050" y="1204531"/>
                  </a:cubicBezTo>
                  <a:cubicBezTo>
                    <a:pt x="2409050" y="1869770"/>
                    <a:pt x="1869757" y="2409063"/>
                    <a:pt x="1204518" y="2409063"/>
                  </a:cubicBezTo>
                  <a:cubicBezTo>
                    <a:pt x="539280" y="2409063"/>
                    <a:pt x="0" y="1869770"/>
                    <a:pt x="0" y="1204531"/>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grpSp>
      <p:grpSp>
        <p:nvGrpSpPr>
          <p:cNvPr id="23" name="Part C"/>
          <p:cNvGrpSpPr/>
          <p:nvPr/>
        </p:nvGrpSpPr>
        <p:grpSpPr>
          <a:xfrm>
            <a:off x="10704927" y="7311664"/>
            <a:ext cx="4249687" cy="5489930"/>
            <a:chOff x="10704927" y="7311664"/>
            <a:chExt cx="4249687" cy="5489930"/>
          </a:xfrm>
        </p:grpSpPr>
        <p:sp>
          <p:nvSpPr>
            <p:cNvPr id="5" name="Spiral shape"/>
            <p:cNvSpPr/>
            <p:nvPr/>
          </p:nvSpPr>
          <p:spPr>
            <a:xfrm>
              <a:off x="10704927" y="7311664"/>
              <a:ext cx="4249687" cy="5489930"/>
            </a:xfrm>
            <a:custGeom>
              <a:avLst/>
              <a:gdLst/>
              <a:ahLst/>
              <a:cxnLst/>
              <a:rect l="0" t="0" r="0" b="0"/>
              <a:pathLst>
                <a:path w="4249686" h="5489930">
                  <a:moveTo>
                    <a:pt x="1928736" y="0"/>
                  </a:moveTo>
                  <a:cubicBezTo>
                    <a:pt x="1951837" y="143840"/>
                    <a:pt x="1964042" y="291325"/>
                    <a:pt x="1964042" y="441680"/>
                  </a:cubicBezTo>
                  <a:cubicBezTo>
                    <a:pt x="1964042" y="1349908"/>
                    <a:pt x="1525714" y="2155723"/>
                    <a:pt x="849122" y="2659278"/>
                  </a:cubicBezTo>
                  <a:lnTo>
                    <a:pt x="849223" y="2659265"/>
                  </a:lnTo>
                  <a:cubicBezTo>
                    <a:pt x="849134" y="2659303"/>
                    <a:pt x="849045" y="2659329"/>
                    <a:pt x="848969" y="2659379"/>
                  </a:cubicBezTo>
                  <a:cubicBezTo>
                    <a:pt x="748538" y="2734119"/>
                    <a:pt x="642835" y="2802115"/>
                    <a:pt x="532549" y="2862872"/>
                  </a:cubicBezTo>
                  <a:cubicBezTo>
                    <a:pt x="207086" y="3135629"/>
                    <a:pt x="0" y="3545001"/>
                    <a:pt x="0" y="4002874"/>
                  </a:cubicBezTo>
                  <a:cubicBezTo>
                    <a:pt x="0" y="4824145"/>
                    <a:pt x="665784" y="5489930"/>
                    <a:pt x="1487068" y="5489930"/>
                  </a:cubicBezTo>
                  <a:cubicBezTo>
                    <a:pt x="3012821" y="5489930"/>
                    <a:pt x="4249686" y="4253064"/>
                    <a:pt x="4249686" y="2727325"/>
                  </a:cubicBezTo>
                  <a:cubicBezTo>
                    <a:pt x="4249686" y="1351940"/>
                    <a:pt x="3244507" y="211442"/>
                    <a:pt x="1928736"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6" name="Dark circle"/>
            <p:cNvSpPr/>
            <p:nvPr/>
          </p:nvSpPr>
          <p:spPr>
            <a:xfrm>
              <a:off x="10987471" y="10110001"/>
              <a:ext cx="2409063" cy="2409063"/>
            </a:xfrm>
            <a:custGeom>
              <a:avLst/>
              <a:gdLst/>
              <a:ahLst/>
              <a:cxnLst/>
              <a:rect l="0" t="0" r="0" b="0"/>
              <a:pathLst>
                <a:path w="2409062" h="2409063">
                  <a:moveTo>
                    <a:pt x="0" y="1204531"/>
                  </a:moveTo>
                  <a:cubicBezTo>
                    <a:pt x="0" y="539318"/>
                    <a:pt x="539292" y="0"/>
                    <a:pt x="1204531" y="0"/>
                  </a:cubicBezTo>
                  <a:cubicBezTo>
                    <a:pt x="1869770" y="0"/>
                    <a:pt x="2409062" y="539318"/>
                    <a:pt x="2409062" y="1204531"/>
                  </a:cubicBezTo>
                  <a:cubicBezTo>
                    <a:pt x="2409062" y="1869770"/>
                    <a:pt x="1869770" y="2409063"/>
                    <a:pt x="1204531" y="2409063"/>
                  </a:cubicBezTo>
                  <a:cubicBezTo>
                    <a:pt x="539292" y="2409063"/>
                    <a:pt x="0" y="1869770"/>
                    <a:pt x="0" y="1204531"/>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grpSp>
      <p:grpSp>
        <p:nvGrpSpPr>
          <p:cNvPr id="22" name="Part B"/>
          <p:cNvGrpSpPr/>
          <p:nvPr/>
        </p:nvGrpSpPr>
        <p:grpSpPr>
          <a:xfrm>
            <a:off x="11839243" y="4901816"/>
            <a:ext cx="5489918" cy="4249674"/>
            <a:chOff x="11839243" y="4901816"/>
            <a:chExt cx="5489918" cy="4249674"/>
          </a:xfrm>
        </p:grpSpPr>
        <p:sp>
          <p:nvSpPr>
            <p:cNvPr id="7" name="Spiral shape"/>
            <p:cNvSpPr/>
            <p:nvPr/>
          </p:nvSpPr>
          <p:spPr>
            <a:xfrm>
              <a:off x="11839243" y="4901816"/>
              <a:ext cx="5489918" cy="4249674"/>
            </a:xfrm>
            <a:custGeom>
              <a:avLst/>
              <a:gdLst/>
              <a:ahLst/>
              <a:cxnLst/>
              <a:rect l="0" t="0" r="0" b="0"/>
              <a:pathLst>
                <a:path w="5489917" h="4249674">
                  <a:moveTo>
                    <a:pt x="2659100" y="3400298"/>
                  </a:moveTo>
                  <a:lnTo>
                    <a:pt x="2659151" y="3400285"/>
                  </a:lnTo>
                  <a:cubicBezTo>
                    <a:pt x="2659214" y="3400437"/>
                    <a:pt x="2659291" y="3400564"/>
                    <a:pt x="2659341" y="3400704"/>
                  </a:cubicBezTo>
                  <a:cubicBezTo>
                    <a:pt x="2734094" y="3501135"/>
                    <a:pt x="2802115" y="3606876"/>
                    <a:pt x="2862872" y="3717175"/>
                  </a:cubicBezTo>
                  <a:cubicBezTo>
                    <a:pt x="3135629" y="4042600"/>
                    <a:pt x="3544976" y="4249674"/>
                    <a:pt x="4002862" y="4249674"/>
                  </a:cubicBezTo>
                  <a:cubicBezTo>
                    <a:pt x="4824120" y="4249674"/>
                    <a:pt x="5489917" y="3583889"/>
                    <a:pt x="5489917" y="2762631"/>
                  </a:cubicBezTo>
                  <a:cubicBezTo>
                    <a:pt x="5489917" y="1236878"/>
                    <a:pt x="4253052" y="0"/>
                    <a:pt x="2727299" y="0"/>
                  </a:cubicBezTo>
                  <a:cubicBezTo>
                    <a:pt x="1351927" y="0"/>
                    <a:pt x="211454" y="1005166"/>
                    <a:pt x="0" y="2320937"/>
                  </a:cubicBezTo>
                  <a:cubicBezTo>
                    <a:pt x="143814" y="2297798"/>
                    <a:pt x="291312" y="2285631"/>
                    <a:pt x="441655" y="2285631"/>
                  </a:cubicBezTo>
                  <a:cubicBezTo>
                    <a:pt x="1349794" y="2285631"/>
                    <a:pt x="2155545" y="2723857"/>
                    <a:pt x="2659113" y="3400336"/>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8" name="Dark circle"/>
            <p:cNvSpPr/>
            <p:nvPr/>
          </p:nvSpPr>
          <p:spPr>
            <a:xfrm>
              <a:off x="14637560" y="6459904"/>
              <a:ext cx="2409063" cy="2409050"/>
            </a:xfrm>
            <a:custGeom>
              <a:avLst/>
              <a:gdLst/>
              <a:ahLst/>
              <a:cxnLst/>
              <a:rect l="0" t="0" r="0" b="0"/>
              <a:pathLst>
                <a:path w="2409063" h="2409050">
                  <a:moveTo>
                    <a:pt x="0" y="1204544"/>
                  </a:moveTo>
                  <a:cubicBezTo>
                    <a:pt x="0" y="539305"/>
                    <a:pt x="539267" y="0"/>
                    <a:pt x="1204544" y="0"/>
                  </a:cubicBezTo>
                  <a:cubicBezTo>
                    <a:pt x="1869757" y="0"/>
                    <a:pt x="2409063" y="539305"/>
                    <a:pt x="2409063" y="1204544"/>
                  </a:cubicBezTo>
                  <a:cubicBezTo>
                    <a:pt x="2409063" y="1869757"/>
                    <a:pt x="1869757" y="2409050"/>
                    <a:pt x="1204544" y="2409050"/>
                  </a:cubicBezTo>
                  <a:cubicBezTo>
                    <a:pt x="539267" y="2409050"/>
                    <a:pt x="0" y="1869757"/>
                    <a:pt x="0" y="1204544"/>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grpSp>
      <p:grpSp>
        <p:nvGrpSpPr>
          <p:cNvPr id="21" name="Part A"/>
          <p:cNvGrpSpPr/>
          <p:nvPr/>
        </p:nvGrpSpPr>
        <p:grpSpPr>
          <a:xfrm>
            <a:off x="9429382" y="2527298"/>
            <a:ext cx="4249687" cy="5489956"/>
            <a:chOff x="9429382" y="2527298"/>
            <a:chExt cx="4249687" cy="5489956"/>
          </a:xfrm>
        </p:grpSpPr>
        <p:sp>
          <p:nvSpPr>
            <p:cNvPr id="9" name="Spiral shape"/>
            <p:cNvSpPr/>
            <p:nvPr/>
          </p:nvSpPr>
          <p:spPr>
            <a:xfrm>
              <a:off x="9429382" y="2527298"/>
              <a:ext cx="4249687" cy="5489956"/>
            </a:xfrm>
            <a:custGeom>
              <a:avLst/>
              <a:gdLst/>
              <a:ahLst/>
              <a:cxnLst/>
              <a:rect l="0" t="0" r="0" b="0"/>
              <a:pathLst>
                <a:path w="4249686" h="5489956">
                  <a:moveTo>
                    <a:pt x="3400399" y="2830779"/>
                  </a:moveTo>
                  <a:lnTo>
                    <a:pt x="3400323" y="2830779"/>
                  </a:lnTo>
                  <a:lnTo>
                    <a:pt x="3400323" y="2830753"/>
                  </a:lnTo>
                  <a:cubicBezTo>
                    <a:pt x="3400437" y="2830703"/>
                    <a:pt x="3400526" y="2830639"/>
                    <a:pt x="3400640" y="2830601"/>
                  </a:cubicBezTo>
                  <a:cubicBezTo>
                    <a:pt x="3501136" y="2755823"/>
                    <a:pt x="3606888" y="2687789"/>
                    <a:pt x="3717213" y="2627007"/>
                  </a:cubicBezTo>
                  <a:cubicBezTo>
                    <a:pt x="4042638" y="2354237"/>
                    <a:pt x="4249686" y="1944903"/>
                    <a:pt x="4249686" y="1487068"/>
                  </a:cubicBezTo>
                  <a:cubicBezTo>
                    <a:pt x="4249686" y="665797"/>
                    <a:pt x="3583901" y="0"/>
                    <a:pt x="2762618" y="0"/>
                  </a:cubicBezTo>
                  <a:cubicBezTo>
                    <a:pt x="1236865" y="0"/>
                    <a:pt x="0" y="1236878"/>
                    <a:pt x="0" y="2762630"/>
                  </a:cubicBezTo>
                  <a:cubicBezTo>
                    <a:pt x="0" y="4138040"/>
                    <a:pt x="1005166" y="5278501"/>
                    <a:pt x="2320937" y="5489956"/>
                  </a:cubicBezTo>
                  <a:cubicBezTo>
                    <a:pt x="2297836" y="5346115"/>
                    <a:pt x="2285644" y="5198617"/>
                    <a:pt x="2285644" y="5048250"/>
                  </a:cubicBezTo>
                  <a:cubicBezTo>
                    <a:pt x="2285644" y="4140098"/>
                    <a:pt x="2723883" y="3334334"/>
                    <a:pt x="3400399" y="2830779"/>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0" name="Dark circle"/>
            <p:cNvSpPr/>
            <p:nvPr/>
          </p:nvSpPr>
          <p:spPr>
            <a:xfrm>
              <a:off x="10987471" y="2809839"/>
              <a:ext cx="2409063" cy="2409038"/>
            </a:xfrm>
            <a:custGeom>
              <a:avLst/>
              <a:gdLst/>
              <a:ahLst/>
              <a:cxnLst/>
              <a:rect l="0" t="0" r="0" b="0"/>
              <a:pathLst>
                <a:path w="2409062" h="2409037">
                  <a:moveTo>
                    <a:pt x="0" y="1204531"/>
                  </a:moveTo>
                  <a:cubicBezTo>
                    <a:pt x="0" y="539292"/>
                    <a:pt x="539292" y="0"/>
                    <a:pt x="1204531" y="0"/>
                  </a:cubicBezTo>
                  <a:cubicBezTo>
                    <a:pt x="1869770" y="0"/>
                    <a:pt x="2409062" y="539292"/>
                    <a:pt x="2409062" y="1204531"/>
                  </a:cubicBezTo>
                  <a:cubicBezTo>
                    <a:pt x="2409062" y="1869744"/>
                    <a:pt x="1869770" y="2409037"/>
                    <a:pt x="1204531" y="2409037"/>
                  </a:cubicBezTo>
                  <a:cubicBezTo>
                    <a:pt x="539292" y="2409037"/>
                    <a:pt x="0" y="1869744"/>
                    <a:pt x="0" y="1204531"/>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18" name="Title"/>
          <p:cNvGrpSpPr/>
          <p:nvPr/>
        </p:nvGrpSpPr>
        <p:grpSpPr>
          <a:xfrm>
            <a:off x="9204960" y="466449"/>
            <a:ext cx="5974079" cy="1016000"/>
            <a:chOff x="9846548" y="656949"/>
            <a:chExt cx="4690909" cy="1016000"/>
          </a:xfrm>
        </p:grpSpPr>
        <p:sp>
          <p:nvSpPr>
            <p:cNvPr id="19" name="Frame"/>
            <p:cNvSpPr/>
            <p:nvPr/>
          </p:nvSpPr>
          <p:spPr>
            <a:xfrm>
              <a:off x="10022766" y="656949"/>
              <a:ext cx="2084004" cy="1016000"/>
            </a:xfrm>
            <a:prstGeom prst="rect">
              <a:avLst/>
            </a:prstGeom>
            <a:solidFill>
              <a:schemeClr val="accent3"/>
            </a:solidFill>
            <a:ln w="12700" cap="flat" cmpd="sng">
              <a:noFill/>
              <a:prstDash val="solid"/>
              <a:miter lim="800000"/>
            </a:ln>
          </p:spPr>
          <p:txBody>
            <a:bodyPr wrap="square" anchor="ctr">
              <a:spAutoFit/>
            </a:bodyPr>
            <a:lstStyle/>
            <a:p>
              <a:pPr algn="ctr"/>
              <a:endParaRPr lang="en-US"/>
            </a:p>
          </p:txBody>
        </p:sp>
        <p:sp>
          <p:nvSpPr>
            <p:cNvPr id="20" name="Title">
              <a:extLst>
                <a:ext uri="{FF2B5EF4-FFF2-40B4-BE49-F238E27FC236}">
                  <a16:creationId xmlns:a16="http://schemas.microsoft.com/office/drawing/2014/main" id="{BC3C520E-2136-184D-851C-BA07DF1FD009}"/>
                </a:ext>
              </a:extLst>
            </p:cNvPr>
            <p:cNvSpPr txBox="1"/>
            <p:nvPr/>
          </p:nvSpPr>
          <p:spPr>
            <a:xfrm>
              <a:off x="9846548" y="656949"/>
              <a:ext cx="469090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Spiral</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17" name="Text B">
            <a:extLst>
              <a:ext uri="{FF2B5EF4-FFF2-40B4-BE49-F238E27FC236}">
                <a16:creationId xmlns:a16="http://schemas.microsoft.com/office/drawing/2014/main" id="{5E5788B8-6ABF-714D-B9BA-51486411F1DF}"/>
              </a:ext>
            </a:extLst>
          </p:cNvPr>
          <p:cNvGrpSpPr/>
          <p:nvPr/>
        </p:nvGrpSpPr>
        <p:grpSpPr>
          <a:xfrm>
            <a:off x="17329161" y="4028216"/>
            <a:ext cx="3312539" cy="1824496"/>
            <a:chOff x="5851339" y="1829875"/>
            <a:chExt cx="1491268" cy="246384"/>
          </a:xfrm>
        </p:grpSpPr>
        <p:sp>
          <p:nvSpPr>
            <p:cNvPr id="25" name="TextBox 24">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6" name="TextBox 25">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2"/>
                  </a:solidFill>
                  <a:latin typeface="+mj-lt"/>
                  <a:ea typeface="Roboto Condensed" panose="02000000000000000000" pitchFamily="2" charset="0"/>
                </a:rPr>
                <a:t>OPTION</a:t>
              </a:r>
              <a:endParaRPr lang="ru-RU" sz="2400" b="1" dirty="0">
                <a:solidFill>
                  <a:schemeClr val="accent2"/>
                </a:solidFill>
                <a:latin typeface="+mj-lt"/>
                <a:ea typeface="Roboto Condensed" panose="02000000000000000000" pitchFamily="2" charset="0"/>
              </a:endParaRPr>
            </a:p>
          </p:txBody>
        </p:sp>
        <p:sp>
          <p:nvSpPr>
            <p:cNvPr id="27" name="TextBox 26">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DOLOR SIT AMET</a:t>
              </a:r>
              <a:endParaRPr lang="ru-RU" sz="2400" dirty="0">
                <a:latin typeface="+mj-lt"/>
                <a:ea typeface="Roboto Condensed" panose="02000000000000000000" pitchFamily="2" charset="0"/>
              </a:endParaRPr>
            </a:p>
          </p:txBody>
        </p:sp>
      </p:grpSp>
      <p:grpSp>
        <p:nvGrpSpPr>
          <p:cNvPr id="28" name="Text C">
            <a:extLst>
              <a:ext uri="{FF2B5EF4-FFF2-40B4-BE49-F238E27FC236}">
                <a16:creationId xmlns:a16="http://schemas.microsoft.com/office/drawing/2014/main" id="{5E5788B8-6ABF-714D-B9BA-51486411F1DF}"/>
              </a:ext>
            </a:extLst>
          </p:cNvPr>
          <p:cNvGrpSpPr/>
          <p:nvPr/>
        </p:nvGrpSpPr>
        <p:grpSpPr>
          <a:xfrm>
            <a:off x="15179039" y="10703490"/>
            <a:ext cx="3312539" cy="1824496"/>
            <a:chOff x="5851339" y="1829875"/>
            <a:chExt cx="1491268" cy="246384"/>
          </a:xfrm>
        </p:grpSpPr>
        <p:sp>
          <p:nvSpPr>
            <p:cNvPr id="29" name="TextBox 28">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0" name="TextBox 29">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3"/>
                  </a:solidFill>
                  <a:latin typeface="+mj-lt"/>
                  <a:ea typeface="Roboto Condensed" panose="02000000000000000000" pitchFamily="2" charset="0"/>
                </a:rPr>
                <a:t>OPTION</a:t>
              </a:r>
              <a:endParaRPr lang="ru-RU" sz="2400" b="1" dirty="0">
                <a:solidFill>
                  <a:schemeClr val="accent3"/>
                </a:solidFill>
                <a:latin typeface="+mj-lt"/>
                <a:ea typeface="Roboto Condensed" panose="02000000000000000000" pitchFamily="2" charset="0"/>
              </a:endParaRPr>
            </a:p>
          </p:txBody>
        </p:sp>
        <p:sp>
          <p:nvSpPr>
            <p:cNvPr id="31" name="TextBox 30">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CONSECTETUR</a:t>
              </a:r>
              <a:endParaRPr lang="ru-RU" sz="2400" dirty="0">
                <a:latin typeface="+mj-lt"/>
                <a:ea typeface="Roboto Condensed" panose="02000000000000000000" pitchFamily="2" charset="0"/>
              </a:endParaRPr>
            </a:p>
          </p:txBody>
        </p:sp>
      </p:grpSp>
      <p:grpSp>
        <p:nvGrpSpPr>
          <p:cNvPr id="32" name="Text D">
            <a:extLst>
              <a:ext uri="{FF2B5EF4-FFF2-40B4-BE49-F238E27FC236}">
                <a16:creationId xmlns:a16="http://schemas.microsoft.com/office/drawing/2014/main" id="{5E5788B8-6ABF-714D-B9BA-51486411F1DF}"/>
              </a:ext>
            </a:extLst>
          </p:cNvPr>
          <p:cNvGrpSpPr/>
          <p:nvPr/>
        </p:nvGrpSpPr>
        <p:grpSpPr>
          <a:xfrm>
            <a:off x="4345212" y="9340657"/>
            <a:ext cx="3312539" cy="1824496"/>
            <a:chOff x="5851339" y="1829875"/>
            <a:chExt cx="1491268" cy="246384"/>
          </a:xfrm>
        </p:grpSpPr>
        <p:sp>
          <p:nvSpPr>
            <p:cNvPr id="33" name="TextBox 32">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4"/>
                  </a:solidFill>
                  <a:latin typeface="+mj-lt"/>
                  <a:ea typeface="Roboto Condensed" panose="02000000000000000000" pitchFamily="2" charset="0"/>
                </a:rPr>
                <a:t>OPTION</a:t>
              </a:r>
              <a:endParaRPr lang="ru-RU" sz="2400" b="1" dirty="0">
                <a:solidFill>
                  <a:schemeClr val="accent4"/>
                </a:solidFill>
                <a:latin typeface="+mj-lt"/>
                <a:ea typeface="Roboto Condensed" panose="02000000000000000000" pitchFamily="2" charset="0"/>
              </a:endParaRPr>
            </a:p>
          </p:txBody>
        </p:sp>
        <p:sp>
          <p:nvSpPr>
            <p:cNvPr id="35" name="TextBox 34">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ADIPISCING</a:t>
              </a:r>
              <a:endParaRPr lang="ru-RU" sz="2400" dirty="0">
                <a:latin typeface="+mj-lt"/>
                <a:ea typeface="Roboto Condensed" panose="02000000000000000000" pitchFamily="2" charset="0"/>
              </a:endParaRPr>
            </a:p>
          </p:txBody>
        </p:sp>
      </p:grpSp>
      <p:grpSp>
        <p:nvGrpSpPr>
          <p:cNvPr id="36" name="Text A">
            <a:extLst>
              <a:ext uri="{FF2B5EF4-FFF2-40B4-BE49-F238E27FC236}">
                <a16:creationId xmlns:a16="http://schemas.microsoft.com/office/drawing/2014/main" id="{5E5788B8-6ABF-714D-B9BA-51486411F1DF}"/>
              </a:ext>
            </a:extLst>
          </p:cNvPr>
          <p:cNvGrpSpPr/>
          <p:nvPr/>
        </p:nvGrpSpPr>
        <p:grpSpPr>
          <a:xfrm>
            <a:off x="5892421" y="2263399"/>
            <a:ext cx="3312539" cy="1824496"/>
            <a:chOff x="5851339" y="1829875"/>
            <a:chExt cx="1491268" cy="246384"/>
          </a:xfrm>
        </p:grpSpPr>
        <p:sp>
          <p:nvSpPr>
            <p:cNvPr id="37" name="TextBox 36">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1"/>
                  </a:solidFill>
                  <a:latin typeface="+mj-lt"/>
                  <a:ea typeface="Roboto Condensed" panose="02000000000000000000" pitchFamily="2" charset="0"/>
                </a:rPr>
                <a:t>OPTION</a:t>
              </a:r>
              <a:endParaRPr lang="ru-RU" sz="2400" b="1" dirty="0">
                <a:solidFill>
                  <a:schemeClr val="accent1"/>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LOREM IPSUM</a:t>
              </a:r>
              <a:endParaRPr lang="ru-RU" sz="2400" dirty="0">
                <a:latin typeface="+mj-lt"/>
                <a:ea typeface="Roboto Condensed" panose="02000000000000000000" pitchFamily="2" charset="0"/>
              </a:endParaRPr>
            </a:p>
          </p:txBody>
        </p:sp>
      </p:grpSp>
      <p:sp>
        <p:nvSpPr>
          <p:cNvPr id="40" name="A">
            <a:extLst>
              <a:ext uri="{FF2B5EF4-FFF2-40B4-BE49-F238E27FC236}">
                <a16:creationId xmlns:a16="http://schemas.microsoft.com/office/drawing/2014/main" id="{C5CA9359-27FE-1540-8643-6AE5E9262233}"/>
              </a:ext>
            </a:extLst>
          </p:cNvPr>
          <p:cNvSpPr txBox="1"/>
          <p:nvPr/>
        </p:nvSpPr>
        <p:spPr>
          <a:xfrm>
            <a:off x="10301787" y="6639040"/>
            <a:ext cx="1537456" cy="923330"/>
          </a:xfrm>
          <a:prstGeom prst="rect">
            <a:avLst/>
          </a:prstGeom>
          <a:noFill/>
          <a:ln>
            <a:noFill/>
          </a:ln>
        </p:spPr>
        <p:txBody>
          <a:bodyPr wrap="square" rtlCol="0">
            <a:spAutoFit/>
          </a:bodyPr>
          <a:lstStyle/>
          <a:p>
            <a:pPr algn="ctr"/>
            <a:r>
              <a:rPr lang="en" sz="5400">
                <a:solidFill>
                  <a:schemeClr val="accent1">
                    <a:lumMod val="75000"/>
                  </a:schemeClr>
                </a:solidFill>
                <a:latin typeface="+mj-lt"/>
                <a:ea typeface="Roboto Condensed" panose="02000000000000000000" pitchFamily="2" charset="0"/>
              </a:rPr>
              <a:t>A</a:t>
            </a:r>
            <a:endParaRPr lang="ru-RU" sz="5400" dirty="0">
              <a:solidFill>
                <a:schemeClr val="accent1">
                  <a:lumMod val="75000"/>
                </a:schemeClr>
              </a:solidFill>
              <a:latin typeface="+mj-lt"/>
              <a:ea typeface="Roboto Condensed" panose="02000000000000000000" pitchFamily="2" charset="0"/>
            </a:endParaRPr>
          </a:p>
        </p:txBody>
      </p:sp>
      <p:sp>
        <p:nvSpPr>
          <p:cNvPr id="41" name="B">
            <a:extLst>
              <a:ext uri="{FF2B5EF4-FFF2-40B4-BE49-F238E27FC236}">
                <a16:creationId xmlns:a16="http://schemas.microsoft.com/office/drawing/2014/main" id="{C5CA9359-27FE-1540-8643-6AE5E9262233}"/>
              </a:ext>
            </a:extLst>
          </p:cNvPr>
          <p:cNvSpPr txBox="1"/>
          <p:nvPr/>
        </p:nvSpPr>
        <p:spPr>
          <a:xfrm>
            <a:off x="11859078" y="6177375"/>
            <a:ext cx="1537456" cy="923330"/>
          </a:xfrm>
          <a:prstGeom prst="rect">
            <a:avLst/>
          </a:prstGeom>
          <a:noFill/>
          <a:ln>
            <a:noFill/>
          </a:ln>
        </p:spPr>
        <p:txBody>
          <a:bodyPr wrap="square" rtlCol="0">
            <a:spAutoFit/>
          </a:bodyPr>
          <a:lstStyle/>
          <a:p>
            <a:pPr algn="ctr"/>
            <a:r>
              <a:rPr lang="en" sz="5400">
                <a:solidFill>
                  <a:schemeClr val="accent2">
                    <a:lumMod val="75000"/>
                  </a:schemeClr>
                </a:solidFill>
                <a:latin typeface="+mj-lt"/>
                <a:ea typeface="Roboto Condensed" panose="02000000000000000000" pitchFamily="2" charset="0"/>
              </a:rPr>
              <a:t>B</a:t>
            </a:r>
            <a:endParaRPr lang="ru-RU" sz="5400" dirty="0">
              <a:solidFill>
                <a:schemeClr val="accent2">
                  <a:lumMod val="75000"/>
                </a:schemeClr>
              </a:solidFill>
              <a:latin typeface="+mj-lt"/>
              <a:ea typeface="Roboto Condensed" panose="02000000000000000000" pitchFamily="2" charset="0"/>
            </a:endParaRPr>
          </a:p>
        </p:txBody>
      </p:sp>
      <p:sp>
        <p:nvSpPr>
          <p:cNvPr id="42" name="C">
            <a:extLst>
              <a:ext uri="{FF2B5EF4-FFF2-40B4-BE49-F238E27FC236}">
                <a16:creationId xmlns:a16="http://schemas.microsoft.com/office/drawing/2014/main" id="{C5CA9359-27FE-1540-8643-6AE5E9262233}"/>
              </a:ext>
            </a:extLst>
          </p:cNvPr>
          <p:cNvSpPr txBox="1"/>
          <p:nvPr/>
        </p:nvSpPr>
        <p:spPr>
          <a:xfrm>
            <a:off x="12522530" y="7754950"/>
            <a:ext cx="1537456" cy="923330"/>
          </a:xfrm>
          <a:prstGeom prst="rect">
            <a:avLst/>
          </a:prstGeom>
          <a:noFill/>
          <a:ln>
            <a:noFill/>
          </a:ln>
        </p:spPr>
        <p:txBody>
          <a:bodyPr wrap="square" rtlCol="0">
            <a:spAutoFit/>
          </a:bodyPr>
          <a:lstStyle/>
          <a:p>
            <a:pPr algn="ctr"/>
            <a:r>
              <a:rPr lang="en" sz="5400">
                <a:solidFill>
                  <a:schemeClr val="accent3">
                    <a:lumMod val="75000"/>
                  </a:schemeClr>
                </a:solidFill>
                <a:latin typeface="+mj-lt"/>
                <a:ea typeface="Roboto Condensed" panose="02000000000000000000" pitchFamily="2" charset="0"/>
              </a:rPr>
              <a:t>C</a:t>
            </a:r>
            <a:endParaRPr lang="ru-RU" sz="5400" dirty="0">
              <a:solidFill>
                <a:schemeClr val="accent3">
                  <a:lumMod val="75000"/>
                </a:schemeClr>
              </a:solidFill>
              <a:latin typeface="+mj-lt"/>
              <a:ea typeface="Roboto Condensed" panose="02000000000000000000" pitchFamily="2" charset="0"/>
            </a:endParaRPr>
          </a:p>
        </p:txBody>
      </p:sp>
      <p:sp>
        <p:nvSpPr>
          <p:cNvPr id="43" name="D">
            <a:extLst>
              <a:ext uri="{FF2B5EF4-FFF2-40B4-BE49-F238E27FC236}">
                <a16:creationId xmlns:a16="http://schemas.microsoft.com/office/drawing/2014/main" id="{C5CA9359-27FE-1540-8643-6AE5E9262233}"/>
              </a:ext>
            </a:extLst>
          </p:cNvPr>
          <p:cNvSpPr txBox="1"/>
          <p:nvPr/>
        </p:nvSpPr>
        <p:spPr>
          <a:xfrm>
            <a:off x="10985074" y="8216615"/>
            <a:ext cx="1537456" cy="923330"/>
          </a:xfrm>
          <a:prstGeom prst="rect">
            <a:avLst/>
          </a:prstGeom>
          <a:noFill/>
          <a:ln>
            <a:noFill/>
          </a:ln>
        </p:spPr>
        <p:txBody>
          <a:bodyPr wrap="square" rtlCol="0">
            <a:spAutoFit/>
          </a:bodyPr>
          <a:lstStyle/>
          <a:p>
            <a:pPr algn="ctr"/>
            <a:r>
              <a:rPr lang="en" sz="5400">
                <a:solidFill>
                  <a:schemeClr val="accent4">
                    <a:lumMod val="75000"/>
                  </a:schemeClr>
                </a:solidFill>
                <a:latin typeface="+mj-lt"/>
                <a:ea typeface="Roboto Condensed" panose="02000000000000000000" pitchFamily="2" charset="0"/>
              </a:rPr>
              <a:t>D</a:t>
            </a:r>
            <a:endParaRPr lang="ru-RU" sz="5400" dirty="0">
              <a:solidFill>
                <a:schemeClr val="accent4">
                  <a:lumMod val="75000"/>
                </a:schemeClr>
              </a:solidFill>
              <a:latin typeface="+mj-lt"/>
              <a:ea typeface="Roboto Condensed" panose="02000000000000000000" pitchFamily="2" charset="0"/>
            </a:endParaRPr>
          </a:p>
        </p:txBody>
      </p:sp>
      <p:pic>
        <p:nvPicPr>
          <p:cNvPr id="44"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54225" y="3350544"/>
            <a:ext cx="1327628" cy="1327628"/>
          </a:xfrm>
          <a:prstGeom prst="rect">
            <a:avLst/>
          </a:prstGeom>
          <a:effectLst/>
        </p:spPr>
      </p:pic>
      <p:pic>
        <p:nvPicPr>
          <p:cNvPr id="45"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78277" y="6974590"/>
            <a:ext cx="1327628" cy="1327628"/>
          </a:xfrm>
          <a:prstGeom prst="rect">
            <a:avLst/>
          </a:prstGeom>
          <a:effectLst/>
        </p:spPr>
      </p:pic>
      <p:pic>
        <p:nvPicPr>
          <p:cNvPr id="46"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54225" y="10650718"/>
            <a:ext cx="1327628" cy="1327628"/>
          </a:xfrm>
          <a:prstGeom prst="rect">
            <a:avLst/>
          </a:prstGeom>
          <a:effectLst/>
        </p:spPr>
      </p:pic>
      <p:pic>
        <p:nvPicPr>
          <p:cNvPr id="47" name="Icon D">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890791" y="6981454"/>
            <a:ext cx="1327628" cy="1327628"/>
          </a:xfrm>
          <a:prstGeom prst="rect">
            <a:avLst/>
          </a:prstGeom>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Part E"/>
          <p:cNvGrpSpPr/>
          <p:nvPr/>
        </p:nvGrpSpPr>
        <p:grpSpPr>
          <a:xfrm>
            <a:off x="6394518" y="4782303"/>
            <a:ext cx="5887555" cy="4877485"/>
            <a:chOff x="6394518" y="4782303"/>
            <a:chExt cx="5887555" cy="4877485"/>
          </a:xfrm>
        </p:grpSpPr>
        <p:sp>
          <p:nvSpPr>
            <p:cNvPr id="3" name="Spiral shape"/>
            <p:cNvSpPr/>
            <p:nvPr/>
          </p:nvSpPr>
          <p:spPr>
            <a:xfrm>
              <a:off x="6394518" y="4782303"/>
              <a:ext cx="5887555" cy="4877485"/>
            </a:xfrm>
            <a:custGeom>
              <a:avLst/>
              <a:gdLst/>
              <a:ahLst/>
              <a:cxnLst/>
              <a:rect l="0" t="0" r="0" b="0"/>
              <a:pathLst>
                <a:path w="5887554" h="4877485">
                  <a:moveTo>
                    <a:pt x="3237738" y="4871034"/>
                  </a:moveTo>
                  <a:cubicBezTo>
                    <a:pt x="3305454" y="4875530"/>
                    <a:pt x="3373221" y="4877485"/>
                    <a:pt x="3440912" y="4876698"/>
                  </a:cubicBezTo>
                  <a:cubicBezTo>
                    <a:pt x="3441039" y="4876736"/>
                    <a:pt x="3441128" y="4876736"/>
                    <a:pt x="3441242" y="4876761"/>
                  </a:cubicBezTo>
                  <a:lnTo>
                    <a:pt x="3441255" y="4876736"/>
                  </a:lnTo>
                  <a:lnTo>
                    <a:pt x="3441204" y="4876698"/>
                  </a:lnTo>
                  <a:cubicBezTo>
                    <a:pt x="4645456" y="4827752"/>
                    <a:pt x="5382780" y="4122928"/>
                    <a:pt x="5887554" y="3478187"/>
                  </a:cubicBezTo>
                  <a:cubicBezTo>
                    <a:pt x="5780455" y="3457752"/>
                    <a:pt x="5673432" y="3430549"/>
                    <a:pt x="5567019" y="3395979"/>
                  </a:cubicBezTo>
                  <a:cubicBezTo>
                    <a:pt x="4747437" y="3129686"/>
                    <a:pt x="3662197" y="2678303"/>
                    <a:pt x="3189109" y="1401305"/>
                  </a:cubicBezTo>
                  <a:lnTo>
                    <a:pt x="3189096" y="1401368"/>
                  </a:lnTo>
                  <a:lnTo>
                    <a:pt x="3189071" y="1401368"/>
                  </a:lnTo>
                  <a:cubicBezTo>
                    <a:pt x="3189046" y="1401254"/>
                    <a:pt x="3189020" y="1401152"/>
                    <a:pt x="3189020" y="1401038"/>
                  </a:cubicBezTo>
                  <a:cubicBezTo>
                    <a:pt x="3151009" y="1288414"/>
                    <a:pt x="3120605" y="1173022"/>
                    <a:pt x="3098114" y="1055636"/>
                  </a:cubicBezTo>
                  <a:cubicBezTo>
                    <a:pt x="2947365" y="681951"/>
                    <a:pt x="2638666" y="375069"/>
                    <a:pt x="2225484" y="240830"/>
                  </a:cubicBezTo>
                  <a:cubicBezTo>
                    <a:pt x="1484312" y="0"/>
                    <a:pt x="688213" y="405625"/>
                    <a:pt x="447382" y="1146810"/>
                  </a:cubicBezTo>
                  <a:cubicBezTo>
                    <a:pt x="0" y="2523769"/>
                    <a:pt x="1225130" y="4341088"/>
                    <a:pt x="2834093" y="4788496"/>
                  </a:cubicBezTo>
                  <a:cubicBezTo>
                    <a:pt x="2968383" y="4825834"/>
                    <a:pt x="3103244" y="4853190"/>
                    <a:pt x="3237738" y="4871034"/>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4" name="Dark circle"/>
            <p:cNvSpPr/>
            <p:nvPr/>
          </p:nvSpPr>
          <p:spPr>
            <a:xfrm>
              <a:off x="6901812" y="5083046"/>
              <a:ext cx="2564244" cy="2564245"/>
            </a:xfrm>
            <a:custGeom>
              <a:avLst/>
              <a:gdLst/>
              <a:ahLst/>
              <a:cxnLst/>
              <a:rect l="0" t="0" r="0" b="0"/>
              <a:pathLst>
                <a:path w="2564244" h="2564244">
                  <a:moveTo>
                    <a:pt x="928928" y="2369184"/>
                  </a:moveTo>
                  <a:cubicBezTo>
                    <a:pt x="328574" y="2174112"/>
                    <a:pt x="0" y="1529270"/>
                    <a:pt x="195084" y="928916"/>
                  </a:cubicBezTo>
                  <a:cubicBezTo>
                    <a:pt x="390144" y="328548"/>
                    <a:pt x="1034986" y="0"/>
                    <a:pt x="1635340" y="195071"/>
                  </a:cubicBezTo>
                  <a:cubicBezTo>
                    <a:pt x="2235695" y="390131"/>
                    <a:pt x="2564244" y="1034961"/>
                    <a:pt x="2369172" y="1635315"/>
                  </a:cubicBezTo>
                  <a:cubicBezTo>
                    <a:pt x="2174113" y="2235682"/>
                    <a:pt x="1529270" y="2564244"/>
                    <a:pt x="928928" y="2369184"/>
                  </a:cubicBez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grpSp>
      <p:grpSp>
        <p:nvGrpSpPr>
          <p:cNvPr id="28" name="Part D"/>
          <p:cNvGrpSpPr/>
          <p:nvPr/>
        </p:nvGrpSpPr>
        <p:grpSpPr>
          <a:xfrm>
            <a:off x="8011213" y="7842201"/>
            <a:ext cx="5568302" cy="5304473"/>
            <a:chOff x="8011213" y="7842201"/>
            <a:chExt cx="5568302" cy="5304473"/>
          </a:xfrm>
        </p:grpSpPr>
        <p:sp>
          <p:nvSpPr>
            <p:cNvPr id="5" name="Spiral shape"/>
            <p:cNvSpPr/>
            <p:nvPr/>
          </p:nvSpPr>
          <p:spPr>
            <a:xfrm>
              <a:off x="8011213" y="7842201"/>
              <a:ext cx="5568302" cy="5304473"/>
            </a:xfrm>
            <a:custGeom>
              <a:avLst/>
              <a:gdLst/>
              <a:ahLst/>
              <a:cxnLst/>
              <a:rect l="0" t="0" r="0" b="0"/>
              <a:pathLst>
                <a:path w="5568302" h="5304472">
                  <a:moveTo>
                    <a:pt x="5174462" y="2950527"/>
                  </a:moveTo>
                  <a:cubicBezTo>
                    <a:pt x="5199659" y="2887522"/>
                    <a:pt x="5222455" y="2823679"/>
                    <a:pt x="5242648" y="2759049"/>
                  </a:cubicBezTo>
                  <a:cubicBezTo>
                    <a:pt x="5242699" y="2758960"/>
                    <a:pt x="5242737" y="2758859"/>
                    <a:pt x="5242801" y="2758757"/>
                  </a:cubicBezTo>
                  <a:lnTo>
                    <a:pt x="5242775" y="2758732"/>
                  </a:lnTo>
                  <a:lnTo>
                    <a:pt x="5242725" y="2758782"/>
                  </a:lnTo>
                  <a:cubicBezTo>
                    <a:pt x="5568302" y="1598333"/>
                    <a:pt x="5125834" y="679284"/>
                    <a:pt x="4668634" y="0"/>
                  </a:cubicBezTo>
                  <a:cubicBezTo>
                    <a:pt x="4616094" y="95542"/>
                    <a:pt x="4557153" y="188925"/>
                    <a:pt x="4491380" y="279438"/>
                  </a:cubicBezTo>
                  <a:cubicBezTo>
                    <a:pt x="3984853" y="976617"/>
                    <a:pt x="3220212" y="1869262"/>
                    <a:pt x="1859533" y="1924583"/>
                  </a:cubicBezTo>
                  <a:lnTo>
                    <a:pt x="1859584" y="1924621"/>
                  </a:lnTo>
                  <a:lnTo>
                    <a:pt x="1859572" y="1924646"/>
                  </a:lnTo>
                  <a:cubicBezTo>
                    <a:pt x="1859457" y="1924621"/>
                    <a:pt x="1859368" y="1924621"/>
                    <a:pt x="1859241" y="1924583"/>
                  </a:cubicBezTo>
                  <a:cubicBezTo>
                    <a:pt x="1740395" y="1925929"/>
                    <a:pt x="1621269" y="1919185"/>
                    <a:pt x="1502651" y="1904314"/>
                  </a:cubicBezTo>
                  <a:cubicBezTo>
                    <a:pt x="1100696" y="1932190"/>
                    <a:pt x="713422" y="2130971"/>
                    <a:pt x="458076" y="2482443"/>
                  </a:cubicBezTo>
                  <a:cubicBezTo>
                    <a:pt x="0" y="3112922"/>
                    <a:pt x="139750" y="3995381"/>
                    <a:pt x="770254" y="4453470"/>
                  </a:cubicBezTo>
                  <a:cubicBezTo>
                    <a:pt x="1941550" y="5304472"/>
                    <a:pt x="4048531" y="4700866"/>
                    <a:pt x="4971237" y="3308934"/>
                  </a:cubicBezTo>
                  <a:cubicBezTo>
                    <a:pt x="5048249" y="3192741"/>
                    <a:pt x="5115941" y="3072930"/>
                    <a:pt x="5174462" y="2950527"/>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6" name="Dark circle"/>
            <p:cNvSpPr/>
            <p:nvPr/>
          </p:nvSpPr>
          <p:spPr>
            <a:xfrm>
              <a:off x="8315138" y="9858333"/>
              <a:ext cx="2591498" cy="2591485"/>
            </a:xfrm>
            <a:custGeom>
              <a:avLst/>
              <a:gdLst/>
              <a:ahLst/>
              <a:cxnLst/>
              <a:rect l="0" t="0" r="0" b="0"/>
              <a:pathLst>
                <a:path w="2591498" h="2591485">
                  <a:moveTo>
                    <a:pt x="2220468" y="1967572"/>
                  </a:moveTo>
                  <a:cubicBezTo>
                    <a:pt x="1849412" y="2478265"/>
                    <a:pt x="1134605" y="2591485"/>
                    <a:pt x="623912" y="2220429"/>
                  </a:cubicBezTo>
                  <a:cubicBezTo>
                    <a:pt x="113207" y="1849399"/>
                    <a:pt x="0" y="1134579"/>
                    <a:pt x="371055" y="623887"/>
                  </a:cubicBezTo>
                  <a:cubicBezTo>
                    <a:pt x="742086" y="113207"/>
                    <a:pt x="1456893" y="0"/>
                    <a:pt x="1967585" y="371030"/>
                  </a:cubicBezTo>
                  <a:cubicBezTo>
                    <a:pt x="2478278" y="742073"/>
                    <a:pt x="2591498" y="1456880"/>
                    <a:pt x="2220468" y="1967572"/>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grpSp>
      <p:grpSp>
        <p:nvGrpSpPr>
          <p:cNvPr id="27" name="Part C"/>
          <p:cNvGrpSpPr/>
          <p:nvPr/>
        </p:nvGrpSpPr>
        <p:grpSpPr>
          <a:xfrm>
            <a:off x="12404932" y="6972924"/>
            <a:ext cx="4279188" cy="5903583"/>
            <a:chOff x="12404932" y="6972924"/>
            <a:chExt cx="4279188" cy="5903583"/>
          </a:xfrm>
        </p:grpSpPr>
        <p:sp>
          <p:nvSpPr>
            <p:cNvPr id="7" name="Spiral shape"/>
            <p:cNvSpPr/>
            <p:nvPr/>
          </p:nvSpPr>
          <p:spPr>
            <a:xfrm>
              <a:off x="12404932" y="6972924"/>
              <a:ext cx="4279188" cy="5903583"/>
            </a:xfrm>
            <a:custGeom>
              <a:avLst/>
              <a:gdLst/>
              <a:ahLst/>
              <a:cxnLst/>
              <a:rect l="0" t="0" r="0" b="0"/>
              <a:pathLst>
                <a:path w="4279188" h="5903582">
                  <a:moveTo>
                    <a:pt x="2962440" y="792416"/>
                  </a:moveTo>
                  <a:cubicBezTo>
                    <a:pt x="2910306" y="748969"/>
                    <a:pt x="2856623" y="707555"/>
                    <a:pt x="2801404" y="668388"/>
                  </a:cubicBezTo>
                  <a:cubicBezTo>
                    <a:pt x="2801327" y="668312"/>
                    <a:pt x="2801264" y="668248"/>
                    <a:pt x="2801175" y="668159"/>
                  </a:cubicBezTo>
                  <a:lnTo>
                    <a:pt x="2801150" y="668185"/>
                  </a:lnTo>
                  <a:lnTo>
                    <a:pt x="2801175" y="668235"/>
                  </a:lnTo>
                  <a:cubicBezTo>
                    <a:pt x="1798142" y="0"/>
                    <a:pt x="787336" y="136817"/>
                    <a:pt x="0" y="361721"/>
                  </a:cubicBezTo>
                  <a:cubicBezTo>
                    <a:pt x="74637" y="441210"/>
                    <a:pt x="145237" y="526122"/>
                    <a:pt x="210997" y="616635"/>
                  </a:cubicBezTo>
                  <a:cubicBezTo>
                    <a:pt x="717537" y="1313814"/>
                    <a:pt x="1330223" y="2316886"/>
                    <a:pt x="962342" y="3628059"/>
                  </a:cubicBezTo>
                  <a:lnTo>
                    <a:pt x="962393" y="3628008"/>
                  </a:lnTo>
                  <a:lnTo>
                    <a:pt x="962418" y="3628034"/>
                  </a:lnTo>
                  <a:cubicBezTo>
                    <a:pt x="962355" y="3628135"/>
                    <a:pt x="962317" y="3628237"/>
                    <a:pt x="962266" y="3628326"/>
                  </a:cubicBezTo>
                  <a:cubicBezTo>
                    <a:pt x="926820" y="3741788"/>
                    <a:pt x="883577" y="3852989"/>
                    <a:pt x="832802" y="3961218"/>
                  </a:cubicBezTo>
                  <a:cubicBezTo>
                    <a:pt x="735088" y="4352124"/>
                    <a:pt x="804456" y="4781854"/>
                    <a:pt x="1059827" y="5133314"/>
                  </a:cubicBezTo>
                  <a:cubicBezTo>
                    <a:pt x="1517904" y="5763806"/>
                    <a:pt x="2400350" y="5903582"/>
                    <a:pt x="3030854" y="5445493"/>
                  </a:cubicBezTo>
                  <a:cubicBezTo>
                    <a:pt x="4202150" y="4594491"/>
                    <a:pt x="4279188" y="2404122"/>
                    <a:pt x="3240506" y="1096441"/>
                  </a:cubicBezTo>
                  <a:cubicBezTo>
                    <a:pt x="3153791" y="987298"/>
                    <a:pt x="3060763" y="885901"/>
                    <a:pt x="2962440" y="792416"/>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8" name="Dark circle"/>
            <p:cNvSpPr/>
            <p:nvPr/>
          </p:nvSpPr>
          <p:spPr>
            <a:xfrm>
              <a:off x="13310614" y="9981069"/>
              <a:ext cx="2591486" cy="2591499"/>
            </a:xfrm>
            <a:custGeom>
              <a:avLst/>
              <a:gdLst/>
              <a:ahLst/>
              <a:cxnLst/>
              <a:rect l="0" t="0" r="0" b="0"/>
              <a:pathLst>
                <a:path w="2591485" h="2591498">
                  <a:moveTo>
                    <a:pt x="2220455" y="623887"/>
                  </a:moveTo>
                  <a:cubicBezTo>
                    <a:pt x="2591485" y="1134617"/>
                    <a:pt x="2478277" y="1849412"/>
                    <a:pt x="1967585" y="2220455"/>
                  </a:cubicBezTo>
                  <a:cubicBezTo>
                    <a:pt x="1456893" y="2591498"/>
                    <a:pt x="742073" y="2478277"/>
                    <a:pt x="371043" y="1967572"/>
                  </a:cubicBezTo>
                  <a:cubicBezTo>
                    <a:pt x="0" y="1456905"/>
                    <a:pt x="113220" y="742086"/>
                    <a:pt x="623912" y="371055"/>
                  </a:cubicBezTo>
                  <a:cubicBezTo>
                    <a:pt x="1134605" y="0"/>
                    <a:pt x="1849412" y="113220"/>
                    <a:pt x="2220455" y="623887"/>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grpSp>
      <p:grpSp>
        <p:nvGrpSpPr>
          <p:cNvPr id="26" name="Part B"/>
          <p:cNvGrpSpPr/>
          <p:nvPr/>
        </p:nvGrpSpPr>
        <p:grpSpPr>
          <a:xfrm>
            <a:off x="11837280" y="4000654"/>
            <a:ext cx="6012370" cy="4039426"/>
            <a:chOff x="11837280" y="4000654"/>
            <a:chExt cx="6012370" cy="4039426"/>
          </a:xfrm>
        </p:grpSpPr>
        <p:sp>
          <p:nvSpPr>
            <p:cNvPr id="9" name="Spiral shape"/>
            <p:cNvSpPr/>
            <p:nvPr/>
          </p:nvSpPr>
          <p:spPr>
            <a:xfrm>
              <a:off x="11837280" y="4000654"/>
              <a:ext cx="6012370" cy="4039426"/>
            </a:xfrm>
            <a:custGeom>
              <a:avLst/>
              <a:gdLst/>
              <a:ahLst/>
              <a:cxnLst/>
              <a:rect l="0" t="0" r="0" b="0"/>
              <a:pathLst>
                <a:path w="6012370" h="4039425">
                  <a:moveTo>
                    <a:pt x="1325067" y="754252"/>
                  </a:moveTo>
                  <a:cubicBezTo>
                    <a:pt x="1267637" y="790409"/>
                    <a:pt x="1211656" y="828662"/>
                    <a:pt x="1157351" y="869073"/>
                  </a:cubicBezTo>
                  <a:cubicBezTo>
                    <a:pt x="1157236" y="869111"/>
                    <a:pt x="1157160" y="869175"/>
                    <a:pt x="1157046" y="869226"/>
                  </a:cubicBezTo>
                  <a:lnTo>
                    <a:pt x="1157071" y="869264"/>
                  </a:lnTo>
                  <a:lnTo>
                    <a:pt x="1157122" y="869251"/>
                  </a:lnTo>
                  <a:cubicBezTo>
                    <a:pt x="211632" y="1616697"/>
                    <a:pt x="29413" y="2620302"/>
                    <a:pt x="0" y="3438601"/>
                  </a:cubicBezTo>
                  <a:cubicBezTo>
                    <a:pt x="98666" y="3392182"/>
                    <a:pt x="201244" y="3351288"/>
                    <a:pt x="307644" y="3316719"/>
                  </a:cubicBezTo>
                  <a:cubicBezTo>
                    <a:pt x="1127226" y="3050412"/>
                    <a:pt x="2270518" y="2777680"/>
                    <a:pt x="3403854" y="3532720"/>
                  </a:cubicBezTo>
                  <a:lnTo>
                    <a:pt x="3403828" y="3532657"/>
                  </a:lnTo>
                  <a:lnTo>
                    <a:pt x="3403854" y="3532644"/>
                  </a:lnTo>
                  <a:cubicBezTo>
                    <a:pt x="3403930" y="3532733"/>
                    <a:pt x="3404006" y="3532797"/>
                    <a:pt x="3404082" y="3532885"/>
                  </a:cubicBezTo>
                  <a:cubicBezTo>
                    <a:pt x="3501034" y="3601656"/>
                    <a:pt x="3593439" y="3677132"/>
                    <a:pt x="3680650" y="3758895"/>
                  </a:cubicBezTo>
                  <a:cubicBezTo>
                    <a:pt x="4022255" y="3972610"/>
                    <a:pt x="4452378" y="4039425"/>
                    <a:pt x="4865560" y="3905173"/>
                  </a:cubicBezTo>
                  <a:cubicBezTo>
                    <a:pt x="5606745" y="3664343"/>
                    <a:pt x="6012370" y="2868269"/>
                    <a:pt x="5771540" y="2127072"/>
                  </a:cubicBezTo>
                  <a:cubicBezTo>
                    <a:pt x="5324144" y="750112"/>
                    <a:pt x="3264788" y="0"/>
                    <a:pt x="1700136" y="583742"/>
                  </a:cubicBezTo>
                  <a:cubicBezTo>
                    <a:pt x="1569542" y="632485"/>
                    <a:pt x="1444358" y="689622"/>
                    <a:pt x="1325067" y="754252"/>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0" name="Dark circle"/>
            <p:cNvSpPr/>
            <p:nvPr/>
          </p:nvSpPr>
          <p:spPr>
            <a:xfrm>
              <a:off x="14984655" y="5281665"/>
              <a:ext cx="2564257" cy="2564245"/>
            </a:xfrm>
            <a:custGeom>
              <a:avLst/>
              <a:gdLst/>
              <a:ahLst/>
              <a:cxnLst/>
              <a:rect l="0" t="0" r="0" b="0"/>
              <a:pathLst>
                <a:path w="2564257" h="2564244">
                  <a:moveTo>
                    <a:pt x="928903" y="195046"/>
                  </a:moveTo>
                  <a:cubicBezTo>
                    <a:pt x="1529283" y="0"/>
                    <a:pt x="2174125" y="328548"/>
                    <a:pt x="2369184" y="928903"/>
                  </a:cubicBezTo>
                  <a:cubicBezTo>
                    <a:pt x="2564257" y="1529257"/>
                    <a:pt x="2235682" y="2174112"/>
                    <a:pt x="1635328" y="2369159"/>
                  </a:cubicBezTo>
                  <a:cubicBezTo>
                    <a:pt x="1034999" y="2564244"/>
                    <a:pt x="390144" y="2235682"/>
                    <a:pt x="195084" y="1635302"/>
                  </a:cubicBezTo>
                  <a:cubicBezTo>
                    <a:pt x="0" y="1034961"/>
                    <a:pt x="328561" y="390118"/>
                    <a:pt x="928903" y="195046"/>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grpSp>
      <p:grpSp>
        <p:nvGrpSpPr>
          <p:cNvPr id="25" name="Part A"/>
          <p:cNvGrpSpPr/>
          <p:nvPr/>
        </p:nvGrpSpPr>
        <p:grpSpPr>
          <a:xfrm>
            <a:off x="9499925" y="2117098"/>
            <a:ext cx="4208691" cy="5894350"/>
            <a:chOff x="9499925" y="2117098"/>
            <a:chExt cx="4208691" cy="5894350"/>
          </a:xfrm>
        </p:grpSpPr>
        <p:sp>
          <p:nvSpPr>
            <p:cNvPr id="11" name="Spiral shape"/>
            <p:cNvSpPr/>
            <p:nvPr/>
          </p:nvSpPr>
          <p:spPr>
            <a:xfrm>
              <a:off x="9499925" y="2117098"/>
              <a:ext cx="4208691" cy="5894350"/>
            </a:xfrm>
            <a:custGeom>
              <a:avLst/>
              <a:gdLst/>
              <a:ahLst/>
              <a:cxnLst/>
              <a:rect l="0" t="0" r="0" b="0"/>
              <a:pathLst>
                <a:path w="4208691" h="5894349">
                  <a:moveTo>
                    <a:pt x="117932" y="3804640"/>
                  </a:moveTo>
                  <a:cubicBezTo>
                    <a:pt x="134569" y="3870439"/>
                    <a:pt x="153657" y="3935488"/>
                    <a:pt x="175310" y="3999636"/>
                  </a:cubicBezTo>
                  <a:cubicBezTo>
                    <a:pt x="175310" y="3999737"/>
                    <a:pt x="175336" y="3999839"/>
                    <a:pt x="175348" y="3999966"/>
                  </a:cubicBezTo>
                  <a:lnTo>
                    <a:pt x="175386" y="3999953"/>
                  </a:lnTo>
                  <a:lnTo>
                    <a:pt x="175399" y="3999903"/>
                  </a:lnTo>
                  <a:cubicBezTo>
                    <a:pt x="594080" y="5130076"/>
                    <a:pt x="1492262" y="5613514"/>
                    <a:pt x="2261412" y="5894349"/>
                  </a:cubicBezTo>
                  <a:cubicBezTo>
                    <a:pt x="2247760" y="5786183"/>
                    <a:pt x="2240572" y="5675985"/>
                    <a:pt x="2240559" y="5564111"/>
                  </a:cubicBezTo>
                  <a:cubicBezTo>
                    <a:pt x="2240559" y="4702340"/>
                    <a:pt x="2334475" y="3530727"/>
                    <a:pt x="3402787" y="2686189"/>
                  </a:cubicBezTo>
                  <a:lnTo>
                    <a:pt x="3402736" y="2686202"/>
                  </a:lnTo>
                  <a:lnTo>
                    <a:pt x="3402710" y="2686164"/>
                  </a:lnTo>
                  <a:cubicBezTo>
                    <a:pt x="3402825" y="2686113"/>
                    <a:pt x="3402901" y="2686050"/>
                    <a:pt x="3403015" y="2686011"/>
                  </a:cubicBezTo>
                  <a:cubicBezTo>
                    <a:pt x="3498380" y="2615056"/>
                    <a:pt x="3598722" y="2550502"/>
                    <a:pt x="3703421" y="2492819"/>
                  </a:cubicBezTo>
                  <a:cubicBezTo>
                    <a:pt x="4012234" y="2233980"/>
                    <a:pt x="4208691" y="1845551"/>
                    <a:pt x="4208691" y="1411109"/>
                  </a:cubicBezTo>
                  <a:cubicBezTo>
                    <a:pt x="4208691" y="631774"/>
                    <a:pt x="3576929" y="12"/>
                    <a:pt x="2797594" y="0"/>
                  </a:cubicBezTo>
                  <a:cubicBezTo>
                    <a:pt x="1349768" y="12"/>
                    <a:pt x="0" y="1726768"/>
                    <a:pt x="71666" y="3395230"/>
                  </a:cubicBezTo>
                  <a:cubicBezTo>
                    <a:pt x="77660" y="3534498"/>
                    <a:pt x="93332" y="3671214"/>
                    <a:pt x="117932" y="380464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2" name="Dark circle"/>
            <p:cNvSpPr/>
            <p:nvPr/>
          </p:nvSpPr>
          <p:spPr>
            <a:xfrm>
              <a:off x="11154495" y="2385217"/>
              <a:ext cx="2286025" cy="2285987"/>
            </a:xfrm>
            <a:custGeom>
              <a:avLst/>
              <a:gdLst/>
              <a:ahLst/>
              <a:cxnLst/>
              <a:rect l="0" t="0" r="0" b="0"/>
              <a:pathLst>
                <a:path w="2286025" h="2285987">
                  <a:moveTo>
                    <a:pt x="0" y="1143000"/>
                  </a:moveTo>
                  <a:cubicBezTo>
                    <a:pt x="25" y="511733"/>
                    <a:pt x="511759" y="0"/>
                    <a:pt x="1143025" y="0"/>
                  </a:cubicBezTo>
                  <a:cubicBezTo>
                    <a:pt x="1774278" y="0"/>
                    <a:pt x="2286025" y="511733"/>
                    <a:pt x="2286012" y="1143000"/>
                  </a:cubicBezTo>
                  <a:cubicBezTo>
                    <a:pt x="2286012" y="1774228"/>
                    <a:pt x="1774278" y="2285987"/>
                    <a:pt x="1143025" y="2285974"/>
                  </a:cubicBezTo>
                  <a:cubicBezTo>
                    <a:pt x="511771" y="2285987"/>
                    <a:pt x="12" y="1774240"/>
                    <a:pt x="0" y="1143000"/>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22" name="Title"/>
          <p:cNvGrpSpPr/>
          <p:nvPr/>
        </p:nvGrpSpPr>
        <p:grpSpPr>
          <a:xfrm>
            <a:off x="9204960" y="466449"/>
            <a:ext cx="5974079" cy="1016000"/>
            <a:chOff x="9846548" y="656949"/>
            <a:chExt cx="4690909" cy="1016000"/>
          </a:xfrm>
        </p:grpSpPr>
        <p:sp>
          <p:nvSpPr>
            <p:cNvPr id="23" name="Frame"/>
            <p:cNvSpPr/>
            <p:nvPr/>
          </p:nvSpPr>
          <p:spPr>
            <a:xfrm>
              <a:off x="10022766" y="656949"/>
              <a:ext cx="2084004" cy="1016000"/>
            </a:xfrm>
            <a:prstGeom prst="rect">
              <a:avLst/>
            </a:prstGeom>
            <a:solidFill>
              <a:schemeClr val="accent3"/>
            </a:solidFill>
            <a:ln w="12700" cap="flat" cmpd="sng">
              <a:noFill/>
              <a:prstDash val="solid"/>
              <a:miter lim="800000"/>
            </a:ln>
          </p:spPr>
          <p:txBody>
            <a:bodyPr wrap="square" anchor="ctr">
              <a:spAutoFit/>
            </a:bodyPr>
            <a:lstStyle/>
            <a:p>
              <a:pPr algn="ctr"/>
              <a:endParaRPr lang="en-US"/>
            </a:p>
          </p:txBody>
        </p:sp>
        <p:sp>
          <p:nvSpPr>
            <p:cNvPr id="24" name="Title">
              <a:extLst>
                <a:ext uri="{FF2B5EF4-FFF2-40B4-BE49-F238E27FC236}">
                  <a16:creationId xmlns:a16="http://schemas.microsoft.com/office/drawing/2014/main" id="{BC3C520E-2136-184D-851C-BA07DF1FD009}"/>
                </a:ext>
              </a:extLst>
            </p:cNvPr>
            <p:cNvSpPr txBox="1"/>
            <p:nvPr/>
          </p:nvSpPr>
          <p:spPr>
            <a:xfrm>
              <a:off x="9846548" y="656949"/>
              <a:ext cx="469090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Spiral</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20" name="Text B">
            <a:extLst>
              <a:ext uri="{FF2B5EF4-FFF2-40B4-BE49-F238E27FC236}">
                <a16:creationId xmlns:a16="http://schemas.microsoft.com/office/drawing/2014/main" id="{5E5788B8-6ABF-714D-B9BA-51486411F1DF}"/>
              </a:ext>
            </a:extLst>
          </p:cNvPr>
          <p:cNvGrpSpPr/>
          <p:nvPr/>
        </p:nvGrpSpPr>
        <p:grpSpPr>
          <a:xfrm>
            <a:off x="14931367" y="2385217"/>
            <a:ext cx="3312539" cy="1824496"/>
            <a:chOff x="5851339" y="1829875"/>
            <a:chExt cx="1491268" cy="246384"/>
          </a:xfrm>
        </p:grpSpPr>
        <p:sp>
          <p:nvSpPr>
            <p:cNvPr id="21" name="TextBox 20">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0" name="TextBox 29">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2"/>
                  </a:solidFill>
                  <a:latin typeface="+mj-lt"/>
                  <a:ea typeface="Roboto Condensed" panose="02000000000000000000" pitchFamily="2" charset="0"/>
                </a:rPr>
                <a:t>OPTION</a:t>
              </a:r>
              <a:endParaRPr lang="ru-RU" sz="2400" b="1" dirty="0">
                <a:solidFill>
                  <a:schemeClr val="accent2"/>
                </a:solidFill>
                <a:latin typeface="+mj-lt"/>
                <a:ea typeface="Roboto Condensed" panose="02000000000000000000" pitchFamily="2" charset="0"/>
              </a:endParaRPr>
            </a:p>
          </p:txBody>
        </p:sp>
        <p:sp>
          <p:nvSpPr>
            <p:cNvPr id="31" name="TextBox 30">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DOLOR SIT AMET</a:t>
              </a:r>
              <a:endParaRPr lang="ru-RU" sz="2400" dirty="0">
                <a:latin typeface="+mj-lt"/>
                <a:ea typeface="Roboto Condensed" panose="02000000000000000000" pitchFamily="2" charset="0"/>
              </a:endParaRPr>
            </a:p>
          </p:txBody>
        </p:sp>
      </p:grpSp>
      <p:grpSp>
        <p:nvGrpSpPr>
          <p:cNvPr id="32" name="Text C">
            <a:extLst>
              <a:ext uri="{FF2B5EF4-FFF2-40B4-BE49-F238E27FC236}">
                <a16:creationId xmlns:a16="http://schemas.microsoft.com/office/drawing/2014/main" id="{5E5788B8-6ABF-714D-B9BA-51486411F1DF}"/>
              </a:ext>
            </a:extLst>
          </p:cNvPr>
          <p:cNvGrpSpPr/>
          <p:nvPr/>
        </p:nvGrpSpPr>
        <p:grpSpPr>
          <a:xfrm>
            <a:off x="16684120" y="10004280"/>
            <a:ext cx="3312539" cy="1824496"/>
            <a:chOff x="5851339" y="1829875"/>
            <a:chExt cx="1491268" cy="246384"/>
          </a:xfrm>
        </p:grpSpPr>
        <p:sp>
          <p:nvSpPr>
            <p:cNvPr id="33" name="TextBox 32">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3"/>
                  </a:solidFill>
                  <a:latin typeface="+mj-lt"/>
                  <a:ea typeface="Roboto Condensed" panose="02000000000000000000" pitchFamily="2" charset="0"/>
                </a:rPr>
                <a:t>OPTION</a:t>
              </a:r>
              <a:endParaRPr lang="ru-RU" sz="2400" b="1" dirty="0">
                <a:solidFill>
                  <a:schemeClr val="accent3"/>
                </a:solidFill>
                <a:latin typeface="+mj-lt"/>
                <a:ea typeface="Roboto Condensed" panose="02000000000000000000" pitchFamily="2" charset="0"/>
              </a:endParaRPr>
            </a:p>
          </p:txBody>
        </p:sp>
        <p:sp>
          <p:nvSpPr>
            <p:cNvPr id="35" name="TextBox 34">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CONSECTETUR</a:t>
              </a:r>
              <a:endParaRPr lang="ru-RU" sz="2400" dirty="0">
                <a:latin typeface="+mj-lt"/>
                <a:ea typeface="Roboto Condensed" panose="02000000000000000000" pitchFamily="2" charset="0"/>
              </a:endParaRPr>
            </a:p>
          </p:txBody>
        </p:sp>
      </p:grpSp>
      <p:grpSp>
        <p:nvGrpSpPr>
          <p:cNvPr id="36" name="Text D">
            <a:extLst>
              <a:ext uri="{FF2B5EF4-FFF2-40B4-BE49-F238E27FC236}">
                <a16:creationId xmlns:a16="http://schemas.microsoft.com/office/drawing/2014/main" id="{5E5788B8-6ABF-714D-B9BA-51486411F1DF}"/>
              </a:ext>
            </a:extLst>
          </p:cNvPr>
          <p:cNvGrpSpPr/>
          <p:nvPr/>
        </p:nvGrpSpPr>
        <p:grpSpPr>
          <a:xfrm>
            <a:off x="4499410" y="10241827"/>
            <a:ext cx="3312539" cy="1824496"/>
            <a:chOff x="5851339" y="1829875"/>
            <a:chExt cx="1491268" cy="246384"/>
          </a:xfrm>
        </p:grpSpPr>
        <p:sp>
          <p:nvSpPr>
            <p:cNvPr id="37" name="TextBox 36">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4"/>
                  </a:solidFill>
                  <a:latin typeface="+mj-lt"/>
                  <a:ea typeface="Roboto Condensed" panose="02000000000000000000" pitchFamily="2" charset="0"/>
                </a:rPr>
                <a:t>OPTION</a:t>
              </a:r>
              <a:endParaRPr lang="ru-RU" sz="2400" b="1" dirty="0">
                <a:solidFill>
                  <a:schemeClr val="accent4"/>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ADIPISCING</a:t>
              </a:r>
              <a:endParaRPr lang="ru-RU" sz="2400" dirty="0">
                <a:latin typeface="+mj-lt"/>
                <a:ea typeface="Roboto Condensed" panose="02000000000000000000" pitchFamily="2" charset="0"/>
              </a:endParaRPr>
            </a:p>
          </p:txBody>
        </p:sp>
      </p:grpSp>
      <p:grpSp>
        <p:nvGrpSpPr>
          <p:cNvPr id="40" name="Text E">
            <a:extLst>
              <a:ext uri="{FF2B5EF4-FFF2-40B4-BE49-F238E27FC236}">
                <a16:creationId xmlns:a16="http://schemas.microsoft.com/office/drawing/2014/main" id="{5E5788B8-6ABF-714D-B9BA-51486411F1DF}"/>
              </a:ext>
            </a:extLst>
          </p:cNvPr>
          <p:cNvGrpSpPr/>
          <p:nvPr/>
        </p:nvGrpSpPr>
        <p:grpSpPr>
          <a:xfrm>
            <a:off x="3081979" y="5822795"/>
            <a:ext cx="3312539" cy="1824496"/>
            <a:chOff x="5851339" y="1829875"/>
            <a:chExt cx="1491268" cy="246384"/>
          </a:xfrm>
        </p:grpSpPr>
        <p:sp>
          <p:nvSpPr>
            <p:cNvPr id="41" name="TextBox 40">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5"/>
                  </a:solidFill>
                  <a:latin typeface="+mj-lt"/>
                  <a:ea typeface="Roboto Condensed" panose="02000000000000000000" pitchFamily="2" charset="0"/>
                </a:rPr>
                <a:t>OPTION</a:t>
              </a:r>
              <a:endParaRPr lang="ru-RU" sz="2400" b="1" dirty="0">
                <a:solidFill>
                  <a:schemeClr val="accent5"/>
                </a:solidFill>
                <a:latin typeface="+mj-lt"/>
                <a:ea typeface="Roboto Condensed" panose="02000000000000000000" pitchFamily="2" charset="0"/>
              </a:endParaRPr>
            </a:p>
          </p:txBody>
        </p:sp>
        <p:sp>
          <p:nvSpPr>
            <p:cNvPr id="43" name="TextBox 42">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INCIDIDUNT</a:t>
              </a:r>
              <a:endParaRPr lang="ru-RU" sz="2400" dirty="0">
                <a:latin typeface="+mj-lt"/>
                <a:ea typeface="Roboto Condensed" panose="02000000000000000000" pitchFamily="2" charset="0"/>
              </a:endParaRPr>
            </a:p>
          </p:txBody>
        </p:sp>
      </p:grpSp>
      <p:grpSp>
        <p:nvGrpSpPr>
          <p:cNvPr id="44" name="Text A">
            <a:extLst>
              <a:ext uri="{FF2B5EF4-FFF2-40B4-BE49-F238E27FC236}">
                <a16:creationId xmlns:a16="http://schemas.microsoft.com/office/drawing/2014/main" id="{5E5788B8-6ABF-714D-B9BA-51486411F1DF}"/>
              </a:ext>
            </a:extLst>
          </p:cNvPr>
          <p:cNvGrpSpPr/>
          <p:nvPr/>
        </p:nvGrpSpPr>
        <p:grpSpPr>
          <a:xfrm>
            <a:off x="6422906" y="2072437"/>
            <a:ext cx="3312539" cy="1824496"/>
            <a:chOff x="5851339" y="1829875"/>
            <a:chExt cx="1491268" cy="246384"/>
          </a:xfrm>
        </p:grpSpPr>
        <p:sp>
          <p:nvSpPr>
            <p:cNvPr id="45" name="TextBox 44">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46" name="TextBox 45">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1"/>
                  </a:solidFill>
                  <a:latin typeface="+mj-lt"/>
                  <a:ea typeface="Roboto Condensed" panose="02000000000000000000" pitchFamily="2" charset="0"/>
                </a:rPr>
                <a:t>OPTION</a:t>
              </a:r>
              <a:endParaRPr lang="ru-RU" sz="2400" b="1" dirty="0">
                <a:solidFill>
                  <a:schemeClr val="accent1"/>
                </a:solidFill>
                <a:latin typeface="+mj-lt"/>
                <a:ea typeface="Roboto Condensed" panose="02000000000000000000" pitchFamily="2" charset="0"/>
              </a:endParaRPr>
            </a:p>
          </p:txBody>
        </p:sp>
        <p:sp>
          <p:nvSpPr>
            <p:cNvPr id="47" name="TextBox 46">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LOREM IPSUM</a:t>
              </a:r>
              <a:endParaRPr lang="ru-RU" sz="2400" dirty="0">
                <a:latin typeface="+mj-lt"/>
                <a:ea typeface="Roboto Condensed" panose="02000000000000000000" pitchFamily="2" charset="0"/>
              </a:endParaRPr>
            </a:p>
          </p:txBody>
        </p:sp>
      </p:grpSp>
      <p:sp>
        <p:nvSpPr>
          <p:cNvPr id="48" name="A">
            <a:extLst>
              <a:ext uri="{FF2B5EF4-FFF2-40B4-BE49-F238E27FC236}">
                <a16:creationId xmlns:a16="http://schemas.microsoft.com/office/drawing/2014/main" id="{C5CA9359-27FE-1540-8643-6AE5E9262233}"/>
              </a:ext>
            </a:extLst>
          </p:cNvPr>
          <p:cNvSpPr txBox="1"/>
          <p:nvPr/>
        </p:nvSpPr>
        <p:spPr>
          <a:xfrm>
            <a:off x="10385767" y="6538712"/>
            <a:ext cx="1537456" cy="923330"/>
          </a:xfrm>
          <a:prstGeom prst="rect">
            <a:avLst/>
          </a:prstGeom>
          <a:noFill/>
          <a:ln>
            <a:noFill/>
          </a:ln>
        </p:spPr>
        <p:txBody>
          <a:bodyPr wrap="square" rtlCol="0">
            <a:spAutoFit/>
          </a:bodyPr>
          <a:lstStyle/>
          <a:p>
            <a:pPr algn="ctr"/>
            <a:r>
              <a:rPr lang="en" sz="5400">
                <a:solidFill>
                  <a:schemeClr val="accent1">
                    <a:lumMod val="75000"/>
                  </a:schemeClr>
                </a:solidFill>
                <a:latin typeface="+mj-lt"/>
                <a:ea typeface="Roboto Condensed" panose="02000000000000000000" pitchFamily="2" charset="0"/>
              </a:rPr>
              <a:t>A</a:t>
            </a:r>
            <a:endParaRPr lang="ru-RU" sz="5400" dirty="0">
              <a:solidFill>
                <a:schemeClr val="accent1">
                  <a:lumMod val="75000"/>
                </a:schemeClr>
              </a:solidFill>
              <a:latin typeface="+mj-lt"/>
              <a:ea typeface="Roboto Condensed" panose="02000000000000000000" pitchFamily="2" charset="0"/>
            </a:endParaRPr>
          </a:p>
        </p:txBody>
      </p:sp>
      <p:sp>
        <p:nvSpPr>
          <p:cNvPr id="49" name="B">
            <a:extLst>
              <a:ext uri="{FF2B5EF4-FFF2-40B4-BE49-F238E27FC236}">
                <a16:creationId xmlns:a16="http://schemas.microsoft.com/office/drawing/2014/main" id="{C5CA9359-27FE-1540-8643-6AE5E9262233}"/>
              </a:ext>
            </a:extLst>
          </p:cNvPr>
          <p:cNvSpPr txBox="1"/>
          <p:nvPr/>
        </p:nvSpPr>
        <p:spPr>
          <a:xfrm>
            <a:off x="11773158" y="6074766"/>
            <a:ext cx="1537456" cy="923330"/>
          </a:xfrm>
          <a:prstGeom prst="rect">
            <a:avLst/>
          </a:prstGeom>
          <a:noFill/>
          <a:ln>
            <a:noFill/>
          </a:ln>
        </p:spPr>
        <p:txBody>
          <a:bodyPr wrap="square" rtlCol="0">
            <a:spAutoFit/>
          </a:bodyPr>
          <a:lstStyle/>
          <a:p>
            <a:pPr algn="ctr"/>
            <a:r>
              <a:rPr lang="en" sz="5400">
                <a:solidFill>
                  <a:schemeClr val="accent2">
                    <a:lumMod val="75000"/>
                  </a:schemeClr>
                </a:solidFill>
                <a:latin typeface="+mj-lt"/>
                <a:ea typeface="Roboto Condensed" panose="02000000000000000000" pitchFamily="2" charset="0"/>
              </a:rPr>
              <a:t>B</a:t>
            </a:r>
            <a:endParaRPr lang="ru-RU" sz="5400" dirty="0">
              <a:solidFill>
                <a:schemeClr val="accent2">
                  <a:lumMod val="75000"/>
                </a:schemeClr>
              </a:solidFill>
              <a:latin typeface="+mj-lt"/>
              <a:ea typeface="Roboto Condensed" panose="02000000000000000000" pitchFamily="2" charset="0"/>
            </a:endParaRPr>
          </a:p>
        </p:txBody>
      </p:sp>
      <p:sp>
        <p:nvSpPr>
          <p:cNvPr id="50" name="C">
            <a:extLst>
              <a:ext uri="{FF2B5EF4-FFF2-40B4-BE49-F238E27FC236}">
                <a16:creationId xmlns:a16="http://schemas.microsoft.com/office/drawing/2014/main" id="{C5CA9359-27FE-1540-8643-6AE5E9262233}"/>
              </a:ext>
            </a:extLst>
          </p:cNvPr>
          <p:cNvSpPr txBox="1"/>
          <p:nvPr/>
        </p:nvSpPr>
        <p:spPr>
          <a:xfrm>
            <a:off x="12671792" y="7293285"/>
            <a:ext cx="1537456" cy="923330"/>
          </a:xfrm>
          <a:prstGeom prst="rect">
            <a:avLst/>
          </a:prstGeom>
          <a:noFill/>
          <a:ln>
            <a:noFill/>
          </a:ln>
        </p:spPr>
        <p:txBody>
          <a:bodyPr wrap="square" rtlCol="0">
            <a:spAutoFit/>
          </a:bodyPr>
          <a:lstStyle/>
          <a:p>
            <a:pPr algn="ctr"/>
            <a:r>
              <a:rPr lang="en" sz="5400">
                <a:solidFill>
                  <a:schemeClr val="accent3">
                    <a:lumMod val="75000"/>
                  </a:schemeClr>
                </a:solidFill>
                <a:latin typeface="+mj-lt"/>
                <a:ea typeface="Roboto Condensed" panose="02000000000000000000" pitchFamily="2" charset="0"/>
              </a:rPr>
              <a:t>C</a:t>
            </a:r>
            <a:endParaRPr lang="ru-RU" sz="5400" dirty="0">
              <a:solidFill>
                <a:schemeClr val="accent3">
                  <a:lumMod val="75000"/>
                </a:schemeClr>
              </a:solidFill>
              <a:latin typeface="+mj-lt"/>
              <a:ea typeface="Roboto Condensed" panose="02000000000000000000" pitchFamily="2" charset="0"/>
            </a:endParaRPr>
          </a:p>
        </p:txBody>
      </p:sp>
      <p:sp>
        <p:nvSpPr>
          <p:cNvPr id="51" name="D">
            <a:extLst>
              <a:ext uri="{FF2B5EF4-FFF2-40B4-BE49-F238E27FC236}">
                <a16:creationId xmlns:a16="http://schemas.microsoft.com/office/drawing/2014/main" id="{C5CA9359-27FE-1540-8643-6AE5E9262233}"/>
              </a:ext>
            </a:extLst>
          </p:cNvPr>
          <p:cNvSpPr txBox="1"/>
          <p:nvPr/>
        </p:nvSpPr>
        <p:spPr>
          <a:xfrm>
            <a:off x="11837280" y="8526854"/>
            <a:ext cx="1537456" cy="923330"/>
          </a:xfrm>
          <a:prstGeom prst="rect">
            <a:avLst/>
          </a:prstGeom>
          <a:noFill/>
          <a:ln>
            <a:noFill/>
          </a:ln>
        </p:spPr>
        <p:txBody>
          <a:bodyPr wrap="square" rtlCol="0">
            <a:spAutoFit/>
          </a:bodyPr>
          <a:lstStyle/>
          <a:p>
            <a:pPr algn="ctr"/>
            <a:r>
              <a:rPr lang="en" sz="5400">
                <a:solidFill>
                  <a:schemeClr val="accent4">
                    <a:lumMod val="75000"/>
                  </a:schemeClr>
                </a:solidFill>
                <a:latin typeface="+mj-lt"/>
                <a:ea typeface="Roboto Condensed" panose="02000000000000000000" pitchFamily="2" charset="0"/>
              </a:rPr>
              <a:t>D</a:t>
            </a:r>
            <a:endParaRPr lang="ru-RU" sz="5400" dirty="0">
              <a:solidFill>
                <a:schemeClr val="accent4">
                  <a:lumMod val="75000"/>
                </a:schemeClr>
              </a:solidFill>
              <a:latin typeface="+mj-lt"/>
              <a:ea typeface="Roboto Condensed" panose="02000000000000000000" pitchFamily="2" charset="0"/>
            </a:endParaRPr>
          </a:p>
        </p:txBody>
      </p:sp>
      <p:sp>
        <p:nvSpPr>
          <p:cNvPr id="52" name="E">
            <a:extLst>
              <a:ext uri="{FF2B5EF4-FFF2-40B4-BE49-F238E27FC236}">
                <a16:creationId xmlns:a16="http://schemas.microsoft.com/office/drawing/2014/main" id="{C5CA9359-27FE-1540-8643-6AE5E9262233}"/>
              </a:ext>
            </a:extLst>
          </p:cNvPr>
          <p:cNvSpPr txBox="1"/>
          <p:nvPr/>
        </p:nvSpPr>
        <p:spPr>
          <a:xfrm>
            <a:off x="10545996" y="8068963"/>
            <a:ext cx="1537456" cy="923330"/>
          </a:xfrm>
          <a:prstGeom prst="rect">
            <a:avLst/>
          </a:prstGeom>
          <a:noFill/>
          <a:ln>
            <a:noFill/>
          </a:ln>
        </p:spPr>
        <p:txBody>
          <a:bodyPr wrap="square" rtlCol="0">
            <a:spAutoFit/>
          </a:bodyPr>
          <a:lstStyle/>
          <a:p>
            <a:pPr algn="ctr"/>
            <a:r>
              <a:rPr lang="en" sz="5400">
                <a:solidFill>
                  <a:schemeClr val="accent5">
                    <a:lumMod val="75000"/>
                  </a:schemeClr>
                </a:solidFill>
                <a:latin typeface="+mj-lt"/>
                <a:ea typeface="Roboto Condensed" panose="02000000000000000000" pitchFamily="2" charset="0"/>
              </a:rPr>
              <a:t>E</a:t>
            </a:r>
            <a:endParaRPr lang="ru-RU" sz="5400" dirty="0">
              <a:solidFill>
                <a:schemeClr val="accent5">
                  <a:lumMod val="75000"/>
                </a:schemeClr>
              </a:solidFill>
              <a:latin typeface="+mj-lt"/>
              <a:ea typeface="Roboto Condensed" panose="02000000000000000000" pitchFamily="2" charset="0"/>
            </a:endParaRPr>
          </a:p>
        </p:txBody>
      </p:sp>
      <p:pic>
        <p:nvPicPr>
          <p:cNvPr id="53"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773158" y="2932607"/>
            <a:ext cx="1191206" cy="1191206"/>
          </a:xfrm>
          <a:prstGeom prst="rect">
            <a:avLst/>
          </a:prstGeom>
          <a:effectLst/>
        </p:spPr>
      </p:pic>
      <p:pic>
        <p:nvPicPr>
          <p:cNvPr id="54"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671180" y="5940828"/>
            <a:ext cx="1191206" cy="1191206"/>
          </a:xfrm>
          <a:prstGeom prst="rect">
            <a:avLst/>
          </a:prstGeom>
          <a:effectLst/>
        </p:spPr>
      </p:pic>
      <p:pic>
        <p:nvPicPr>
          <p:cNvPr id="55"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010754" y="10681215"/>
            <a:ext cx="1191206" cy="1191206"/>
          </a:xfrm>
          <a:prstGeom prst="rect">
            <a:avLst/>
          </a:prstGeom>
          <a:effectLst/>
        </p:spPr>
      </p:pic>
      <p:pic>
        <p:nvPicPr>
          <p:cNvPr id="56" name="Icon D">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015284" y="10558472"/>
            <a:ext cx="1191206" cy="1191206"/>
          </a:xfrm>
          <a:prstGeom prst="rect">
            <a:avLst/>
          </a:prstGeom>
          <a:effectLst/>
        </p:spPr>
      </p:pic>
      <p:pic>
        <p:nvPicPr>
          <p:cNvPr id="57" name="Icon E">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88331" y="5781718"/>
            <a:ext cx="1191206" cy="1191206"/>
          </a:xfrm>
          <a:prstGeom prst="rect">
            <a:avLst/>
          </a:prstGeom>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rt F"/>
          <p:cNvGrpSpPr/>
          <p:nvPr/>
        </p:nvGrpSpPr>
        <p:grpSpPr>
          <a:xfrm>
            <a:off x="6740107" y="4804280"/>
            <a:ext cx="5529262" cy="4489412"/>
            <a:chOff x="6740107" y="4804280"/>
            <a:chExt cx="5529262" cy="4489412"/>
          </a:xfrm>
        </p:grpSpPr>
        <p:sp>
          <p:nvSpPr>
            <p:cNvPr id="3" name="Spiral shape"/>
            <p:cNvSpPr/>
            <p:nvPr/>
          </p:nvSpPr>
          <p:spPr>
            <a:xfrm>
              <a:off x="6740107" y="4804280"/>
              <a:ext cx="5529262" cy="4489412"/>
            </a:xfrm>
            <a:custGeom>
              <a:avLst/>
              <a:gdLst/>
              <a:ahLst/>
              <a:cxnLst/>
              <a:rect l="0" t="0" r="0" b="0"/>
              <a:pathLst>
                <a:path w="5529262" h="4489411">
                  <a:moveTo>
                    <a:pt x="456882" y="861529"/>
                  </a:moveTo>
                  <a:cubicBezTo>
                    <a:pt x="391820" y="974217"/>
                    <a:pt x="345033" y="1092428"/>
                    <a:pt x="315480" y="1212735"/>
                  </a:cubicBezTo>
                  <a:lnTo>
                    <a:pt x="315468" y="1212735"/>
                  </a:lnTo>
                  <a:cubicBezTo>
                    <a:pt x="0" y="2257805"/>
                    <a:pt x="753821" y="3550831"/>
                    <a:pt x="1736598" y="4240110"/>
                  </a:cubicBezTo>
                  <a:cubicBezTo>
                    <a:pt x="2080107" y="4050144"/>
                    <a:pt x="2472143" y="4026687"/>
                    <a:pt x="2818142" y="4144454"/>
                  </a:cubicBezTo>
                  <a:cubicBezTo>
                    <a:pt x="2818168" y="4144467"/>
                    <a:pt x="2818218" y="4144479"/>
                    <a:pt x="2818256" y="4144492"/>
                  </a:cubicBezTo>
                  <a:cubicBezTo>
                    <a:pt x="3863200" y="4489411"/>
                    <a:pt x="4860391" y="3922229"/>
                    <a:pt x="5478310" y="3392271"/>
                  </a:cubicBezTo>
                  <a:cubicBezTo>
                    <a:pt x="5501335" y="3371430"/>
                    <a:pt x="5529262" y="3348443"/>
                    <a:pt x="5529262" y="3348443"/>
                  </a:cubicBezTo>
                  <a:cubicBezTo>
                    <a:pt x="5517819" y="3348024"/>
                    <a:pt x="5239639" y="3302317"/>
                    <a:pt x="5109718" y="3263112"/>
                  </a:cubicBezTo>
                  <a:cubicBezTo>
                    <a:pt x="4325124" y="3026257"/>
                    <a:pt x="3177921" y="2442819"/>
                    <a:pt x="2934817" y="1272324"/>
                  </a:cubicBezTo>
                  <a:cubicBezTo>
                    <a:pt x="2934817" y="1272273"/>
                    <a:pt x="2934804" y="1272235"/>
                    <a:pt x="2934792" y="1272209"/>
                  </a:cubicBezTo>
                  <a:cubicBezTo>
                    <a:pt x="2862275" y="906005"/>
                    <a:pt x="2638209" y="571779"/>
                    <a:pt x="2289530" y="370458"/>
                  </a:cubicBezTo>
                  <a:cubicBezTo>
                    <a:pt x="1647837" y="0"/>
                    <a:pt x="827354" y="219875"/>
                    <a:pt x="456882" y="861529"/>
                  </a:cubicBez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4" name="Dark circle"/>
            <p:cNvSpPr/>
            <p:nvPr/>
          </p:nvSpPr>
          <p:spPr>
            <a:xfrm>
              <a:off x="7117252" y="5095025"/>
              <a:ext cx="2483155" cy="2483155"/>
            </a:xfrm>
            <a:custGeom>
              <a:avLst/>
              <a:gdLst/>
              <a:ahLst/>
              <a:cxnLst/>
              <a:rect l="0" t="0" r="0" b="0"/>
              <a:pathLst>
                <a:path w="2483154" h="2483154">
                  <a:moveTo>
                    <a:pt x="698068" y="2182990"/>
                  </a:moveTo>
                  <a:cubicBezTo>
                    <a:pt x="178155" y="1882813"/>
                    <a:pt x="0" y="1217980"/>
                    <a:pt x="300177" y="698055"/>
                  </a:cubicBezTo>
                  <a:cubicBezTo>
                    <a:pt x="600354" y="178142"/>
                    <a:pt x="1265186" y="0"/>
                    <a:pt x="1785112" y="300177"/>
                  </a:cubicBezTo>
                  <a:cubicBezTo>
                    <a:pt x="2305011" y="600341"/>
                    <a:pt x="2483154" y="1265174"/>
                    <a:pt x="2182977" y="1785099"/>
                  </a:cubicBezTo>
                  <a:cubicBezTo>
                    <a:pt x="1882800" y="2305011"/>
                    <a:pt x="1217968" y="2483154"/>
                    <a:pt x="698068" y="2182990"/>
                  </a:cubicBez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a:p>
          </p:txBody>
        </p:sp>
      </p:grpSp>
      <p:grpSp>
        <p:nvGrpSpPr>
          <p:cNvPr id="34" name="Part E"/>
          <p:cNvGrpSpPr/>
          <p:nvPr/>
        </p:nvGrpSpPr>
        <p:grpSpPr>
          <a:xfrm>
            <a:off x="7593168" y="7841584"/>
            <a:ext cx="5222850" cy="4243172"/>
            <a:chOff x="7593168" y="7841584"/>
            <a:chExt cx="5222850" cy="4243172"/>
          </a:xfrm>
        </p:grpSpPr>
        <p:sp>
          <p:nvSpPr>
            <p:cNvPr id="5" name="Spiral shape"/>
            <p:cNvSpPr/>
            <p:nvPr/>
          </p:nvSpPr>
          <p:spPr>
            <a:xfrm>
              <a:off x="7593168" y="7841584"/>
              <a:ext cx="5222850" cy="4243172"/>
            </a:xfrm>
            <a:custGeom>
              <a:avLst/>
              <a:gdLst/>
              <a:ahLst/>
              <a:cxnLst/>
              <a:rect l="0" t="0" r="0" b="0"/>
              <a:pathLst>
                <a:path w="5222849" h="4243171">
                  <a:moveTo>
                    <a:pt x="370458" y="3149346"/>
                  </a:moveTo>
                  <a:cubicBezTo>
                    <a:pt x="435521" y="3262045"/>
                    <a:pt x="514502" y="3361664"/>
                    <a:pt x="603910" y="3447415"/>
                  </a:cubicBezTo>
                  <a:lnTo>
                    <a:pt x="603910" y="3447427"/>
                  </a:lnTo>
                  <a:cubicBezTo>
                    <a:pt x="1351241" y="4243171"/>
                    <a:pt x="2847924" y="4236847"/>
                    <a:pt x="3936250" y="3730383"/>
                  </a:cubicBezTo>
                  <a:cubicBezTo>
                    <a:pt x="3943489" y="3337915"/>
                    <a:pt x="4119194" y="2986659"/>
                    <a:pt x="4394174" y="2745905"/>
                  </a:cubicBezTo>
                  <a:cubicBezTo>
                    <a:pt x="4394200" y="2745879"/>
                    <a:pt x="4394238" y="2745854"/>
                    <a:pt x="4394263" y="2745841"/>
                  </a:cubicBezTo>
                  <a:cubicBezTo>
                    <a:pt x="5215445" y="2013343"/>
                    <a:pt x="5222849" y="866152"/>
                    <a:pt x="5072849" y="66040"/>
                  </a:cubicBezTo>
                  <a:cubicBezTo>
                    <a:pt x="5066322" y="35674"/>
                    <a:pt x="5060378" y="0"/>
                    <a:pt x="5060378" y="0"/>
                  </a:cubicBezTo>
                  <a:cubicBezTo>
                    <a:pt x="5054295" y="9702"/>
                    <a:pt x="4875618" y="227761"/>
                    <a:pt x="4776698" y="320675"/>
                  </a:cubicBezTo>
                  <a:cubicBezTo>
                    <a:pt x="4179277" y="881722"/>
                    <a:pt x="3100412" y="1583512"/>
                    <a:pt x="1965172" y="1208786"/>
                  </a:cubicBezTo>
                  <a:cubicBezTo>
                    <a:pt x="1965134" y="1208773"/>
                    <a:pt x="1965109" y="1208760"/>
                    <a:pt x="1965083" y="1208747"/>
                  </a:cubicBezTo>
                  <a:cubicBezTo>
                    <a:pt x="1611668" y="1088466"/>
                    <a:pt x="1210182" y="1115402"/>
                    <a:pt x="861504" y="1316710"/>
                  </a:cubicBezTo>
                  <a:cubicBezTo>
                    <a:pt x="219824" y="1687182"/>
                    <a:pt x="0" y="2507691"/>
                    <a:pt x="370458" y="3149346"/>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6" name="Dark circle"/>
            <p:cNvSpPr/>
            <p:nvPr/>
          </p:nvSpPr>
          <p:spPr>
            <a:xfrm>
              <a:off x="7883888" y="9078572"/>
              <a:ext cx="2483167" cy="2483154"/>
            </a:xfrm>
            <a:custGeom>
              <a:avLst/>
              <a:gdLst/>
              <a:ahLst/>
              <a:cxnLst/>
              <a:rect l="0" t="0" r="0" b="0"/>
              <a:pathLst>
                <a:path w="2483167" h="2483154">
                  <a:moveTo>
                    <a:pt x="1785111" y="2182977"/>
                  </a:moveTo>
                  <a:cubicBezTo>
                    <a:pt x="1265199" y="2483154"/>
                    <a:pt x="600354" y="2305011"/>
                    <a:pt x="300177" y="1785099"/>
                  </a:cubicBezTo>
                  <a:cubicBezTo>
                    <a:pt x="0" y="1265174"/>
                    <a:pt x="178155" y="600341"/>
                    <a:pt x="698068" y="300164"/>
                  </a:cubicBezTo>
                  <a:cubicBezTo>
                    <a:pt x="1217968" y="0"/>
                    <a:pt x="1882800" y="178142"/>
                    <a:pt x="2182977" y="698055"/>
                  </a:cubicBezTo>
                  <a:cubicBezTo>
                    <a:pt x="2483167" y="1217980"/>
                    <a:pt x="2305011" y="1882813"/>
                    <a:pt x="1785111" y="2182977"/>
                  </a:cubicBez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grpSp>
      <p:grpSp>
        <p:nvGrpSpPr>
          <p:cNvPr id="33" name="Part D"/>
          <p:cNvGrpSpPr/>
          <p:nvPr/>
        </p:nvGrpSpPr>
        <p:grpSpPr>
          <a:xfrm>
            <a:off x="11617044" y="7353294"/>
            <a:ext cx="3627679" cy="5636286"/>
            <a:chOff x="11617044" y="7353294"/>
            <a:chExt cx="3627679" cy="5636286"/>
          </a:xfrm>
        </p:grpSpPr>
        <p:sp>
          <p:nvSpPr>
            <p:cNvPr id="7" name="Spiral shape"/>
            <p:cNvSpPr/>
            <p:nvPr/>
          </p:nvSpPr>
          <p:spPr>
            <a:xfrm>
              <a:off x="11617044" y="7353294"/>
              <a:ext cx="3627679" cy="5636286"/>
            </a:xfrm>
            <a:custGeom>
              <a:avLst/>
              <a:gdLst/>
              <a:ahLst/>
              <a:cxnLst/>
              <a:rect l="0" t="0" r="0" b="0"/>
              <a:pathLst>
                <a:path w="3627678" h="5636285">
                  <a:moveTo>
                    <a:pt x="1341589" y="5636272"/>
                  </a:moveTo>
                  <a:cubicBezTo>
                    <a:pt x="1471714" y="5636285"/>
                    <a:pt x="1597469" y="5617692"/>
                    <a:pt x="1716443" y="5583135"/>
                  </a:cubicBezTo>
                  <a:cubicBezTo>
                    <a:pt x="1716443" y="5583135"/>
                    <a:pt x="1716443" y="5583123"/>
                    <a:pt x="1716455" y="5583135"/>
                  </a:cubicBezTo>
                  <a:cubicBezTo>
                    <a:pt x="2779255" y="5333822"/>
                    <a:pt x="3522116" y="4034472"/>
                    <a:pt x="3627678" y="2838729"/>
                  </a:cubicBezTo>
                  <a:cubicBezTo>
                    <a:pt x="3291395" y="2636215"/>
                    <a:pt x="3075063" y="2308440"/>
                    <a:pt x="3004057" y="1949907"/>
                  </a:cubicBezTo>
                  <a:cubicBezTo>
                    <a:pt x="3004045" y="1949869"/>
                    <a:pt x="3004045" y="1949830"/>
                    <a:pt x="3004032" y="1949805"/>
                  </a:cubicBezTo>
                  <a:cubicBezTo>
                    <a:pt x="2780271" y="872388"/>
                    <a:pt x="1790484" y="292379"/>
                    <a:pt x="1022553" y="22225"/>
                  </a:cubicBezTo>
                  <a:cubicBezTo>
                    <a:pt x="993000" y="12700"/>
                    <a:pt x="959129" y="0"/>
                    <a:pt x="959129" y="0"/>
                  </a:cubicBezTo>
                  <a:cubicBezTo>
                    <a:pt x="964501" y="10134"/>
                    <a:pt x="1064005" y="273900"/>
                    <a:pt x="1095006" y="406019"/>
                  </a:cubicBezTo>
                  <a:cubicBezTo>
                    <a:pt x="1282179" y="1203921"/>
                    <a:pt x="1350505" y="2489149"/>
                    <a:pt x="458381" y="3284918"/>
                  </a:cubicBezTo>
                  <a:cubicBezTo>
                    <a:pt x="458342" y="3284943"/>
                    <a:pt x="458317" y="3284981"/>
                    <a:pt x="458292" y="3284994"/>
                  </a:cubicBezTo>
                  <a:cubicBezTo>
                    <a:pt x="177418" y="3530904"/>
                    <a:pt x="0" y="3892067"/>
                    <a:pt x="0" y="4294695"/>
                  </a:cubicBezTo>
                  <a:cubicBezTo>
                    <a:pt x="0" y="5035651"/>
                    <a:pt x="600659" y="5636272"/>
                    <a:pt x="1341589" y="5636272"/>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8" name="Dark circle"/>
            <p:cNvSpPr/>
            <p:nvPr/>
          </p:nvSpPr>
          <p:spPr>
            <a:xfrm>
              <a:off x="11871587" y="10560950"/>
              <a:ext cx="2174088" cy="2174088"/>
            </a:xfrm>
            <a:custGeom>
              <a:avLst/>
              <a:gdLst/>
              <a:ahLst/>
              <a:cxnLst/>
              <a:rect l="0" t="0" r="0" b="0"/>
              <a:pathLst>
                <a:path w="2174087" h="2174087">
                  <a:moveTo>
                    <a:pt x="2174087" y="1087031"/>
                  </a:moveTo>
                  <a:cubicBezTo>
                    <a:pt x="2174087" y="1687372"/>
                    <a:pt x="1687398" y="2174087"/>
                    <a:pt x="1087043" y="2174087"/>
                  </a:cubicBezTo>
                  <a:cubicBezTo>
                    <a:pt x="486702" y="2174087"/>
                    <a:pt x="0" y="1687372"/>
                    <a:pt x="0" y="1087031"/>
                  </a:cubicBezTo>
                  <a:cubicBezTo>
                    <a:pt x="0" y="486702"/>
                    <a:pt x="486702" y="0"/>
                    <a:pt x="1087043" y="0"/>
                  </a:cubicBezTo>
                  <a:cubicBezTo>
                    <a:pt x="1687398" y="0"/>
                    <a:pt x="2174087" y="486702"/>
                    <a:pt x="2174087" y="1087031"/>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grpSp>
      <p:grpSp>
        <p:nvGrpSpPr>
          <p:cNvPr id="32" name="Part C"/>
          <p:cNvGrpSpPr/>
          <p:nvPr/>
        </p:nvGrpSpPr>
        <p:grpSpPr>
          <a:xfrm>
            <a:off x="12114636" y="6035203"/>
            <a:ext cx="5529275" cy="4489425"/>
            <a:chOff x="12114636" y="6035203"/>
            <a:chExt cx="5529275" cy="4489425"/>
          </a:xfrm>
        </p:grpSpPr>
        <p:sp>
          <p:nvSpPr>
            <p:cNvPr id="9" name="Spiral shape"/>
            <p:cNvSpPr/>
            <p:nvPr/>
          </p:nvSpPr>
          <p:spPr>
            <a:xfrm>
              <a:off x="12114636" y="6035203"/>
              <a:ext cx="5529275" cy="4489425"/>
            </a:xfrm>
            <a:custGeom>
              <a:avLst/>
              <a:gdLst/>
              <a:ahLst/>
              <a:cxnLst/>
              <a:rect l="0" t="0" r="0" b="0"/>
              <a:pathLst>
                <a:path w="5529275" h="4489424">
                  <a:moveTo>
                    <a:pt x="5072367" y="3627882"/>
                  </a:moveTo>
                  <a:cubicBezTo>
                    <a:pt x="5137442" y="3515194"/>
                    <a:pt x="5184228" y="3396983"/>
                    <a:pt x="5213781" y="3276688"/>
                  </a:cubicBezTo>
                  <a:cubicBezTo>
                    <a:pt x="5213781" y="3276688"/>
                    <a:pt x="5213769" y="3276688"/>
                    <a:pt x="5213794" y="3276676"/>
                  </a:cubicBezTo>
                  <a:cubicBezTo>
                    <a:pt x="5529275" y="2231605"/>
                    <a:pt x="4775428" y="938580"/>
                    <a:pt x="3792664" y="249301"/>
                  </a:cubicBezTo>
                  <a:cubicBezTo>
                    <a:pt x="3449142" y="439267"/>
                    <a:pt x="3057118" y="462724"/>
                    <a:pt x="2711119" y="344957"/>
                  </a:cubicBezTo>
                  <a:cubicBezTo>
                    <a:pt x="2711081" y="344944"/>
                    <a:pt x="2711043" y="344932"/>
                    <a:pt x="2711005" y="344919"/>
                  </a:cubicBezTo>
                  <a:cubicBezTo>
                    <a:pt x="1666062" y="0"/>
                    <a:pt x="668870" y="567182"/>
                    <a:pt x="50939" y="1097140"/>
                  </a:cubicBezTo>
                  <a:cubicBezTo>
                    <a:pt x="27927" y="1117980"/>
                    <a:pt x="0" y="1140968"/>
                    <a:pt x="0" y="1140968"/>
                  </a:cubicBezTo>
                  <a:cubicBezTo>
                    <a:pt x="11455" y="1141387"/>
                    <a:pt x="289623" y="1187094"/>
                    <a:pt x="419544" y="1226299"/>
                  </a:cubicBezTo>
                  <a:cubicBezTo>
                    <a:pt x="1204137" y="1463154"/>
                    <a:pt x="2351341" y="2046592"/>
                    <a:pt x="2594444" y="3217087"/>
                  </a:cubicBezTo>
                  <a:cubicBezTo>
                    <a:pt x="2594444" y="3217125"/>
                    <a:pt x="2594457" y="3217176"/>
                    <a:pt x="2594457" y="3217202"/>
                  </a:cubicBezTo>
                  <a:cubicBezTo>
                    <a:pt x="2666974" y="3583393"/>
                    <a:pt x="2891053" y="3917619"/>
                    <a:pt x="3239731" y="4118940"/>
                  </a:cubicBezTo>
                  <a:cubicBezTo>
                    <a:pt x="3881424" y="4489424"/>
                    <a:pt x="4701908" y="4269536"/>
                    <a:pt x="5072367" y="3627882"/>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0" name="Dark circle"/>
            <p:cNvSpPr/>
            <p:nvPr/>
          </p:nvSpPr>
          <p:spPr>
            <a:xfrm>
              <a:off x="14783584" y="7750716"/>
              <a:ext cx="2483168" cy="2483154"/>
            </a:xfrm>
            <a:custGeom>
              <a:avLst/>
              <a:gdLst/>
              <a:ahLst/>
              <a:cxnLst/>
              <a:rect l="0" t="0" r="0" b="0"/>
              <a:pathLst>
                <a:path w="2483167" h="2483154">
                  <a:moveTo>
                    <a:pt x="1785099" y="300164"/>
                  </a:moveTo>
                  <a:cubicBezTo>
                    <a:pt x="2305011" y="600341"/>
                    <a:pt x="2483167" y="1265174"/>
                    <a:pt x="2182990" y="1785099"/>
                  </a:cubicBezTo>
                  <a:cubicBezTo>
                    <a:pt x="1882813" y="2305011"/>
                    <a:pt x="1217968" y="2483154"/>
                    <a:pt x="698055" y="2182977"/>
                  </a:cubicBezTo>
                  <a:cubicBezTo>
                    <a:pt x="178155" y="1882813"/>
                    <a:pt x="0" y="1217980"/>
                    <a:pt x="300177" y="698055"/>
                  </a:cubicBezTo>
                  <a:cubicBezTo>
                    <a:pt x="600354" y="178142"/>
                    <a:pt x="1265186" y="0"/>
                    <a:pt x="1785099" y="300164"/>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grpSp>
      <p:grpSp>
        <p:nvGrpSpPr>
          <p:cNvPr id="31" name="Part B"/>
          <p:cNvGrpSpPr/>
          <p:nvPr/>
        </p:nvGrpSpPr>
        <p:grpSpPr>
          <a:xfrm>
            <a:off x="11567986" y="3244140"/>
            <a:ext cx="5222850" cy="4243171"/>
            <a:chOff x="11567986" y="3244140"/>
            <a:chExt cx="5222850" cy="4243171"/>
          </a:xfrm>
        </p:grpSpPr>
        <p:sp>
          <p:nvSpPr>
            <p:cNvPr id="11" name="Spiral shape"/>
            <p:cNvSpPr/>
            <p:nvPr/>
          </p:nvSpPr>
          <p:spPr>
            <a:xfrm>
              <a:off x="11567986" y="3244140"/>
              <a:ext cx="5222850" cy="4243171"/>
            </a:xfrm>
            <a:custGeom>
              <a:avLst/>
              <a:gdLst/>
              <a:ahLst/>
              <a:cxnLst/>
              <a:rect l="0" t="0" r="0" b="0"/>
              <a:pathLst>
                <a:path w="5222849" h="4243171">
                  <a:moveTo>
                    <a:pt x="4852390" y="1093825"/>
                  </a:moveTo>
                  <a:cubicBezTo>
                    <a:pt x="4787328" y="981125"/>
                    <a:pt x="4708347" y="881507"/>
                    <a:pt x="4618939" y="795769"/>
                  </a:cubicBezTo>
                  <a:lnTo>
                    <a:pt x="4618939" y="795743"/>
                  </a:lnTo>
                  <a:cubicBezTo>
                    <a:pt x="3871620" y="0"/>
                    <a:pt x="2374912" y="6337"/>
                    <a:pt x="1286586" y="512787"/>
                  </a:cubicBezTo>
                  <a:cubicBezTo>
                    <a:pt x="1279359" y="905268"/>
                    <a:pt x="1103655" y="1256512"/>
                    <a:pt x="828662" y="1497266"/>
                  </a:cubicBezTo>
                  <a:cubicBezTo>
                    <a:pt x="828649" y="1497291"/>
                    <a:pt x="828611" y="1497317"/>
                    <a:pt x="828573" y="1497342"/>
                  </a:cubicBezTo>
                  <a:cubicBezTo>
                    <a:pt x="7404" y="2229827"/>
                    <a:pt x="0" y="3377018"/>
                    <a:pt x="149986" y="4177131"/>
                  </a:cubicBezTo>
                  <a:cubicBezTo>
                    <a:pt x="156527" y="4207497"/>
                    <a:pt x="162471" y="4243171"/>
                    <a:pt x="162471" y="4243171"/>
                  </a:cubicBezTo>
                  <a:cubicBezTo>
                    <a:pt x="168554" y="4233468"/>
                    <a:pt x="347230" y="4015409"/>
                    <a:pt x="446150" y="3922496"/>
                  </a:cubicBezTo>
                  <a:cubicBezTo>
                    <a:pt x="1043558" y="3361448"/>
                    <a:pt x="2122436" y="2659659"/>
                    <a:pt x="3257677" y="3034372"/>
                  </a:cubicBezTo>
                  <a:cubicBezTo>
                    <a:pt x="3257702" y="3034398"/>
                    <a:pt x="3257740" y="3034411"/>
                    <a:pt x="3257765" y="3034423"/>
                  </a:cubicBezTo>
                  <a:cubicBezTo>
                    <a:pt x="3611168" y="3154718"/>
                    <a:pt x="4012653" y="3127768"/>
                    <a:pt x="4361345" y="2926461"/>
                  </a:cubicBezTo>
                  <a:cubicBezTo>
                    <a:pt x="5003025" y="2555989"/>
                    <a:pt x="5222849" y="1735480"/>
                    <a:pt x="4852390" y="1093825"/>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2" name="Dark circle"/>
            <p:cNvSpPr/>
            <p:nvPr/>
          </p:nvSpPr>
          <p:spPr>
            <a:xfrm>
              <a:off x="14016950" y="3767181"/>
              <a:ext cx="2483168" cy="2483143"/>
            </a:xfrm>
            <a:custGeom>
              <a:avLst/>
              <a:gdLst/>
              <a:ahLst/>
              <a:cxnLst/>
              <a:rect l="0" t="0" r="0" b="0"/>
              <a:pathLst>
                <a:path w="2483167" h="2483142">
                  <a:moveTo>
                    <a:pt x="698055" y="300164"/>
                  </a:moveTo>
                  <a:cubicBezTo>
                    <a:pt x="1217968" y="0"/>
                    <a:pt x="1882813" y="178130"/>
                    <a:pt x="2182990" y="698042"/>
                  </a:cubicBezTo>
                  <a:cubicBezTo>
                    <a:pt x="2483167" y="1217968"/>
                    <a:pt x="2304999" y="1882813"/>
                    <a:pt x="1785099" y="2182977"/>
                  </a:cubicBezTo>
                  <a:cubicBezTo>
                    <a:pt x="1265186" y="2483142"/>
                    <a:pt x="600354" y="2304999"/>
                    <a:pt x="300177" y="1785086"/>
                  </a:cubicBezTo>
                  <a:cubicBezTo>
                    <a:pt x="0" y="1265174"/>
                    <a:pt x="178142" y="600328"/>
                    <a:pt x="698055" y="300164"/>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grpSp>
      <p:grpSp>
        <p:nvGrpSpPr>
          <p:cNvPr id="30" name="Part A"/>
          <p:cNvGrpSpPr/>
          <p:nvPr/>
        </p:nvGrpSpPr>
        <p:grpSpPr>
          <a:xfrm>
            <a:off x="9139280" y="2339322"/>
            <a:ext cx="3627679" cy="5636272"/>
            <a:chOff x="9139280" y="2339322"/>
            <a:chExt cx="3627679" cy="5636272"/>
          </a:xfrm>
        </p:grpSpPr>
        <p:sp>
          <p:nvSpPr>
            <p:cNvPr id="13" name="Spiral shape"/>
            <p:cNvSpPr/>
            <p:nvPr/>
          </p:nvSpPr>
          <p:spPr>
            <a:xfrm>
              <a:off x="9139280" y="2339322"/>
              <a:ext cx="3627679" cy="5636272"/>
            </a:xfrm>
            <a:custGeom>
              <a:avLst/>
              <a:gdLst/>
              <a:ahLst/>
              <a:cxnLst/>
              <a:rect l="0" t="0" r="0" b="0"/>
              <a:pathLst>
                <a:path w="3627678" h="5636272">
                  <a:moveTo>
                    <a:pt x="2286088" y="0"/>
                  </a:moveTo>
                  <a:cubicBezTo>
                    <a:pt x="2155964" y="0"/>
                    <a:pt x="2030209" y="18592"/>
                    <a:pt x="1911235" y="53149"/>
                  </a:cubicBezTo>
                  <a:lnTo>
                    <a:pt x="1911222" y="53149"/>
                  </a:lnTo>
                  <a:cubicBezTo>
                    <a:pt x="848436" y="302463"/>
                    <a:pt x="105562" y="1601800"/>
                    <a:pt x="0" y="2797543"/>
                  </a:cubicBezTo>
                  <a:cubicBezTo>
                    <a:pt x="336270" y="3000057"/>
                    <a:pt x="552615" y="3327844"/>
                    <a:pt x="623620" y="3686365"/>
                  </a:cubicBezTo>
                  <a:cubicBezTo>
                    <a:pt x="623620" y="3686403"/>
                    <a:pt x="623633" y="3686441"/>
                    <a:pt x="623646" y="3686479"/>
                  </a:cubicBezTo>
                  <a:cubicBezTo>
                    <a:pt x="847407" y="4763897"/>
                    <a:pt x="1837194" y="5343906"/>
                    <a:pt x="2605112" y="5614047"/>
                  </a:cubicBezTo>
                  <a:cubicBezTo>
                    <a:pt x="2634678" y="5623572"/>
                    <a:pt x="2668536" y="5636272"/>
                    <a:pt x="2668536" y="5636272"/>
                  </a:cubicBezTo>
                  <a:cubicBezTo>
                    <a:pt x="2663177" y="5626150"/>
                    <a:pt x="2563672" y="5362384"/>
                    <a:pt x="2532684" y="5230266"/>
                  </a:cubicBezTo>
                  <a:cubicBezTo>
                    <a:pt x="2345499" y="4432350"/>
                    <a:pt x="2277173" y="3147123"/>
                    <a:pt x="3169297" y="2351354"/>
                  </a:cubicBezTo>
                  <a:cubicBezTo>
                    <a:pt x="3169335" y="2351328"/>
                    <a:pt x="3169361" y="2351303"/>
                    <a:pt x="3169386" y="2351278"/>
                  </a:cubicBezTo>
                  <a:cubicBezTo>
                    <a:pt x="3450259" y="2105367"/>
                    <a:pt x="3627678" y="1744205"/>
                    <a:pt x="3627678" y="1341577"/>
                  </a:cubicBezTo>
                  <a:cubicBezTo>
                    <a:pt x="3627678" y="600633"/>
                    <a:pt x="3027019" y="0"/>
                    <a:pt x="2286088"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4" name="Dark circle"/>
            <p:cNvSpPr/>
            <p:nvPr/>
          </p:nvSpPr>
          <p:spPr>
            <a:xfrm>
              <a:off x="10338316" y="2593864"/>
              <a:ext cx="2174088" cy="2174075"/>
            </a:xfrm>
            <a:custGeom>
              <a:avLst/>
              <a:gdLst/>
              <a:ahLst/>
              <a:cxnLst/>
              <a:rect l="0" t="0" r="0" b="0"/>
              <a:pathLst>
                <a:path w="2174087" h="2174074">
                  <a:moveTo>
                    <a:pt x="0" y="1087043"/>
                  </a:moveTo>
                  <a:cubicBezTo>
                    <a:pt x="0" y="486702"/>
                    <a:pt x="486689" y="0"/>
                    <a:pt x="1087056" y="0"/>
                  </a:cubicBezTo>
                  <a:cubicBezTo>
                    <a:pt x="1687398" y="0"/>
                    <a:pt x="2174087" y="486702"/>
                    <a:pt x="2174087" y="1087043"/>
                  </a:cubicBezTo>
                  <a:cubicBezTo>
                    <a:pt x="2174087" y="1687385"/>
                    <a:pt x="1687398" y="2174074"/>
                    <a:pt x="1087056" y="2174074"/>
                  </a:cubicBezTo>
                  <a:cubicBezTo>
                    <a:pt x="486689" y="2174074"/>
                    <a:pt x="0" y="1687385"/>
                    <a:pt x="0" y="1087043"/>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26" name="Title"/>
          <p:cNvGrpSpPr/>
          <p:nvPr/>
        </p:nvGrpSpPr>
        <p:grpSpPr>
          <a:xfrm>
            <a:off x="9204960" y="466449"/>
            <a:ext cx="5974079" cy="1016000"/>
            <a:chOff x="9846548" y="656949"/>
            <a:chExt cx="4690909" cy="1016000"/>
          </a:xfrm>
        </p:grpSpPr>
        <p:sp>
          <p:nvSpPr>
            <p:cNvPr id="27" name="Frame"/>
            <p:cNvSpPr/>
            <p:nvPr/>
          </p:nvSpPr>
          <p:spPr>
            <a:xfrm>
              <a:off x="10022766" y="656949"/>
              <a:ext cx="2084004" cy="1016000"/>
            </a:xfrm>
            <a:prstGeom prst="rect">
              <a:avLst/>
            </a:prstGeom>
            <a:solidFill>
              <a:schemeClr val="accent3"/>
            </a:solidFill>
            <a:ln w="12700" cap="flat" cmpd="sng">
              <a:noFill/>
              <a:prstDash val="solid"/>
              <a:miter lim="800000"/>
            </a:ln>
          </p:spPr>
          <p:txBody>
            <a:bodyPr wrap="square" anchor="ctr">
              <a:spAutoFit/>
            </a:bodyPr>
            <a:lstStyle/>
            <a:p>
              <a:pPr algn="ctr"/>
              <a:endParaRPr lang="en-US"/>
            </a:p>
          </p:txBody>
        </p:sp>
        <p:sp>
          <p:nvSpPr>
            <p:cNvPr id="28" name="Title">
              <a:extLst>
                <a:ext uri="{FF2B5EF4-FFF2-40B4-BE49-F238E27FC236}">
                  <a16:creationId xmlns:a16="http://schemas.microsoft.com/office/drawing/2014/main" id="{BC3C520E-2136-184D-851C-BA07DF1FD009}"/>
                </a:ext>
              </a:extLst>
            </p:cNvPr>
            <p:cNvSpPr txBox="1"/>
            <p:nvPr/>
          </p:nvSpPr>
          <p:spPr>
            <a:xfrm>
              <a:off x="9846548" y="656949"/>
              <a:ext cx="469090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Spiral</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23" name="Text B">
            <a:extLst>
              <a:ext uri="{FF2B5EF4-FFF2-40B4-BE49-F238E27FC236}">
                <a16:creationId xmlns:a16="http://schemas.microsoft.com/office/drawing/2014/main" id="{5E5788B8-6ABF-714D-B9BA-51486411F1DF}"/>
              </a:ext>
            </a:extLst>
          </p:cNvPr>
          <p:cNvGrpSpPr/>
          <p:nvPr/>
        </p:nvGrpSpPr>
        <p:grpSpPr>
          <a:xfrm>
            <a:off x="16098345" y="1681616"/>
            <a:ext cx="3312539" cy="1824496"/>
            <a:chOff x="5851339" y="1829875"/>
            <a:chExt cx="1491268" cy="246384"/>
          </a:xfrm>
        </p:grpSpPr>
        <p:sp>
          <p:nvSpPr>
            <p:cNvPr id="24" name="TextBox 23">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25" name="TextBox 24">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2"/>
                  </a:solidFill>
                  <a:latin typeface="+mj-lt"/>
                  <a:ea typeface="Roboto Condensed" panose="02000000000000000000" pitchFamily="2" charset="0"/>
                </a:rPr>
                <a:t>OPTION</a:t>
              </a:r>
              <a:endParaRPr lang="ru-RU" sz="2400" b="1" dirty="0">
                <a:solidFill>
                  <a:schemeClr val="accent2"/>
                </a:solidFill>
                <a:latin typeface="+mj-lt"/>
                <a:ea typeface="Roboto Condensed" panose="02000000000000000000" pitchFamily="2" charset="0"/>
              </a:endParaRPr>
            </a:p>
          </p:txBody>
        </p:sp>
        <p:sp>
          <p:nvSpPr>
            <p:cNvPr id="29" name="TextBox 28">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DOLOR SIT AMET</a:t>
              </a:r>
              <a:endParaRPr lang="ru-RU" sz="2400" dirty="0">
                <a:latin typeface="+mj-lt"/>
                <a:ea typeface="Roboto Condensed" panose="02000000000000000000" pitchFamily="2" charset="0"/>
              </a:endParaRPr>
            </a:p>
          </p:txBody>
        </p:sp>
      </p:grpSp>
      <p:grpSp>
        <p:nvGrpSpPr>
          <p:cNvPr id="48" name="Text C">
            <a:extLst>
              <a:ext uri="{FF2B5EF4-FFF2-40B4-BE49-F238E27FC236}">
                <a16:creationId xmlns:a16="http://schemas.microsoft.com/office/drawing/2014/main" id="{5E5788B8-6ABF-714D-B9BA-51486411F1DF}"/>
              </a:ext>
            </a:extLst>
          </p:cNvPr>
          <p:cNvGrpSpPr/>
          <p:nvPr/>
        </p:nvGrpSpPr>
        <p:grpSpPr>
          <a:xfrm>
            <a:off x="17809967" y="6392119"/>
            <a:ext cx="3312539" cy="1824496"/>
            <a:chOff x="5851339" y="1829875"/>
            <a:chExt cx="1491268" cy="246384"/>
          </a:xfrm>
        </p:grpSpPr>
        <p:sp>
          <p:nvSpPr>
            <p:cNvPr id="49" name="TextBox 48">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50" name="TextBox 49">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3"/>
                  </a:solidFill>
                  <a:latin typeface="+mj-lt"/>
                  <a:ea typeface="Roboto Condensed" panose="02000000000000000000" pitchFamily="2" charset="0"/>
                </a:rPr>
                <a:t>OPTION</a:t>
              </a:r>
              <a:endParaRPr lang="ru-RU" sz="2400" b="1" dirty="0">
                <a:solidFill>
                  <a:schemeClr val="accent3"/>
                </a:solidFill>
                <a:latin typeface="+mj-lt"/>
                <a:ea typeface="Roboto Condensed" panose="02000000000000000000" pitchFamily="2" charset="0"/>
              </a:endParaRPr>
            </a:p>
          </p:txBody>
        </p:sp>
        <p:sp>
          <p:nvSpPr>
            <p:cNvPr id="51" name="TextBox 50">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CONSECTETUR</a:t>
              </a:r>
              <a:endParaRPr lang="ru-RU" sz="2400" dirty="0">
                <a:latin typeface="+mj-lt"/>
                <a:ea typeface="Roboto Condensed" panose="02000000000000000000" pitchFamily="2" charset="0"/>
              </a:endParaRPr>
            </a:p>
          </p:txBody>
        </p:sp>
      </p:grpSp>
      <p:grpSp>
        <p:nvGrpSpPr>
          <p:cNvPr id="52" name="Text D">
            <a:extLst>
              <a:ext uri="{FF2B5EF4-FFF2-40B4-BE49-F238E27FC236}">
                <a16:creationId xmlns:a16="http://schemas.microsoft.com/office/drawing/2014/main" id="{5E5788B8-6ABF-714D-B9BA-51486411F1DF}"/>
              </a:ext>
            </a:extLst>
          </p:cNvPr>
          <p:cNvGrpSpPr/>
          <p:nvPr/>
        </p:nvGrpSpPr>
        <p:grpSpPr>
          <a:xfrm>
            <a:off x="15453160" y="10941594"/>
            <a:ext cx="3312539" cy="1824496"/>
            <a:chOff x="5851339" y="1829875"/>
            <a:chExt cx="1491268" cy="246384"/>
          </a:xfrm>
        </p:grpSpPr>
        <p:sp>
          <p:nvSpPr>
            <p:cNvPr id="53" name="TextBox 52">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54" name="TextBox 53">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4"/>
                  </a:solidFill>
                  <a:latin typeface="+mj-lt"/>
                  <a:ea typeface="Roboto Condensed" panose="02000000000000000000" pitchFamily="2" charset="0"/>
                </a:rPr>
                <a:t>OPTION</a:t>
              </a:r>
              <a:endParaRPr lang="ru-RU" sz="2400" b="1" dirty="0">
                <a:solidFill>
                  <a:schemeClr val="accent4"/>
                </a:solidFill>
                <a:latin typeface="+mj-lt"/>
                <a:ea typeface="Roboto Condensed" panose="02000000000000000000" pitchFamily="2" charset="0"/>
              </a:endParaRPr>
            </a:p>
          </p:txBody>
        </p:sp>
        <p:sp>
          <p:nvSpPr>
            <p:cNvPr id="55" name="TextBox 54">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ADIPISCING</a:t>
              </a:r>
              <a:endParaRPr lang="ru-RU" sz="2400" dirty="0">
                <a:latin typeface="+mj-lt"/>
                <a:ea typeface="Roboto Condensed" panose="02000000000000000000" pitchFamily="2" charset="0"/>
              </a:endParaRPr>
            </a:p>
          </p:txBody>
        </p:sp>
      </p:grpSp>
      <p:grpSp>
        <p:nvGrpSpPr>
          <p:cNvPr id="56" name="Text E">
            <a:extLst>
              <a:ext uri="{FF2B5EF4-FFF2-40B4-BE49-F238E27FC236}">
                <a16:creationId xmlns:a16="http://schemas.microsoft.com/office/drawing/2014/main" id="{5E5788B8-6ABF-714D-B9BA-51486411F1DF}"/>
              </a:ext>
            </a:extLst>
          </p:cNvPr>
          <p:cNvGrpSpPr/>
          <p:nvPr/>
        </p:nvGrpSpPr>
        <p:grpSpPr>
          <a:xfrm>
            <a:off x="4061260" y="8992293"/>
            <a:ext cx="3312539" cy="1824496"/>
            <a:chOff x="5851339" y="1829875"/>
            <a:chExt cx="1491268" cy="246384"/>
          </a:xfrm>
        </p:grpSpPr>
        <p:sp>
          <p:nvSpPr>
            <p:cNvPr id="57" name="TextBox 56">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58" name="TextBox 57">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5"/>
                  </a:solidFill>
                  <a:latin typeface="+mj-lt"/>
                  <a:ea typeface="Roboto Condensed" panose="02000000000000000000" pitchFamily="2" charset="0"/>
                </a:rPr>
                <a:t>OPTION</a:t>
              </a:r>
              <a:endParaRPr lang="ru-RU" sz="2400" b="1" dirty="0">
                <a:solidFill>
                  <a:schemeClr val="accent5"/>
                </a:solidFill>
                <a:latin typeface="+mj-lt"/>
                <a:ea typeface="Roboto Condensed" panose="02000000000000000000" pitchFamily="2" charset="0"/>
              </a:endParaRPr>
            </a:p>
          </p:txBody>
        </p:sp>
        <p:sp>
          <p:nvSpPr>
            <p:cNvPr id="59" name="TextBox 58">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INCIDIDUNT</a:t>
              </a:r>
              <a:endParaRPr lang="ru-RU" sz="2400" dirty="0">
                <a:latin typeface="+mj-lt"/>
                <a:ea typeface="Roboto Condensed" panose="02000000000000000000" pitchFamily="2" charset="0"/>
              </a:endParaRPr>
            </a:p>
          </p:txBody>
        </p:sp>
      </p:grpSp>
      <p:grpSp>
        <p:nvGrpSpPr>
          <p:cNvPr id="60" name="Text F">
            <a:extLst>
              <a:ext uri="{FF2B5EF4-FFF2-40B4-BE49-F238E27FC236}">
                <a16:creationId xmlns:a16="http://schemas.microsoft.com/office/drawing/2014/main" id="{5E5788B8-6ABF-714D-B9BA-51486411F1DF}"/>
              </a:ext>
            </a:extLst>
          </p:cNvPr>
          <p:cNvGrpSpPr/>
          <p:nvPr/>
        </p:nvGrpSpPr>
        <p:grpSpPr>
          <a:xfrm>
            <a:off x="3242109" y="5067367"/>
            <a:ext cx="3312539" cy="1824504"/>
            <a:chOff x="5851339" y="1829874"/>
            <a:chExt cx="1491268" cy="246385"/>
          </a:xfrm>
        </p:grpSpPr>
        <p:sp>
          <p:nvSpPr>
            <p:cNvPr id="61" name="TextBox 60">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6"/>
                  </a:solidFill>
                  <a:latin typeface="+mj-lt"/>
                  <a:ea typeface="Roboto Condensed" panose="02000000000000000000" pitchFamily="2" charset="0"/>
                </a:rPr>
                <a:t>OPTION</a:t>
              </a:r>
              <a:endParaRPr lang="ru-RU" sz="2400" b="1" dirty="0">
                <a:solidFill>
                  <a:schemeClr val="accent6"/>
                </a:solidFill>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901177" y="1829874"/>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MAGNA ALIQUA</a:t>
              </a:r>
              <a:endParaRPr lang="ru-RU" sz="2400" dirty="0">
                <a:latin typeface="+mj-lt"/>
                <a:ea typeface="Roboto Condensed" panose="02000000000000000000" pitchFamily="2" charset="0"/>
              </a:endParaRPr>
            </a:p>
          </p:txBody>
        </p:sp>
      </p:grpSp>
      <p:grpSp>
        <p:nvGrpSpPr>
          <p:cNvPr id="64" name="Text A">
            <a:extLst>
              <a:ext uri="{FF2B5EF4-FFF2-40B4-BE49-F238E27FC236}">
                <a16:creationId xmlns:a16="http://schemas.microsoft.com/office/drawing/2014/main" id="{5E5788B8-6ABF-714D-B9BA-51486411F1DF}"/>
              </a:ext>
            </a:extLst>
          </p:cNvPr>
          <p:cNvGrpSpPr/>
          <p:nvPr/>
        </p:nvGrpSpPr>
        <p:grpSpPr>
          <a:xfrm>
            <a:off x="5936898" y="1841606"/>
            <a:ext cx="3312539" cy="1824496"/>
            <a:chOff x="5851339" y="1829875"/>
            <a:chExt cx="1491268" cy="246384"/>
          </a:xfrm>
        </p:grpSpPr>
        <p:sp>
          <p:nvSpPr>
            <p:cNvPr id="65" name="TextBox 64">
              <a:extLst>
                <a:ext uri="{FF2B5EF4-FFF2-40B4-BE49-F238E27FC236}">
                  <a16:creationId xmlns:a16="http://schemas.microsoft.com/office/drawing/2014/main" id="{61CEB760-E5E1-1141-A410-BCC8C3F191E2}"/>
                </a:ext>
              </a:extLst>
            </p:cNvPr>
            <p:cNvSpPr txBox="1"/>
            <p:nvPr/>
          </p:nvSpPr>
          <p:spPr>
            <a:xfrm>
              <a:off x="5851339" y="1947414"/>
              <a:ext cx="1491268"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5901177" y="1885339"/>
              <a:ext cx="1441430" cy="62344"/>
            </a:xfrm>
            <a:prstGeom prst="rect">
              <a:avLst/>
            </a:prstGeom>
            <a:noFill/>
          </p:spPr>
          <p:txBody>
            <a:bodyPr wrap="square" rtlCol="0">
              <a:spAutoFit/>
            </a:bodyPr>
            <a:lstStyle/>
            <a:p>
              <a:pPr algn="ctr"/>
              <a:r>
                <a:rPr lang="en" sz="2400" b="1">
                  <a:solidFill>
                    <a:schemeClr val="accent1"/>
                  </a:solidFill>
                  <a:latin typeface="+mj-lt"/>
                  <a:ea typeface="Roboto Condensed" panose="02000000000000000000" pitchFamily="2" charset="0"/>
                </a:rPr>
                <a:t>OPTION</a:t>
              </a:r>
              <a:endParaRPr lang="ru-RU" sz="2400" b="1" dirty="0">
                <a:solidFill>
                  <a:schemeClr val="accent1"/>
                </a:solidFill>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901177" y="1829875"/>
              <a:ext cx="1441430" cy="62344"/>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LOREM IPSUM</a:t>
              </a:r>
              <a:endParaRPr lang="ru-RU" sz="2400" dirty="0">
                <a:latin typeface="+mj-lt"/>
                <a:ea typeface="Roboto Condensed" panose="02000000000000000000" pitchFamily="2" charset="0"/>
              </a:endParaRPr>
            </a:p>
          </p:txBody>
        </p:sp>
      </p:grpSp>
      <p:sp>
        <p:nvSpPr>
          <p:cNvPr id="68" name="A">
            <a:extLst>
              <a:ext uri="{FF2B5EF4-FFF2-40B4-BE49-F238E27FC236}">
                <a16:creationId xmlns:a16="http://schemas.microsoft.com/office/drawing/2014/main" id="{C5CA9359-27FE-1540-8643-6AE5E9262233}"/>
              </a:ext>
            </a:extLst>
          </p:cNvPr>
          <p:cNvSpPr txBox="1"/>
          <p:nvPr/>
        </p:nvSpPr>
        <p:spPr>
          <a:xfrm>
            <a:off x="10338316" y="6563981"/>
            <a:ext cx="1537456" cy="923330"/>
          </a:xfrm>
          <a:prstGeom prst="rect">
            <a:avLst/>
          </a:prstGeom>
          <a:noFill/>
          <a:ln>
            <a:noFill/>
          </a:ln>
        </p:spPr>
        <p:txBody>
          <a:bodyPr wrap="square" rtlCol="0">
            <a:spAutoFit/>
          </a:bodyPr>
          <a:lstStyle/>
          <a:p>
            <a:pPr algn="ctr"/>
            <a:r>
              <a:rPr lang="en" sz="5400">
                <a:solidFill>
                  <a:schemeClr val="accent1">
                    <a:lumMod val="75000"/>
                  </a:schemeClr>
                </a:solidFill>
                <a:latin typeface="+mj-lt"/>
                <a:ea typeface="Roboto Condensed" panose="02000000000000000000" pitchFamily="2" charset="0"/>
              </a:rPr>
              <a:t>A</a:t>
            </a:r>
            <a:endParaRPr lang="ru-RU" sz="5400" dirty="0">
              <a:solidFill>
                <a:schemeClr val="accent1">
                  <a:lumMod val="75000"/>
                </a:schemeClr>
              </a:solidFill>
              <a:latin typeface="+mj-lt"/>
              <a:ea typeface="Roboto Condensed" panose="02000000000000000000" pitchFamily="2" charset="0"/>
            </a:endParaRPr>
          </a:p>
        </p:txBody>
      </p:sp>
      <p:sp>
        <p:nvSpPr>
          <p:cNvPr id="69" name="B">
            <a:extLst>
              <a:ext uri="{FF2B5EF4-FFF2-40B4-BE49-F238E27FC236}">
                <a16:creationId xmlns:a16="http://schemas.microsoft.com/office/drawing/2014/main" id="{C5CA9359-27FE-1540-8643-6AE5E9262233}"/>
              </a:ext>
            </a:extLst>
          </p:cNvPr>
          <p:cNvSpPr txBox="1"/>
          <p:nvPr/>
        </p:nvSpPr>
        <p:spPr>
          <a:xfrm>
            <a:off x="11425360" y="5879505"/>
            <a:ext cx="1537456" cy="923330"/>
          </a:xfrm>
          <a:prstGeom prst="rect">
            <a:avLst/>
          </a:prstGeom>
          <a:noFill/>
          <a:ln>
            <a:noFill/>
          </a:ln>
        </p:spPr>
        <p:txBody>
          <a:bodyPr wrap="square" rtlCol="0">
            <a:spAutoFit/>
          </a:bodyPr>
          <a:lstStyle/>
          <a:p>
            <a:pPr algn="ctr"/>
            <a:r>
              <a:rPr lang="en" sz="5400">
                <a:solidFill>
                  <a:schemeClr val="accent2">
                    <a:lumMod val="75000"/>
                  </a:schemeClr>
                </a:solidFill>
                <a:latin typeface="+mj-lt"/>
                <a:ea typeface="Roboto Condensed" panose="02000000000000000000" pitchFamily="2" charset="0"/>
              </a:rPr>
              <a:t>B</a:t>
            </a:r>
            <a:endParaRPr lang="ru-RU" sz="5400" dirty="0">
              <a:solidFill>
                <a:schemeClr val="accent2">
                  <a:lumMod val="75000"/>
                </a:schemeClr>
              </a:solidFill>
              <a:latin typeface="+mj-lt"/>
              <a:ea typeface="Roboto Condensed" panose="02000000000000000000" pitchFamily="2" charset="0"/>
            </a:endParaRPr>
          </a:p>
        </p:txBody>
      </p:sp>
      <p:sp>
        <p:nvSpPr>
          <p:cNvPr id="70" name="C">
            <a:extLst>
              <a:ext uri="{FF2B5EF4-FFF2-40B4-BE49-F238E27FC236}">
                <a16:creationId xmlns:a16="http://schemas.microsoft.com/office/drawing/2014/main" id="{C5CA9359-27FE-1540-8643-6AE5E9262233}"/>
              </a:ext>
            </a:extLst>
          </p:cNvPr>
          <p:cNvSpPr txBox="1"/>
          <p:nvPr/>
        </p:nvSpPr>
        <p:spPr>
          <a:xfrm>
            <a:off x="12479494" y="6563981"/>
            <a:ext cx="1537456" cy="923330"/>
          </a:xfrm>
          <a:prstGeom prst="rect">
            <a:avLst/>
          </a:prstGeom>
          <a:noFill/>
          <a:ln>
            <a:noFill/>
          </a:ln>
        </p:spPr>
        <p:txBody>
          <a:bodyPr wrap="square" rtlCol="0">
            <a:spAutoFit/>
          </a:bodyPr>
          <a:lstStyle/>
          <a:p>
            <a:pPr algn="ctr"/>
            <a:r>
              <a:rPr lang="en" sz="5400">
                <a:solidFill>
                  <a:schemeClr val="accent3">
                    <a:lumMod val="75000"/>
                  </a:schemeClr>
                </a:solidFill>
                <a:latin typeface="+mj-lt"/>
                <a:ea typeface="Roboto Condensed" panose="02000000000000000000" pitchFamily="2" charset="0"/>
              </a:rPr>
              <a:t>C</a:t>
            </a:r>
            <a:endParaRPr lang="ru-RU" sz="5400" dirty="0">
              <a:solidFill>
                <a:schemeClr val="accent3">
                  <a:lumMod val="75000"/>
                </a:schemeClr>
              </a:solidFill>
              <a:latin typeface="+mj-lt"/>
              <a:ea typeface="Roboto Condensed" panose="02000000000000000000" pitchFamily="2" charset="0"/>
            </a:endParaRPr>
          </a:p>
        </p:txBody>
      </p:sp>
      <p:sp>
        <p:nvSpPr>
          <p:cNvPr id="71" name="D">
            <a:extLst>
              <a:ext uri="{FF2B5EF4-FFF2-40B4-BE49-F238E27FC236}">
                <a16:creationId xmlns:a16="http://schemas.microsoft.com/office/drawing/2014/main" id="{C5CA9359-27FE-1540-8643-6AE5E9262233}"/>
              </a:ext>
            </a:extLst>
          </p:cNvPr>
          <p:cNvSpPr txBox="1"/>
          <p:nvPr/>
        </p:nvSpPr>
        <p:spPr>
          <a:xfrm>
            <a:off x="12508219" y="7712241"/>
            <a:ext cx="1537456" cy="923330"/>
          </a:xfrm>
          <a:prstGeom prst="rect">
            <a:avLst/>
          </a:prstGeom>
          <a:noFill/>
          <a:ln>
            <a:noFill/>
          </a:ln>
        </p:spPr>
        <p:txBody>
          <a:bodyPr wrap="square" rtlCol="0">
            <a:spAutoFit/>
          </a:bodyPr>
          <a:lstStyle/>
          <a:p>
            <a:pPr algn="ctr"/>
            <a:r>
              <a:rPr lang="en" sz="5400">
                <a:solidFill>
                  <a:schemeClr val="accent4">
                    <a:lumMod val="75000"/>
                  </a:schemeClr>
                </a:solidFill>
                <a:latin typeface="+mj-lt"/>
                <a:ea typeface="Roboto Condensed" panose="02000000000000000000" pitchFamily="2" charset="0"/>
              </a:rPr>
              <a:t>D</a:t>
            </a:r>
            <a:endParaRPr lang="ru-RU" sz="5400" dirty="0">
              <a:solidFill>
                <a:schemeClr val="accent4">
                  <a:lumMod val="75000"/>
                </a:schemeClr>
              </a:solidFill>
              <a:latin typeface="+mj-lt"/>
              <a:ea typeface="Roboto Condensed" panose="02000000000000000000" pitchFamily="2" charset="0"/>
            </a:endParaRPr>
          </a:p>
        </p:txBody>
      </p:sp>
      <p:sp>
        <p:nvSpPr>
          <p:cNvPr id="72" name="E">
            <a:extLst>
              <a:ext uri="{FF2B5EF4-FFF2-40B4-BE49-F238E27FC236}">
                <a16:creationId xmlns:a16="http://schemas.microsoft.com/office/drawing/2014/main" id="{C5CA9359-27FE-1540-8643-6AE5E9262233}"/>
              </a:ext>
            </a:extLst>
          </p:cNvPr>
          <p:cNvSpPr txBox="1"/>
          <p:nvPr/>
        </p:nvSpPr>
        <p:spPr>
          <a:xfrm>
            <a:off x="11500641" y="8479679"/>
            <a:ext cx="1537456" cy="923330"/>
          </a:xfrm>
          <a:prstGeom prst="rect">
            <a:avLst/>
          </a:prstGeom>
          <a:noFill/>
          <a:ln>
            <a:noFill/>
          </a:ln>
        </p:spPr>
        <p:txBody>
          <a:bodyPr wrap="square" rtlCol="0">
            <a:spAutoFit/>
          </a:bodyPr>
          <a:lstStyle/>
          <a:p>
            <a:pPr algn="ctr"/>
            <a:r>
              <a:rPr lang="en" sz="5400">
                <a:solidFill>
                  <a:schemeClr val="accent5">
                    <a:lumMod val="75000"/>
                  </a:schemeClr>
                </a:solidFill>
                <a:latin typeface="+mj-lt"/>
                <a:ea typeface="Roboto Condensed" panose="02000000000000000000" pitchFamily="2" charset="0"/>
              </a:rPr>
              <a:t>E</a:t>
            </a:r>
            <a:endParaRPr lang="ru-RU" sz="5400" dirty="0">
              <a:solidFill>
                <a:schemeClr val="accent5">
                  <a:lumMod val="75000"/>
                </a:schemeClr>
              </a:solidFill>
              <a:latin typeface="+mj-lt"/>
              <a:ea typeface="Roboto Condensed" panose="02000000000000000000" pitchFamily="2" charset="0"/>
            </a:endParaRPr>
          </a:p>
        </p:txBody>
      </p:sp>
      <p:sp>
        <p:nvSpPr>
          <p:cNvPr id="73" name="F">
            <a:extLst>
              <a:ext uri="{FF2B5EF4-FFF2-40B4-BE49-F238E27FC236}">
                <a16:creationId xmlns:a16="http://schemas.microsoft.com/office/drawing/2014/main" id="{C5CA9359-27FE-1540-8643-6AE5E9262233}"/>
              </a:ext>
            </a:extLst>
          </p:cNvPr>
          <p:cNvSpPr txBox="1"/>
          <p:nvPr/>
        </p:nvSpPr>
        <p:spPr>
          <a:xfrm>
            <a:off x="10334131" y="7841584"/>
            <a:ext cx="1537456" cy="923330"/>
          </a:xfrm>
          <a:prstGeom prst="rect">
            <a:avLst/>
          </a:prstGeom>
          <a:noFill/>
          <a:ln>
            <a:noFill/>
          </a:ln>
        </p:spPr>
        <p:txBody>
          <a:bodyPr wrap="square" rtlCol="0">
            <a:spAutoFit/>
          </a:bodyPr>
          <a:lstStyle/>
          <a:p>
            <a:pPr algn="ctr"/>
            <a:r>
              <a:rPr lang="en" sz="5400">
                <a:solidFill>
                  <a:schemeClr val="accent6">
                    <a:lumMod val="75000"/>
                  </a:schemeClr>
                </a:solidFill>
                <a:latin typeface="+mj-lt"/>
                <a:ea typeface="Roboto Condensed" panose="02000000000000000000" pitchFamily="2" charset="0"/>
              </a:rPr>
              <a:t>F</a:t>
            </a:r>
            <a:endParaRPr lang="ru-RU" sz="5400" dirty="0">
              <a:solidFill>
                <a:schemeClr val="accent6">
                  <a:lumMod val="75000"/>
                </a:schemeClr>
              </a:solidFill>
              <a:latin typeface="+mj-lt"/>
              <a:ea typeface="Roboto Condensed" panose="02000000000000000000" pitchFamily="2" charset="0"/>
            </a:endParaRPr>
          </a:p>
        </p:txBody>
      </p:sp>
      <p:pic>
        <p:nvPicPr>
          <p:cNvPr id="74"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829757" y="3085298"/>
            <a:ext cx="1191206" cy="1191206"/>
          </a:xfrm>
          <a:prstGeom prst="rect">
            <a:avLst/>
          </a:prstGeom>
          <a:effectLst/>
        </p:spPr>
      </p:pic>
      <p:pic>
        <p:nvPicPr>
          <p:cNvPr id="75"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662931" y="4413149"/>
            <a:ext cx="1191206" cy="1191206"/>
          </a:xfrm>
          <a:prstGeom prst="rect">
            <a:avLst/>
          </a:prstGeom>
          <a:effectLst/>
        </p:spPr>
      </p:pic>
      <p:pic>
        <p:nvPicPr>
          <p:cNvPr id="76"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429565" y="8396690"/>
            <a:ext cx="1191206" cy="1191206"/>
          </a:xfrm>
          <a:prstGeom prst="rect">
            <a:avLst/>
          </a:prstGeom>
          <a:effectLst/>
        </p:spPr>
      </p:pic>
      <p:pic>
        <p:nvPicPr>
          <p:cNvPr id="77" name="Icon D">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363028" y="11052391"/>
            <a:ext cx="1191206" cy="1191206"/>
          </a:xfrm>
          <a:prstGeom prst="rect">
            <a:avLst/>
          </a:prstGeom>
          <a:effectLst/>
        </p:spPr>
      </p:pic>
      <p:pic>
        <p:nvPicPr>
          <p:cNvPr id="78" name="Icon E">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29868" y="9724546"/>
            <a:ext cx="1191206" cy="1191206"/>
          </a:xfrm>
          <a:prstGeom prst="rect">
            <a:avLst/>
          </a:prstGeom>
          <a:effectLst/>
        </p:spPr>
      </p:pic>
      <p:pic>
        <p:nvPicPr>
          <p:cNvPr id="79" name="Icon F">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763226" y="5745567"/>
            <a:ext cx="1191206" cy="1191206"/>
          </a:xfrm>
          <a:prstGeom prst="rect">
            <a:avLst/>
          </a:prstGeom>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p:cNvSpPr/>
          <p:nvPr/>
        </p:nvSpPr>
        <p:spPr>
          <a:xfrm>
            <a:off x="14367757" y="1947132"/>
            <a:ext cx="1595095" cy="645744"/>
          </a:xfrm>
          <a:custGeom>
            <a:avLst/>
            <a:gdLst/>
            <a:ahLst/>
            <a:cxnLst/>
            <a:rect l="0" t="0" r="0" b="0"/>
            <a:pathLst>
              <a:path w="1595094" h="645744">
                <a:moveTo>
                  <a:pt x="647" y="645744"/>
                </a:moveTo>
                <a:cubicBezTo>
                  <a:pt x="444" y="641375"/>
                  <a:pt x="0" y="637108"/>
                  <a:pt x="0" y="632650"/>
                </a:cubicBezTo>
                <a:cubicBezTo>
                  <a:pt x="0" y="509117"/>
                  <a:pt x="100126" y="408914"/>
                  <a:pt x="223761" y="408914"/>
                </a:cubicBezTo>
                <a:cubicBezTo>
                  <a:pt x="239242" y="408914"/>
                  <a:pt x="254444" y="410502"/>
                  <a:pt x="269087" y="413473"/>
                </a:cubicBezTo>
                <a:cubicBezTo>
                  <a:pt x="268947" y="409930"/>
                  <a:pt x="268719" y="406463"/>
                  <a:pt x="268719" y="402882"/>
                </a:cubicBezTo>
                <a:cubicBezTo>
                  <a:pt x="268719" y="250736"/>
                  <a:pt x="392112" y="127393"/>
                  <a:pt x="544220" y="127393"/>
                </a:cubicBezTo>
                <a:cubicBezTo>
                  <a:pt x="574116" y="127393"/>
                  <a:pt x="602830" y="132156"/>
                  <a:pt x="629767" y="140919"/>
                </a:cubicBezTo>
                <a:cubicBezTo>
                  <a:pt x="686561" y="56045"/>
                  <a:pt x="783018" y="0"/>
                  <a:pt x="892822" y="0"/>
                </a:cubicBezTo>
                <a:cubicBezTo>
                  <a:pt x="1067638" y="0"/>
                  <a:pt x="1209370" y="141757"/>
                  <a:pt x="1209370" y="316610"/>
                </a:cubicBezTo>
                <a:lnTo>
                  <a:pt x="1209370" y="316661"/>
                </a:lnTo>
                <a:cubicBezTo>
                  <a:pt x="1241844" y="303441"/>
                  <a:pt x="1277378" y="296075"/>
                  <a:pt x="1314627" y="296075"/>
                </a:cubicBezTo>
                <a:cubicBezTo>
                  <a:pt x="1469491" y="296075"/>
                  <a:pt x="1595094" y="421690"/>
                  <a:pt x="1595094" y="576592"/>
                </a:cubicBezTo>
                <a:cubicBezTo>
                  <a:pt x="1595094" y="600481"/>
                  <a:pt x="1591741" y="623595"/>
                  <a:pt x="1586102" y="645744"/>
                </a:cubicBezTo>
                <a:close/>
              </a:path>
            </a:pathLst>
          </a:custGeom>
          <a:solidFill>
            <a:srgbClr val="E8E8F0"/>
          </a:solidFill>
          <a:ln w="12700" cap="flat" cmpd="sng">
            <a:noFill/>
            <a:prstDash val="solid"/>
            <a:miter lim="800000"/>
          </a:ln>
        </p:spPr>
        <p:txBody>
          <a:bodyPr anchor="ctr">
            <a:spAutoFit/>
          </a:bodyPr>
          <a:lstStyle/>
          <a:p>
            <a:pPr algn="ctr"/>
            <a:endParaRPr lang="en-US"/>
          </a:p>
        </p:txBody>
      </p:sp>
      <p:sp>
        <p:nvSpPr>
          <p:cNvPr id="4" name="Cloud"/>
          <p:cNvSpPr/>
          <p:nvPr/>
        </p:nvSpPr>
        <p:spPr>
          <a:xfrm>
            <a:off x="13757178" y="6294879"/>
            <a:ext cx="1398156" cy="543052"/>
          </a:xfrm>
          <a:custGeom>
            <a:avLst/>
            <a:gdLst/>
            <a:ahLst/>
            <a:cxnLst/>
            <a:rect l="0" t="0" r="0" b="0"/>
            <a:pathLst>
              <a:path w="1398155" h="543051">
                <a:moveTo>
                  <a:pt x="1203426" y="543051"/>
                </a:moveTo>
                <a:cubicBezTo>
                  <a:pt x="1398155" y="461302"/>
                  <a:pt x="1316189" y="220154"/>
                  <a:pt x="1131379" y="220154"/>
                </a:cubicBezTo>
                <a:cubicBezTo>
                  <a:pt x="1095882" y="220154"/>
                  <a:pt x="1061618" y="225450"/>
                  <a:pt x="1029271" y="235216"/>
                </a:cubicBezTo>
                <a:cubicBezTo>
                  <a:pt x="977150" y="97751"/>
                  <a:pt x="844296" y="0"/>
                  <a:pt x="688543" y="0"/>
                </a:cubicBezTo>
                <a:cubicBezTo>
                  <a:pt x="523024" y="0"/>
                  <a:pt x="383374" y="110401"/>
                  <a:pt x="338975" y="261531"/>
                </a:cubicBezTo>
                <a:cubicBezTo>
                  <a:pt x="303682" y="235635"/>
                  <a:pt x="260273" y="220154"/>
                  <a:pt x="213144" y="220154"/>
                </a:cubicBezTo>
                <a:cubicBezTo>
                  <a:pt x="95415" y="220154"/>
                  <a:pt x="0" y="315582"/>
                  <a:pt x="0" y="433298"/>
                </a:cubicBezTo>
                <a:cubicBezTo>
                  <a:pt x="0" y="473506"/>
                  <a:pt x="11341" y="510959"/>
                  <a:pt x="30670" y="543051"/>
                </a:cubicBezTo>
                <a:close/>
              </a:path>
            </a:pathLst>
          </a:custGeom>
          <a:solidFill>
            <a:srgbClr val="E8E8F0"/>
          </a:solidFill>
          <a:ln w="12700" cap="flat" cmpd="sng">
            <a:noFill/>
            <a:prstDash val="solid"/>
            <a:miter lim="800000"/>
          </a:ln>
        </p:spPr>
        <p:txBody>
          <a:bodyPr anchor="ctr">
            <a:spAutoFit/>
          </a:bodyPr>
          <a:lstStyle/>
          <a:p>
            <a:pPr algn="ctr"/>
            <a:endParaRPr lang="en-US"/>
          </a:p>
        </p:txBody>
      </p:sp>
      <p:grpSp>
        <p:nvGrpSpPr>
          <p:cNvPr id="72" name="Connector E, F"/>
          <p:cNvGrpSpPr/>
          <p:nvPr/>
        </p:nvGrpSpPr>
        <p:grpSpPr>
          <a:xfrm>
            <a:off x="12382503" y="3013736"/>
            <a:ext cx="3005994" cy="10702265"/>
            <a:chOff x="12382503" y="3013736"/>
            <a:chExt cx="3005994" cy="10702265"/>
          </a:xfrm>
        </p:grpSpPr>
        <p:sp>
          <p:nvSpPr>
            <p:cNvPr id="5" name="Line"/>
            <p:cNvSpPr/>
            <p:nvPr/>
          </p:nvSpPr>
          <p:spPr>
            <a:xfrm>
              <a:off x="12382503" y="5417931"/>
              <a:ext cx="2151609" cy="533540"/>
            </a:xfrm>
            <a:custGeom>
              <a:avLst/>
              <a:gdLst/>
              <a:ahLst/>
              <a:cxnLst/>
              <a:rect l="0" t="0" r="0" b="0"/>
              <a:pathLst>
                <a:path w="2151608" h="533539">
                  <a:moveTo>
                    <a:pt x="2151608" y="0"/>
                  </a:moveTo>
                  <a:lnTo>
                    <a:pt x="533539" y="0"/>
                  </a:lnTo>
                  <a:cubicBezTo>
                    <a:pt x="238874" y="0"/>
                    <a:pt x="0" y="238886"/>
                    <a:pt x="0" y="533539"/>
                  </a:cubicBezTo>
                </a:path>
              </a:pathLst>
            </a:custGeom>
            <a:noFill/>
            <a:ln w="177800" cap="flat" cmpd="sng">
              <a:solidFill>
                <a:schemeClr val="accent5">
                  <a:lumMod val="40000"/>
                  <a:lumOff val="60000"/>
                </a:schemeClr>
              </a:solidFill>
              <a:prstDash val="solid"/>
              <a:miter lim="800000"/>
            </a:ln>
          </p:spPr>
          <p:txBody>
            <a:bodyPr anchor="ctr">
              <a:spAutoFit/>
            </a:bodyPr>
            <a:lstStyle/>
            <a:p>
              <a:pPr algn="ctr"/>
              <a:endParaRPr lang="en-US"/>
            </a:p>
          </p:txBody>
        </p:sp>
        <p:sp>
          <p:nvSpPr>
            <p:cNvPr id="6" name="Line"/>
            <p:cNvSpPr/>
            <p:nvPr/>
          </p:nvSpPr>
          <p:spPr>
            <a:xfrm>
              <a:off x="12382508" y="3013736"/>
              <a:ext cx="3005989" cy="10702265"/>
            </a:xfrm>
            <a:custGeom>
              <a:avLst/>
              <a:gdLst/>
              <a:ahLst/>
              <a:cxnLst/>
              <a:rect l="0" t="0" r="0" b="0"/>
              <a:pathLst>
                <a:path w="3005988" h="10702264">
                  <a:moveTo>
                    <a:pt x="3005988" y="0"/>
                  </a:moveTo>
                  <a:lnTo>
                    <a:pt x="533526" y="0"/>
                  </a:lnTo>
                  <a:cubicBezTo>
                    <a:pt x="238861" y="0"/>
                    <a:pt x="0" y="238874"/>
                    <a:pt x="0" y="533539"/>
                  </a:cubicBezTo>
                  <a:lnTo>
                    <a:pt x="0" y="10702264"/>
                  </a:lnTo>
                </a:path>
              </a:pathLst>
            </a:custGeom>
            <a:noFill/>
            <a:ln w="177800" cap="flat" cmpd="sng">
              <a:solidFill>
                <a:schemeClr val="accent2">
                  <a:lumMod val="40000"/>
                  <a:lumOff val="60000"/>
                </a:schemeClr>
              </a:solidFill>
              <a:prstDash val="solid"/>
              <a:miter lim="800000"/>
            </a:ln>
          </p:spPr>
          <p:txBody>
            <a:bodyPr anchor="ctr">
              <a:spAutoFit/>
            </a:bodyPr>
            <a:lstStyle/>
            <a:p>
              <a:pPr algn="ctr"/>
              <a:endParaRPr lang="en-US"/>
            </a:p>
          </p:txBody>
        </p:sp>
      </p:grpSp>
      <p:sp>
        <p:nvSpPr>
          <p:cNvPr id="7" name="Connector G"/>
          <p:cNvSpPr/>
          <p:nvPr/>
        </p:nvSpPr>
        <p:spPr>
          <a:xfrm>
            <a:off x="12761930" y="8029808"/>
            <a:ext cx="2236775" cy="5684596"/>
          </a:xfrm>
          <a:custGeom>
            <a:avLst/>
            <a:gdLst/>
            <a:ahLst/>
            <a:cxnLst/>
            <a:rect l="0" t="0" r="0" b="0"/>
            <a:pathLst>
              <a:path w="2236774" h="5684596">
                <a:moveTo>
                  <a:pt x="2236774" y="0"/>
                </a:moveTo>
                <a:lnTo>
                  <a:pt x="533539" y="0"/>
                </a:lnTo>
                <a:cubicBezTo>
                  <a:pt x="238874" y="0"/>
                  <a:pt x="0" y="238887"/>
                  <a:pt x="0" y="533539"/>
                </a:cubicBezTo>
                <a:lnTo>
                  <a:pt x="0" y="5684596"/>
                </a:lnTo>
              </a:path>
            </a:pathLst>
          </a:custGeom>
          <a:noFill/>
          <a:ln w="177800" cap="flat" cmpd="sng">
            <a:solidFill>
              <a:schemeClr val="accent1">
                <a:lumMod val="40000"/>
                <a:lumOff val="60000"/>
              </a:schemeClr>
            </a:solidFill>
            <a:prstDash val="solid"/>
            <a:miter lim="800000"/>
          </a:ln>
        </p:spPr>
        <p:txBody>
          <a:bodyPr anchor="ctr">
            <a:spAutoFit/>
          </a:bodyPr>
          <a:lstStyle/>
          <a:p>
            <a:pPr algn="ctr"/>
            <a:endParaRPr lang="en-US"/>
          </a:p>
        </p:txBody>
      </p:sp>
      <p:sp>
        <p:nvSpPr>
          <p:cNvPr id="8" name="Connector H"/>
          <p:cNvSpPr/>
          <p:nvPr/>
        </p:nvSpPr>
        <p:spPr>
          <a:xfrm>
            <a:off x="13144501" y="10434003"/>
            <a:ext cx="1070127" cy="3281998"/>
          </a:xfrm>
          <a:custGeom>
            <a:avLst/>
            <a:gdLst/>
            <a:ahLst/>
            <a:cxnLst/>
            <a:rect l="0" t="0" r="0" b="0"/>
            <a:pathLst>
              <a:path w="1070127" h="3281997">
                <a:moveTo>
                  <a:pt x="1070127" y="0"/>
                </a:moveTo>
                <a:lnTo>
                  <a:pt x="533539" y="0"/>
                </a:lnTo>
                <a:cubicBezTo>
                  <a:pt x="238874" y="0"/>
                  <a:pt x="0" y="238874"/>
                  <a:pt x="0" y="533539"/>
                </a:cubicBezTo>
                <a:lnTo>
                  <a:pt x="0" y="3281997"/>
                </a:lnTo>
              </a:path>
            </a:pathLst>
          </a:custGeom>
          <a:noFill/>
          <a:ln w="177800" cap="flat" cmpd="sng">
            <a:solidFill>
              <a:schemeClr val="accent4">
                <a:lumMod val="40000"/>
                <a:lumOff val="60000"/>
              </a:schemeClr>
            </a:solidFill>
            <a:prstDash val="solid"/>
            <a:miter lim="800000"/>
          </a:ln>
        </p:spPr>
        <p:txBody>
          <a:bodyPr anchor="ctr">
            <a:spAutoFit/>
          </a:bodyPr>
          <a:lstStyle/>
          <a:p>
            <a:pPr algn="ctr"/>
            <a:endParaRPr lang="en-US"/>
          </a:p>
        </p:txBody>
      </p:sp>
      <p:grpSp>
        <p:nvGrpSpPr>
          <p:cNvPr id="70" name="Shape H"/>
          <p:cNvGrpSpPr/>
          <p:nvPr/>
        </p:nvGrpSpPr>
        <p:grpSpPr>
          <a:xfrm>
            <a:off x="14214635" y="9511275"/>
            <a:ext cx="2001037" cy="2001024"/>
            <a:chOff x="14214635" y="9511275"/>
            <a:chExt cx="2001037" cy="2001024"/>
          </a:xfrm>
        </p:grpSpPr>
        <p:sp>
          <p:nvSpPr>
            <p:cNvPr id="10" name="Shadow"/>
            <p:cNvSpPr/>
            <p:nvPr/>
          </p:nvSpPr>
          <p:spPr>
            <a:xfrm>
              <a:off x="14370197" y="9666837"/>
              <a:ext cx="1845475" cy="1845462"/>
            </a:xfrm>
            <a:custGeom>
              <a:avLst/>
              <a:gdLst/>
              <a:ahLst/>
              <a:cxnLst/>
              <a:rect l="0" t="0" r="0" b="0"/>
              <a:pathLst>
                <a:path w="1845475" h="1845462">
                  <a:moveTo>
                    <a:pt x="1845475" y="1591462"/>
                  </a:moveTo>
                  <a:cubicBezTo>
                    <a:pt x="1845475" y="1731162"/>
                    <a:pt x="1731175" y="1845462"/>
                    <a:pt x="1591475" y="1845462"/>
                  </a:cubicBezTo>
                  <a:lnTo>
                    <a:pt x="254000" y="1845462"/>
                  </a:lnTo>
                  <a:cubicBezTo>
                    <a:pt x="114300" y="1845462"/>
                    <a:pt x="0" y="1731162"/>
                    <a:pt x="0" y="1591462"/>
                  </a:cubicBezTo>
                  <a:lnTo>
                    <a:pt x="0" y="254000"/>
                  </a:lnTo>
                  <a:cubicBezTo>
                    <a:pt x="0" y="114300"/>
                    <a:pt x="114300" y="0"/>
                    <a:pt x="254000" y="0"/>
                  </a:cubicBezTo>
                  <a:lnTo>
                    <a:pt x="1591475" y="0"/>
                  </a:lnTo>
                  <a:cubicBezTo>
                    <a:pt x="1731175" y="0"/>
                    <a:pt x="1845475" y="114300"/>
                    <a:pt x="1845475" y="254000"/>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14" name="Rectangle"/>
            <p:cNvSpPr/>
            <p:nvPr/>
          </p:nvSpPr>
          <p:spPr>
            <a:xfrm>
              <a:off x="14214635" y="9511275"/>
              <a:ext cx="1845475" cy="1845462"/>
            </a:xfrm>
            <a:custGeom>
              <a:avLst/>
              <a:gdLst/>
              <a:ahLst/>
              <a:cxnLst/>
              <a:rect l="0" t="0" r="0" b="0"/>
              <a:pathLst>
                <a:path w="1845475" h="1845462">
                  <a:moveTo>
                    <a:pt x="1845475" y="1591462"/>
                  </a:moveTo>
                  <a:cubicBezTo>
                    <a:pt x="1845475" y="1731162"/>
                    <a:pt x="1731175" y="1845462"/>
                    <a:pt x="1591475" y="1845462"/>
                  </a:cubicBezTo>
                  <a:lnTo>
                    <a:pt x="253999" y="1845462"/>
                  </a:lnTo>
                  <a:cubicBezTo>
                    <a:pt x="114300" y="1845462"/>
                    <a:pt x="0" y="1731162"/>
                    <a:pt x="0" y="1591462"/>
                  </a:cubicBezTo>
                  <a:lnTo>
                    <a:pt x="0" y="254000"/>
                  </a:lnTo>
                  <a:cubicBezTo>
                    <a:pt x="0" y="114300"/>
                    <a:pt x="114300" y="0"/>
                    <a:pt x="253999" y="0"/>
                  </a:cubicBezTo>
                  <a:lnTo>
                    <a:pt x="1591475" y="0"/>
                  </a:lnTo>
                  <a:cubicBezTo>
                    <a:pt x="1731175" y="0"/>
                    <a:pt x="1845475" y="114300"/>
                    <a:pt x="1845475" y="254000"/>
                  </a:cubicBezTo>
                  <a:close/>
                </a:path>
              </a:pathLst>
            </a:custGeom>
            <a:solidFill>
              <a:schemeClr val="accent5"/>
            </a:solidFill>
            <a:ln w="12700" cap="flat" cmpd="sng">
              <a:noFill/>
              <a:prstDash val="solid"/>
              <a:miter lim="800000"/>
            </a:ln>
          </p:spPr>
          <p:txBody>
            <a:bodyPr anchor="ctr">
              <a:spAutoFit/>
            </a:bodyPr>
            <a:lstStyle/>
            <a:p>
              <a:pPr algn="ctr"/>
              <a:endParaRPr lang="en-US"/>
            </a:p>
          </p:txBody>
        </p:sp>
      </p:grpSp>
      <p:grpSp>
        <p:nvGrpSpPr>
          <p:cNvPr id="69" name="Shape G"/>
          <p:cNvGrpSpPr/>
          <p:nvPr/>
        </p:nvGrpSpPr>
        <p:grpSpPr>
          <a:xfrm>
            <a:off x="14998705" y="7107074"/>
            <a:ext cx="2390762" cy="2001038"/>
            <a:chOff x="14998705" y="7107074"/>
            <a:chExt cx="2390762" cy="2001038"/>
          </a:xfrm>
        </p:grpSpPr>
        <p:sp>
          <p:nvSpPr>
            <p:cNvPr id="11" name="Shadow"/>
            <p:cNvSpPr/>
            <p:nvPr/>
          </p:nvSpPr>
          <p:spPr>
            <a:xfrm>
              <a:off x="15154267" y="7262637"/>
              <a:ext cx="2235200" cy="1845475"/>
            </a:xfrm>
            <a:custGeom>
              <a:avLst/>
              <a:gdLst/>
              <a:ahLst/>
              <a:cxnLst/>
              <a:rect l="0" t="0" r="0" b="0"/>
              <a:pathLst>
                <a:path w="2235200" h="1845475">
                  <a:moveTo>
                    <a:pt x="2235200" y="254000"/>
                  </a:moveTo>
                  <a:cubicBezTo>
                    <a:pt x="2235200" y="114300"/>
                    <a:pt x="2120900" y="0"/>
                    <a:pt x="1981200" y="0"/>
                  </a:cubicBezTo>
                  <a:lnTo>
                    <a:pt x="254000" y="0"/>
                  </a:lnTo>
                  <a:cubicBezTo>
                    <a:pt x="114300" y="0"/>
                    <a:pt x="0" y="114300"/>
                    <a:pt x="0" y="254000"/>
                  </a:cubicBezTo>
                  <a:lnTo>
                    <a:pt x="0" y="1591475"/>
                  </a:lnTo>
                  <a:cubicBezTo>
                    <a:pt x="0" y="1731175"/>
                    <a:pt x="114300" y="1845475"/>
                    <a:pt x="254000" y="1845475"/>
                  </a:cubicBezTo>
                  <a:lnTo>
                    <a:pt x="1981200" y="1845475"/>
                  </a:lnTo>
                  <a:cubicBezTo>
                    <a:pt x="2120900" y="1845475"/>
                    <a:pt x="2235200" y="1731175"/>
                    <a:pt x="2235200" y="1591475"/>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15" name="Rectangle"/>
            <p:cNvSpPr/>
            <p:nvPr/>
          </p:nvSpPr>
          <p:spPr>
            <a:xfrm>
              <a:off x="14998705" y="7107074"/>
              <a:ext cx="2235200" cy="1845476"/>
            </a:xfrm>
            <a:custGeom>
              <a:avLst/>
              <a:gdLst/>
              <a:ahLst/>
              <a:cxnLst/>
              <a:rect l="0" t="0" r="0" b="0"/>
              <a:pathLst>
                <a:path w="2235200" h="1845475">
                  <a:moveTo>
                    <a:pt x="2235200" y="254000"/>
                  </a:moveTo>
                  <a:cubicBezTo>
                    <a:pt x="2235200" y="114300"/>
                    <a:pt x="2120900" y="0"/>
                    <a:pt x="1981200" y="0"/>
                  </a:cubicBezTo>
                  <a:lnTo>
                    <a:pt x="254000" y="0"/>
                  </a:lnTo>
                  <a:cubicBezTo>
                    <a:pt x="114300" y="0"/>
                    <a:pt x="0" y="114300"/>
                    <a:pt x="0" y="254000"/>
                  </a:cubicBezTo>
                  <a:lnTo>
                    <a:pt x="0" y="1591475"/>
                  </a:lnTo>
                  <a:cubicBezTo>
                    <a:pt x="0" y="1731175"/>
                    <a:pt x="114300" y="1845475"/>
                    <a:pt x="254000" y="1845475"/>
                  </a:cubicBezTo>
                  <a:lnTo>
                    <a:pt x="1981200" y="1845475"/>
                  </a:lnTo>
                  <a:cubicBezTo>
                    <a:pt x="2120900" y="1845475"/>
                    <a:pt x="2235200" y="1731175"/>
                    <a:pt x="2235200" y="1591475"/>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grpSp>
        <p:nvGrpSpPr>
          <p:cNvPr id="68" name="Shape F"/>
          <p:cNvGrpSpPr/>
          <p:nvPr/>
        </p:nvGrpSpPr>
        <p:grpSpPr>
          <a:xfrm>
            <a:off x="14534113" y="4287494"/>
            <a:ext cx="3515728" cy="2416424"/>
            <a:chOff x="14534113" y="4287494"/>
            <a:chExt cx="3515728" cy="2416424"/>
          </a:xfrm>
        </p:grpSpPr>
        <p:sp>
          <p:nvSpPr>
            <p:cNvPr id="12" name="Shadow"/>
            <p:cNvSpPr/>
            <p:nvPr/>
          </p:nvSpPr>
          <p:spPr>
            <a:xfrm>
              <a:off x="14689675" y="4443051"/>
              <a:ext cx="3360166" cy="2260867"/>
            </a:xfrm>
            <a:custGeom>
              <a:avLst/>
              <a:gdLst/>
              <a:ahLst/>
              <a:cxnLst/>
              <a:rect l="0" t="0" r="0" b="0"/>
              <a:pathLst>
                <a:path w="3360165" h="2260866">
                  <a:moveTo>
                    <a:pt x="3360165" y="2006866"/>
                  </a:moveTo>
                  <a:cubicBezTo>
                    <a:pt x="3360165" y="2146566"/>
                    <a:pt x="3245865" y="2260866"/>
                    <a:pt x="3106165" y="2260866"/>
                  </a:cubicBezTo>
                  <a:lnTo>
                    <a:pt x="254000" y="2260866"/>
                  </a:lnTo>
                  <a:cubicBezTo>
                    <a:pt x="114300" y="2260866"/>
                    <a:pt x="0" y="2146566"/>
                    <a:pt x="0" y="2006866"/>
                  </a:cubicBezTo>
                  <a:lnTo>
                    <a:pt x="0" y="254000"/>
                  </a:lnTo>
                  <a:cubicBezTo>
                    <a:pt x="0" y="114300"/>
                    <a:pt x="114300" y="0"/>
                    <a:pt x="254000" y="0"/>
                  </a:cubicBezTo>
                  <a:lnTo>
                    <a:pt x="3106165" y="0"/>
                  </a:lnTo>
                  <a:cubicBezTo>
                    <a:pt x="3245865" y="0"/>
                    <a:pt x="3360165" y="114300"/>
                    <a:pt x="3360165" y="254000"/>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16" name="Rectangle"/>
            <p:cNvSpPr/>
            <p:nvPr/>
          </p:nvSpPr>
          <p:spPr>
            <a:xfrm>
              <a:off x="14534113" y="4287494"/>
              <a:ext cx="3360166" cy="2260867"/>
            </a:xfrm>
            <a:custGeom>
              <a:avLst/>
              <a:gdLst/>
              <a:ahLst/>
              <a:cxnLst/>
              <a:rect l="0" t="0" r="0" b="0"/>
              <a:pathLst>
                <a:path w="3360165" h="2260866">
                  <a:moveTo>
                    <a:pt x="3360165" y="2006866"/>
                  </a:moveTo>
                  <a:cubicBezTo>
                    <a:pt x="3360165" y="2146566"/>
                    <a:pt x="3245865" y="2260866"/>
                    <a:pt x="3106165" y="2260866"/>
                  </a:cubicBezTo>
                  <a:lnTo>
                    <a:pt x="254000" y="2260866"/>
                  </a:lnTo>
                  <a:cubicBezTo>
                    <a:pt x="114300" y="2260866"/>
                    <a:pt x="0" y="2146566"/>
                    <a:pt x="0" y="2006866"/>
                  </a:cubicBezTo>
                  <a:lnTo>
                    <a:pt x="0" y="254000"/>
                  </a:lnTo>
                  <a:cubicBezTo>
                    <a:pt x="0" y="114300"/>
                    <a:pt x="114300" y="0"/>
                    <a:pt x="254000" y="0"/>
                  </a:cubicBezTo>
                  <a:lnTo>
                    <a:pt x="3106165" y="0"/>
                  </a:lnTo>
                  <a:cubicBezTo>
                    <a:pt x="3245865" y="0"/>
                    <a:pt x="3360165" y="114300"/>
                    <a:pt x="3360165" y="2540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grpSp>
        <p:nvGrpSpPr>
          <p:cNvPr id="67" name="Shape E"/>
          <p:cNvGrpSpPr/>
          <p:nvPr/>
        </p:nvGrpSpPr>
        <p:grpSpPr>
          <a:xfrm>
            <a:off x="15388493" y="2298705"/>
            <a:ext cx="2356574" cy="1585626"/>
            <a:chOff x="15388493" y="2298705"/>
            <a:chExt cx="2356574" cy="1585626"/>
          </a:xfrm>
        </p:grpSpPr>
        <p:sp>
          <p:nvSpPr>
            <p:cNvPr id="9" name="Shadow"/>
            <p:cNvSpPr/>
            <p:nvPr/>
          </p:nvSpPr>
          <p:spPr>
            <a:xfrm>
              <a:off x="15544055" y="2454261"/>
              <a:ext cx="2201012" cy="1430070"/>
            </a:xfrm>
            <a:custGeom>
              <a:avLst/>
              <a:gdLst/>
              <a:ahLst/>
              <a:cxnLst/>
              <a:rect l="0" t="0" r="0" b="0"/>
              <a:pathLst>
                <a:path w="2201011" h="1430070">
                  <a:moveTo>
                    <a:pt x="2201011" y="1176070"/>
                  </a:moveTo>
                  <a:cubicBezTo>
                    <a:pt x="2201011" y="1315770"/>
                    <a:pt x="2086711" y="1430070"/>
                    <a:pt x="1947011" y="1430070"/>
                  </a:cubicBezTo>
                  <a:lnTo>
                    <a:pt x="254000" y="1430070"/>
                  </a:lnTo>
                  <a:cubicBezTo>
                    <a:pt x="114300" y="1430070"/>
                    <a:pt x="0" y="1315770"/>
                    <a:pt x="0" y="1176070"/>
                  </a:cubicBezTo>
                  <a:lnTo>
                    <a:pt x="0" y="254000"/>
                  </a:lnTo>
                  <a:cubicBezTo>
                    <a:pt x="0" y="114300"/>
                    <a:pt x="114300" y="0"/>
                    <a:pt x="254000" y="0"/>
                  </a:cubicBezTo>
                  <a:lnTo>
                    <a:pt x="1947011" y="0"/>
                  </a:lnTo>
                  <a:cubicBezTo>
                    <a:pt x="2086711" y="0"/>
                    <a:pt x="2201011" y="114300"/>
                    <a:pt x="2201011" y="254000"/>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13" name="Rectangle"/>
            <p:cNvSpPr/>
            <p:nvPr/>
          </p:nvSpPr>
          <p:spPr>
            <a:xfrm>
              <a:off x="15388493" y="2298705"/>
              <a:ext cx="2201012" cy="1430070"/>
            </a:xfrm>
            <a:custGeom>
              <a:avLst/>
              <a:gdLst/>
              <a:ahLst/>
              <a:cxnLst/>
              <a:rect l="0" t="0" r="0" b="0"/>
              <a:pathLst>
                <a:path w="2201011" h="1430070">
                  <a:moveTo>
                    <a:pt x="2201011" y="1176070"/>
                  </a:moveTo>
                  <a:cubicBezTo>
                    <a:pt x="2201011" y="1315770"/>
                    <a:pt x="2086711" y="1430070"/>
                    <a:pt x="1947011" y="1430070"/>
                  </a:cubicBezTo>
                  <a:lnTo>
                    <a:pt x="254000" y="1430070"/>
                  </a:lnTo>
                  <a:cubicBezTo>
                    <a:pt x="114300" y="1430070"/>
                    <a:pt x="0" y="1315770"/>
                    <a:pt x="0" y="1176070"/>
                  </a:cubicBezTo>
                  <a:lnTo>
                    <a:pt x="0" y="254000"/>
                  </a:lnTo>
                  <a:cubicBezTo>
                    <a:pt x="0" y="114300"/>
                    <a:pt x="114300" y="0"/>
                    <a:pt x="254000" y="0"/>
                  </a:cubicBezTo>
                  <a:lnTo>
                    <a:pt x="1947011" y="0"/>
                  </a:lnTo>
                  <a:cubicBezTo>
                    <a:pt x="2086711" y="0"/>
                    <a:pt x="2201011" y="114300"/>
                    <a:pt x="2201011" y="25400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sp>
        <p:nvSpPr>
          <p:cNvPr id="17" name="Cloud"/>
          <p:cNvSpPr/>
          <p:nvPr/>
        </p:nvSpPr>
        <p:spPr>
          <a:xfrm>
            <a:off x="15248211" y="11055790"/>
            <a:ext cx="1595095" cy="645744"/>
          </a:xfrm>
          <a:custGeom>
            <a:avLst/>
            <a:gdLst/>
            <a:ahLst/>
            <a:cxnLst/>
            <a:rect l="0" t="0" r="0" b="0"/>
            <a:pathLst>
              <a:path w="1595094" h="645744">
                <a:moveTo>
                  <a:pt x="647" y="645744"/>
                </a:moveTo>
                <a:cubicBezTo>
                  <a:pt x="444" y="641375"/>
                  <a:pt x="0" y="637108"/>
                  <a:pt x="0" y="632650"/>
                </a:cubicBezTo>
                <a:cubicBezTo>
                  <a:pt x="0" y="509117"/>
                  <a:pt x="100126" y="408914"/>
                  <a:pt x="223761" y="408914"/>
                </a:cubicBezTo>
                <a:cubicBezTo>
                  <a:pt x="239242" y="408914"/>
                  <a:pt x="254444" y="410502"/>
                  <a:pt x="269087" y="413473"/>
                </a:cubicBezTo>
                <a:cubicBezTo>
                  <a:pt x="268947" y="409930"/>
                  <a:pt x="268719" y="406463"/>
                  <a:pt x="268719" y="402882"/>
                </a:cubicBezTo>
                <a:cubicBezTo>
                  <a:pt x="268719" y="250736"/>
                  <a:pt x="392112" y="127393"/>
                  <a:pt x="544220" y="127393"/>
                </a:cubicBezTo>
                <a:cubicBezTo>
                  <a:pt x="574116" y="127393"/>
                  <a:pt x="602830" y="132156"/>
                  <a:pt x="629767" y="140919"/>
                </a:cubicBezTo>
                <a:cubicBezTo>
                  <a:pt x="686561" y="56045"/>
                  <a:pt x="783018" y="0"/>
                  <a:pt x="892822" y="0"/>
                </a:cubicBezTo>
                <a:cubicBezTo>
                  <a:pt x="1067638" y="0"/>
                  <a:pt x="1209370" y="141757"/>
                  <a:pt x="1209370" y="316611"/>
                </a:cubicBezTo>
                <a:lnTo>
                  <a:pt x="1209370" y="316661"/>
                </a:lnTo>
                <a:cubicBezTo>
                  <a:pt x="1241844" y="303441"/>
                  <a:pt x="1277378" y="296075"/>
                  <a:pt x="1314627" y="296075"/>
                </a:cubicBezTo>
                <a:cubicBezTo>
                  <a:pt x="1469491" y="296075"/>
                  <a:pt x="1595094" y="421690"/>
                  <a:pt x="1595094" y="576592"/>
                </a:cubicBezTo>
                <a:cubicBezTo>
                  <a:pt x="1595094" y="600481"/>
                  <a:pt x="1591741" y="623595"/>
                  <a:pt x="1586102" y="645744"/>
                </a:cubicBezTo>
                <a:close/>
              </a:path>
            </a:pathLst>
          </a:custGeom>
          <a:solidFill>
            <a:srgbClr val="E8E8F0"/>
          </a:solidFill>
          <a:ln w="12700" cap="flat" cmpd="sng">
            <a:noFill/>
            <a:prstDash val="solid"/>
            <a:miter lim="800000"/>
          </a:ln>
        </p:spPr>
        <p:txBody>
          <a:bodyPr anchor="ctr">
            <a:spAutoFit/>
          </a:bodyPr>
          <a:lstStyle/>
          <a:p>
            <a:pPr algn="ctr"/>
            <a:endParaRPr lang="en-US"/>
          </a:p>
        </p:txBody>
      </p:sp>
      <p:sp>
        <p:nvSpPr>
          <p:cNvPr id="35" name="Cloud"/>
          <p:cNvSpPr/>
          <p:nvPr/>
        </p:nvSpPr>
        <p:spPr>
          <a:xfrm>
            <a:off x="7958562" y="2382366"/>
            <a:ext cx="1490739" cy="598957"/>
          </a:xfrm>
          <a:custGeom>
            <a:avLst/>
            <a:gdLst/>
            <a:ahLst/>
            <a:cxnLst/>
            <a:rect l="0" t="0" r="0" b="0"/>
            <a:pathLst>
              <a:path w="1490738" h="598957">
                <a:moveTo>
                  <a:pt x="30200" y="598957"/>
                </a:moveTo>
                <a:cubicBezTo>
                  <a:pt x="11074" y="559257"/>
                  <a:pt x="0" y="514807"/>
                  <a:pt x="0" y="467728"/>
                </a:cubicBezTo>
                <a:cubicBezTo>
                  <a:pt x="0" y="300227"/>
                  <a:pt x="135839" y="164477"/>
                  <a:pt x="303326" y="164477"/>
                </a:cubicBezTo>
                <a:cubicBezTo>
                  <a:pt x="369430" y="164477"/>
                  <a:pt x="430580" y="185496"/>
                  <a:pt x="480326" y="221437"/>
                </a:cubicBezTo>
                <a:lnTo>
                  <a:pt x="480568" y="221551"/>
                </a:lnTo>
                <a:cubicBezTo>
                  <a:pt x="529564" y="92151"/>
                  <a:pt x="654240" y="0"/>
                  <a:pt x="800709" y="0"/>
                </a:cubicBezTo>
                <a:cubicBezTo>
                  <a:pt x="965835" y="0"/>
                  <a:pt x="1103604" y="116751"/>
                  <a:pt x="1136065" y="272275"/>
                </a:cubicBezTo>
                <a:cubicBezTo>
                  <a:pt x="1165745" y="260286"/>
                  <a:pt x="1198257" y="253682"/>
                  <a:pt x="1232306" y="253682"/>
                </a:cubicBezTo>
                <a:cubicBezTo>
                  <a:pt x="1375079" y="253682"/>
                  <a:pt x="1490738" y="369430"/>
                  <a:pt x="1490738" y="512152"/>
                </a:cubicBezTo>
                <a:cubicBezTo>
                  <a:pt x="1490738" y="542645"/>
                  <a:pt x="1485214" y="571741"/>
                  <a:pt x="1475473" y="598957"/>
                </a:cubicBezTo>
                <a:close/>
              </a:path>
            </a:pathLst>
          </a:custGeom>
          <a:solidFill>
            <a:srgbClr val="E8E8F0"/>
          </a:solidFill>
          <a:ln w="12700" cap="flat" cmpd="sng">
            <a:noFill/>
            <a:prstDash val="solid"/>
            <a:miter lim="800000"/>
          </a:ln>
        </p:spPr>
        <p:txBody>
          <a:bodyPr anchor="ctr">
            <a:spAutoFit/>
          </a:bodyPr>
          <a:lstStyle/>
          <a:p>
            <a:pPr algn="ctr"/>
            <a:endParaRPr lang="en-US"/>
          </a:p>
        </p:txBody>
      </p:sp>
      <p:sp>
        <p:nvSpPr>
          <p:cNvPr id="36" name="Cloud"/>
          <p:cNvSpPr/>
          <p:nvPr/>
        </p:nvSpPr>
        <p:spPr>
          <a:xfrm>
            <a:off x="7870408" y="12090457"/>
            <a:ext cx="1398156" cy="543052"/>
          </a:xfrm>
          <a:custGeom>
            <a:avLst/>
            <a:gdLst/>
            <a:ahLst/>
            <a:cxnLst/>
            <a:rect l="0" t="0" r="0" b="0"/>
            <a:pathLst>
              <a:path w="1398155" h="543051">
                <a:moveTo>
                  <a:pt x="194729" y="543051"/>
                </a:moveTo>
                <a:cubicBezTo>
                  <a:pt x="0" y="461302"/>
                  <a:pt x="81965" y="220154"/>
                  <a:pt x="266776" y="220154"/>
                </a:cubicBezTo>
                <a:cubicBezTo>
                  <a:pt x="302272" y="220154"/>
                  <a:pt x="336537" y="225437"/>
                  <a:pt x="368884" y="235216"/>
                </a:cubicBezTo>
                <a:cubicBezTo>
                  <a:pt x="421004" y="97751"/>
                  <a:pt x="553859" y="0"/>
                  <a:pt x="709612" y="0"/>
                </a:cubicBezTo>
                <a:cubicBezTo>
                  <a:pt x="875131" y="0"/>
                  <a:pt x="1014780" y="110401"/>
                  <a:pt x="1059179" y="261531"/>
                </a:cubicBezTo>
                <a:cubicBezTo>
                  <a:pt x="1094473" y="235635"/>
                  <a:pt x="1137881" y="220154"/>
                  <a:pt x="1185011" y="220154"/>
                </a:cubicBezTo>
                <a:cubicBezTo>
                  <a:pt x="1302740" y="220154"/>
                  <a:pt x="1398155" y="315582"/>
                  <a:pt x="1398155" y="433298"/>
                </a:cubicBezTo>
                <a:cubicBezTo>
                  <a:pt x="1398155" y="473506"/>
                  <a:pt x="1386814" y="510959"/>
                  <a:pt x="1367485" y="543051"/>
                </a:cubicBezTo>
                <a:close/>
              </a:path>
            </a:pathLst>
          </a:custGeom>
          <a:solidFill>
            <a:srgbClr val="E8E8F0"/>
          </a:solidFill>
          <a:ln w="12700" cap="flat" cmpd="sng">
            <a:noFill/>
            <a:prstDash val="solid"/>
            <a:miter lim="800000"/>
          </a:ln>
        </p:spPr>
        <p:txBody>
          <a:bodyPr anchor="ctr">
            <a:spAutoFit/>
          </a:bodyPr>
          <a:lstStyle/>
          <a:p>
            <a:pPr algn="ctr"/>
            <a:endParaRPr lang="en-US"/>
          </a:p>
        </p:txBody>
      </p:sp>
      <p:sp>
        <p:nvSpPr>
          <p:cNvPr id="38" name="Connector A"/>
          <p:cNvSpPr/>
          <p:nvPr/>
        </p:nvSpPr>
        <p:spPr>
          <a:xfrm>
            <a:off x="10611958" y="3729432"/>
            <a:ext cx="1389545" cy="9986569"/>
          </a:xfrm>
          <a:custGeom>
            <a:avLst/>
            <a:gdLst/>
            <a:ahLst/>
            <a:cxnLst/>
            <a:rect l="0" t="0" r="0" b="0"/>
            <a:pathLst>
              <a:path w="1389545" h="9986568">
                <a:moveTo>
                  <a:pt x="0" y="0"/>
                </a:moveTo>
                <a:lnTo>
                  <a:pt x="856005" y="0"/>
                </a:lnTo>
                <a:cubicBezTo>
                  <a:pt x="1150670" y="0"/>
                  <a:pt x="1389545" y="238874"/>
                  <a:pt x="1389545" y="533539"/>
                </a:cubicBezTo>
                <a:lnTo>
                  <a:pt x="1389545" y="9986568"/>
                </a:lnTo>
              </a:path>
            </a:pathLst>
          </a:custGeom>
          <a:noFill/>
          <a:ln w="177800" cap="flat" cmpd="sng">
            <a:solidFill>
              <a:schemeClr val="accent1">
                <a:lumMod val="40000"/>
                <a:lumOff val="60000"/>
              </a:schemeClr>
            </a:solidFill>
            <a:prstDash val="solid"/>
            <a:miter lim="800000"/>
          </a:ln>
        </p:spPr>
        <p:txBody>
          <a:bodyPr anchor="ctr">
            <a:spAutoFit/>
          </a:bodyPr>
          <a:lstStyle/>
          <a:p>
            <a:pPr algn="ctr"/>
            <a:endParaRPr lang="en-US"/>
          </a:p>
        </p:txBody>
      </p:sp>
      <p:grpSp>
        <p:nvGrpSpPr>
          <p:cNvPr id="71" name="Connector B, C"/>
          <p:cNvGrpSpPr/>
          <p:nvPr/>
        </p:nvGrpSpPr>
        <p:grpSpPr>
          <a:xfrm>
            <a:off x="9680591" y="6282653"/>
            <a:ext cx="1941493" cy="7431760"/>
            <a:chOff x="9680591" y="6282653"/>
            <a:chExt cx="1941493" cy="7431760"/>
          </a:xfrm>
        </p:grpSpPr>
        <p:sp>
          <p:nvSpPr>
            <p:cNvPr id="37" name="line"/>
            <p:cNvSpPr/>
            <p:nvPr/>
          </p:nvSpPr>
          <p:spPr>
            <a:xfrm>
              <a:off x="9680591" y="8835886"/>
              <a:ext cx="1941487" cy="533540"/>
            </a:xfrm>
            <a:custGeom>
              <a:avLst/>
              <a:gdLst/>
              <a:ahLst/>
              <a:cxnLst/>
              <a:rect l="0" t="0" r="0" b="0"/>
              <a:pathLst>
                <a:path w="1941487" h="533539">
                  <a:moveTo>
                    <a:pt x="0" y="0"/>
                  </a:moveTo>
                  <a:lnTo>
                    <a:pt x="1407947" y="0"/>
                  </a:lnTo>
                  <a:cubicBezTo>
                    <a:pt x="1702612" y="0"/>
                    <a:pt x="1941487" y="238886"/>
                    <a:pt x="1941487" y="533539"/>
                  </a:cubicBezTo>
                </a:path>
              </a:pathLst>
            </a:custGeom>
            <a:noFill/>
            <a:ln w="177800" cap="flat" cmpd="sng">
              <a:solidFill>
                <a:schemeClr val="accent5">
                  <a:lumMod val="40000"/>
                  <a:lumOff val="60000"/>
                </a:schemeClr>
              </a:solidFill>
              <a:prstDash val="solid"/>
              <a:miter lim="800000"/>
            </a:ln>
          </p:spPr>
          <p:txBody>
            <a:bodyPr anchor="ctr">
              <a:spAutoFit/>
            </a:bodyPr>
            <a:lstStyle/>
            <a:p>
              <a:pPr algn="ctr"/>
              <a:endParaRPr lang="en-US"/>
            </a:p>
          </p:txBody>
        </p:sp>
        <p:sp>
          <p:nvSpPr>
            <p:cNvPr id="39" name="line"/>
            <p:cNvSpPr/>
            <p:nvPr/>
          </p:nvSpPr>
          <p:spPr>
            <a:xfrm>
              <a:off x="10071402" y="6282653"/>
              <a:ext cx="1550682" cy="7431760"/>
            </a:xfrm>
            <a:custGeom>
              <a:avLst/>
              <a:gdLst/>
              <a:ahLst/>
              <a:cxnLst/>
              <a:rect l="0" t="0" r="0" b="0"/>
              <a:pathLst>
                <a:path w="1550682" h="7431760">
                  <a:moveTo>
                    <a:pt x="0" y="0"/>
                  </a:moveTo>
                  <a:lnTo>
                    <a:pt x="1017143" y="0"/>
                  </a:lnTo>
                  <a:cubicBezTo>
                    <a:pt x="1311808" y="0"/>
                    <a:pt x="1550682" y="238874"/>
                    <a:pt x="1550682" y="533539"/>
                  </a:cubicBezTo>
                  <a:lnTo>
                    <a:pt x="1550682" y="7431760"/>
                  </a:lnTo>
                </a:path>
              </a:pathLst>
            </a:custGeom>
            <a:noFill/>
            <a:ln w="177800" cap="flat" cmpd="sng">
              <a:solidFill>
                <a:schemeClr val="accent4">
                  <a:lumMod val="40000"/>
                  <a:lumOff val="60000"/>
                </a:schemeClr>
              </a:solidFill>
              <a:prstDash val="solid"/>
              <a:miter lim="800000"/>
            </a:ln>
          </p:spPr>
          <p:txBody>
            <a:bodyPr anchor="ctr">
              <a:spAutoFit/>
            </a:bodyPr>
            <a:lstStyle/>
            <a:p>
              <a:pPr algn="ctr"/>
              <a:endParaRPr lang="en-US"/>
            </a:p>
          </p:txBody>
        </p:sp>
      </p:grpSp>
      <p:sp>
        <p:nvSpPr>
          <p:cNvPr id="40" name="Connector D"/>
          <p:cNvSpPr/>
          <p:nvPr/>
        </p:nvSpPr>
        <p:spPr>
          <a:xfrm>
            <a:off x="8708148" y="11240081"/>
            <a:ext cx="2531352" cy="2475916"/>
          </a:xfrm>
          <a:custGeom>
            <a:avLst/>
            <a:gdLst/>
            <a:ahLst/>
            <a:cxnLst/>
            <a:rect l="0" t="0" r="0" b="0"/>
            <a:pathLst>
              <a:path w="2531351" h="2475915">
                <a:moveTo>
                  <a:pt x="0" y="0"/>
                </a:moveTo>
                <a:lnTo>
                  <a:pt x="1997824" y="0"/>
                </a:lnTo>
                <a:cubicBezTo>
                  <a:pt x="2292489" y="0"/>
                  <a:pt x="2531351" y="238874"/>
                  <a:pt x="2531351" y="533539"/>
                </a:cubicBezTo>
                <a:lnTo>
                  <a:pt x="2531351" y="2475915"/>
                </a:lnTo>
              </a:path>
            </a:pathLst>
          </a:custGeom>
          <a:noFill/>
          <a:ln w="177800" cap="flat" cmpd="sng">
            <a:solidFill>
              <a:schemeClr val="accent2">
                <a:lumMod val="40000"/>
                <a:lumOff val="60000"/>
              </a:schemeClr>
            </a:solidFill>
            <a:prstDash val="solid"/>
            <a:miter lim="800000"/>
          </a:ln>
        </p:spPr>
        <p:txBody>
          <a:bodyPr anchor="ctr">
            <a:spAutoFit/>
          </a:bodyPr>
          <a:lstStyle/>
          <a:p>
            <a:pPr algn="ctr"/>
            <a:endParaRPr lang="en-US"/>
          </a:p>
        </p:txBody>
      </p:sp>
      <p:grpSp>
        <p:nvGrpSpPr>
          <p:cNvPr id="66" name="Shape D"/>
          <p:cNvGrpSpPr/>
          <p:nvPr/>
        </p:nvGrpSpPr>
        <p:grpSpPr>
          <a:xfrm>
            <a:off x="6879612" y="10317353"/>
            <a:ext cx="2001026" cy="2001024"/>
            <a:chOff x="6862679" y="10317353"/>
            <a:chExt cx="2001026" cy="2001024"/>
          </a:xfrm>
        </p:grpSpPr>
        <p:sp>
          <p:nvSpPr>
            <p:cNvPr id="42" name="Shadow"/>
            <p:cNvSpPr/>
            <p:nvPr/>
          </p:nvSpPr>
          <p:spPr>
            <a:xfrm>
              <a:off x="7018243" y="10472902"/>
              <a:ext cx="1845462" cy="1845475"/>
            </a:xfrm>
            <a:custGeom>
              <a:avLst/>
              <a:gdLst/>
              <a:ahLst/>
              <a:cxnLst/>
              <a:rect l="0" t="0" r="0" b="0"/>
              <a:pathLst>
                <a:path w="1845462" h="1845475">
                  <a:moveTo>
                    <a:pt x="0" y="1591475"/>
                  </a:moveTo>
                  <a:cubicBezTo>
                    <a:pt x="0" y="1731175"/>
                    <a:pt x="114300" y="1845475"/>
                    <a:pt x="254000" y="1845475"/>
                  </a:cubicBezTo>
                  <a:lnTo>
                    <a:pt x="1591475" y="1845475"/>
                  </a:lnTo>
                  <a:cubicBezTo>
                    <a:pt x="1731162" y="1845475"/>
                    <a:pt x="1845462" y="1731175"/>
                    <a:pt x="1845462" y="1591475"/>
                  </a:cubicBezTo>
                  <a:lnTo>
                    <a:pt x="1845462" y="254000"/>
                  </a:lnTo>
                  <a:cubicBezTo>
                    <a:pt x="1845462" y="114300"/>
                    <a:pt x="1731162" y="0"/>
                    <a:pt x="1591475" y="0"/>
                  </a:cubicBezTo>
                  <a:lnTo>
                    <a:pt x="254000" y="0"/>
                  </a:lnTo>
                  <a:cubicBezTo>
                    <a:pt x="114300" y="0"/>
                    <a:pt x="0" y="114300"/>
                    <a:pt x="0" y="254000"/>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46" name="Rectangle"/>
            <p:cNvSpPr/>
            <p:nvPr/>
          </p:nvSpPr>
          <p:spPr>
            <a:xfrm>
              <a:off x="6862679" y="10317353"/>
              <a:ext cx="1845463" cy="1845462"/>
            </a:xfrm>
            <a:custGeom>
              <a:avLst/>
              <a:gdLst/>
              <a:ahLst/>
              <a:cxnLst/>
              <a:rect l="0" t="0" r="0" b="0"/>
              <a:pathLst>
                <a:path w="1845462" h="1845462">
                  <a:moveTo>
                    <a:pt x="0" y="1591462"/>
                  </a:moveTo>
                  <a:cubicBezTo>
                    <a:pt x="0" y="1731162"/>
                    <a:pt x="114300" y="1845462"/>
                    <a:pt x="254000" y="1845462"/>
                  </a:cubicBezTo>
                  <a:lnTo>
                    <a:pt x="1591475" y="1845462"/>
                  </a:lnTo>
                  <a:cubicBezTo>
                    <a:pt x="1731162" y="1845462"/>
                    <a:pt x="1845462" y="1731162"/>
                    <a:pt x="1845462" y="1591462"/>
                  </a:cubicBezTo>
                  <a:lnTo>
                    <a:pt x="1845462" y="253987"/>
                  </a:lnTo>
                  <a:cubicBezTo>
                    <a:pt x="1845462" y="114300"/>
                    <a:pt x="1731162" y="0"/>
                    <a:pt x="1591475" y="0"/>
                  </a:cubicBezTo>
                  <a:lnTo>
                    <a:pt x="254000" y="0"/>
                  </a:lnTo>
                  <a:cubicBezTo>
                    <a:pt x="114300" y="0"/>
                    <a:pt x="0" y="114300"/>
                    <a:pt x="0" y="253987"/>
                  </a:cubicBezTo>
                  <a:close/>
                </a:path>
              </a:pathLst>
            </a:custGeom>
            <a:solidFill>
              <a:schemeClr val="accent5"/>
            </a:solidFill>
            <a:ln w="12700" cap="flat" cmpd="sng">
              <a:noFill/>
              <a:prstDash val="solid"/>
              <a:miter lim="800000"/>
            </a:ln>
          </p:spPr>
          <p:txBody>
            <a:bodyPr anchor="ctr">
              <a:spAutoFit/>
            </a:bodyPr>
            <a:lstStyle/>
            <a:p>
              <a:pPr algn="ctr"/>
              <a:endParaRPr lang="en-US"/>
            </a:p>
          </p:txBody>
        </p:sp>
      </p:grpSp>
      <p:grpSp>
        <p:nvGrpSpPr>
          <p:cNvPr id="65" name="ShapeC"/>
          <p:cNvGrpSpPr/>
          <p:nvPr/>
        </p:nvGrpSpPr>
        <p:grpSpPr>
          <a:xfrm>
            <a:off x="7479576" y="7913152"/>
            <a:ext cx="2373517" cy="2001038"/>
            <a:chOff x="7462643" y="7913152"/>
            <a:chExt cx="2373517" cy="2001038"/>
          </a:xfrm>
        </p:grpSpPr>
        <p:sp>
          <p:nvSpPr>
            <p:cNvPr id="43" name="Shadow"/>
            <p:cNvSpPr/>
            <p:nvPr/>
          </p:nvSpPr>
          <p:spPr>
            <a:xfrm>
              <a:off x="7618206" y="8068715"/>
              <a:ext cx="2217954" cy="1845475"/>
            </a:xfrm>
            <a:custGeom>
              <a:avLst/>
              <a:gdLst/>
              <a:ahLst/>
              <a:cxnLst/>
              <a:rect l="0" t="0" r="0" b="0"/>
              <a:pathLst>
                <a:path w="2217953" h="1845475">
                  <a:moveTo>
                    <a:pt x="0" y="254000"/>
                  </a:moveTo>
                  <a:cubicBezTo>
                    <a:pt x="0" y="114300"/>
                    <a:pt x="114300" y="0"/>
                    <a:pt x="254000" y="0"/>
                  </a:cubicBezTo>
                  <a:lnTo>
                    <a:pt x="1963953" y="0"/>
                  </a:lnTo>
                  <a:cubicBezTo>
                    <a:pt x="2103653" y="0"/>
                    <a:pt x="2217953" y="114300"/>
                    <a:pt x="2217953" y="254000"/>
                  </a:cubicBezTo>
                  <a:lnTo>
                    <a:pt x="2217953" y="1591475"/>
                  </a:lnTo>
                  <a:cubicBezTo>
                    <a:pt x="2217953" y="1731175"/>
                    <a:pt x="2103653" y="1845475"/>
                    <a:pt x="1963953" y="1845475"/>
                  </a:cubicBezTo>
                  <a:lnTo>
                    <a:pt x="254000" y="1845475"/>
                  </a:lnTo>
                  <a:cubicBezTo>
                    <a:pt x="114300" y="1845475"/>
                    <a:pt x="0" y="1731175"/>
                    <a:pt x="0" y="1591475"/>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47" name="Rectangle"/>
            <p:cNvSpPr/>
            <p:nvPr/>
          </p:nvSpPr>
          <p:spPr>
            <a:xfrm>
              <a:off x="7462643" y="7913152"/>
              <a:ext cx="2217953" cy="1845475"/>
            </a:xfrm>
            <a:custGeom>
              <a:avLst/>
              <a:gdLst/>
              <a:ahLst/>
              <a:cxnLst/>
              <a:rect l="0" t="0" r="0" b="0"/>
              <a:pathLst>
                <a:path w="2217953" h="1845475">
                  <a:moveTo>
                    <a:pt x="0" y="254000"/>
                  </a:moveTo>
                  <a:cubicBezTo>
                    <a:pt x="0" y="114300"/>
                    <a:pt x="114300" y="0"/>
                    <a:pt x="254000" y="0"/>
                  </a:cubicBezTo>
                  <a:lnTo>
                    <a:pt x="1963953" y="0"/>
                  </a:lnTo>
                  <a:cubicBezTo>
                    <a:pt x="2103653" y="0"/>
                    <a:pt x="2217953" y="114300"/>
                    <a:pt x="2217953" y="254000"/>
                  </a:cubicBezTo>
                  <a:lnTo>
                    <a:pt x="2217953" y="1591475"/>
                  </a:lnTo>
                  <a:cubicBezTo>
                    <a:pt x="2217953" y="1731175"/>
                    <a:pt x="2103653" y="1845475"/>
                    <a:pt x="1963953" y="1845475"/>
                  </a:cubicBezTo>
                  <a:lnTo>
                    <a:pt x="254000" y="1845475"/>
                  </a:lnTo>
                  <a:cubicBezTo>
                    <a:pt x="114300" y="1845475"/>
                    <a:pt x="0" y="1731175"/>
                    <a:pt x="0" y="1591475"/>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grpSp>
        <p:nvGrpSpPr>
          <p:cNvPr id="64" name="Shape B"/>
          <p:cNvGrpSpPr/>
          <p:nvPr/>
        </p:nvGrpSpPr>
        <p:grpSpPr>
          <a:xfrm>
            <a:off x="6902519" y="5210882"/>
            <a:ext cx="3341384" cy="2299108"/>
            <a:chOff x="6885586" y="5210882"/>
            <a:chExt cx="3341384" cy="2299108"/>
          </a:xfrm>
        </p:grpSpPr>
        <p:sp>
          <p:nvSpPr>
            <p:cNvPr id="44" name="Shadow"/>
            <p:cNvSpPr/>
            <p:nvPr/>
          </p:nvSpPr>
          <p:spPr>
            <a:xfrm>
              <a:off x="7041150" y="5366445"/>
              <a:ext cx="3185820" cy="2143545"/>
            </a:xfrm>
            <a:custGeom>
              <a:avLst/>
              <a:gdLst/>
              <a:ahLst/>
              <a:cxnLst/>
              <a:rect l="0" t="0" r="0" b="0"/>
              <a:pathLst>
                <a:path w="3185820" h="2143544">
                  <a:moveTo>
                    <a:pt x="0" y="1889544"/>
                  </a:moveTo>
                  <a:cubicBezTo>
                    <a:pt x="0" y="2029244"/>
                    <a:pt x="114300" y="2143544"/>
                    <a:pt x="254000" y="2143544"/>
                  </a:cubicBezTo>
                  <a:lnTo>
                    <a:pt x="2931820" y="2143544"/>
                  </a:lnTo>
                  <a:cubicBezTo>
                    <a:pt x="3071520" y="2143544"/>
                    <a:pt x="3185820" y="2029244"/>
                    <a:pt x="3185820" y="1889544"/>
                  </a:cubicBezTo>
                  <a:lnTo>
                    <a:pt x="3185820" y="254000"/>
                  </a:lnTo>
                  <a:cubicBezTo>
                    <a:pt x="3185820" y="114300"/>
                    <a:pt x="3071520" y="0"/>
                    <a:pt x="2931820" y="0"/>
                  </a:cubicBezTo>
                  <a:lnTo>
                    <a:pt x="254000" y="0"/>
                  </a:lnTo>
                  <a:cubicBezTo>
                    <a:pt x="114300" y="0"/>
                    <a:pt x="0" y="114300"/>
                    <a:pt x="0" y="254000"/>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48" name="Rectangle"/>
            <p:cNvSpPr/>
            <p:nvPr/>
          </p:nvSpPr>
          <p:spPr>
            <a:xfrm>
              <a:off x="6885586" y="5210882"/>
              <a:ext cx="3185821" cy="2143544"/>
            </a:xfrm>
            <a:custGeom>
              <a:avLst/>
              <a:gdLst/>
              <a:ahLst/>
              <a:cxnLst/>
              <a:rect l="0" t="0" r="0" b="0"/>
              <a:pathLst>
                <a:path w="3185820" h="2143544">
                  <a:moveTo>
                    <a:pt x="0" y="1889544"/>
                  </a:moveTo>
                  <a:cubicBezTo>
                    <a:pt x="0" y="2029244"/>
                    <a:pt x="114300" y="2143544"/>
                    <a:pt x="254000" y="2143544"/>
                  </a:cubicBezTo>
                  <a:lnTo>
                    <a:pt x="2931820" y="2143544"/>
                  </a:lnTo>
                  <a:cubicBezTo>
                    <a:pt x="3071520" y="2143544"/>
                    <a:pt x="3185820" y="2029244"/>
                    <a:pt x="3185820" y="1889544"/>
                  </a:cubicBezTo>
                  <a:lnTo>
                    <a:pt x="3185820" y="254000"/>
                  </a:lnTo>
                  <a:cubicBezTo>
                    <a:pt x="3185820" y="114300"/>
                    <a:pt x="3071520" y="0"/>
                    <a:pt x="2931820" y="0"/>
                  </a:cubicBezTo>
                  <a:lnTo>
                    <a:pt x="254000" y="0"/>
                  </a:lnTo>
                  <a:cubicBezTo>
                    <a:pt x="114300" y="0"/>
                    <a:pt x="0" y="114300"/>
                    <a:pt x="0" y="2540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grpSp>
        <p:nvGrpSpPr>
          <p:cNvPr id="63" name="Shape A"/>
          <p:cNvGrpSpPr/>
          <p:nvPr/>
        </p:nvGrpSpPr>
        <p:grpSpPr>
          <a:xfrm>
            <a:off x="8783410" y="2806698"/>
            <a:ext cx="2001037" cy="2001031"/>
            <a:chOff x="8766477" y="2806698"/>
            <a:chExt cx="2001037" cy="2001031"/>
          </a:xfrm>
        </p:grpSpPr>
        <p:sp>
          <p:nvSpPr>
            <p:cNvPr id="41" name="Shadow"/>
            <p:cNvSpPr/>
            <p:nvPr/>
          </p:nvSpPr>
          <p:spPr>
            <a:xfrm>
              <a:off x="8922039" y="2962254"/>
              <a:ext cx="1845475" cy="1845475"/>
            </a:xfrm>
            <a:custGeom>
              <a:avLst/>
              <a:gdLst/>
              <a:ahLst/>
              <a:cxnLst/>
              <a:rect l="0" t="0" r="0" b="0"/>
              <a:pathLst>
                <a:path w="1845475" h="1845475">
                  <a:moveTo>
                    <a:pt x="0" y="1591475"/>
                  </a:moveTo>
                  <a:cubicBezTo>
                    <a:pt x="0" y="1731175"/>
                    <a:pt x="114300" y="1845475"/>
                    <a:pt x="254000" y="1845475"/>
                  </a:cubicBezTo>
                  <a:lnTo>
                    <a:pt x="1591475" y="1845475"/>
                  </a:lnTo>
                  <a:cubicBezTo>
                    <a:pt x="1731175" y="1845475"/>
                    <a:pt x="1845475" y="1731175"/>
                    <a:pt x="1845475" y="1591475"/>
                  </a:cubicBezTo>
                  <a:lnTo>
                    <a:pt x="1845475" y="254000"/>
                  </a:lnTo>
                  <a:cubicBezTo>
                    <a:pt x="1845475" y="114300"/>
                    <a:pt x="1731175" y="0"/>
                    <a:pt x="1591475" y="0"/>
                  </a:cubicBezTo>
                  <a:lnTo>
                    <a:pt x="254000" y="0"/>
                  </a:lnTo>
                  <a:cubicBezTo>
                    <a:pt x="114300" y="0"/>
                    <a:pt x="0" y="114300"/>
                    <a:pt x="0" y="254000"/>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45" name="Rectangle"/>
            <p:cNvSpPr/>
            <p:nvPr/>
          </p:nvSpPr>
          <p:spPr>
            <a:xfrm>
              <a:off x="8766477" y="2806698"/>
              <a:ext cx="1845475" cy="1845475"/>
            </a:xfrm>
            <a:custGeom>
              <a:avLst/>
              <a:gdLst/>
              <a:ahLst/>
              <a:cxnLst/>
              <a:rect l="0" t="0" r="0" b="0"/>
              <a:pathLst>
                <a:path w="1845475" h="1845475">
                  <a:moveTo>
                    <a:pt x="0" y="1591475"/>
                  </a:moveTo>
                  <a:cubicBezTo>
                    <a:pt x="0" y="1731175"/>
                    <a:pt x="114300" y="1845475"/>
                    <a:pt x="254000" y="1845475"/>
                  </a:cubicBezTo>
                  <a:lnTo>
                    <a:pt x="1591475" y="1845475"/>
                  </a:lnTo>
                  <a:cubicBezTo>
                    <a:pt x="1731175" y="1845475"/>
                    <a:pt x="1845475" y="1731175"/>
                    <a:pt x="1845475" y="1591475"/>
                  </a:cubicBezTo>
                  <a:lnTo>
                    <a:pt x="1845475" y="254000"/>
                  </a:lnTo>
                  <a:cubicBezTo>
                    <a:pt x="1845475" y="114300"/>
                    <a:pt x="1731175" y="0"/>
                    <a:pt x="1591475" y="0"/>
                  </a:cubicBezTo>
                  <a:lnTo>
                    <a:pt x="254000" y="0"/>
                  </a:lnTo>
                  <a:cubicBezTo>
                    <a:pt x="114300" y="0"/>
                    <a:pt x="0" y="114300"/>
                    <a:pt x="0" y="25400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sp>
        <p:nvSpPr>
          <p:cNvPr id="49" name="Cloud"/>
          <p:cNvSpPr/>
          <p:nvPr/>
        </p:nvSpPr>
        <p:spPr>
          <a:xfrm>
            <a:off x="6167711" y="8731690"/>
            <a:ext cx="1595095" cy="645744"/>
          </a:xfrm>
          <a:custGeom>
            <a:avLst/>
            <a:gdLst/>
            <a:ahLst/>
            <a:cxnLst/>
            <a:rect l="0" t="0" r="0" b="0"/>
            <a:pathLst>
              <a:path w="1595094" h="645744">
                <a:moveTo>
                  <a:pt x="647" y="645744"/>
                </a:moveTo>
                <a:cubicBezTo>
                  <a:pt x="444" y="641375"/>
                  <a:pt x="0" y="637108"/>
                  <a:pt x="0" y="632650"/>
                </a:cubicBezTo>
                <a:cubicBezTo>
                  <a:pt x="0" y="509117"/>
                  <a:pt x="100126" y="408914"/>
                  <a:pt x="223761" y="408914"/>
                </a:cubicBezTo>
                <a:cubicBezTo>
                  <a:pt x="239242" y="408914"/>
                  <a:pt x="254444" y="410502"/>
                  <a:pt x="269087" y="413473"/>
                </a:cubicBezTo>
                <a:cubicBezTo>
                  <a:pt x="268947" y="409930"/>
                  <a:pt x="268719" y="406463"/>
                  <a:pt x="268719" y="402882"/>
                </a:cubicBezTo>
                <a:cubicBezTo>
                  <a:pt x="268719" y="250736"/>
                  <a:pt x="392112" y="127393"/>
                  <a:pt x="544220" y="127393"/>
                </a:cubicBezTo>
                <a:cubicBezTo>
                  <a:pt x="574116" y="127393"/>
                  <a:pt x="602830" y="132156"/>
                  <a:pt x="629767" y="140919"/>
                </a:cubicBezTo>
                <a:cubicBezTo>
                  <a:pt x="686561" y="56045"/>
                  <a:pt x="783018" y="0"/>
                  <a:pt x="892822" y="0"/>
                </a:cubicBezTo>
                <a:cubicBezTo>
                  <a:pt x="1067638" y="0"/>
                  <a:pt x="1209370" y="141757"/>
                  <a:pt x="1209370" y="316611"/>
                </a:cubicBezTo>
                <a:lnTo>
                  <a:pt x="1209370" y="316661"/>
                </a:lnTo>
                <a:cubicBezTo>
                  <a:pt x="1241844" y="303441"/>
                  <a:pt x="1277378" y="296075"/>
                  <a:pt x="1314627" y="296075"/>
                </a:cubicBezTo>
                <a:cubicBezTo>
                  <a:pt x="1469491" y="296075"/>
                  <a:pt x="1595094" y="421690"/>
                  <a:pt x="1595094" y="576592"/>
                </a:cubicBezTo>
                <a:cubicBezTo>
                  <a:pt x="1595094" y="600481"/>
                  <a:pt x="1591741" y="623595"/>
                  <a:pt x="1586102" y="645744"/>
                </a:cubicBezTo>
                <a:close/>
              </a:path>
            </a:pathLst>
          </a:custGeom>
          <a:solidFill>
            <a:srgbClr val="E8E8F0"/>
          </a:solidFill>
          <a:ln w="12700" cap="flat" cmpd="sng">
            <a:noFill/>
            <a:prstDash val="solid"/>
            <a:miter lim="800000"/>
          </a:ln>
        </p:spPr>
        <p:txBody>
          <a:bodyPr anchor="ctr">
            <a:spAutoFit/>
          </a:bodyPr>
          <a:lstStyle/>
          <a:p>
            <a:pPr algn="ctr"/>
            <a:endParaRPr lang="en-US"/>
          </a:p>
        </p:txBody>
      </p:sp>
      <p:sp>
        <p:nvSpPr>
          <p:cNvPr id="50" name="Cloud"/>
          <p:cNvSpPr/>
          <p:nvPr/>
        </p:nvSpPr>
        <p:spPr>
          <a:xfrm>
            <a:off x="9853453" y="5556783"/>
            <a:ext cx="1185088" cy="476161"/>
          </a:xfrm>
          <a:custGeom>
            <a:avLst/>
            <a:gdLst/>
            <a:ahLst/>
            <a:cxnLst/>
            <a:rect l="0" t="0" r="0" b="0"/>
            <a:pathLst>
              <a:path w="1185087" h="476161">
                <a:moveTo>
                  <a:pt x="1161084" y="476161"/>
                </a:moveTo>
                <a:cubicBezTo>
                  <a:pt x="1176286" y="444588"/>
                  <a:pt x="1185087" y="409244"/>
                  <a:pt x="1185087" y="371843"/>
                </a:cubicBezTo>
                <a:cubicBezTo>
                  <a:pt x="1185087" y="238671"/>
                  <a:pt x="1077112" y="130746"/>
                  <a:pt x="943952" y="130746"/>
                </a:cubicBezTo>
                <a:cubicBezTo>
                  <a:pt x="891412" y="130746"/>
                  <a:pt x="842797" y="147472"/>
                  <a:pt x="803249" y="176034"/>
                </a:cubicBezTo>
                <a:lnTo>
                  <a:pt x="803046" y="176110"/>
                </a:lnTo>
                <a:cubicBezTo>
                  <a:pt x="764095" y="73240"/>
                  <a:pt x="664997" y="0"/>
                  <a:pt x="548563" y="0"/>
                </a:cubicBezTo>
                <a:cubicBezTo>
                  <a:pt x="417296" y="0"/>
                  <a:pt x="307784" y="92824"/>
                  <a:pt x="281965" y="216458"/>
                </a:cubicBezTo>
                <a:cubicBezTo>
                  <a:pt x="258368" y="206921"/>
                  <a:pt x="232536" y="201663"/>
                  <a:pt x="205447" y="201663"/>
                </a:cubicBezTo>
                <a:cubicBezTo>
                  <a:pt x="91948" y="201663"/>
                  <a:pt x="0" y="293687"/>
                  <a:pt x="0" y="407149"/>
                </a:cubicBezTo>
                <a:cubicBezTo>
                  <a:pt x="0" y="431380"/>
                  <a:pt x="4394" y="454520"/>
                  <a:pt x="12141" y="476161"/>
                </a:cubicBezTo>
                <a:close/>
              </a:path>
            </a:pathLst>
          </a:custGeom>
          <a:solidFill>
            <a:srgbClr val="E8E8F0"/>
          </a:solidFill>
          <a:ln w="12700" cap="flat" cmpd="sng">
            <a:noFill/>
            <a:prstDash val="solid"/>
            <a:miter lim="800000"/>
          </a:ln>
        </p:spPr>
        <p:txBody>
          <a:bodyPr anchor="ctr">
            <a:spAutoFit/>
          </a:bodyPr>
          <a:lstStyle/>
          <a:p>
            <a:pPr algn="ctr"/>
            <a:endParaRPr lang="en-US"/>
          </a:p>
        </p:txBody>
      </p:sp>
      <p:sp>
        <p:nvSpPr>
          <p:cNvPr id="59" name="Cloud"/>
          <p:cNvSpPr/>
          <p:nvPr/>
        </p:nvSpPr>
        <p:spPr>
          <a:xfrm>
            <a:off x="20325784" y="7205605"/>
            <a:ext cx="1147839" cy="461175"/>
          </a:xfrm>
          <a:custGeom>
            <a:avLst/>
            <a:gdLst/>
            <a:ahLst/>
            <a:cxnLst/>
            <a:rect l="0" t="0" r="0" b="0"/>
            <a:pathLst>
              <a:path w="1147838" h="461175">
                <a:moveTo>
                  <a:pt x="23253" y="461175"/>
                </a:moveTo>
                <a:cubicBezTo>
                  <a:pt x="8521" y="430606"/>
                  <a:pt x="0" y="396367"/>
                  <a:pt x="0" y="360133"/>
                </a:cubicBezTo>
                <a:cubicBezTo>
                  <a:pt x="0" y="231165"/>
                  <a:pt x="104597" y="126631"/>
                  <a:pt x="233552" y="126631"/>
                </a:cubicBezTo>
                <a:cubicBezTo>
                  <a:pt x="284441" y="126631"/>
                  <a:pt x="331533" y="142824"/>
                  <a:pt x="369836" y="170484"/>
                </a:cubicBezTo>
                <a:lnTo>
                  <a:pt x="370027" y="170573"/>
                </a:lnTo>
                <a:cubicBezTo>
                  <a:pt x="407746" y="70929"/>
                  <a:pt x="503745" y="0"/>
                  <a:pt x="616521" y="0"/>
                </a:cubicBezTo>
                <a:cubicBezTo>
                  <a:pt x="743673" y="0"/>
                  <a:pt x="849744" y="89890"/>
                  <a:pt x="874737" y="209626"/>
                </a:cubicBezTo>
                <a:cubicBezTo>
                  <a:pt x="897597" y="200405"/>
                  <a:pt x="922616" y="195313"/>
                  <a:pt x="948855" y="195313"/>
                </a:cubicBezTo>
                <a:cubicBezTo>
                  <a:pt x="1058786" y="195313"/>
                  <a:pt x="1147838" y="284441"/>
                  <a:pt x="1147838" y="394322"/>
                </a:cubicBezTo>
                <a:cubicBezTo>
                  <a:pt x="1147838" y="417817"/>
                  <a:pt x="1143596" y="440232"/>
                  <a:pt x="1136078" y="461175"/>
                </a:cubicBezTo>
                <a:close/>
              </a:path>
            </a:pathLst>
          </a:custGeom>
          <a:solidFill>
            <a:srgbClr val="E8E8F0"/>
          </a:solidFill>
          <a:ln w="12700" cap="flat" cmpd="sng">
            <a:noFill/>
            <a:prstDash val="solid"/>
            <a:miter lim="800000"/>
          </a:ln>
        </p:spPr>
        <p:txBody>
          <a:bodyPr anchor="ctr">
            <a:spAutoFit/>
          </a:bodyPr>
          <a:lstStyle/>
          <a:p>
            <a:pPr algn="ctr"/>
            <a:endParaRPr lang="en-US"/>
          </a:p>
        </p:txBody>
      </p:sp>
      <p:grpSp>
        <p:nvGrpSpPr>
          <p:cNvPr id="60" name="Title"/>
          <p:cNvGrpSpPr/>
          <p:nvPr/>
        </p:nvGrpSpPr>
        <p:grpSpPr>
          <a:xfrm>
            <a:off x="7540693" y="466449"/>
            <a:ext cx="9302614" cy="1016000"/>
            <a:chOff x="8539748" y="656949"/>
            <a:chExt cx="7304509" cy="1016000"/>
          </a:xfrm>
        </p:grpSpPr>
        <p:sp>
          <p:nvSpPr>
            <p:cNvPr id="61" name="Frame"/>
            <p:cNvSpPr/>
            <p:nvPr/>
          </p:nvSpPr>
          <p:spPr>
            <a:xfrm>
              <a:off x="9441595" y="656949"/>
              <a:ext cx="2084004" cy="1016000"/>
            </a:xfrm>
            <a:prstGeom prst="rect">
              <a:avLst/>
            </a:prstGeom>
            <a:solidFill>
              <a:schemeClr val="accent4"/>
            </a:solidFill>
            <a:ln w="12700" cap="flat" cmpd="sng">
              <a:noFill/>
              <a:prstDash val="solid"/>
              <a:miter lim="800000"/>
            </a:ln>
          </p:spPr>
          <p:txBody>
            <a:bodyPr wrap="square" anchor="ctr">
              <a:spAutoFit/>
            </a:bodyPr>
            <a:lstStyle/>
            <a:p>
              <a:pPr algn="ctr"/>
              <a:endParaRPr lang="en-US"/>
            </a:p>
          </p:txBody>
        </p:sp>
        <p:sp>
          <p:nvSpPr>
            <p:cNvPr id="62" name="Title">
              <a:extLst>
                <a:ext uri="{FF2B5EF4-FFF2-40B4-BE49-F238E27FC236}">
                  <a16:creationId xmlns:a16="http://schemas.microsoft.com/office/drawing/2014/main" id="{BC3C520E-2136-184D-851C-BA07DF1FD009}"/>
                </a:ext>
              </a:extLst>
            </p:cNvPr>
            <p:cNvSpPr txBox="1"/>
            <p:nvPr/>
          </p:nvSpPr>
          <p:spPr>
            <a:xfrm>
              <a:off x="8539748" y="656949"/>
              <a:ext cx="730450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Cloud</a:t>
              </a:r>
              <a:r>
                <a:rPr lang="en-US" sz="6000" b="1">
                  <a:latin typeface="+mj-lt"/>
                  <a:ea typeface="Roboto Condensed" panose="02000000000000000000" pitchFamily="2" charset="0"/>
                </a:rPr>
                <a:t>   Mindmap</a:t>
              </a:r>
              <a:endParaRPr lang="ru-RU" sz="6000" b="1">
                <a:solidFill>
                  <a:schemeClr val="bg1"/>
                </a:solidFill>
                <a:latin typeface="+mj-lt"/>
                <a:ea typeface="Roboto Condensed" panose="02000000000000000000" pitchFamily="2" charset="0"/>
              </a:endParaRPr>
            </a:p>
          </p:txBody>
        </p:sp>
      </p:grpSp>
      <p:sp>
        <p:nvSpPr>
          <p:cNvPr id="51" name="A">
            <a:extLst>
              <a:ext uri="{FF2B5EF4-FFF2-40B4-BE49-F238E27FC236}">
                <a16:creationId xmlns:a16="http://schemas.microsoft.com/office/drawing/2014/main" id="{C5CA9359-27FE-1540-8643-6AE5E9262233}"/>
              </a:ext>
            </a:extLst>
          </p:cNvPr>
          <p:cNvSpPr txBox="1"/>
          <p:nvPr/>
        </p:nvSpPr>
        <p:spPr>
          <a:xfrm>
            <a:off x="9589588" y="2771176"/>
            <a:ext cx="1537456" cy="523220"/>
          </a:xfrm>
          <a:prstGeom prst="rect">
            <a:avLst/>
          </a:prstGeom>
          <a:noFill/>
          <a:ln>
            <a:noFill/>
          </a:ln>
        </p:spPr>
        <p:txBody>
          <a:bodyPr wrap="square" rtlCol="0">
            <a:spAutoFit/>
          </a:bodyPr>
          <a:lstStyle/>
          <a:p>
            <a:pPr algn="ctr"/>
            <a:r>
              <a:rPr lang="en" sz="2800" b="1">
                <a:solidFill>
                  <a:schemeClr val="accent1">
                    <a:lumMod val="75000"/>
                  </a:schemeClr>
                </a:solidFill>
                <a:latin typeface="+mj-lt"/>
                <a:ea typeface="Roboto Condensed" panose="02000000000000000000" pitchFamily="2" charset="0"/>
              </a:rPr>
              <a:t>A</a:t>
            </a:r>
            <a:endParaRPr lang="ru-RU" sz="2800" b="1" dirty="0">
              <a:solidFill>
                <a:schemeClr val="accent1">
                  <a:lumMod val="75000"/>
                </a:schemeClr>
              </a:solidFill>
              <a:latin typeface="+mj-lt"/>
              <a:ea typeface="Roboto Condensed" panose="02000000000000000000" pitchFamily="2" charset="0"/>
            </a:endParaRPr>
          </a:p>
        </p:txBody>
      </p:sp>
      <p:sp>
        <p:nvSpPr>
          <p:cNvPr id="52" name="B">
            <a:extLst>
              <a:ext uri="{FF2B5EF4-FFF2-40B4-BE49-F238E27FC236}">
                <a16:creationId xmlns:a16="http://schemas.microsoft.com/office/drawing/2014/main" id="{C5CA9359-27FE-1540-8643-6AE5E9262233}"/>
              </a:ext>
            </a:extLst>
          </p:cNvPr>
          <p:cNvSpPr txBox="1"/>
          <p:nvPr/>
        </p:nvSpPr>
        <p:spPr>
          <a:xfrm>
            <a:off x="9024269" y="5228863"/>
            <a:ext cx="1537456" cy="523220"/>
          </a:xfrm>
          <a:prstGeom prst="rect">
            <a:avLst/>
          </a:prstGeom>
          <a:noFill/>
          <a:ln>
            <a:noFill/>
          </a:ln>
        </p:spPr>
        <p:txBody>
          <a:bodyPr wrap="square" rtlCol="0">
            <a:spAutoFit/>
          </a:bodyPr>
          <a:lstStyle/>
          <a:p>
            <a:pPr algn="ctr"/>
            <a:r>
              <a:rPr lang="en" sz="2800" b="1">
                <a:solidFill>
                  <a:schemeClr val="accent2">
                    <a:lumMod val="75000"/>
                  </a:schemeClr>
                </a:solidFill>
                <a:latin typeface="+mj-lt"/>
                <a:ea typeface="Roboto Condensed" panose="02000000000000000000" pitchFamily="2" charset="0"/>
              </a:rPr>
              <a:t>B</a:t>
            </a:r>
            <a:endParaRPr lang="ru-RU" sz="2800" b="1" dirty="0">
              <a:solidFill>
                <a:schemeClr val="accent2">
                  <a:lumMod val="75000"/>
                </a:schemeClr>
              </a:solidFill>
              <a:latin typeface="+mj-lt"/>
              <a:ea typeface="Roboto Condensed" panose="02000000000000000000" pitchFamily="2" charset="0"/>
            </a:endParaRPr>
          </a:p>
        </p:txBody>
      </p:sp>
      <p:sp>
        <p:nvSpPr>
          <p:cNvPr id="53" name="C">
            <a:extLst>
              <a:ext uri="{FF2B5EF4-FFF2-40B4-BE49-F238E27FC236}">
                <a16:creationId xmlns:a16="http://schemas.microsoft.com/office/drawing/2014/main" id="{C5CA9359-27FE-1540-8643-6AE5E9262233}"/>
              </a:ext>
            </a:extLst>
          </p:cNvPr>
          <p:cNvSpPr txBox="1"/>
          <p:nvPr/>
        </p:nvSpPr>
        <p:spPr>
          <a:xfrm>
            <a:off x="8571619" y="7913152"/>
            <a:ext cx="1537456" cy="523220"/>
          </a:xfrm>
          <a:prstGeom prst="rect">
            <a:avLst/>
          </a:prstGeom>
          <a:noFill/>
          <a:ln>
            <a:noFill/>
          </a:ln>
        </p:spPr>
        <p:txBody>
          <a:bodyPr wrap="square" rtlCol="0">
            <a:spAutoFit/>
          </a:bodyPr>
          <a:lstStyle/>
          <a:p>
            <a:pPr algn="ctr"/>
            <a:r>
              <a:rPr lang="en" sz="2800" b="1">
                <a:solidFill>
                  <a:schemeClr val="accent4">
                    <a:lumMod val="75000"/>
                  </a:schemeClr>
                </a:solidFill>
                <a:latin typeface="+mj-lt"/>
                <a:ea typeface="Roboto Condensed" panose="02000000000000000000" pitchFamily="2" charset="0"/>
              </a:rPr>
              <a:t>C</a:t>
            </a:r>
            <a:endParaRPr lang="ru-RU" sz="2800" b="1" dirty="0">
              <a:solidFill>
                <a:schemeClr val="accent4">
                  <a:lumMod val="75000"/>
                </a:schemeClr>
              </a:solidFill>
              <a:latin typeface="+mj-lt"/>
              <a:ea typeface="Roboto Condensed" panose="02000000000000000000" pitchFamily="2" charset="0"/>
            </a:endParaRPr>
          </a:p>
        </p:txBody>
      </p:sp>
      <p:sp>
        <p:nvSpPr>
          <p:cNvPr id="55" name="D">
            <a:extLst>
              <a:ext uri="{FF2B5EF4-FFF2-40B4-BE49-F238E27FC236}">
                <a16:creationId xmlns:a16="http://schemas.microsoft.com/office/drawing/2014/main" id="{C5CA9359-27FE-1540-8643-6AE5E9262233}"/>
              </a:ext>
            </a:extLst>
          </p:cNvPr>
          <p:cNvSpPr txBox="1"/>
          <p:nvPr/>
        </p:nvSpPr>
        <p:spPr>
          <a:xfrm>
            <a:off x="7656306" y="10341139"/>
            <a:ext cx="1537456" cy="523220"/>
          </a:xfrm>
          <a:prstGeom prst="rect">
            <a:avLst/>
          </a:prstGeom>
          <a:noFill/>
          <a:ln>
            <a:noFill/>
          </a:ln>
        </p:spPr>
        <p:txBody>
          <a:bodyPr wrap="square" rtlCol="0">
            <a:spAutoFit/>
          </a:bodyPr>
          <a:lstStyle/>
          <a:p>
            <a:pPr algn="ctr"/>
            <a:r>
              <a:rPr lang="en" sz="2800" b="1">
                <a:solidFill>
                  <a:schemeClr val="accent5">
                    <a:lumMod val="75000"/>
                  </a:schemeClr>
                </a:solidFill>
                <a:latin typeface="+mj-lt"/>
                <a:ea typeface="Roboto Condensed" panose="02000000000000000000" pitchFamily="2" charset="0"/>
              </a:rPr>
              <a:t>D</a:t>
            </a:r>
            <a:endParaRPr lang="ru-RU" sz="2800" b="1" dirty="0">
              <a:solidFill>
                <a:schemeClr val="accent5">
                  <a:lumMod val="75000"/>
                </a:schemeClr>
              </a:solidFill>
              <a:latin typeface="+mj-lt"/>
              <a:ea typeface="Roboto Condensed" panose="02000000000000000000" pitchFamily="2" charset="0"/>
            </a:endParaRPr>
          </a:p>
        </p:txBody>
      </p:sp>
      <p:sp>
        <p:nvSpPr>
          <p:cNvPr id="57" name="E">
            <a:extLst>
              <a:ext uri="{FF2B5EF4-FFF2-40B4-BE49-F238E27FC236}">
                <a16:creationId xmlns:a16="http://schemas.microsoft.com/office/drawing/2014/main" id="{C5CA9359-27FE-1540-8643-6AE5E9262233}"/>
              </a:ext>
            </a:extLst>
          </p:cNvPr>
          <p:cNvSpPr txBox="1"/>
          <p:nvPr/>
        </p:nvSpPr>
        <p:spPr>
          <a:xfrm>
            <a:off x="14874788" y="2298705"/>
            <a:ext cx="1537456" cy="523220"/>
          </a:xfrm>
          <a:prstGeom prst="rect">
            <a:avLst/>
          </a:prstGeom>
          <a:noFill/>
          <a:ln>
            <a:noFill/>
          </a:ln>
        </p:spPr>
        <p:txBody>
          <a:bodyPr wrap="square" rtlCol="0">
            <a:spAutoFit/>
          </a:bodyPr>
          <a:lstStyle/>
          <a:p>
            <a:pPr algn="ctr"/>
            <a:r>
              <a:rPr lang="en" sz="2800" b="1">
                <a:solidFill>
                  <a:schemeClr val="accent1">
                    <a:lumMod val="75000"/>
                  </a:schemeClr>
                </a:solidFill>
                <a:latin typeface="+mj-lt"/>
                <a:ea typeface="Roboto Condensed" panose="02000000000000000000" pitchFamily="2" charset="0"/>
              </a:rPr>
              <a:t>E</a:t>
            </a:r>
            <a:endParaRPr lang="ru-RU" sz="2800" b="1" dirty="0">
              <a:solidFill>
                <a:schemeClr val="accent1">
                  <a:lumMod val="75000"/>
                </a:schemeClr>
              </a:solidFill>
              <a:latin typeface="+mj-lt"/>
              <a:ea typeface="Roboto Condensed" panose="02000000000000000000" pitchFamily="2" charset="0"/>
            </a:endParaRPr>
          </a:p>
        </p:txBody>
      </p:sp>
      <p:sp>
        <p:nvSpPr>
          <p:cNvPr id="58" name="F">
            <a:extLst>
              <a:ext uri="{FF2B5EF4-FFF2-40B4-BE49-F238E27FC236}">
                <a16:creationId xmlns:a16="http://schemas.microsoft.com/office/drawing/2014/main" id="{C5CA9359-27FE-1540-8643-6AE5E9262233}"/>
              </a:ext>
            </a:extLst>
          </p:cNvPr>
          <p:cNvSpPr txBox="1"/>
          <p:nvPr/>
        </p:nvSpPr>
        <p:spPr>
          <a:xfrm>
            <a:off x="14065314" y="4287494"/>
            <a:ext cx="1537456" cy="523220"/>
          </a:xfrm>
          <a:prstGeom prst="rect">
            <a:avLst/>
          </a:prstGeom>
          <a:noFill/>
          <a:ln>
            <a:noFill/>
          </a:ln>
        </p:spPr>
        <p:txBody>
          <a:bodyPr wrap="square" rtlCol="0">
            <a:spAutoFit/>
          </a:bodyPr>
          <a:lstStyle/>
          <a:p>
            <a:pPr algn="ctr"/>
            <a:r>
              <a:rPr lang="en" sz="2800" b="1">
                <a:solidFill>
                  <a:schemeClr val="accent2">
                    <a:lumMod val="75000"/>
                  </a:schemeClr>
                </a:solidFill>
                <a:latin typeface="+mj-lt"/>
                <a:ea typeface="Roboto Condensed" panose="02000000000000000000" pitchFamily="2" charset="0"/>
              </a:rPr>
              <a:t>F</a:t>
            </a:r>
            <a:endParaRPr lang="ru-RU" sz="2800" b="1" dirty="0">
              <a:solidFill>
                <a:schemeClr val="accent2">
                  <a:lumMod val="75000"/>
                </a:schemeClr>
              </a:solidFill>
              <a:latin typeface="+mj-lt"/>
              <a:ea typeface="Roboto Condensed" panose="02000000000000000000" pitchFamily="2" charset="0"/>
            </a:endParaRPr>
          </a:p>
        </p:txBody>
      </p:sp>
      <p:sp>
        <p:nvSpPr>
          <p:cNvPr id="73" name="G">
            <a:extLst>
              <a:ext uri="{FF2B5EF4-FFF2-40B4-BE49-F238E27FC236}">
                <a16:creationId xmlns:a16="http://schemas.microsoft.com/office/drawing/2014/main" id="{C5CA9359-27FE-1540-8643-6AE5E9262233}"/>
              </a:ext>
            </a:extLst>
          </p:cNvPr>
          <p:cNvSpPr txBox="1"/>
          <p:nvPr/>
        </p:nvSpPr>
        <p:spPr>
          <a:xfrm>
            <a:off x="14506115" y="7148265"/>
            <a:ext cx="1537456" cy="523220"/>
          </a:xfrm>
          <a:prstGeom prst="rect">
            <a:avLst/>
          </a:prstGeom>
          <a:noFill/>
          <a:ln>
            <a:noFill/>
          </a:ln>
        </p:spPr>
        <p:txBody>
          <a:bodyPr wrap="square" rtlCol="0">
            <a:spAutoFit/>
          </a:bodyPr>
          <a:lstStyle/>
          <a:p>
            <a:pPr algn="ctr"/>
            <a:r>
              <a:rPr lang="en" sz="2800" b="1">
                <a:solidFill>
                  <a:schemeClr val="accent4">
                    <a:lumMod val="75000"/>
                  </a:schemeClr>
                </a:solidFill>
                <a:latin typeface="+mj-lt"/>
                <a:ea typeface="Roboto Condensed" panose="02000000000000000000" pitchFamily="2" charset="0"/>
              </a:rPr>
              <a:t>G</a:t>
            </a:r>
            <a:endParaRPr lang="ru-RU" sz="2800" b="1" dirty="0">
              <a:solidFill>
                <a:schemeClr val="accent4">
                  <a:lumMod val="75000"/>
                </a:schemeClr>
              </a:solidFill>
              <a:latin typeface="+mj-lt"/>
              <a:ea typeface="Roboto Condensed" panose="02000000000000000000" pitchFamily="2" charset="0"/>
            </a:endParaRPr>
          </a:p>
        </p:txBody>
      </p:sp>
      <p:sp>
        <p:nvSpPr>
          <p:cNvPr id="74" name="H">
            <a:extLst>
              <a:ext uri="{FF2B5EF4-FFF2-40B4-BE49-F238E27FC236}">
                <a16:creationId xmlns:a16="http://schemas.microsoft.com/office/drawing/2014/main" id="{C5CA9359-27FE-1540-8643-6AE5E9262233}"/>
              </a:ext>
            </a:extLst>
          </p:cNvPr>
          <p:cNvSpPr txBox="1"/>
          <p:nvPr/>
        </p:nvSpPr>
        <p:spPr>
          <a:xfrm>
            <a:off x="13755478" y="9522578"/>
            <a:ext cx="1537456" cy="523220"/>
          </a:xfrm>
          <a:prstGeom prst="rect">
            <a:avLst/>
          </a:prstGeom>
          <a:noFill/>
          <a:ln>
            <a:noFill/>
          </a:ln>
        </p:spPr>
        <p:txBody>
          <a:bodyPr wrap="square" rtlCol="0">
            <a:spAutoFit/>
          </a:bodyPr>
          <a:lstStyle/>
          <a:p>
            <a:pPr algn="ctr"/>
            <a:r>
              <a:rPr lang="en" sz="2800" b="1">
                <a:solidFill>
                  <a:schemeClr val="accent5">
                    <a:lumMod val="75000"/>
                  </a:schemeClr>
                </a:solidFill>
                <a:latin typeface="+mj-lt"/>
                <a:ea typeface="Roboto Condensed" panose="02000000000000000000" pitchFamily="2" charset="0"/>
              </a:rPr>
              <a:t>H</a:t>
            </a:r>
            <a:endParaRPr lang="ru-RU" sz="2800" b="1" dirty="0">
              <a:solidFill>
                <a:schemeClr val="accent5">
                  <a:lumMod val="75000"/>
                </a:schemeClr>
              </a:solidFill>
              <a:latin typeface="+mj-lt"/>
              <a:ea typeface="Roboto Condensed" panose="02000000000000000000" pitchFamily="2" charset="0"/>
            </a:endParaRPr>
          </a:p>
        </p:txBody>
      </p:sp>
      <p:grpSp>
        <p:nvGrpSpPr>
          <p:cNvPr id="75" name="Text A">
            <a:extLst>
              <a:ext uri="{FF2B5EF4-FFF2-40B4-BE49-F238E27FC236}">
                <a16:creationId xmlns:a16="http://schemas.microsoft.com/office/drawing/2014/main" id="{5E5788B8-6ABF-714D-B9BA-51486411F1DF}"/>
              </a:ext>
            </a:extLst>
          </p:cNvPr>
          <p:cNvGrpSpPr/>
          <p:nvPr/>
        </p:nvGrpSpPr>
        <p:grpSpPr>
          <a:xfrm>
            <a:off x="4481416" y="2978161"/>
            <a:ext cx="3752448" cy="1457539"/>
            <a:chOff x="5653297" y="1850336"/>
            <a:chExt cx="1689310" cy="196829"/>
          </a:xfrm>
        </p:grpSpPr>
        <p:sp>
          <p:nvSpPr>
            <p:cNvPr id="76" name="TextBox 75">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lgn="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77" name="TextBox 76">
              <a:extLst>
                <a:ext uri="{FF2B5EF4-FFF2-40B4-BE49-F238E27FC236}">
                  <a16:creationId xmlns:a16="http://schemas.microsoft.com/office/drawing/2014/main" id="{6D8470C4-94A3-9942-8695-7531CB42E06E}"/>
                </a:ext>
              </a:extLst>
            </p:cNvPr>
            <p:cNvSpPr txBox="1"/>
            <p:nvPr/>
          </p:nvSpPr>
          <p:spPr>
            <a:xfrm>
              <a:off x="5901176" y="1850336"/>
              <a:ext cx="1441430" cy="62344"/>
            </a:xfrm>
            <a:prstGeom prst="rect">
              <a:avLst/>
            </a:prstGeom>
            <a:noFill/>
          </p:spPr>
          <p:txBody>
            <a:bodyPr wrap="square" rtlCol="0">
              <a:spAutoFit/>
            </a:bodyPr>
            <a:lstStyle/>
            <a:p>
              <a:pPr algn="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78" name="TextBox 77">
              <a:extLst>
                <a:ext uri="{FF2B5EF4-FFF2-40B4-BE49-F238E27FC236}">
                  <a16:creationId xmlns:a16="http://schemas.microsoft.com/office/drawing/2014/main" id="{C5CA9359-27FE-1540-8643-6AE5E9262233}"/>
                </a:ext>
              </a:extLst>
            </p:cNvPr>
            <p:cNvSpPr txBox="1"/>
            <p:nvPr/>
          </p:nvSpPr>
          <p:spPr>
            <a:xfrm>
              <a:off x="5901177" y="1894448"/>
              <a:ext cx="1441430" cy="54032"/>
            </a:xfrm>
            <a:prstGeom prst="rect">
              <a:avLst/>
            </a:prstGeom>
            <a:noFill/>
            <a:ln>
              <a:noFill/>
            </a:ln>
          </p:spPr>
          <p:txBody>
            <a:bodyPr wrap="square" rtlCol="0">
              <a:spAutoFit/>
            </a:bodyPr>
            <a:lstStyle/>
            <a:p>
              <a:pPr algn="r"/>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79" name="Text B">
            <a:extLst>
              <a:ext uri="{FF2B5EF4-FFF2-40B4-BE49-F238E27FC236}">
                <a16:creationId xmlns:a16="http://schemas.microsoft.com/office/drawing/2014/main" id="{5E5788B8-6ABF-714D-B9BA-51486411F1DF}"/>
              </a:ext>
            </a:extLst>
          </p:cNvPr>
          <p:cNvGrpSpPr/>
          <p:nvPr/>
        </p:nvGrpSpPr>
        <p:grpSpPr>
          <a:xfrm>
            <a:off x="2733585" y="5459184"/>
            <a:ext cx="3752448" cy="1457539"/>
            <a:chOff x="5653297" y="1850336"/>
            <a:chExt cx="1689310" cy="196829"/>
          </a:xfrm>
        </p:grpSpPr>
        <p:sp>
          <p:nvSpPr>
            <p:cNvPr id="80" name="TextBox 79">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lgn="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81" name="TextBox 80">
              <a:extLst>
                <a:ext uri="{FF2B5EF4-FFF2-40B4-BE49-F238E27FC236}">
                  <a16:creationId xmlns:a16="http://schemas.microsoft.com/office/drawing/2014/main" id="{6D8470C4-94A3-9942-8695-7531CB42E06E}"/>
                </a:ext>
              </a:extLst>
            </p:cNvPr>
            <p:cNvSpPr txBox="1"/>
            <p:nvPr/>
          </p:nvSpPr>
          <p:spPr>
            <a:xfrm>
              <a:off x="5901176" y="1850336"/>
              <a:ext cx="1441430" cy="62344"/>
            </a:xfrm>
            <a:prstGeom prst="rect">
              <a:avLst/>
            </a:prstGeom>
            <a:noFill/>
          </p:spPr>
          <p:txBody>
            <a:bodyPr wrap="square" rtlCol="0">
              <a:spAutoFit/>
            </a:bodyPr>
            <a:lstStyle/>
            <a:p>
              <a:pPr algn="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82" name="TextBox 81">
              <a:extLst>
                <a:ext uri="{FF2B5EF4-FFF2-40B4-BE49-F238E27FC236}">
                  <a16:creationId xmlns:a16="http://schemas.microsoft.com/office/drawing/2014/main" id="{C5CA9359-27FE-1540-8643-6AE5E9262233}"/>
                </a:ext>
              </a:extLst>
            </p:cNvPr>
            <p:cNvSpPr txBox="1"/>
            <p:nvPr/>
          </p:nvSpPr>
          <p:spPr>
            <a:xfrm>
              <a:off x="5901177" y="1894448"/>
              <a:ext cx="1441430" cy="54032"/>
            </a:xfrm>
            <a:prstGeom prst="rect">
              <a:avLst/>
            </a:prstGeom>
            <a:noFill/>
            <a:ln>
              <a:noFill/>
            </a:ln>
          </p:spPr>
          <p:txBody>
            <a:bodyPr wrap="square" rtlCol="0">
              <a:spAutoFit/>
            </a:bodyPr>
            <a:lstStyle/>
            <a:p>
              <a:pPr algn="r"/>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83" name="Text C">
            <a:extLst>
              <a:ext uri="{FF2B5EF4-FFF2-40B4-BE49-F238E27FC236}">
                <a16:creationId xmlns:a16="http://schemas.microsoft.com/office/drawing/2014/main" id="{5E5788B8-6ABF-714D-B9BA-51486411F1DF}"/>
              </a:ext>
            </a:extLst>
          </p:cNvPr>
          <p:cNvGrpSpPr/>
          <p:nvPr/>
        </p:nvGrpSpPr>
        <p:grpSpPr>
          <a:xfrm>
            <a:off x="2205713" y="8002920"/>
            <a:ext cx="3752448" cy="1457539"/>
            <a:chOff x="5653297" y="1850336"/>
            <a:chExt cx="1689310" cy="196829"/>
          </a:xfrm>
        </p:grpSpPr>
        <p:sp>
          <p:nvSpPr>
            <p:cNvPr id="84" name="TextBox 83">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lgn="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85" name="TextBox 84">
              <a:extLst>
                <a:ext uri="{FF2B5EF4-FFF2-40B4-BE49-F238E27FC236}">
                  <a16:creationId xmlns:a16="http://schemas.microsoft.com/office/drawing/2014/main" id="{6D8470C4-94A3-9942-8695-7531CB42E06E}"/>
                </a:ext>
              </a:extLst>
            </p:cNvPr>
            <p:cNvSpPr txBox="1"/>
            <p:nvPr/>
          </p:nvSpPr>
          <p:spPr>
            <a:xfrm>
              <a:off x="5901176" y="1850336"/>
              <a:ext cx="1441430" cy="62344"/>
            </a:xfrm>
            <a:prstGeom prst="rect">
              <a:avLst/>
            </a:prstGeom>
            <a:noFill/>
          </p:spPr>
          <p:txBody>
            <a:bodyPr wrap="square" rtlCol="0">
              <a:spAutoFit/>
            </a:bodyPr>
            <a:lstStyle/>
            <a:p>
              <a:pPr algn="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86" name="TextBox 85">
              <a:extLst>
                <a:ext uri="{FF2B5EF4-FFF2-40B4-BE49-F238E27FC236}">
                  <a16:creationId xmlns:a16="http://schemas.microsoft.com/office/drawing/2014/main" id="{C5CA9359-27FE-1540-8643-6AE5E9262233}"/>
                </a:ext>
              </a:extLst>
            </p:cNvPr>
            <p:cNvSpPr txBox="1"/>
            <p:nvPr/>
          </p:nvSpPr>
          <p:spPr>
            <a:xfrm>
              <a:off x="5901177" y="1894448"/>
              <a:ext cx="1441430" cy="54032"/>
            </a:xfrm>
            <a:prstGeom prst="rect">
              <a:avLst/>
            </a:prstGeom>
            <a:noFill/>
            <a:ln>
              <a:noFill/>
            </a:ln>
          </p:spPr>
          <p:txBody>
            <a:bodyPr wrap="square" rtlCol="0">
              <a:spAutoFit/>
            </a:bodyPr>
            <a:lstStyle/>
            <a:p>
              <a:pPr algn="r"/>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87" name="Text D">
            <a:extLst>
              <a:ext uri="{FF2B5EF4-FFF2-40B4-BE49-F238E27FC236}">
                <a16:creationId xmlns:a16="http://schemas.microsoft.com/office/drawing/2014/main" id="{5E5788B8-6ABF-714D-B9BA-51486411F1DF}"/>
              </a:ext>
            </a:extLst>
          </p:cNvPr>
          <p:cNvGrpSpPr/>
          <p:nvPr/>
        </p:nvGrpSpPr>
        <p:grpSpPr>
          <a:xfrm>
            <a:off x="2524503" y="10511314"/>
            <a:ext cx="3752448" cy="1457539"/>
            <a:chOff x="5653297" y="1850336"/>
            <a:chExt cx="1689310" cy="196829"/>
          </a:xfrm>
        </p:grpSpPr>
        <p:sp>
          <p:nvSpPr>
            <p:cNvPr id="88" name="TextBox 87">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lgn="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89" name="TextBox 88">
              <a:extLst>
                <a:ext uri="{FF2B5EF4-FFF2-40B4-BE49-F238E27FC236}">
                  <a16:creationId xmlns:a16="http://schemas.microsoft.com/office/drawing/2014/main" id="{6D8470C4-94A3-9942-8695-7531CB42E06E}"/>
                </a:ext>
              </a:extLst>
            </p:cNvPr>
            <p:cNvSpPr txBox="1"/>
            <p:nvPr/>
          </p:nvSpPr>
          <p:spPr>
            <a:xfrm>
              <a:off x="5901176" y="1850336"/>
              <a:ext cx="1441430" cy="62344"/>
            </a:xfrm>
            <a:prstGeom prst="rect">
              <a:avLst/>
            </a:prstGeom>
            <a:noFill/>
          </p:spPr>
          <p:txBody>
            <a:bodyPr wrap="square" rtlCol="0">
              <a:spAutoFit/>
            </a:bodyPr>
            <a:lstStyle/>
            <a:p>
              <a:pPr algn="r"/>
              <a:r>
                <a:rPr lang="en" sz="2400">
                  <a:solidFill>
                    <a:schemeClr val="accent4"/>
                  </a:solidFill>
                  <a:latin typeface="+mj-lt"/>
                  <a:ea typeface="Roboto Condensed" panose="02000000000000000000" pitchFamily="2" charset="0"/>
                </a:rPr>
                <a:t>Adipiscing</a:t>
              </a:r>
              <a:endParaRPr lang="ru-RU" sz="2400" dirty="0">
                <a:solidFill>
                  <a:schemeClr val="accent4"/>
                </a:solidFill>
                <a:latin typeface="+mj-lt"/>
                <a:ea typeface="Roboto Condensed" panose="02000000000000000000" pitchFamily="2" charset="0"/>
              </a:endParaRPr>
            </a:p>
          </p:txBody>
        </p:sp>
        <p:sp>
          <p:nvSpPr>
            <p:cNvPr id="90" name="TextBox 89">
              <a:extLst>
                <a:ext uri="{FF2B5EF4-FFF2-40B4-BE49-F238E27FC236}">
                  <a16:creationId xmlns:a16="http://schemas.microsoft.com/office/drawing/2014/main" id="{C5CA9359-27FE-1540-8643-6AE5E9262233}"/>
                </a:ext>
              </a:extLst>
            </p:cNvPr>
            <p:cNvSpPr txBox="1"/>
            <p:nvPr/>
          </p:nvSpPr>
          <p:spPr>
            <a:xfrm>
              <a:off x="5901177" y="1894448"/>
              <a:ext cx="1441430" cy="54032"/>
            </a:xfrm>
            <a:prstGeom prst="rect">
              <a:avLst/>
            </a:prstGeom>
            <a:noFill/>
            <a:ln>
              <a:noFill/>
            </a:ln>
          </p:spPr>
          <p:txBody>
            <a:bodyPr wrap="square" rtlCol="0">
              <a:spAutoFit/>
            </a:bodyPr>
            <a:lstStyle/>
            <a:p>
              <a:pPr algn="r"/>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91" name="Text E">
            <a:extLst>
              <a:ext uri="{FF2B5EF4-FFF2-40B4-BE49-F238E27FC236}">
                <a16:creationId xmlns:a16="http://schemas.microsoft.com/office/drawing/2014/main" id="{5E5788B8-6ABF-714D-B9BA-51486411F1DF}"/>
              </a:ext>
            </a:extLst>
          </p:cNvPr>
          <p:cNvGrpSpPr/>
          <p:nvPr/>
        </p:nvGrpSpPr>
        <p:grpSpPr>
          <a:xfrm>
            <a:off x="18049841" y="2374971"/>
            <a:ext cx="3752448" cy="1457539"/>
            <a:chOff x="5653297" y="1850336"/>
            <a:chExt cx="1689310" cy="196829"/>
          </a:xfrm>
        </p:grpSpPr>
        <p:sp>
          <p:nvSpPr>
            <p:cNvPr id="92" name="TextBox 91">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93" name="TextBox 92">
              <a:extLst>
                <a:ext uri="{FF2B5EF4-FFF2-40B4-BE49-F238E27FC236}">
                  <a16:creationId xmlns:a16="http://schemas.microsoft.com/office/drawing/2014/main" id="{6D8470C4-94A3-9942-8695-7531CB42E06E}"/>
                </a:ext>
              </a:extLst>
            </p:cNvPr>
            <p:cNvSpPr txBox="1"/>
            <p:nvPr/>
          </p:nvSpPr>
          <p:spPr>
            <a:xfrm>
              <a:off x="5653297" y="1850336"/>
              <a:ext cx="1441430" cy="62344"/>
            </a:xfrm>
            <a:prstGeom prst="rect">
              <a:avLst/>
            </a:prstGeom>
            <a:noFill/>
          </p:spPr>
          <p:txBody>
            <a:bodyPr wrap="square" rtlCol="0">
              <a:spAutoFit/>
            </a:bodyPr>
            <a:lstStyle/>
            <a:p>
              <a:r>
                <a:rPr lang="en" sz="2400">
                  <a:solidFill>
                    <a:schemeClr val="accent1"/>
                  </a:solidFill>
                  <a:latin typeface="+mj-lt"/>
                  <a:ea typeface="Roboto Condensed" panose="02000000000000000000" pitchFamily="2" charset="0"/>
                </a:rPr>
                <a:t>Magna Aliqua</a:t>
              </a:r>
              <a:endParaRPr lang="ru-RU" sz="2400" dirty="0">
                <a:solidFill>
                  <a:schemeClr val="accent1"/>
                </a:solidFill>
                <a:latin typeface="+mj-lt"/>
                <a:ea typeface="Roboto Condensed" panose="02000000000000000000" pitchFamily="2" charset="0"/>
              </a:endParaRPr>
            </a:p>
          </p:txBody>
        </p:sp>
        <p:sp>
          <p:nvSpPr>
            <p:cNvPr id="94" name="TextBox 93">
              <a:extLst>
                <a:ext uri="{FF2B5EF4-FFF2-40B4-BE49-F238E27FC236}">
                  <a16:creationId xmlns:a16="http://schemas.microsoft.com/office/drawing/2014/main" id="{C5CA9359-27FE-1540-8643-6AE5E9262233}"/>
                </a:ext>
              </a:extLst>
            </p:cNvPr>
            <p:cNvSpPr txBox="1"/>
            <p:nvPr/>
          </p:nvSpPr>
          <p:spPr>
            <a:xfrm>
              <a:off x="5653298" y="1894448"/>
              <a:ext cx="1441430" cy="54032"/>
            </a:xfrm>
            <a:prstGeom prst="rect">
              <a:avLst/>
            </a:prstGeom>
            <a:noFill/>
            <a:ln>
              <a:noFill/>
            </a:ln>
          </p:spPr>
          <p:txBody>
            <a:bodyPr wrap="square" rtlCol="0">
              <a:spAutoFit/>
            </a:bodyPr>
            <a:lstStyle/>
            <a:p>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95" name="Text F">
            <a:extLst>
              <a:ext uri="{FF2B5EF4-FFF2-40B4-BE49-F238E27FC236}">
                <a16:creationId xmlns:a16="http://schemas.microsoft.com/office/drawing/2014/main" id="{5E5788B8-6ABF-714D-B9BA-51486411F1DF}"/>
              </a:ext>
            </a:extLst>
          </p:cNvPr>
          <p:cNvGrpSpPr/>
          <p:nvPr/>
        </p:nvGrpSpPr>
        <p:grpSpPr>
          <a:xfrm>
            <a:off x="18449560" y="4779794"/>
            <a:ext cx="3752448" cy="1457539"/>
            <a:chOff x="5653297" y="1850336"/>
            <a:chExt cx="1689310" cy="196829"/>
          </a:xfrm>
        </p:grpSpPr>
        <p:sp>
          <p:nvSpPr>
            <p:cNvPr id="96" name="TextBox 95">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97" name="TextBox 96">
              <a:extLst>
                <a:ext uri="{FF2B5EF4-FFF2-40B4-BE49-F238E27FC236}">
                  <a16:creationId xmlns:a16="http://schemas.microsoft.com/office/drawing/2014/main" id="{6D8470C4-94A3-9942-8695-7531CB42E06E}"/>
                </a:ext>
              </a:extLst>
            </p:cNvPr>
            <p:cNvSpPr txBox="1"/>
            <p:nvPr/>
          </p:nvSpPr>
          <p:spPr>
            <a:xfrm>
              <a:off x="5653298" y="1850336"/>
              <a:ext cx="1441430" cy="62344"/>
            </a:xfrm>
            <a:prstGeom prst="rect">
              <a:avLst/>
            </a:prstGeom>
            <a:noFill/>
          </p:spPr>
          <p:txBody>
            <a:bodyPr wrap="square" rtlCol="0">
              <a:spAutoFit/>
            </a:bodyPr>
            <a:lstStyle/>
            <a:p>
              <a:r>
                <a:rPr lang="en" sz="2400">
                  <a:solidFill>
                    <a:schemeClr val="accent2"/>
                  </a:solidFill>
                  <a:latin typeface="+mj-lt"/>
                  <a:ea typeface="Roboto Condensed" panose="02000000000000000000" pitchFamily="2" charset="0"/>
                </a:rPr>
                <a:t>Incididunt</a:t>
              </a:r>
              <a:endParaRPr lang="ru-RU" sz="2400" dirty="0">
                <a:solidFill>
                  <a:schemeClr val="accent2"/>
                </a:solidFill>
                <a:latin typeface="+mj-lt"/>
                <a:ea typeface="Roboto Condensed" panose="02000000000000000000" pitchFamily="2" charset="0"/>
              </a:endParaRPr>
            </a:p>
          </p:txBody>
        </p:sp>
        <p:sp>
          <p:nvSpPr>
            <p:cNvPr id="98" name="TextBox 97">
              <a:extLst>
                <a:ext uri="{FF2B5EF4-FFF2-40B4-BE49-F238E27FC236}">
                  <a16:creationId xmlns:a16="http://schemas.microsoft.com/office/drawing/2014/main" id="{C5CA9359-27FE-1540-8643-6AE5E9262233}"/>
                </a:ext>
              </a:extLst>
            </p:cNvPr>
            <p:cNvSpPr txBox="1"/>
            <p:nvPr/>
          </p:nvSpPr>
          <p:spPr>
            <a:xfrm>
              <a:off x="5653299" y="1894448"/>
              <a:ext cx="1441430" cy="54032"/>
            </a:xfrm>
            <a:prstGeom prst="rect">
              <a:avLst/>
            </a:prstGeom>
            <a:noFill/>
            <a:ln>
              <a:noFill/>
            </a:ln>
          </p:spPr>
          <p:txBody>
            <a:bodyPr wrap="square" rtlCol="0">
              <a:spAutoFit/>
            </a:bodyPr>
            <a:lstStyle/>
            <a:p>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99" name="Text G">
            <a:extLst>
              <a:ext uri="{FF2B5EF4-FFF2-40B4-BE49-F238E27FC236}">
                <a16:creationId xmlns:a16="http://schemas.microsoft.com/office/drawing/2014/main" id="{5E5788B8-6ABF-714D-B9BA-51486411F1DF}"/>
              </a:ext>
            </a:extLst>
          </p:cNvPr>
          <p:cNvGrpSpPr/>
          <p:nvPr/>
        </p:nvGrpSpPr>
        <p:grpSpPr>
          <a:xfrm>
            <a:off x="17721175" y="7354426"/>
            <a:ext cx="3752448" cy="1457539"/>
            <a:chOff x="5653297" y="1850336"/>
            <a:chExt cx="1689310" cy="196829"/>
          </a:xfrm>
        </p:grpSpPr>
        <p:sp>
          <p:nvSpPr>
            <p:cNvPr id="100" name="TextBox 99">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101" name="TextBox 100">
              <a:extLst>
                <a:ext uri="{FF2B5EF4-FFF2-40B4-BE49-F238E27FC236}">
                  <a16:creationId xmlns:a16="http://schemas.microsoft.com/office/drawing/2014/main" id="{6D8470C4-94A3-9942-8695-7531CB42E06E}"/>
                </a:ext>
              </a:extLst>
            </p:cNvPr>
            <p:cNvSpPr txBox="1"/>
            <p:nvPr/>
          </p:nvSpPr>
          <p:spPr>
            <a:xfrm>
              <a:off x="5653299" y="1850336"/>
              <a:ext cx="1441430" cy="62344"/>
            </a:xfrm>
            <a:prstGeom prst="rect">
              <a:avLst/>
            </a:prstGeom>
            <a:noFill/>
          </p:spPr>
          <p:txBody>
            <a:bodyPr wrap="square" rtlCol="0">
              <a:spAutoFit/>
            </a:bodyPr>
            <a:lstStyle/>
            <a:p>
              <a:r>
                <a:rPr lang="en" sz="2400">
                  <a:solidFill>
                    <a:schemeClr val="accent3"/>
                  </a:solidFill>
                  <a:latin typeface="+mj-lt"/>
                  <a:ea typeface="Roboto Condensed" panose="02000000000000000000" pitchFamily="2" charset="0"/>
                </a:rPr>
                <a:t>Exercitation</a:t>
              </a:r>
              <a:endParaRPr lang="ru-RU" sz="2400" dirty="0">
                <a:solidFill>
                  <a:schemeClr val="accent3"/>
                </a:solidFill>
                <a:latin typeface="+mj-lt"/>
                <a:ea typeface="Roboto Condensed" panose="02000000000000000000" pitchFamily="2" charset="0"/>
              </a:endParaRPr>
            </a:p>
          </p:txBody>
        </p:sp>
        <p:sp>
          <p:nvSpPr>
            <p:cNvPr id="102" name="TextBox 101">
              <a:extLst>
                <a:ext uri="{FF2B5EF4-FFF2-40B4-BE49-F238E27FC236}">
                  <a16:creationId xmlns:a16="http://schemas.microsoft.com/office/drawing/2014/main" id="{C5CA9359-27FE-1540-8643-6AE5E9262233}"/>
                </a:ext>
              </a:extLst>
            </p:cNvPr>
            <p:cNvSpPr txBox="1"/>
            <p:nvPr/>
          </p:nvSpPr>
          <p:spPr>
            <a:xfrm>
              <a:off x="5653300" y="1894448"/>
              <a:ext cx="1441430" cy="54032"/>
            </a:xfrm>
            <a:prstGeom prst="rect">
              <a:avLst/>
            </a:prstGeom>
            <a:noFill/>
            <a:ln>
              <a:noFill/>
            </a:ln>
          </p:spPr>
          <p:txBody>
            <a:bodyPr wrap="square" rtlCol="0">
              <a:spAutoFit/>
            </a:bodyPr>
            <a:lstStyle/>
            <a:p>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grpSp>
        <p:nvGrpSpPr>
          <p:cNvPr id="103" name="Text H">
            <a:extLst>
              <a:ext uri="{FF2B5EF4-FFF2-40B4-BE49-F238E27FC236}">
                <a16:creationId xmlns:a16="http://schemas.microsoft.com/office/drawing/2014/main" id="{5E5788B8-6ABF-714D-B9BA-51486411F1DF}"/>
              </a:ext>
            </a:extLst>
          </p:cNvPr>
          <p:cNvGrpSpPr/>
          <p:nvPr/>
        </p:nvGrpSpPr>
        <p:grpSpPr>
          <a:xfrm>
            <a:off x="16644561" y="9772648"/>
            <a:ext cx="3752448" cy="1457539"/>
            <a:chOff x="5653297" y="1850336"/>
            <a:chExt cx="1689310" cy="196829"/>
          </a:xfrm>
        </p:grpSpPr>
        <p:sp>
          <p:nvSpPr>
            <p:cNvPr id="104" name="TextBox 103">
              <a:extLst>
                <a:ext uri="{FF2B5EF4-FFF2-40B4-BE49-F238E27FC236}">
                  <a16:creationId xmlns:a16="http://schemas.microsoft.com/office/drawing/2014/main" id="{61CEB760-E5E1-1141-A410-BCC8C3F191E2}"/>
                </a:ext>
              </a:extLst>
            </p:cNvPr>
            <p:cNvSpPr txBox="1"/>
            <p:nvPr/>
          </p:nvSpPr>
          <p:spPr>
            <a:xfrm>
              <a:off x="5653297" y="1947414"/>
              <a:ext cx="1689310" cy="99751"/>
            </a:xfrm>
            <a:prstGeom prst="rect">
              <a:avLst/>
            </a:prstGeom>
            <a:noFill/>
          </p:spPr>
          <p:txBody>
            <a:bodyPr wrap="square" rtlCol="0">
              <a:spAutoFit/>
            </a:bodyPr>
            <a:lstStyle/>
            <a:p>
              <a:pPr>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105" name="TextBox 104">
              <a:extLst>
                <a:ext uri="{FF2B5EF4-FFF2-40B4-BE49-F238E27FC236}">
                  <a16:creationId xmlns:a16="http://schemas.microsoft.com/office/drawing/2014/main" id="{6D8470C4-94A3-9942-8695-7531CB42E06E}"/>
                </a:ext>
              </a:extLst>
            </p:cNvPr>
            <p:cNvSpPr txBox="1"/>
            <p:nvPr/>
          </p:nvSpPr>
          <p:spPr>
            <a:xfrm>
              <a:off x="5653300" y="1850336"/>
              <a:ext cx="1441430" cy="62344"/>
            </a:xfrm>
            <a:prstGeom prst="rect">
              <a:avLst/>
            </a:prstGeom>
            <a:noFill/>
          </p:spPr>
          <p:txBody>
            <a:bodyPr wrap="square" rtlCol="0">
              <a:spAutoFit/>
            </a:bodyPr>
            <a:lstStyle/>
            <a:p>
              <a:r>
                <a:rPr lang="en" sz="2400">
                  <a:solidFill>
                    <a:schemeClr val="accent4"/>
                  </a:solidFill>
                  <a:latin typeface="+mj-lt"/>
                  <a:ea typeface="Roboto Condensed" panose="02000000000000000000" pitchFamily="2" charset="0"/>
                </a:rPr>
                <a:t>Quis Nostrud</a:t>
              </a:r>
              <a:endParaRPr lang="ru-RU" sz="2400" dirty="0">
                <a:solidFill>
                  <a:schemeClr val="accent4"/>
                </a:solidFill>
                <a:latin typeface="+mj-lt"/>
                <a:ea typeface="Roboto Condensed" panose="02000000000000000000" pitchFamily="2" charset="0"/>
              </a:endParaRPr>
            </a:p>
          </p:txBody>
        </p:sp>
        <p:sp>
          <p:nvSpPr>
            <p:cNvPr id="106" name="TextBox 105">
              <a:extLst>
                <a:ext uri="{FF2B5EF4-FFF2-40B4-BE49-F238E27FC236}">
                  <a16:creationId xmlns:a16="http://schemas.microsoft.com/office/drawing/2014/main" id="{C5CA9359-27FE-1540-8643-6AE5E9262233}"/>
                </a:ext>
              </a:extLst>
            </p:cNvPr>
            <p:cNvSpPr txBox="1"/>
            <p:nvPr/>
          </p:nvSpPr>
          <p:spPr>
            <a:xfrm>
              <a:off x="5653301" y="1894448"/>
              <a:ext cx="1441430" cy="54032"/>
            </a:xfrm>
            <a:prstGeom prst="rect">
              <a:avLst/>
            </a:prstGeom>
            <a:noFill/>
            <a:ln>
              <a:noFill/>
            </a:ln>
          </p:spPr>
          <p:txBody>
            <a:bodyPr wrap="square" rtlCol="0">
              <a:spAutoFit/>
            </a:bodyPr>
            <a:lstStyle/>
            <a:p>
              <a:r>
                <a:rPr lang="en" sz="2000">
                  <a:latin typeface="+mj-lt"/>
                  <a:ea typeface="Roboto Condensed" panose="02000000000000000000" pitchFamily="2" charset="0"/>
                </a:rPr>
                <a:t>Infographic</a:t>
              </a:r>
              <a:endParaRPr lang="ru-RU" sz="2000" dirty="0">
                <a:latin typeface="+mj-lt"/>
                <a:ea typeface="Roboto Condensed" panose="02000000000000000000" pitchFamily="2" charset="0"/>
              </a:endParaRPr>
            </a:p>
          </p:txBody>
        </p:sp>
      </p:grpSp>
      <p:pic>
        <p:nvPicPr>
          <p:cNvPr id="107" name="Icon A">
            <a:extLst>
              <a:ext uri="{FF2B5EF4-FFF2-40B4-BE49-F238E27FC236}">
                <a16:creationId xmlns:a16="http://schemas.microsoft.com/office/drawing/2014/main" id="{8A84A87E-FF9F-D44D-8D47-A3D4DD1B5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193762" y="3231094"/>
            <a:ext cx="995361" cy="995361"/>
          </a:xfrm>
          <a:prstGeom prst="rect">
            <a:avLst/>
          </a:prstGeom>
          <a:effectLst/>
        </p:spPr>
      </p:pic>
      <p:pic>
        <p:nvPicPr>
          <p:cNvPr id="108" name="Icon B">
            <a:extLst>
              <a:ext uri="{FF2B5EF4-FFF2-40B4-BE49-F238E27FC236}">
                <a16:creationId xmlns:a16="http://schemas.microsoft.com/office/drawing/2014/main" id="{8A84A87E-FF9F-D44D-8D47-A3D4DD1B5B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7808091" y="5602043"/>
            <a:ext cx="1385671" cy="1385671"/>
          </a:xfrm>
          <a:prstGeom prst="rect">
            <a:avLst/>
          </a:prstGeom>
          <a:effectLst/>
        </p:spPr>
      </p:pic>
      <p:pic>
        <p:nvPicPr>
          <p:cNvPr id="109" name="Icon C">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8023823" y="8285470"/>
            <a:ext cx="1095591" cy="1095591"/>
          </a:xfrm>
          <a:prstGeom prst="rect">
            <a:avLst/>
          </a:prstGeom>
          <a:effectLst/>
        </p:spPr>
      </p:pic>
      <p:pic>
        <p:nvPicPr>
          <p:cNvPr id="110" name="Icon D">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7243588" y="10720255"/>
            <a:ext cx="1083644" cy="1083644"/>
          </a:xfrm>
          <a:prstGeom prst="rect">
            <a:avLst/>
          </a:prstGeom>
          <a:effectLst/>
        </p:spPr>
      </p:pic>
      <p:pic>
        <p:nvPicPr>
          <p:cNvPr id="111" name="Icon E">
            <a:extLst>
              <a:ext uri="{FF2B5EF4-FFF2-40B4-BE49-F238E27FC236}">
                <a16:creationId xmlns:a16="http://schemas.microsoft.com/office/drawing/2014/main" id="{8A84A87E-FF9F-D44D-8D47-A3D4DD1B5B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5994103" y="2509422"/>
            <a:ext cx="995449" cy="995449"/>
          </a:xfrm>
          <a:prstGeom prst="rect">
            <a:avLst/>
          </a:prstGeom>
          <a:effectLst/>
        </p:spPr>
      </p:pic>
      <p:pic>
        <p:nvPicPr>
          <p:cNvPr id="112" name="Icon F">
            <a:extLst>
              <a:ext uri="{FF2B5EF4-FFF2-40B4-BE49-F238E27FC236}">
                <a16:creationId xmlns:a16="http://schemas.microsoft.com/office/drawing/2014/main" id="{8A84A87E-FF9F-D44D-8D47-A3D4DD1B5B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5471820" y="4617880"/>
            <a:ext cx="1600093" cy="1600093"/>
          </a:xfrm>
          <a:prstGeom prst="rect">
            <a:avLst/>
          </a:prstGeom>
          <a:effectLst/>
        </p:spPr>
      </p:pic>
      <p:pic>
        <p:nvPicPr>
          <p:cNvPr id="113" name="Icon G">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5568509" y="7520919"/>
            <a:ext cx="1095591" cy="1095591"/>
          </a:xfrm>
          <a:prstGeom prst="rect">
            <a:avLst/>
          </a:prstGeom>
          <a:effectLst/>
        </p:spPr>
      </p:pic>
      <p:pic>
        <p:nvPicPr>
          <p:cNvPr id="115" name="Icon H">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4657609" y="9936278"/>
            <a:ext cx="995449" cy="995449"/>
          </a:xfrm>
          <a:prstGeom prst="rect">
            <a:avLst/>
          </a:prstGeom>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A Main shape"/>
          <p:cNvGrpSpPr/>
          <p:nvPr/>
        </p:nvGrpSpPr>
        <p:grpSpPr>
          <a:xfrm>
            <a:off x="5371558" y="2601341"/>
            <a:ext cx="6274994" cy="4377969"/>
            <a:chOff x="5371558" y="2601341"/>
            <a:chExt cx="6274994" cy="4377969"/>
          </a:xfrm>
        </p:grpSpPr>
        <p:sp>
          <p:nvSpPr>
            <p:cNvPr id="37" name="Dark shape"/>
            <p:cNvSpPr/>
            <p:nvPr/>
          </p:nvSpPr>
          <p:spPr>
            <a:xfrm>
              <a:off x="5371558" y="2601341"/>
              <a:ext cx="6274994" cy="4377969"/>
            </a:xfrm>
            <a:custGeom>
              <a:avLst/>
              <a:gdLst/>
              <a:ahLst/>
              <a:cxnLst/>
              <a:rect l="0" t="0" r="0" b="0"/>
              <a:pathLst>
                <a:path w="6274993" h="4377969">
                  <a:moveTo>
                    <a:pt x="325500" y="0"/>
                  </a:moveTo>
                  <a:cubicBezTo>
                    <a:pt x="146011" y="0"/>
                    <a:pt x="0" y="146024"/>
                    <a:pt x="0" y="325513"/>
                  </a:cubicBezTo>
                  <a:lnTo>
                    <a:pt x="0" y="4052468"/>
                  </a:lnTo>
                  <a:cubicBezTo>
                    <a:pt x="0" y="4231957"/>
                    <a:pt x="146011" y="4377969"/>
                    <a:pt x="325500" y="4377969"/>
                  </a:cubicBezTo>
                  <a:lnTo>
                    <a:pt x="5949480" y="4377969"/>
                  </a:lnTo>
                  <a:cubicBezTo>
                    <a:pt x="6128969" y="4377969"/>
                    <a:pt x="6274993" y="4231957"/>
                    <a:pt x="6274993" y="4052468"/>
                  </a:cubicBezTo>
                  <a:lnTo>
                    <a:pt x="6274993" y="325513"/>
                  </a:lnTo>
                  <a:cubicBezTo>
                    <a:pt x="6274993" y="146024"/>
                    <a:pt x="6128969" y="0"/>
                    <a:pt x="5949480" y="0"/>
                  </a:cubicBezTo>
                  <a:close/>
                </a:path>
              </a:pathLst>
            </a:custGeom>
            <a:solidFill>
              <a:srgbClr val="E8E8E8">
                <a:alpha val="100000"/>
              </a:srgbClr>
            </a:solidFill>
            <a:ln w="12700" cap="flat" cmpd="sng">
              <a:noFill/>
              <a:prstDash val="solid"/>
              <a:miter lim="800000"/>
            </a:ln>
          </p:spPr>
          <p:txBody>
            <a:bodyPr anchor="ctr">
              <a:spAutoFit/>
            </a:bodyPr>
            <a:lstStyle/>
            <a:p>
              <a:pPr algn="ctr"/>
              <a:endParaRPr lang="en-US"/>
            </a:p>
          </p:txBody>
        </p:sp>
        <p:sp>
          <p:nvSpPr>
            <p:cNvPr id="38" name="White shape"/>
            <p:cNvSpPr/>
            <p:nvPr/>
          </p:nvSpPr>
          <p:spPr>
            <a:xfrm>
              <a:off x="5447755" y="2677538"/>
              <a:ext cx="6122593" cy="4225569"/>
            </a:xfrm>
            <a:custGeom>
              <a:avLst/>
              <a:gdLst/>
              <a:ahLst/>
              <a:cxnLst/>
              <a:rect l="0" t="0" r="0" b="0"/>
              <a:pathLst>
                <a:path w="6122593" h="4225569">
                  <a:moveTo>
                    <a:pt x="0" y="249313"/>
                  </a:moveTo>
                  <a:cubicBezTo>
                    <a:pt x="0" y="112191"/>
                    <a:pt x="112179" y="0"/>
                    <a:pt x="249300" y="0"/>
                  </a:cubicBezTo>
                  <a:lnTo>
                    <a:pt x="5873292" y="0"/>
                  </a:lnTo>
                  <a:cubicBezTo>
                    <a:pt x="6010414" y="0"/>
                    <a:pt x="6122593" y="112191"/>
                    <a:pt x="6122593" y="249313"/>
                  </a:cubicBezTo>
                  <a:lnTo>
                    <a:pt x="6122593" y="3976268"/>
                  </a:lnTo>
                  <a:cubicBezTo>
                    <a:pt x="6122593" y="4113377"/>
                    <a:pt x="6010414" y="4225569"/>
                    <a:pt x="5873292" y="4225569"/>
                  </a:cubicBezTo>
                  <a:lnTo>
                    <a:pt x="249300" y="4225569"/>
                  </a:lnTo>
                  <a:cubicBezTo>
                    <a:pt x="112179" y="4225569"/>
                    <a:pt x="0" y="4113377"/>
                    <a:pt x="0" y="3976268"/>
                  </a:cubicBezTo>
                  <a:close/>
                </a:path>
              </a:pathLst>
            </a:custGeom>
            <a:solidFill>
              <a:srgbClr val="FFFFFF">
                <a:alpha val="100000"/>
              </a:srgbClr>
            </a:solidFill>
            <a:ln w="12700" cap="flat" cmpd="sng">
              <a:noFill/>
              <a:prstDash val="solid"/>
              <a:miter lim="800000"/>
            </a:ln>
            <a:effectLst>
              <a:outerShdw blurRad="508000" sx="102000" sy="102000" algn="ctr" rotWithShape="0">
                <a:prstClr val="black">
                  <a:alpha val="60000"/>
                </a:prstClr>
              </a:outerShdw>
            </a:effectLst>
          </p:spPr>
          <p:txBody>
            <a:bodyPr anchor="ctr">
              <a:spAutoFit/>
            </a:bodyPr>
            <a:lstStyle/>
            <a:p>
              <a:pPr algn="ctr"/>
              <a:endParaRPr lang="en-US"/>
            </a:p>
          </p:txBody>
        </p:sp>
      </p:grpSp>
      <p:grpSp>
        <p:nvGrpSpPr>
          <p:cNvPr id="49" name="A Circle"/>
          <p:cNvGrpSpPr/>
          <p:nvPr/>
        </p:nvGrpSpPr>
        <p:grpSpPr>
          <a:xfrm>
            <a:off x="4326421" y="3668984"/>
            <a:ext cx="2242667" cy="2242678"/>
            <a:chOff x="4326421" y="3668984"/>
            <a:chExt cx="2242667" cy="2242678"/>
          </a:xfrm>
        </p:grpSpPr>
        <p:sp>
          <p:nvSpPr>
            <p:cNvPr id="39" name="Down part"/>
            <p:cNvSpPr/>
            <p:nvPr/>
          </p:nvSpPr>
          <p:spPr>
            <a:xfrm>
              <a:off x="4326421" y="4790315"/>
              <a:ext cx="2242667" cy="1121347"/>
            </a:xfrm>
            <a:custGeom>
              <a:avLst/>
              <a:gdLst/>
              <a:ahLst/>
              <a:cxnLst/>
              <a:rect l="0" t="0" r="0" b="0"/>
              <a:pathLst>
                <a:path w="2242667" h="1121346">
                  <a:moveTo>
                    <a:pt x="1121333" y="1121346"/>
                  </a:moveTo>
                  <a:cubicBezTo>
                    <a:pt x="1740636" y="1121346"/>
                    <a:pt x="2242667" y="619315"/>
                    <a:pt x="2242667" y="0"/>
                  </a:cubicBezTo>
                  <a:lnTo>
                    <a:pt x="0" y="0"/>
                  </a:lnTo>
                  <a:cubicBezTo>
                    <a:pt x="0" y="619315"/>
                    <a:pt x="502030" y="1121346"/>
                    <a:pt x="1121333" y="1121346"/>
                  </a:cubicBezTo>
                  <a:close/>
                </a:path>
              </a:pathLst>
            </a:custGeom>
            <a:solidFill>
              <a:schemeClr val="accent1">
                <a:lumMod val="75000"/>
                <a:alpha val="80000"/>
              </a:schemeClr>
            </a:solidFill>
            <a:ln w="12700" cap="flat" cmpd="sng">
              <a:noFill/>
              <a:prstDash val="solid"/>
              <a:miter lim="800000"/>
            </a:ln>
          </p:spPr>
          <p:txBody>
            <a:bodyPr anchor="ctr">
              <a:spAutoFit/>
            </a:bodyPr>
            <a:lstStyle/>
            <a:p>
              <a:pPr algn="ctr"/>
              <a:endParaRPr lang="en-US"/>
            </a:p>
          </p:txBody>
        </p:sp>
        <p:sp>
          <p:nvSpPr>
            <p:cNvPr id="40" name="Top part"/>
            <p:cNvSpPr/>
            <p:nvPr/>
          </p:nvSpPr>
          <p:spPr>
            <a:xfrm>
              <a:off x="4326421" y="3668984"/>
              <a:ext cx="2242667" cy="1121334"/>
            </a:xfrm>
            <a:custGeom>
              <a:avLst/>
              <a:gdLst/>
              <a:ahLst/>
              <a:cxnLst/>
              <a:rect l="0" t="0" r="0" b="0"/>
              <a:pathLst>
                <a:path w="2242667" h="1121333">
                  <a:moveTo>
                    <a:pt x="1121333" y="0"/>
                  </a:moveTo>
                  <a:cubicBezTo>
                    <a:pt x="502030" y="0"/>
                    <a:pt x="0" y="502043"/>
                    <a:pt x="0" y="1121333"/>
                  </a:cubicBezTo>
                  <a:lnTo>
                    <a:pt x="2242667" y="1121333"/>
                  </a:lnTo>
                  <a:cubicBezTo>
                    <a:pt x="2242667" y="502043"/>
                    <a:pt x="1740636" y="0"/>
                    <a:pt x="1121333" y="0"/>
                  </a:cubicBezTo>
                  <a:close/>
                </a:path>
              </a:pathLst>
            </a:custGeom>
            <a:solidFill>
              <a:schemeClr val="accent1">
                <a:alpha val="80000"/>
              </a:schemeClr>
            </a:solidFill>
            <a:ln w="12700" cap="flat" cmpd="sng">
              <a:noFill/>
              <a:prstDash val="solid"/>
              <a:miter lim="800000"/>
            </a:ln>
          </p:spPr>
          <p:txBody>
            <a:bodyPr anchor="ctr">
              <a:spAutoFit/>
            </a:bodyPr>
            <a:lstStyle/>
            <a:p>
              <a:pPr algn="ctr"/>
              <a:endParaRPr lang="en-US"/>
            </a:p>
          </p:txBody>
        </p:sp>
      </p:grpSp>
      <p:grpSp>
        <p:nvGrpSpPr>
          <p:cNvPr id="47" name="A Quote symbols"/>
          <p:cNvGrpSpPr/>
          <p:nvPr/>
        </p:nvGrpSpPr>
        <p:grpSpPr>
          <a:xfrm>
            <a:off x="6826242" y="4112562"/>
            <a:ext cx="4415254" cy="1998694"/>
            <a:chOff x="6826242" y="4112562"/>
            <a:chExt cx="4415254" cy="1998694"/>
          </a:xfrm>
        </p:grpSpPr>
        <p:sp>
          <p:nvSpPr>
            <p:cNvPr id="41" name="Free Form 41"/>
            <p:cNvSpPr/>
            <p:nvPr/>
          </p:nvSpPr>
          <p:spPr>
            <a:xfrm>
              <a:off x="682624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71"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42" name="Free Form 42"/>
            <p:cNvSpPr/>
            <p:nvPr/>
          </p:nvSpPr>
          <p:spPr>
            <a:xfrm>
              <a:off x="709929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58"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43" name="Free Form 43"/>
            <p:cNvSpPr/>
            <p:nvPr/>
          </p:nvSpPr>
          <p:spPr>
            <a:xfrm>
              <a:off x="1104702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44" name="Free Form 44"/>
            <p:cNvSpPr/>
            <p:nvPr/>
          </p:nvSpPr>
          <p:spPr>
            <a:xfrm>
              <a:off x="1077397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grpSp>
        <p:nvGrpSpPr>
          <p:cNvPr id="50" name="B Main shape"/>
          <p:cNvGrpSpPr/>
          <p:nvPr/>
        </p:nvGrpSpPr>
        <p:grpSpPr>
          <a:xfrm>
            <a:off x="13897896" y="2601341"/>
            <a:ext cx="6274994" cy="4377969"/>
            <a:chOff x="5371558" y="2601341"/>
            <a:chExt cx="6274994" cy="4377969"/>
          </a:xfrm>
        </p:grpSpPr>
        <p:sp>
          <p:nvSpPr>
            <p:cNvPr id="51" name="Dark shape"/>
            <p:cNvSpPr/>
            <p:nvPr/>
          </p:nvSpPr>
          <p:spPr>
            <a:xfrm>
              <a:off x="5371558" y="2601341"/>
              <a:ext cx="6274994" cy="4377969"/>
            </a:xfrm>
            <a:custGeom>
              <a:avLst/>
              <a:gdLst/>
              <a:ahLst/>
              <a:cxnLst/>
              <a:rect l="0" t="0" r="0" b="0"/>
              <a:pathLst>
                <a:path w="6274993" h="4377969">
                  <a:moveTo>
                    <a:pt x="325500" y="0"/>
                  </a:moveTo>
                  <a:cubicBezTo>
                    <a:pt x="146011" y="0"/>
                    <a:pt x="0" y="146024"/>
                    <a:pt x="0" y="325513"/>
                  </a:cubicBezTo>
                  <a:lnTo>
                    <a:pt x="0" y="4052468"/>
                  </a:lnTo>
                  <a:cubicBezTo>
                    <a:pt x="0" y="4231957"/>
                    <a:pt x="146011" y="4377969"/>
                    <a:pt x="325500" y="4377969"/>
                  </a:cubicBezTo>
                  <a:lnTo>
                    <a:pt x="5949480" y="4377969"/>
                  </a:lnTo>
                  <a:cubicBezTo>
                    <a:pt x="6128969" y="4377969"/>
                    <a:pt x="6274993" y="4231957"/>
                    <a:pt x="6274993" y="4052468"/>
                  </a:cubicBezTo>
                  <a:lnTo>
                    <a:pt x="6274993" y="325513"/>
                  </a:lnTo>
                  <a:cubicBezTo>
                    <a:pt x="6274993" y="146024"/>
                    <a:pt x="6128969" y="0"/>
                    <a:pt x="5949480" y="0"/>
                  </a:cubicBezTo>
                  <a:close/>
                </a:path>
              </a:pathLst>
            </a:custGeom>
            <a:solidFill>
              <a:srgbClr val="E8E8E8">
                <a:alpha val="100000"/>
              </a:srgbClr>
            </a:solidFill>
            <a:ln w="12700" cap="flat" cmpd="sng">
              <a:noFill/>
              <a:prstDash val="solid"/>
              <a:miter lim="800000"/>
            </a:ln>
          </p:spPr>
          <p:txBody>
            <a:bodyPr anchor="ctr">
              <a:spAutoFit/>
            </a:bodyPr>
            <a:lstStyle/>
            <a:p>
              <a:pPr algn="ctr"/>
              <a:endParaRPr lang="en-US"/>
            </a:p>
          </p:txBody>
        </p:sp>
        <p:sp>
          <p:nvSpPr>
            <p:cNvPr id="52" name="White shape"/>
            <p:cNvSpPr/>
            <p:nvPr/>
          </p:nvSpPr>
          <p:spPr>
            <a:xfrm>
              <a:off x="5447755" y="2677538"/>
              <a:ext cx="6122593" cy="4225569"/>
            </a:xfrm>
            <a:custGeom>
              <a:avLst/>
              <a:gdLst/>
              <a:ahLst/>
              <a:cxnLst/>
              <a:rect l="0" t="0" r="0" b="0"/>
              <a:pathLst>
                <a:path w="6122593" h="4225569">
                  <a:moveTo>
                    <a:pt x="0" y="249313"/>
                  </a:moveTo>
                  <a:cubicBezTo>
                    <a:pt x="0" y="112191"/>
                    <a:pt x="112179" y="0"/>
                    <a:pt x="249300" y="0"/>
                  </a:cubicBezTo>
                  <a:lnTo>
                    <a:pt x="5873292" y="0"/>
                  </a:lnTo>
                  <a:cubicBezTo>
                    <a:pt x="6010414" y="0"/>
                    <a:pt x="6122593" y="112191"/>
                    <a:pt x="6122593" y="249313"/>
                  </a:cubicBezTo>
                  <a:lnTo>
                    <a:pt x="6122593" y="3976268"/>
                  </a:lnTo>
                  <a:cubicBezTo>
                    <a:pt x="6122593" y="4113377"/>
                    <a:pt x="6010414" y="4225569"/>
                    <a:pt x="5873292" y="4225569"/>
                  </a:cubicBezTo>
                  <a:lnTo>
                    <a:pt x="249300" y="4225569"/>
                  </a:lnTo>
                  <a:cubicBezTo>
                    <a:pt x="112179" y="4225569"/>
                    <a:pt x="0" y="4113377"/>
                    <a:pt x="0" y="3976268"/>
                  </a:cubicBezTo>
                  <a:close/>
                </a:path>
              </a:pathLst>
            </a:custGeom>
            <a:solidFill>
              <a:srgbClr val="FFFFFF">
                <a:alpha val="100000"/>
              </a:srgbClr>
            </a:solidFill>
            <a:ln w="12700" cap="flat" cmpd="sng">
              <a:noFill/>
              <a:prstDash val="solid"/>
              <a:miter lim="800000"/>
            </a:ln>
            <a:effectLst>
              <a:outerShdw blurRad="508000" sx="102000" sy="102000" algn="ctr" rotWithShape="0">
                <a:prstClr val="black">
                  <a:alpha val="60000"/>
                </a:prstClr>
              </a:outerShdw>
            </a:effectLst>
          </p:spPr>
          <p:txBody>
            <a:bodyPr anchor="ctr">
              <a:spAutoFit/>
            </a:bodyPr>
            <a:lstStyle/>
            <a:p>
              <a:pPr algn="ctr"/>
              <a:endParaRPr lang="en-US"/>
            </a:p>
          </p:txBody>
        </p:sp>
      </p:grpSp>
      <p:grpSp>
        <p:nvGrpSpPr>
          <p:cNvPr id="53" name="B Circle"/>
          <p:cNvGrpSpPr/>
          <p:nvPr/>
        </p:nvGrpSpPr>
        <p:grpSpPr>
          <a:xfrm>
            <a:off x="12852759" y="3668984"/>
            <a:ext cx="2242667" cy="2242678"/>
            <a:chOff x="4326421" y="3668984"/>
            <a:chExt cx="2242667" cy="2242678"/>
          </a:xfrm>
        </p:grpSpPr>
        <p:sp>
          <p:nvSpPr>
            <p:cNvPr id="54" name="Down part"/>
            <p:cNvSpPr/>
            <p:nvPr/>
          </p:nvSpPr>
          <p:spPr>
            <a:xfrm>
              <a:off x="4326421" y="4790315"/>
              <a:ext cx="2242667" cy="1121347"/>
            </a:xfrm>
            <a:custGeom>
              <a:avLst/>
              <a:gdLst/>
              <a:ahLst/>
              <a:cxnLst/>
              <a:rect l="0" t="0" r="0" b="0"/>
              <a:pathLst>
                <a:path w="2242667" h="1121346">
                  <a:moveTo>
                    <a:pt x="1121333" y="1121346"/>
                  </a:moveTo>
                  <a:cubicBezTo>
                    <a:pt x="1740636" y="1121346"/>
                    <a:pt x="2242667" y="619315"/>
                    <a:pt x="2242667" y="0"/>
                  </a:cubicBezTo>
                  <a:lnTo>
                    <a:pt x="0" y="0"/>
                  </a:lnTo>
                  <a:cubicBezTo>
                    <a:pt x="0" y="619315"/>
                    <a:pt x="502030" y="1121346"/>
                    <a:pt x="1121333" y="1121346"/>
                  </a:cubicBezTo>
                  <a:close/>
                </a:path>
              </a:pathLst>
            </a:custGeom>
            <a:solidFill>
              <a:schemeClr val="accent2">
                <a:lumMod val="75000"/>
                <a:alpha val="80000"/>
              </a:schemeClr>
            </a:solidFill>
            <a:ln w="12700" cap="flat" cmpd="sng">
              <a:noFill/>
              <a:prstDash val="solid"/>
              <a:miter lim="800000"/>
            </a:ln>
          </p:spPr>
          <p:txBody>
            <a:bodyPr anchor="ctr">
              <a:spAutoFit/>
            </a:bodyPr>
            <a:lstStyle/>
            <a:p>
              <a:pPr algn="ctr"/>
              <a:endParaRPr lang="en-US"/>
            </a:p>
          </p:txBody>
        </p:sp>
        <p:sp>
          <p:nvSpPr>
            <p:cNvPr id="55" name="Top part"/>
            <p:cNvSpPr/>
            <p:nvPr/>
          </p:nvSpPr>
          <p:spPr>
            <a:xfrm>
              <a:off x="4326421" y="3668984"/>
              <a:ext cx="2242667" cy="1121334"/>
            </a:xfrm>
            <a:custGeom>
              <a:avLst/>
              <a:gdLst/>
              <a:ahLst/>
              <a:cxnLst/>
              <a:rect l="0" t="0" r="0" b="0"/>
              <a:pathLst>
                <a:path w="2242667" h="1121333">
                  <a:moveTo>
                    <a:pt x="1121333" y="0"/>
                  </a:moveTo>
                  <a:cubicBezTo>
                    <a:pt x="502030" y="0"/>
                    <a:pt x="0" y="502043"/>
                    <a:pt x="0" y="1121333"/>
                  </a:cubicBezTo>
                  <a:lnTo>
                    <a:pt x="2242667" y="1121333"/>
                  </a:lnTo>
                  <a:cubicBezTo>
                    <a:pt x="2242667" y="502043"/>
                    <a:pt x="1740636" y="0"/>
                    <a:pt x="1121333" y="0"/>
                  </a:cubicBezTo>
                  <a:close/>
                </a:path>
              </a:pathLst>
            </a:custGeom>
            <a:solidFill>
              <a:schemeClr val="accent2">
                <a:alpha val="80000"/>
              </a:schemeClr>
            </a:solidFill>
            <a:ln w="12700" cap="flat" cmpd="sng">
              <a:noFill/>
              <a:prstDash val="solid"/>
              <a:miter lim="800000"/>
            </a:ln>
          </p:spPr>
          <p:txBody>
            <a:bodyPr anchor="ctr">
              <a:spAutoFit/>
            </a:bodyPr>
            <a:lstStyle/>
            <a:p>
              <a:pPr algn="ctr"/>
              <a:endParaRPr lang="en-US"/>
            </a:p>
          </p:txBody>
        </p:sp>
      </p:grpSp>
      <p:grpSp>
        <p:nvGrpSpPr>
          <p:cNvPr id="56" name="B Quote symbols"/>
          <p:cNvGrpSpPr/>
          <p:nvPr/>
        </p:nvGrpSpPr>
        <p:grpSpPr>
          <a:xfrm>
            <a:off x="15352580" y="4112562"/>
            <a:ext cx="4415254" cy="1998694"/>
            <a:chOff x="6826242" y="4112562"/>
            <a:chExt cx="4415254" cy="1998694"/>
          </a:xfrm>
        </p:grpSpPr>
        <p:sp>
          <p:nvSpPr>
            <p:cNvPr id="57" name="Free Form 41"/>
            <p:cNvSpPr/>
            <p:nvPr/>
          </p:nvSpPr>
          <p:spPr>
            <a:xfrm>
              <a:off x="682624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71"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58" name="Free Form 42"/>
            <p:cNvSpPr/>
            <p:nvPr/>
          </p:nvSpPr>
          <p:spPr>
            <a:xfrm>
              <a:off x="709929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58"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59" name="Free Form 43"/>
            <p:cNvSpPr/>
            <p:nvPr/>
          </p:nvSpPr>
          <p:spPr>
            <a:xfrm>
              <a:off x="1104702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60" name="Free Form 44"/>
            <p:cNvSpPr/>
            <p:nvPr/>
          </p:nvSpPr>
          <p:spPr>
            <a:xfrm>
              <a:off x="1077397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grpSp>
        <p:nvGrpSpPr>
          <p:cNvPr id="61" name="C Main shape"/>
          <p:cNvGrpSpPr/>
          <p:nvPr/>
        </p:nvGrpSpPr>
        <p:grpSpPr>
          <a:xfrm>
            <a:off x="5371554" y="8135973"/>
            <a:ext cx="6274994" cy="4377969"/>
            <a:chOff x="5371558" y="2601341"/>
            <a:chExt cx="6274994" cy="4377969"/>
          </a:xfrm>
        </p:grpSpPr>
        <p:sp>
          <p:nvSpPr>
            <p:cNvPr id="62" name="Dark shape"/>
            <p:cNvSpPr/>
            <p:nvPr/>
          </p:nvSpPr>
          <p:spPr>
            <a:xfrm>
              <a:off x="5371558" y="2601341"/>
              <a:ext cx="6274994" cy="4377969"/>
            </a:xfrm>
            <a:custGeom>
              <a:avLst/>
              <a:gdLst/>
              <a:ahLst/>
              <a:cxnLst/>
              <a:rect l="0" t="0" r="0" b="0"/>
              <a:pathLst>
                <a:path w="6274993" h="4377969">
                  <a:moveTo>
                    <a:pt x="325500" y="0"/>
                  </a:moveTo>
                  <a:cubicBezTo>
                    <a:pt x="146011" y="0"/>
                    <a:pt x="0" y="146024"/>
                    <a:pt x="0" y="325513"/>
                  </a:cubicBezTo>
                  <a:lnTo>
                    <a:pt x="0" y="4052468"/>
                  </a:lnTo>
                  <a:cubicBezTo>
                    <a:pt x="0" y="4231957"/>
                    <a:pt x="146011" y="4377969"/>
                    <a:pt x="325500" y="4377969"/>
                  </a:cubicBezTo>
                  <a:lnTo>
                    <a:pt x="5949480" y="4377969"/>
                  </a:lnTo>
                  <a:cubicBezTo>
                    <a:pt x="6128969" y="4377969"/>
                    <a:pt x="6274993" y="4231957"/>
                    <a:pt x="6274993" y="4052468"/>
                  </a:cubicBezTo>
                  <a:lnTo>
                    <a:pt x="6274993" y="325513"/>
                  </a:lnTo>
                  <a:cubicBezTo>
                    <a:pt x="6274993" y="146024"/>
                    <a:pt x="6128969" y="0"/>
                    <a:pt x="5949480" y="0"/>
                  </a:cubicBezTo>
                  <a:close/>
                </a:path>
              </a:pathLst>
            </a:custGeom>
            <a:solidFill>
              <a:srgbClr val="E8E8E8">
                <a:alpha val="100000"/>
              </a:srgbClr>
            </a:solidFill>
            <a:ln w="12700" cap="flat" cmpd="sng">
              <a:noFill/>
              <a:prstDash val="solid"/>
              <a:miter lim="800000"/>
            </a:ln>
          </p:spPr>
          <p:txBody>
            <a:bodyPr anchor="ctr">
              <a:spAutoFit/>
            </a:bodyPr>
            <a:lstStyle/>
            <a:p>
              <a:pPr algn="ctr"/>
              <a:endParaRPr lang="en-US"/>
            </a:p>
          </p:txBody>
        </p:sp>
        <p:sp>
          <p:nvSpPr>
            <p:cNvPr id="63" name="White shape"/>
            <p:cNvSpPr/>
            <p:nvPr/>
          </p:nvSpPr>
          <p:spPr>
            <a:xfrm>
              <a:off x="5447755" y="2677538"/>
              <a:ext cx="6122593" cy="4225569"/>
            </a:xfrm>
            <a:custGeom>
              <a:avLst/>
              <a:gdLst/>
              <a:ahLst/>
              <a:cxnLst/>
              <a:rect l="0" t="0" r="0" b="0"/>
              <a:pathLst>
                <a:path w="6122593" h="4225569">
                  <a:moveTo>
                    <a:pt x="0" y="249313"/>
                  </a:moveTo>
                  <a:cubicBezTo>
                    <a:pt x="0" y="112191"/>
                    <a:pt x="112179" y="0"/>
                    <a:pt x="249300" y="0"/>
                  </a:cubicBezTo>
                  <a:lnTo>
                    <a:pt x="5873292" y="0"/>
                  </a:lnTo>
                  <a:cubicBezTo>
                    <a:pt x="6010414" y="0"/>
                    <a:pt x="6122593" y="112191"/>
                    <a:pt x="6122593" y="249313"/>
                  </a:cubicBezTo>
                  <a:lnTo>
                    <a:pt x="6122593" y="3976268"/>
                  </a:lnTo>
                  <a:cubicBezTo>
                    <a:pt x="6122593" y="4113377"/>
                    <a:pt x="6010414" y="4225569"/>
                    <a:pt x="5873292" y="4225569"/>
                  </a:cubicBezTo>
                  <a:lnTo>
                    <a:pt x="249300" y="4225569"/>
                  </a:lnTo>
                  <a:cubicBezTo>
                    <a:pt x="112179" y="4225569"/>
                    <a:pt x="0" y="4113377"/>
                    <a:pt x="0" y="3976268"/>
                  </a:cubicBezTo>
                  <a:close/>
                </a:path>
              </a:pathLst>
            </a:custGeom>
            <a:solidFill>
              <a:srgbClr val="FFFFFF">
                <a:alpha val="100000"/>
              </a:srgbClr>
            </a:solidFill>
            <a:ln w="12700" cap="flat" cmpd="sng">
              <a:noFill/>
              <a:prstDash val="solid"/>
              <a:miter lim="800000"/>
            </a:ln>
            <a:effectLst>
              <a:outerShdw blurRad="508000" sx="102000" sy="102000" algn="ctr" rotWithShape="0">
                <a:prstClr val="black">
                  <a:alpha val="60000"/>
                </a:prstClr>
              </a:outerShdw>
            </a:effectLst>
          </p:spPr>
          <p:txBody>
            <a:bodyPr anchor="ctr">
              <a:spAutoFit/>
            </a:bodyPr>
            <a:lstStyle/>
            <a:p>
              <a:pPr algn="ctr"/>
              <a:endParaRPr lang="en-US"/>
            </a:p>
          </p:txBody>
        </p:sp>
      </p:grpSp>
      <p:grpSp>
        <p:nvGrpSpPr>
          <p:cNvPr id="64" name="C Circle"/>
          <p:cNvGrpSpPr/>
          <p:nvPr/>
        </p:nvGrpSpPr>
        <p:grpSpPr>
          <a:xfrm>
            <a:off x="4326417" y="9203616"/>
            <a:ext cx="2242667" cy="2242678"/>
            <a:chOff x="4326421" y="3668984"/>
            <a:chExt cx="2242667" cy="2242678"/>
          </a:xfrm>
        </p:grpSpPr>
        <p:sp>
          <p:nvSpPr>
            <p:cNvPr id="65" name="Down part"/>
            <p:cNvSpPr/>
            <p:nvPr/>
          </p:nvSpPr>
          <p:spPr>
            <a:xfrm>
              <a:off x="4326421" y="4790315"/>
              <a:ext cx="2242667" cy="1121347"/>
            </a:xfrm>
            <a:custGeom>
              <a:avLst/>
              <a:gdLst/>
              <a:ahLst/>
              <a:cxnLst/>
              <a:rect l="0" t="0" r="0" b="0"/>
              <a:pathLst>
                <a:path w="2242667" h="1121346">
                  <a:moveTo>
                    <a:pt x="1121333" y="1121346"/>
                  </a:moveTo>
                  <a:cubicBezTo>
                    <a:pt x="1740636" y="1121346"/>
                    <a:pt x="2242667" y="619315"/>
                    <a:pt x="2242667" y="0"/>
                  </a:cubicBezTo>
                  <a:lnTo>
                    <a:pt x="0" y="0"/>
                  </a:lnTo>
                  <a:cubicBezTo>
                    <a:pt x="0" y="619315"/>
                    <a:pt x="502030" y="1121346"/>
                    <a:pt x="1121333" y="1121346"/>
                  </a:cubicBezTo>
                  <a:close/>
                </a:path>
              </a:pathLst>
            </a:custGeom>
            <a:solidFill>
              <a:schemeClr val="accent3">
                <a:lumMod val="75000"/>
                <a:alpha val="80000"/>
              </a:schemeClr>
            </a:solidFill>
            <a:ln w="12700" cap="flat" cmpd="sng">
              <a:noFill/>
              <a:prstDash val="solid"/>
              <a:miter lim="800000"/>
            </a:ln>
          </p:spPr>
          <p:txBody>
            <a:bodyPr anchor="ctr">
              <a:spAutoFit/>
            </a:bodyPr>
            <a:lstStyle/>
            <a:p>
              <a:pPr algn="ctr"/>
              <a:endParaRPr lang="en-US"/>
            </a:p>
          </p:txBody>
        </p:sp>
        <p:sp>
          <p:nvSpPr>
            <p:cNvPr id="66" name="Top part"/>
            <p:cNvSpPr/>
            <p:nvPr/>
          </p:nvSpPr>
          <p:spPr>
            <a:xfrm>
              <a:off x="4326421" y="3668984"/>
              <a:ext cx="2242667" cy="1121334"/>
            </a:xfrm>
            <a:custGeom>
              <a:avLst/>
              <a:gdLst/>
              <a:ahLst/>
              <a:cxnLst/>
              <a:rect l="0" t="0" r="0" b="0"/>
              <a:pathLst>
                <a:path w="2242667" h="1121333">
                  <a:moveTo>
                    <a:pt x="1121333" y="0"/>
                  </a:moveTo>
                  <a:cubicBezTo>
                    <a:pt x="502030" y="0"/>
                    <a:pt x="0" y="502043"/>
                    <a:pt x="0" y="1121333"/>
                  </a:cubicBezTo>
                  <a:lnTo>
                    <a:pt x="2242667" y="1121333"/>
                  </a:lnTo>
                  <a:cubicBezTo>
                    <a:pt x="2242667" y="502043"/>
                    <a:pt x="1740636" y="0"/>
                    <a:pt x="1121333" y="0"/>
                  </a:cubicBezTo>
                  <a:close/>
                </a:path>
              </a:pathLst>
            </a:custGeom>
            <a:solidFill>
              <a:schemeClr val="accent3">
                <a:alpha val="80000"/>
              </a:schemeClr>
            </a:solidFill>
            <a:ln w="12700" cap="flat" cmpd="sng">
              <a:noFill/>
              <a:prstDash val="solid"/>
              <a:miter lim="800000"/>
            </a:ln>
          </p:spPr>
          <p:txBody>
            <a:bodyPr anchor="ctr">
              <a:spAutoFit/>
            </a:bodyPr>
            <a:lstStyle/>
            <a:p>
              <a:pPr algn="ctr"/>
              <a:endParaRPr lang="en-US"/>
            </a:p>
          </p:txBody>
        </p:sp>
      </p:grpSp>
      <p:grpSp>
        <p:nvGrpSpPr>
          <p:cNvPr id="67" name="C Quote symbols"/>
          <p:cNvGrpSpPr/>
          <p:nvPr/>
        </p:nvGrpSpPr>
        <p:grpSpPr>
          <a:xfrm>
            <a:off x="6826238" y="9647194"/>
            <a:ext cx="4415254" cy="1998694"/>
            <a:chOff x="6826242" y="4112562"/>
            <a:chExt cx="4415254" cy="1998694"/>
          </a:xfrm>
        </p:grpSpPr>
        <p:sp>
          <p:nvSpPr>
            <p:cNvPr id="68" name="Free Form 41"/>
            <p:cNvSpPr/>
            <p:nvPr/>
          </p:nvSpPr>
          <p:spPr>
            <a:xfrm>
              <a:off x="682624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71"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69" name="Free Form 42"/>
            <p:cNvSpPr/>
            <p:nvPr/>
          </p:nvSpPr>
          <p:spPr>
            <a:xfrm>
              <a:off x="709929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58"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70" name="Free Form 43"/>
            <p:cNvSpPr/>
            <p:nvPr/>
          </p:nvSpPr>
          <p:spPr>
            <a:xfrm>
              <a:off x="1104702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71" name="Free Form 44"/>
            <p:cNvSpPr/>
            <p:nvPr/>
          </p:nvSpPr>
          <p:spPr>
            <a:xfrm>
              <a:off x="1077397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grpSp>
        <p:nvGrpSpPr>
          <p:cNvPr id="72" name="D Main shape"/>
          <p:cNvGrpSpPr/>
          <p:nvPr/>
        </p:nvGrpSpPr>
        <p:grpSpPr>
          <a:xfrm>
            <a:off x="13897896" y="8135973"/>
            <a:ext cx="6274994" cy="4377969"/>
            <a:chOff x="5371558" y="2601341"/>
            <a:chExt cx="6274994" cy="4377969"/>
          </a:xfrm>
        </p:grpSpPr>
        <p:sp>
          <p:nvSpPr>
            <p:cNvPr id="73" name="Dark shape"/>
            <p:cNvSpPr/>
            <p:nvPr/>
          </p:nvSpPr>
          <p:spPr>
            <a:xfrm>
              <a:off x="5371558" y="2601341"/>
              <a:ext cx="6274994" cy="4377969"/>
            </a:xfrm>
            <a:custGeom>
              <a:avLst/>
              <a:gdLst/>
              <a:ahLst/>
              <a:cxnLst/>
              <a:rect l="0" t="0" r="0" b="0"/>
              <a:pathLst>
                <a:path w="6274993" h="4377969">
                  <a:moveTo>
                    <a:pt x="325500" y="0"/>
                  </a:moveTo>
                  <a:cubicBezTo>
                    <a:pt x="146011" y="0"/>
                    <a:pt x="0" y="146024"/>
                    <a:pt x="0" y="325513"/>
                  </a:cubicBezTo>
                  <a:lnTo>
                    <a:pt x="0" y="4052468"/>
                  </a:lnTo>
                  <a:cubicBezTo>
                    <a:pt x="0" y="4231957"/>
                    <a:pt x="146011" y="4377969"/>
                    <a:pt x="325500" y="4377969"/>
                  </a:cubicBezTo>
                  <a:lnTo>
                    <a:pt x="5949480" y="4377969"/>
                  </a:lnTo>
                  <a:cubicBezTo>
                    <a:pt x="6128969" y="4377969"/>
                    <a:pt x="6274993" y="4231957"/>
                    <a:pt x="6274993" y="4052468"/>
                  </a:cubicBezTo>
                  <a:lnTo>
                    <a:pt x="6274993" y="325513"/>
                  </a:lnTo>
                  <a:cubicBezTo>
                    <a:pt x="6274993" y="146024"/>
                    <a:pt x="6128969" y="0"/>
                    <a:pt x="5949480" y="0"/>
                  </a:cubicBezTo>
                  <a:close/>
                </a:path>
              </a:pathLst>
            </a:custGeom>
            <a:solidFill>
              <a:srgbClr val="E8E8E8">
                <a:alpha val="100000"/>
              </a:srgbClr>
            </a:solidFill>
            <a:ln w="12700" cap="flat" cmpd="sng">
              <a:noFill/>
              <a:prstDash val="solid"/>
              <a:miter lim="800000"/>
            </a:ln>
          </p:spPr>
          <p:txBody>
            <a:bodyPr anchor="ctr">
              <a:spAutoFit/>
            </a:bodyPr>
            <a:lstStyle/>
            <a:p>
              <a:pPr algn="ctr"/>
              <a:endParaRPr lang="en-US"/>
            </a:p>
          </p:txBody>
        </p:sp>
        <p:sp>
          <p:nvSpPr>
            <p:cNvPr id="74" name="White shape"/>
            <p:cNvSpPr/>
            <p:nvPr/>
          </p:nvSpPr>
          <p:spPr>
            <a:xfrm>
              <a:off x="5447755" y="2677538"/>
              <a:ext cx="6122593" cy="4225569"/>
            </a:xfrm>
            <a:custGeom>
              <a:avLst/>
              <a:gdLst/>
              <a:ahLst/>
              <a:cxnLst/>
              <a:rect l="0" t="0" r="0" b="0"/>
              <a:pathLst>
                <a:path w="6122593" h="4225569">
                  <a:moveTo>
                    <a:pt x="0" y="249313"/>
                  </a:moveTo>
                  <a:cubicBezTo>
                    <a:pt x="0" y="112191"/>
                    <a:pt x="112179" y="0"/>
                    <a:pt x="249300" y="0"/>
                  </a:cubicBezTo>
                  <a:lnTo>
                    <a:pt x="5873292" y="0"/>
                  </a:lnTo>
                  <a:cubicBezTo>
                    <a:pt x="6010414" y="0"/>
                    <a:pt x="6122593" y="112191"/>
                    <a:pt x="6122593" y="249313"/>
                  </a:cubicBezTo>
                  <a:lnTo>
                    <a:pt x="6122593" y="3976268"/>
                  </a:lnTo>
                  <a:cubicBezTo>
                    <a:pt x="6122593" y="4113377"/>
                    <a:pt x="6010414" y="4225569"/>
                    <a:pt x="5873292" y="4225569"/>
                  </a:cubicBezTo>
                  <a:lnTo>
                    <a:pt x="249300" y="4225569"/>
                  </a:lnTo>
                  <a:cubicBezTo>
                    <a:pt x="112179" y="4225569"/>
                    <a:pt x="0" y="4113377"/>
                    <a:pt x="0" y="3976268"/>
                  </a:cubicBezTo>
                  <a:close/>
                </a:path>
              </a:pathLst>
            </a:custGeom>
            <a:solidFill>
              <a:srgbClr val="FFFFFF">
                <a:alpha val="100000"/>
              </a:srgbClr>
            </a:solidFill>
            <a:ln w="12700" cap="flat" cmpd="sng">
              <a:noFill/>
              <a:prstDash val="solid"/>
              <a:miter lim="800000"/>
            </a:ln>
            <a:effectLst>
              <a:outerShdw blurRad="508000" sx="102000" sy="102000" algn="ctr" rotWithShape="0">
                <a:prstClr val="black">
                  <a:alpha val="60000"/>
                </a:prstClr>
              </a:outerShdw>
            </a:effectLst>
          </p:spPr>
          <p:txBody>
            <a:bodyPr anchor="ctr">
              <a:spAutoFit/>
            </a:bodyPr>
            <a:lstStyle/>
            <a:p>
              <a:pPr algn="ctr"/>
              <a:endParaRPr lang="en-US"/>
            </a:p>
          </p:txBody>
        </p:sp>
      </p:grpSp>
      <p:grpSp>
        <p:nvGrpSpPr>
          <p:cNvPr id="75" name="D Circle"/>
          <p:cNvGrpSpPr/>
          <p:nvPr/>
        </p:nvGrpSpPr>
        <p:grpSpPr>
          <a:xfrm>
            <a:off x="12852759" y="9203616"/>
            <a:ext cx="2242667" cy="2242678"/>
            <a:chOff x="4326421" y="3668984"/>
            <a:chExt cx="2242667" cy="2242678"/>
          </a:xfrm>
        </p:grpSpPr>
        <p:sp>
          <p:nvSpPr>
            <p:cNvPr id="76" name="Down part"/>
            <p:cNvSpPr/>
            <p:nvPr/>
          </p:nvSpPr>
          <p:spPr>
            <a:xfrm>
              <a:off x="4326421" y="4790315"/>
              <a:ext cx="2242667" cy="1121347"/>
            </a:xfrm>
            <a:custGeom>
              <a:avLst/>
              <a:gdLst/>
              <a:ahLst/>
              <a:cxnLst/>
              <a:rect l="0" t="0" r="0" b="0"/>
              <a:pathLst>
                <a:path w="2242667" h="1121346">
                  <a:moveTo>
                    <a:pt x="1121333" y="1121346"/>
                  </a:moveTo>
                  <a:cubicBezTo>
                    <a:pt x="1740636" y="1121346"/>
                    <a:pt x="2242667" y="619315"/>
                    <a:pt x="2242667" y="0"/>
                  </a:cubicBezTo>
                  <a:lnTo>
                    <a:pt x="0" y="0"/>
                  </a:lnTo>
                  <a:cubicBezTo>
                    <a:pt x="0" y="619315"/>
                    <a:pt x="502030" y="1121346"/>
                    <a:pt x="1121333" y="1121346"/>
                  </a:cubicBezTo>
                  <a:close/>
                </a:path>
              </a:pathLst>
            </a:custGeom>
            <a:solidFill>
              <a:schemeClr val="accent4">
                <a:lumMod val="75000"/>
                <a:alpha val="80000"/>
              </a:schemeClr>
            </a:solidFill>
            <a:ln w="12700" cap="flat" cmpd="sng">
              <a:noFill/>
              <a:prstDash val="solid"/>
              <a:miter lim="800000"/>
            </a:ln>
          </p:spPr>
          <p:txBody>
            <a:bodyPr anchor="ctr">
              <a:spAutoFit/>
            </a:bodyPr>
            <a:lstStyle/>
            <a:p>
              <a:pPr algn="ctr"/>
              <a:endParaRPr lang="en-US"/>
            </a:p>
          </p:txBody>
        </p:sp>
        <p:sp>
          <p:nvSpPr>
            <p:cNvPr id="77" name="Top part"/>
            <p:cNvSpPr/>
            <p:nvPr/>
          </p:nvSpPr>
          <p:spPr>
            <a:xfrm>
              <a:off x="4326421" y="3668984"/>
              <a:ext cx="2242667" cy="1121334"/>
            </a:xfrm>
            <a:custGeom>
              <a:avLst/>
              <a:gdLst/>
              <a:ahLst/>
              <a:cxnLst/>
              <a:rect l="0" t="0" r="0" b="0"/>
              <a:pathLst>
                <a:path w="2242667" h="1121333">
                  <a:moveTo>
                    <a:pt x="1121333" y="0"/>
                  </a:moveTo>
                  <a:cubicBezTo>
                    <a:pt x="502030" y="0"/>
                    <a:pt x="0" y="502043"/>
                    <a:pt x="0" y="1121333"/>
                  </a:cubicBezTo>
                  <a:lnTo>
                    <a:pt x="2242667" y="1121333"/>
                  </a:lnTo>
                  <a:cubicBezTo>
                    <a:pt x="2242667" y="502043"/>
                    <a:pt x="1740636" y="0"/>
                    <a:pt x="1121333" y="0"/>
                  </a:cubicBezTo>
                  <a:close/>
                </a:path>
              </a:pathLst>
            </a:custGeom>
            <a:solidFill>
              <a:schemeClr val="accent4">
                <a:alpha val="80000"/>
              </a:schemeClr>
            </a:solidFill>
            <a:ln w="12700" cap="flat" cmpd="sng">
              <a:noFill/>
              <a:prstDash val="solid"/>
              <a:miter lim="800000"/>
            </a:ln>
          </p:spPr>
          <p:txBody>
            <a:bodyPr anchor="ctr">
              <a:spAutoFit/>
            </a:bodyPr>
            <a:lstStyle/>
            <a:p>
              <a:pPr algn="ctr"/>
              <a:endParaRPr lang="en-US"/>
            </a:p>
          </p:txBody>
        </p:sp>
      </p:grpSp>
      <p:grpSp>
        <p:nvGrpSpPr>
          <p:cNvPr id="78" name="D Quote symbols"/>
          <p:cNvGrpSpPr/>
          <p:nvPr/>
        </p:nvGrpSpPr>
        <p:grpSpPr>
          <a:xfrm>
            <a:off x="15352580" y="9647194"/>
            <a:ext cx="4415254" cy="1998694"/>
            <a:chOff x="6826242" y="4112562"/>
            <a:chExt cx="4415254" cy="1998694"/>
          </a:xfrm>
        </p:grpSpPr>
        <p:sp>
          <p:nvSpPr>
            <p:cNvPr id="79" name="Free Form 41"/>
            <p:cNvSpPr/>
            <p:nvPr/>
          </p:nvSpPr>
          <p:spPr>
            <a:xfrm>
              <a:off x="682624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71"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80" name="Free Form 42"/>
            <p:cNvSpPr/>
            <p:nvPr/>
          </p:nvSpPr>
          <p:spPr>
            <a:xfrm>
              <a:off x="7099292" y="4112562"/>
              <a:ext cx="194475" cy="342112"/>
            </a:xfrm>
            <a:custGeom>
              <a:avLst/>
              <a:gdLst/>
              <a:ahLst/>
              <a:cxnLst/>
              <a:rect l="0" t="0" r="0" b="0"/>
              <a:pathLst>
                <a:path w="194475" h="342112">
                  <a:moveTo>
                    <a:pt x="44437" y="258381"/>
                  </a:moveTo>
                  <a:cubicBezTo>
                    <a:pt x="14820" y="220370"/>
                    <a:pt x="0" y="176872"/>
                    <a:pt x="0" y="127914"/>
                  </a:cubicBezTo>
                  <a:cubicBezTo>
                    <a:pt x="0" y="88201"/>
                    <a:pt x="10439" y="56946"/>
                    <a:pt x="31305" y="34175"/>
                  </a:cubicBezTo>
                  <a:cubicBezTo>
                    <a:pt x="52158" y="11404"/>
                    <a:pt x="77304" y="0"/>
                    <a:pt x="106718" y="0"/>
                  </a:cubicBezTo>
                  <a:cubicBezTo>
                    <a:pt x="131025" y="0"/>
                    <a:pt x="151714" y="8559"/>
                    <a:pt x="168821" y="25679"/>
                  </a:cubicBezTo>
                  <a:cubicBezTo>
                    <a:pt x="185927" y="42786"/>
                    <a:pt x="194475" y="62649"/>
                    <a:pt x="194475" y="85229"/>
                  </a:cubicBezTo>
                  <a:cubicBezTo>
                    <a:pt x="194475" y="106464"/>
                    <a:pt x="187045" y="124942"/>
                    <a:pt x="172173" y="140690"/>
                  </a:cubicBezTo>
                  <a:cubicBezTo>
                    <a:pt x="157314" y="156451"/>
                    <a:pt x="139801" y="164312"/>
                    <a:pt x="119634" y="164312"/>
                  </a:cubicBezTo>
                  <a:cubicBezTo>
                    <a:pt x="104952" y="164312"/>
                    <a:pt x="92646" y="161391"/>
                    <a:pt x="82727" y="155575"/>
                  </a:cubicBezTo>
                  <a:cubicBezTo>
                    <a:pt x="78638" y="153200"/>
                    <a:pt x="75552" y="151993"/>
                    <a:pt x="73494" y="151993"/>
                  </a:cubicBezTo>
                  <a:cubicBezTo>
                    <a:pt x="71107" y="151993"/>
                    <a:pt x="68706" y="153365"/>
                    <a:pt x="66306" y="156095"/>
                  </a:cubicBezTo>
                  <a:cubicBezTo>
                    <a:pt x="63906" y="159169"/>
                    <a:pt x="62712" y="163626"/>
                    <a:pt x="62712" y="169456"/>
                  </a:cubicBezTo>
                  <a:cubicBezTo>
                    <a:pt x="62712" y="197954"/>
                    <a:pt x="71704" y="225856"/>
                    <a:pt x="89674" y="253174"/>
                  </a:cubicBezTo>
                  <a:cubicBezTo>
                    <a:pt x="107657" y="280466"/>
                    <a:pt x="136499" y="302704"/>
                    <a:pt x="176212" y="319887"/>
                  </a:cubicBezTo>
                  <a:lnTo>
                    <a:pt x="176212" y="342112"/>
                  </a:lnTo>
                  <a:cubicBezTo>
                    <a:pt x="117995" y="324294"/>
                    <a:pt x="74066" y="296379"/>
                    <a:pt x="44437" y="25838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81" name="Free Form 43"/>
            <p:cNvSpPr/>
            <p:nvPr/>
          </p:nvSpPr>
          <p:spPr>
            <a:xfrm>
              <a:off x="1104702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82" name="Free Form 44"/>
            <p:cNvSpPr/>
            <p:nvPr/>
          </p:nvSpPr>
          <p:spPr>
            <a:xfrm>
              <a:off x="10773971" y="5769143"/>
              <a:ext cx="194475" cy="342113"/>
            </a:xfrm>
            <a:custGeom>
              <a:avLst/>
              <a:gdLst/>
              <a:ahLst/>
              <a:cxnLst/>
              <a:rect l="0" t="0" r="0" b="0"/>
              <a:pathLst>
                <a:path w="194475" h="342112">
                  <a:moveTo>
                    <a:pt x="150037" y="83731"/>
                  </a:moveTo>
                  <a:cubicBezTo>
                    <a:pt x="179654" y="121742"/>
                    <a:pt x="194475" y="165239"/>
                    <a:pt x="194475" y="214198"/>
                  </a:cubicBezTo>
                  <a:cubicBezTo>
                    <a:pt x="194475" y="253911"/>
                    <a:pt x="184035" y="285165"/>
                    <a:pt x="163169" y="307936"/>
                  </a:cubicBezTo>
                  <a:cubicBezTo>
                    <a:pt x="142316" y="330707"/>
                    <a:pt x="117170" y="342112"/>
                    <a:pt x="87756" y="342112"/>
                  </a:cubicBezTo>
                  <a:cubicBezTo>
                    <a:pt x="63461" y="342112"/>
                    <a:pt x="42760" y="333552"/>
                    <a:pt x="25653" y="316433"/>
                  </a:cubicBezTo>
                  <a:cubicBezTo>
                    <a:pt x="8547" y="299326"/>
                    <a:pt x="0" y="279463"/>
                    <a:pt x="0" y="256882"/>
                  </a:cubicBezTo>
                  <a:cubicBezTo>
                    <a:pt x="0" y="235648"/>
                    <a:pt x="7429" y="217169"/>
                    <a:pt x="22301" y="201422"/>
                  </a:cubicBezTo>
                  <a:cubicBezTo>
                    <a:pt x="37160" y="185661"/>
                    <a:pt x="54673" y="177800"/>
                    <a:pt x="74841" y="177800"/>
                  </a:cubicBezTo>
                  <a:cubicBezTo>
                    <a:pt x="89522" y="177800"/>
                    <a:pt x="101828" y="180720"/>
                    <a:pt x="111747" y="186537"/>
                  </a:cubicBezTo>
                  <a:cubicBezTo>
                    <a:pt x="115849" y="188912"/>
                    <a:pt x="118922" y="190118"/>
                    <a:pt x="120980" y="190118"/>
                  </a:cubicBezTo>
                  <a:cubicBezTo>
                    <a:pt x="123367" y="190118"/>
                    <a:pt x="125768" y="188747"/>
                    <a:pt x="128168" y="186016"/>
                  </a:cubicBezTo>
                  <a:cubicBezTo>
                    <a:pt x="130568" y="182943"/>
                    <a:pt x="131762" y="178485"/>
                    <a:pt x="131762" y="172656"/>
                  </a:cubicBezTo>
                  <a:cubicBezTo>
                    <a:pt x="131762" y="144157"/>
                    <a:pt x="122783" y="116255"/>
                    <a:pt x="104800" y="88938"/>
                  </a:cubicBezTo>
                  <a:cubicBezTo>
                    <a:pt x="86817" y="61645"/>
                    <a:pt x="57975" y="39408"/>
                    <a:pt x="18262" y="22225"/>
                  </a:cubicBezTo>
                  <a:lnTo>
                    <a:pt x="18262" y="0"/>
                  </a:lnTo>
                  <a:cubicBezTo>
                    <a:pt x="76479" y="17818"/>
                    <a:pt x="120408" y="45732"/>
                    <a:pt x="150037" y="83731"/>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grpSp>
        <p:nvGrpSpPr>
          <p:cNvPr id="83" name="Title"/>
          <p:cNvGrpSpPr/>
          <p:nvPr/>
        </p:nvGrpSpPr>
        <p:grpSpPr>
          <a:xfrm>
            <a:off x="4810641" y="466449"/>
            <a:ext cx="14762718" cy="1016000"/>
            <a:chOff x="6396083" y="656949"/>
            <a:chExt cx="11591839" cy="1016000"/>
          </a:xfrm>
        </p:grpSpPr>
        <p:sp>
          <p:nvSpPr>
            <p:cNvPr id="84" name="Frame"/>
            <p:cNvSpPr/>
            <p:nvPr/>
          </p:nvSpPr>
          <p:spPr>
            <a:xfrm>
              <a:off x="7357494" y="656949"/>
              <a:ext cx="4011808" cy="1016000"/>
            </a:xfrm>
            <a:prstGeom prst="rect">
              <a:avLst/>
            </a:prstGeom>
            <a:solidFill>
              <a:schemeClr val="accent5"/>
            </a:solidFill>
            <a:ln w="12700" cap="flat" cmpd="sng">
              <a:noFill/>
              <a:prstDash val="solid"/>
              <a:miter lim="800000"/>
            </a:ln>
          </p:spPr>
          <p:txBody>
            <a:bodyPr wrap="square" anchor="ctr">
              <a:spAutoFit/>
            </a:bodyPr>
            <a:lstStyle/>
            <a:p>
              <a:pPr algn="ctr"/>
              <a:endParaRPr lang="en-US"/>
            </a:p>
          </p:txBody>
        </p:sp>
        <p:sp>
          <p:nvSpPr>
            <p:cNvPr id="85" name="Title">
              <a:extLst>
                <a:ext uri="{FF2B5EF4-FFF2-40B4-BE49-F238E27FC236}">
                  <a16:creationId xmlns:a16="http://schemas.microsoft.com/office/drawing/2014/main" id="{BC3C520E-2136-184D-851C-BA07DF1FD009}"/>
                </a:ext>
              </a:extLst>
            </p:cNvPr>
            <p:cNvSpPr txBox="1"/>
            <p:nvPr/>
          </p:nvSpPr>
          <p:spPr>
            <a:xfrm>
              <a:off x="6396083" y="656949"/>
              <a:ext cx="1159183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Rectangular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86" name="Text A">
            <a:extLst>
              <a:ext uri="{FF2B5EF4-FFF2-40B4-BE49-F238E27FC236}">
                <a16:creationId xmlns:a16="http://schemas.microsoft.com/office/drawing/2014/main" id="{5E5788B8-6ABF-714D-B9BA-51486411F1DF}"/>
              </a:ext>
            </a:extLst>
          </p:cNvPr>
          <p:cNvGrpSpPr/>
          <p:nvPr/>
        </p:nvGrpSpPr>
        <p:grpSpPr>
          <a:xfrm>
            <a:off x="7293768" y="3399205"/>
            <a:ext cx="3458356" cy="2853695"/>
            <a:chOff x="5785694" y="1727125"/>
            <a:chExt cx="1556913" cy="385369"/>
          </a:xfrm>
        </p:grpSpPr>
        <p:sp>
          <p:nvSpPr>
            <p:cNvPr id="87" name="TextBox 86">
              <a:extLst>
                <a:ext uri="{FF2B5EF4-FFF2-40B4-BE49-F238E27FC236}">
                  <a16:creationId xmlns:a16="http://schemas.microsoft.com/office/drawing/2014/main" id="{61CEB760-E5E1-1141-A410-BCC8C3F191E2}"/>
                </a:ext>
              </a:extLst>
            </p:cNvPr>
            <p:cNvSpPr txBox="1"/>
            <p:nvPr/>
          </p:nvSpPr>
          <p:spPr>
            <a:xfrm>
              <a:off x="5785694" y="1838180"/>
              <a:ext cx="1556913" cy="274314"/>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r>
                <a:rPr lang="en-US" sz="1400">
                  <a:solidFill>
                    <a:schemeClr val="tx2"/>
                  </a:solidFill>
                  <a:ea typeface="Roboto Condensed" panose="02000000000000000000" pitchFamily="2" charset="0"/>
                  <a:cs typeface="Lato" panose="020F0502020204030203" pitchFamily="34" charset="0"/>
                </a:rPr>
                <a:t>Duis aute  irure dolor in reprehenderit in voluptate velit esse  cillum dolore eu fugiat nulla pariatur. Excepteur  sint occaecat cupidatat non proident, sunt in culpa.</a:t>
              </a:r>
            </a:p>
            <a:p>
              <a:pPr algn="just">
                <a:tabLst>
                  <a:tab pos="217488" algn="l"/>
                </a:tabLst>
              </a:pPr>
              <a:endParaRPr lang="ru-RU" sz="1400" dirty="0">
                <a:solidFill>
                  <a:schemeClr val="tx2"/>
                </a:solidFill>
                <a:ea typeface="Roboto Condensed" panose="02000000000000000000" pitchFamily="2" charset="0"/>
                <a:cs typeface="Lato" panose="020F0502020204030203" pitchFamily="34" charset="0"/>
              </a:endParaRPr>
            </a:p>
          </p:txBody>
        </p:sp>
        <p:sp>
          <p:nvSpPr>
            <p:cNvPr id="88" name="TextBox 8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89" name="TextBox 8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94" name="Text B">
            <a:extLst>
              <a:ext uri="{FF2B5EF4-FFF2-40B4-BE49-F238E27FC236}">
                <a16:creationId xmlns:a16="http://schemas.microsoft.com/office/drawing/2014/main" id="{5E5788B8-6ABF-714D-B9BA-51486411F1DF}"/>
              </a:ext>
            </a:extLst>
          </p:cNvPr>
          <p:cNvGrpSpPr/>
          <p:nvPr/>
        </p:nvGrpSpPr>
        <p:grpSpPr>
          <a:xfrm>
            <a:off x="15841953" y="3399205"/>
            <a:ext cx="3458356" cy="2853695"/>
            <a:chOff x="5785694" y="1727125"/>
            <a:chExt cx="1556913" cy="385369"/>
          </a:xfrm>
        </p:grpSpPr>
        <p:sp>
          <p:nvSpPr>
            <p:cNvPr id="95" name="TextBox 94">
              <a:extLst>
                <a:ext uri="{FF2B5EF4-FFF2-40B4-BE49-F238E27FC236}">
                  <a16:creationId xmlns:a16="http://schemas.microsoft.com/office/drawing/2014/main" id="{61CEB760-E5E1-1141-A410-BCC8C3F191E2}"/>
                </a:ext>
              </a:extLst>
            </p:cNvPr>
            <p:cNvSpPr txBox="1"/>
            <p:nvPr/>
          </p:nvSpPr>
          <p:spPr>
            <a:xfrm>
              <a:off x="5785694" y="1838180"/>
              <a:ext cx="1556913" cy="274314"/>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r>
                <a:rPr lang="en-US" sz="1400">
                  <a:solidFill>
                    <a:schemeClr val="tx2"/>
                  </a:solidFill>
                  <a:ea typeface="Roboto Condensed" panose="02000000000000000000" pitchFamily="2" charset="0"/>
                  <a:cs typeface="Lato" panose="020F0502020204030203" pitchFamily="34" charset="0"/>
                </a:rPr>
                <a:t>Duis aute  irure dolor in reprehenderit in voluptate velit esse  cillum dolore eu fugiat nulla pariatur. Excepteur  sint occaecat cupidatat non proident, sunt in culpa.</a:t>
              </a:r>
            </a:p>
            <a:p>
              <a:pPr algn="just">
                <a:tabLst>
                  <a:tab pos="217488" algn="l"/>
                </a:tabLst>
              </a:pPr>
              <a:endParaRPr lang="ru-RU" sz="1400" dirty="0">
                <a:solidFill>
                  <a:schemeClr val="tx2"/>
                </a:solidFill>
                <a:ea typeface="Roboto Condensed" panose="02000000000000000000" pitchFamily="2" charset="0"/>
                <a:cs typeface="Lato" panose="020F0502020204030203" pitchFamily="34" charset="0"/>
              </a:endParaRPr>
            </a:p>
          </p:txBody>
        </p:sp>
        <p:sp>
          <p:nvSpPr>
            <p:cNvPr id="96" name="TextBox 9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97" name="TextBox 9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98" name="Text C">
            <a:extLst>
              <a:ext uri="{FF2B5EF4-FFF2-40B4-BE49-F238E27FC236}">
                <a16:creationId xmlns:a16="http://schemas.microsoft.com/office/drawing/2014/main" id="{5E5788B8-6ABF-714D-B9BA-51486411F1DF}"/>
              </a:ext>
            </a:extLst>
          </p:cNvPr>
          <p:cNvGrpSpPr/>
          <p:nvPr/>
        </p:nvGrpSpPr>
        <p:grpSpPr>
          <a:xfrm>
            <a:off x="7293768" y="8840959"/>
            <a:ext cx="3458356" cy="2853695"/>
            <a:chOff x="5785694" y="1727125"/>
            <a:chExt cx="1556913" cy="385369"/>
          </a:xfrm>
        </p:grpSpPr>
        <p:sp>
          <p:nvSpPr>
            <p:cNvPr id="99" name="TextBox 98">
              <a:extLst>
                <a:ext uri="{FF2B5EF4-FFF2-40B4-BE49-F238E27FC236}">
                  <a16:creationId xmlns:a16="http://schemas.microsoft.com/office/drawing/2014/main" id="{61CEB760-E5E1-1141-A410-BCC8C3F191E2}"/>
                </a:ext>
              </a:extLst>
            </p:cNvPr>
            <p:cNvSpPr txBox="1"/>
            <p:nvPr/>
          </p:nvSpPr>
          <p:spPr>
            <a:xfrm>
              <a:off x="5785694" y="1838180"/>
              <a:ext cx="1556913" cy="274314"/>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r>
                <a:rPr lang="en-US" sz="1400">
                  <a:solidFill>
                    <a:schemeClr val="tx2"/>
                  </a:solidFill>
                  <a:ea typeface="Roboto Condensed" panose="02000000000000000000" pitchFamily="2" charset="0"/>
                  <a:cs typeface="Lato" panose="020F0502020204030203" pitchFamily="34" charset="0"/>
                </a:rPr>
                <a:t>Duis aute  irure dolor in reprehenderit in voluptate velit esse  cillum dolore eu fugiat nulla pariatur. Excepteur  sint occaecat cupidatat non proident, sunt in culpa.</a:t>
              </a:r>
            </a:p>
            <a:p>
              <a:pPr algn="just">
                <a:tabLst>
                  <a:tab pos="217488" algn="l"/>
                </a:tabLst>
              </a:pPr>
              <a:endParaRPr lang="ru-RU" sz="1400" dirty="0">
                <a:solidFill>
                  <a:schemeClr val="tx2"/>
                </a:solidFill>
                <a:ea typeface="Roboto Condensed" panose="02000000000000000000" pitchFamily="2" charset="0"/>
                <a:cs typeface="Lato" panose="020F0502020204030203" pitchFamily="34" charset="0"/>
              </a:endParaRPr>
            </a:p>
          </p:txBody>
        </p:sp>
        <p:sp>
          <p:nvSpPr>
            <p:cNvPr id="100" name="TextBox 9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101" name="TextBox 10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102" name="Text D">
            <a:extLst>
              <a:ext uri="{FF2B5EF4-FFF2-40B4-BE49-F238E27FC236}">
                <a16:creationId xmlns:a16="http://schemas.microsoft.com/office/drawing/2014/main" id="{5E5788B8-6ABF-714D-B9BA-51486411F1DF}"/>
              </a:ext>
            </a:extLst>
          </p:cNvPr>
          <p:cNvGrpSpPr/>
          <p:nvPr/>
        </p:nvGrpSpPr>
        <p:grpSpPr>
          <a:xfrm>
            <a:off x="15841953" y="8840959"/>
            <a:ext cx="3458356" cy="2853695"/>
            <a:chOff x="5785694" y="1727125"/>
            <a:chExt cx="1556913" cy="385369"/>
          </a:xfrm>
        </p:grpSpPr>
        <p:sp>
          <p:nvSpPr>
            <p:cNvPr id="103" name="TextBox 102">
              <a:extLst>
                <a:ext uri="{FF2B5EF4-FFF2-40B4-BE49-F238E27FC236}">
                  <a16:creationId xmlns:a16="http://schemas.microsoft.com/office/drawing/2014/main" id="{61CEB760-E5E1-1141-A410-BCC8C3F191E2}"/>
                </a:ext>
              </a:extLst>
            </p:cNvPr>
            <p:cNvSpPr txBox="1"/>
            <p:nvPr/>
          </p:nvSpPr>
          <p:spPr>
            <a:xfrm>
              <a:off x="5785694" y="1838180"/>
              <a:ext cx="1556913" cy="274314"/>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r>
                <a:rPr lang="en-US" sz="1400">
                  <a:solidFill>
                    <a:schemeClr val="tx2"/>
                  </a:solidFill>
                  <a:ea typeface="Roboto Condensed" panose="02000000000000000000" pitchFamily="2" charset="0"/>
                  <a:cs typeface="Lato" panose="020F0502020204030203" pitchFamily="34" charset="0"/>
                </a:rPr>
                <a:t>Duis aute  irure dolor in reprehenderit in voluptate velit esse  cillum dolore eu fugiat nulla pariatur. Excepteur  sint occaecat cupidatat non proident, sunt in culpa.</a:t>
              </a:r>
            </a:p>
            <a:p>
              <a:pPr algn="just">
                <a:tabLst>
                  <a:tab pos="217488" algn="l"/>
                </a:tabLst>
              </a:pPr>
              <a:endParaRPr lang="ru-RU" sz="1400" dirty="0">
                <a:solidFill>
                  <a:schemeClr val="tx2"/>
                </a:solidFill>
                <a:ea typeface="Roboto Condensed" panose="02000000000000000000" pitchFamily="2" charset="0"/>
                <a:cs typeface="Lato" panose="020F0502020204030203" pitchFamily="34" charset="0"/>
              </a:endParaRPr>
            </a:p>
          </p:txBody>
        </p:sp>
        <p:sp>
          <p:nvSpPr>
            <p:cNvPr id="104" name="TextBox 10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Adipiscing</a:t>
              </a:r>
              <a:endParaRPr lang="ru-RU" sz="2400" dirty="0">
                <a:solidFill>
                  <a:schemeClr val="accent4"/>
                </a:solidFill>
                <a:latin typeface="+mj-lt"/>
                <a:ea typeface="Roboto Condensed" panose="02000000000000000000" pitchFamily="2" charset="0"/>
              </a:endParaRPr>
            </a:p>
          </p:txBody>
        </p:sp>
        <p:sp>
          <p:nvSpPr>
            <p:cNvPr id="105" name="TextBox 10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90"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852152" y="4194722"/>
            <a:ext cx="1191206" cy="1191206"/>
          </a:xfrm>
          <a:prstGeom prst="rect">
            <a:avLst/>
          </a:prstGeom>
          <a:effectLst/>
        </p:spPr>
      </p:pic>
      <p:pic>
        <p:nvPicPr>
          <p:cNvPr id="91" name="Icon B">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378489" y="4194712"/>
            <a:ext cx="1191206" cy="1191206"/>
          </a:xfrm>
          <a:prstGeom prst="rect">
            <a:avLst/>
          </a:prstGeom>
          <a:effectLst/>
        </p:spPr>
      </p:pic>
      <p:pic>
        <p:nvPicPr>
          <p:cNvPr id="92" name="Icon C">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4828929" y="9740355"/>
            <a:ext cx="1191206" cy="1191206"/>
          </a:xfrm>
          <a:prstGeom prst="rect">
            <a:avLst/>
          </a:prstGeom>
          <a:effectLst/>
        </p:spPr>
      </p:pic>
      <p:pic>
        <p:nvPicPr>
          <p:cNvPr id="93" name="Icon D">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378489" y="9740355"/>
            <a:ext cx="1191206" cy="1191206"/>
          </a:xfrm>
          <a:prstGeom prst="rect">
            <a:avLst/>
          </a:prstGeom>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Connector A"/>
          <p:cNvGrpSpPr/>
          <p:nvPr/>
        </p:nvGrpSpPr>
        <p:grpSpPr>
          <a:xfrm>
            <a:off x="6922889" y="3658528"/>
            <a:ext cx="6004719" cy="1885008"/>
            <a:chOff x="6922889" y="3658528"/>
            <a:chExt cx="6004719" cy="1885008"/>
          </a:xfrm>
        </p:grpSpPr>
        <p:sp>
          <p:nvSpPr>
            <p:cNvPr id="3" name="Line"/>
            <p:cNvSpPr/>
            <p:nvPr/>
          </p:nvSpPr>
          <p:spPr>
            <a:xfrm>
              <a:off x="7036636" y="3658528"/>
              <a:ext cx="5890972" cy="1771256"/>
            </a:xfrm>
            <a:custGeom>
              <a:avLst/>
              <a:gdLst/>
              <a:ahLst/>
              <a:cxnLst/>
              <a:rect l="0" t="0" r="0" b="0"/>
              <a:pathLst>
                <a:path w="5890971" h="1771256">
                  <a:moveTo>
                    <a:pt x="5890971" y="0"/>
                  </a:moveTo>
                  <a:lnTo>
                    <a:pt x="1560144" y="0"/>
                  </a:lnTo>
                  <a:lnTo>
                    <a:pt x="0" y="1771256"/>
                  </a:lnTo>
                </a:path>
              </a:pathLst>
            </a:custGeom>
            <a:noFill/>
            <a:ln w="50800" cap="rnd" cmpd="sng">
              <a:solidFill>
                <a:srgbClr val="BEB6B6">
                  <a:alpha val="100000"/>
                </a:srgbClr>
              </a:solidFill>
              <a:prstDash val="solid"/>
              <a:round/>
            </a:ln>
          </p:spPr>
          <p:txBody>
            <a:bodyPr anchor="ctr">
              <a:spAutoFit/>
            </a:bodyPr>
            <a:lstStyle/>
            <a:p>
              <a:pPr algn="ctr"/>
              <a:endParaRPr lang="en-US"/>
            </a:p>
          </p:txBody>
        </p:sp>
        <p:sp>
          <p:nvSpPr>
            <p:cNvPr id="4" name="Circle"/>
            <p:cNvSpPr/>
            <p:nvPr/>
          </p:nvSpPr>
          <p:spPr>
            <a:xfrm>
              <a:off x="6922889" y="5316040"/>
              <a:ext cx="227495" cy="227496"/>
            </a:xfrm>
            <a:custGeom>
              <a:avLst/>
              <a:gdLst/>
              <a:ahLst/>
              <a:cxnLst/>
              <a:rect l="0" t="0" r="0" b="0"/>
              <a:pathLst>
                <a:path w="227495" h="227495">
                  <a:moveTo>
                    <a:pt x="0" y="113741"/>
                  </a:moveTo>
                  <a:cubicBezTo>
                    <a:pt x="0" y="50926"/>
                    <a:pt x="50926" y="0"/>
                    <a:pt x="113741" y="0"/>
                  </a:cubicBezTo>
                  <a:cubicBezTo>
                    <a:pt x="176555" y="0"/>
                    <a:pt x="227495" y="50926"/>
                    <a:pt x="227495" y="113741"/>
                  </a:cubicBezTo>
                  <a:cubicBezTo>
                    <a:pt x="227495" y="176555"/>
                    <a:pt x="176555" y="227495"/>
                    <a:pt x="113741" y="227495"/>
                  </a:cubicBezTo>
                  <a:cubicBezTo>
                    <a:pt x="50926" y="227495"/>
                    <a:pt x="0" y="176555"/>
                    <a:pt x="0" y="11374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0" name="Connector B"/>
          <p:cNvGrpSpPr/>
          <p:nvPr/>
        </p:nvGrpSpPr>
        <p:grpSpPr>
          <a:xfrm>
            <a:off x="7763614" y="7176974"/>
            <a:ext cx="5163994" cy="227495"/>
            <a:chOff x="7763614" y="7176974"/>
            <a:chExt cx="5163994" cy="227495"/>
          </a:xfrm>
        </p:grpSpPr>
        <p:sp>
          <p:nvSpPr>
            <p:cNvPr id="5" name="Line"/>
            <p:cNvSpPr/>
            <p:nvPr/>
          </p:nvSpPr>
          <p:spPr>
            <a:xfrm>
              <a:off x="7924798" y="7290741"/>
              <a:ext cx="5002810" cy="0"/>
            </a:xfrm>
            <a:prstGeom prst="line">
              <a:avLst/>
            </a:prstGeom>
            <a:noFill/>
            <a:ln w="50800" cap="rnd" cmpd="sng">
              <a:solidFill>
                <a:srgbClr val="BEB6B6">
                  <a:alpha val="100000"/>
                </a:srgbClr>
              </a:solidFill>
              <a:prstDash val="solid"/>
              <a:round/>
            </a:ln>
          </p:spPr>
          <p:txBody>
            <a:bodyPr anchor="ctr">
              <a:spAutoFit/>
            </a:bodyPr>
            <a:lstStyle/>
            <a:p>
              <a:pPr algn="ctr"/>
              <a:endParaRPr lang="en-US"/>
            </a:p>
          </p:txBody>
        </p:sp>
        <p:sp>
          <p:nvSpPr>
            <p:cNvPr id="6" name="Circle"/>
            <p:cNvSpPr/>
            <p:nvPr/>
          </p:nvSpPr>
          <p:spPr>
            <a:xfrm>
              <a:off x="7763614" y="7176974"/>
              <a:ext cx="227495" cy="227495"/>
            </a:xfrm>
            <a:custGeom>
              <a:avLst/>
              <a:gdLst/>
              <a:ahLst/>
              <a:cxnLst/>
              <a:rect l="0" t="0" r="0" b="0"/>
              <a:pathLst>
                <a:path w="227495" h="227495">
                  <a:moveTo>
                    <a:pt x="0" y="113741"/>
                  </a:moveTo>
                  <a:cubicBezTo>
                    <a:pt x="0" y="50926"/>
                    <a:pt x="50926" y="0"/>
                    <a:pt x="113741" y="0"/>
                  </a:cubicBezTo>
                  <a:cubicBezTo>
                    <a:pt x="176555" y="0"/>
                    <a:pt x="227495" y="50926"/>
                    <a:pt x="227495" y="113741"/>
                  </a:cubicBezTo>
                  <a:cubicBezTo>
                    <a:pt x="227495" y="176555"/>
                    <a:pt x="176555" y="227495"/>
                    <a:pt x="113741" y="227495"/>
                  </a:cubicBezTo>
                  <a:cubicBezTo>
                    <a:pt x="50926" y="227495"/>
                    <a:pt x="0" y="176555"/>
                    <a:pt x="0" y="11374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1" name="Connector C"/>
          <p:cNvGrpSpPr/>
          <p:nvPr/>
        </p:nvGrpSpPr>
        <p:grpSpPr>
          <a:xfrm>
            <a:off x="6922809" y="9037822"/>
            <a:ext cx="6004799" cy="1885131"/>
            <a:chOff x="6922809" y="9037822"/>
            <a:chExt cx="6004799" cy="1885131"/>
          </a:xfrm>
        </p:grpSpPr>
        <p:sp>
          <p:nvSpPr>
            <p:cNvPr id="7" name="Line"/>
            <p:cNvSpPr/>
            <p:nvPr/>
          </p:nvSpPr>
          <p:spPr>
            <a:xfrm>
              <a:off x="7036560" y="9151570"/>
              <a:ext cx="5891048" cy="1771383"/>
            </a:xfrm>
            <a:custGeom>
              <a:avLst/>
              <a:gdLst/>
              <a:ahLst/>
              <a:cxnLst/>
              <a:rect l="0" t="0" r="0" b="0"/>
              <a:pathLst>
                <a:path w="5891047" h="1771383">
                  <a:moveTo>
                    <a:pt x="5891047" y="1771383"/>
                  </a:moveTo>
                  <a:lnTo>
                    <a:pt x="1558671" y="1771383"/>
                  </a:lnTo>
                  <a:lnTo>
                    <a:pt x="0" y="0"/>
                  </a:lnTo>
                </a:path>
              </a:pathLst>
            </a:custGeom>
            <a:noFill/>
            <a:ln w="50800" cap="rnd" cmpd="sng">
              <a:solidFill>
                <a:srgbClr val="BEB6B6">
                  <a:alpha val="100000"/>
                </a:srgbClr>
              </a:solidFill>
              <a:prstDash val="solid"/>
              <a:round/>
            </a:ln>
          </p:spPr>
          <p:txBody>
            <a:bodyPr anchor="ctr">
              <a:spAutoFit/>
            </a:bodyPr>
            <a:lstStyle/>
            <a:p>
              <a:pPr algn="ctr"/>
              <a:endParaRPr lang="en-US"/>
            </a:p>
          </p:txBody>
        </p:sp>
        <p:sp>
          <p:nvSpPr>
            <p:cNvPr id="8" name="Circle"/>
            <p:cNvSpPr/>
            <p:nvPr/>
          </p:nvSpPr>
          <p:spPr>
            <a:xfrm>
              <a:off x="6922809" y="9037822"/>
              <a:ext cx="227495" cy="227496"/>
            </a:xfrm>
            <a:custGeom>
              <a:avLst/>
              <a:gdLst/>
              <a:ahLst/>
              <a:cxnLst/>
              <a:rect l="0" t="0" r="0" b="0"/>
              <a:pathLst>
                <a:path w="227495" h="227495">
                  <a:moveTo>
                    <a:pt x="0" y="113741"/>
                  </a:moveTo>
                  <a:cubicBezTo>
                    <a:pt x="0" y="50926"/>
                    <a:pt x="50926" y="0"/>
                    <a:pt x="113741" y="0"/>
                  </a:cubicBezTo>
                  <a:cubicBezTo>
                    <a:pt x="176555" y="0"/>
                    <a:pt x="227495" y="50926"/>
                    <a:pt x="227495" y="113741"/>
                  </a:cubicBezTo>
                  <a:cubicBezTo>
                    <a:pt x="227495" y="176555"/>
                    <a:pt x="176555" y="227495"/>
                    <a:pt x="113741" y="227495"/>
                  </a:cubicBezTo>
                  <a:cubicBezTo>
                    <a:pt x="50926" y="227495"/>
                    <a:pt x="0" y="176555"/>
                    <a:pt x="0" y="11374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9" name="C color shape"/>
          <p:cNvSpPr/>
          <p:nvPr/>
        </p:nvSpPr>
        <p:spPr>
          <a:xfrm>
            <a:off x="11423100" y="9520025"/>
            <a:ext cx="8975559" cy="3009011"/>
          </a:xfrm>
          <a:custGeom>
            <a:avLst/>
            <a:gdLst/>
            <a:ahLst/>
            <a:cxnLst/>
            <a:rect l="0" t="0" r="0" b="0"/>
            <a:pathLst>
              <a:path w="8975559" h="3009010">
                <a:moveTo>
                  <a:pt x="7471041" y="0"/>
                </a:moveTo>
                <a:lnTo>
                  <a:pt x="1504505" y="0"/>
                </a:lnTo>
                <a:lnTo>
                  <a:pt x="1504505" y="1504518"/>
                </a:lnTo>
                <a:lnTo>
                  <a:pt x="0" y="1504518"/>
                </a:lnTo>
                <a:cubicBezTo>
                  <a:pt x="0" y="2335428"/>
                  <a:pt x="673595" y="3009010"/>
                  <a:pt x="1504505" y="3009010"/>
                </a:cubicBezTo>
                <a:lnTo>
                  <a:pt x="7471041" y="3009010"/>
                </a:lnTo>
                <a:lnTo>
                  <a:pt x="7471041" y="1504518"/>
                </a:lnTo>
                <a:lnTo>
                  <a:pt x="8975559" y="1504518"/>
                </a:lnTo>
                <a:cubicBezTo>
                  <a:pt x="8975559" y="673595"/>
                  <a:pt x="8301951" y="0"/>
                  <a:pt x="7471041"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0" name="C circle"/>
          <p:cNvSpPr/>
          <p:nvPr/>
        </p:nvSpPr>
        <p:spPr>
          <a:xfrm>
            <a:off x="11747996" y="9844926"/>
            <a:ext cx="2359228" cy="2359216"/>
          </a:xfrm>
          <a:custGeom>
            <a:avLst/>
            <a:gdLst/>
            <a:ahLst/>
            <a:cxnLst/>
            <a:rect l="0" t="0" r="0" b="0"/>
            <a:pathLst>
              <a:path w="2359228" h="2359215">
                <a:moveTo>
                  <a:pt x="0" y="1179614"/>
                </a:moveTo>
                <a:cubicBezTo>
                  <a:pt x="0" y="528116"/>
                  <a:pt x="528129" y="0"/>
                  <a:pt x="1179614" y="0"/>
                </a:cubicBezTo>
                <a:cubicBezTo>
                  <a:pt x="1831098" y="0"/>
                  <a:pt x="2359228" y="528116"/>
                  <a:pt x="2359228" y="1179614"/>
                </a:cubicBezTo>
                <a:cubicBezTo>
                  <a:pt x="2359228" y="1831073"/>
                  <a:pt x="1831098" y="2359215"/>
                  <a:pt x="1179614" y="2359215"/>
                </a:cubicBezTo>
                <a:cubicBezTo>
                  <a:pt x="528129" y="2359215"/>
                  <a:pt x="0" y="1831073"/>
                  <a:pt x="0" y="1179614"/>
                </a:cubicBezTo>
                <a:close/>
              </a:path>
            </a:pathLst>
          </a:custGeom>
          <a:solidFill>
            <a:srgbClr val="F1F1F1">
              <a:alpha val="100000"/>
            </a:srgbClr>
          </a:solidFill>
          <a:ln w="12700" cap="flat" cmpd="sng">
            <a:noFill/>
            <a:prstDash val="solid"/>
            <a:miter lim="800000"/>
          </a:ln>
          <a:effectLst>
            <a:outerShdw blurRad="254000" dist="190500" dir="2700000" sx="98000" sy="98000" algn="tl" rotWithShape="0">
              <a:prstClr val="black">
                <a:alpha val="40000"/>
              </a:prstClr>
            </a:outerShdw>
          </a:effectLst>
        </p:spPr>
        <p:txBody>
          <a:bodyPr anchor="ctr">
            <a:spAutoFit/>
          </a:bodyPr>
          <a:lstStyle/>
          <a:p>
            <a:pPr algn="ctr"/>
            <a:endParaRPr lang="en-US"/>
          </a:p>
        </p:txBody>
      </p:sp>
      <p:sp>
        <p:nvSpPr>
          <p:cNvPr id="11" name="B color shape"/>
          <p:cNvSpPr/>
          <p:nvPr/>
        </p:nvSpPr>
        <p:spPr>
          <a:xfrm>
            <a:off x="11423100" y="5887825"/>
            <a:ext cx="8975559" cy="3009011"/>
          </a:xfrm>
          <a:custGeom>
            <a:avLst/>
            <a:gdLst/>
            <a:ahLst/>
            <a:cxnLst/>
            <a:rect l="0" t="0" r="0" b="0"/>
            <a:pathLst>
              <a:path w="8975559" h="3009010">
                <a:moveTo>
                  <a:pt x="7471041" y="0"/>
                </a:moveTo>
                <a:lnTo>
                  <a:pt x="1504505" y="0"/>
                </a:lnTo>
                <a:lnTo>
                  <a:pt x="1504505" y="1504518"/>
                </a:lnTo>
                <a:lnTo>
                  <a:pt x="0" y="1504518"/>
                </a:lnTo>
                <a:cubicBezTo>
                  <a:pt x="0" y="2335428"/>
                  <a:pt x="673595" y="3009010"/>
                  <a:pt x="1504505" y="3009010"/>
                </a:cubicBezTo>
                <a:lnTo>
                  <a:pt x="7471041" y="3009010"/>
                </a:lnTo>
                <a:lnTo>
                  <a:pt x="7471041" y="1504518"/>
                </a:lnTo>
                <a:lnTo>
                  <a:pt x="8975559" y="1504518"/>
                </a:lnTo>
                <a:cubicBezTo>
                  <a:pt x="8975559" y="673595"/>
                  <a:pt x="8301951" y="0"/>
                  <a:pt x="7471041"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2" name="B circle"/>
          <p:cNvSpPr/>
          <p:nvPr/>
        </p:nvSpPr>
        <p:spPr>
          <a:xfrm>
            <a:off x="11747996" y="6212726"/>
            <a:ext cx="2359228" cy="2359216"/>
          </a:xfrm>
          <a:custGeom>
            <a:avLst/>
            <a:gdLst/>
            <a:ahLst/>
            <a:cxnLst/>
            <a:rect l="0" t="0" r="0" b="0"/>
            <a:pathLst>
              <a:path w="2359228" h="2359215">
                <a:moveTo>
                  <a:pt x="0" y="1179614"/>
                </a:moveTo>
                <a:cubicBezTo>
                  <a:pt x="0" y="528129"/>
                  <a:pt x="528129" y="0"/>
                  <a:pt x="1179614" y="0"/>
                </a:cubicBezTo>
                <a:cubicBezTo>
                  <a:pt x="1831098" y="0"/>
                  <a:pt x="2359228" y="528129"/>
                  <a:pt x="2359228" y="1179614"/>
                </a:cubicBezTo>
                <a:cubicBezTo>
                  <a:pt x="2359228" y="1831073"/>
                  <a:pt x="1831098" y="2359215"/>
                  <a:pt x="1179614" y="2359215"/>
                </a:cubicBezTo>
                <a:cubicBezTo>
                  <a:pt x="528129" y="2359215"/>
                  <a:pt x="0" y="1831073"/>
                  <a:pt x="0" y="1179614"/>
                </a:cubicBezTo>
                <a:close/>
              </a:path>
            </a:pathLst>
          </a:custGeom>
          <a:solidFill>
            <a:srgbClr val="F1F1F1">
              <a:alpha val="100000"/>
            </a:srgbClr>
          </a:solidFill>
          <a:ln w="12700" cap="flat" cmpd="sng">
            <a:noFill/>
            <a:prstDash val="solid"/>
            <a:miter lim="800000"/>
          </a:ln>
          <a:effectLst>
            <a:outerShdw blurRad="254000" dist="190500" dir="2700000" sx="98000" sy="98000" algn="tl" rotWithShape="0">
              <a:prstClr val="black">
                <a:alpha val="40000"/>
              </a:prstClr>
            </a:outerShdw>
          </a:effectLst>
        </p:spPr>
        <p:txBody>
          <a:bodyPr anchor="ctr">
            <a:spAutoFit/>
          </a:bodyPr>
          <a:lstStyle/>
          <a:p>
            <a:pPr algn="ctr"/>
            <a:endParaRPr lang="en-US"/>
          </a:p>
        </p:txBody>
      </p:sp>
      <p:sp>
        <p:nvSpPr>
          <p:cNvPr id="13" name="A color shape"/>
          <p:cNvSpPr/>
          <p:nvPr/>
        </p:nvSpPr>
        <p:spPr>
          <a:xfrm>
            <a:off x="11423100" y="2255625"/>
            <a:ext cx="8975559" cy="3009011"/>
          </a:xfrm>
          <a:custGeom>
            <a:avLst/>
            <a:gdLst/>
            <a:ahLst/>
            <a:cxnLst/>
            <a:rect l="0" t="0" r="0" b="0"/>
            <a:pathLst>
              <a:path w="8975559" h="3009010">
                <a:moveTo>
                  <a:pt x="7471041" y="0"/>
                </a:moveTo>
                <a:lnTo>
                  <a:pt x="1504505" y="0"/>
                </a:lnTo>
                <a:lnTo>
                  <a:pt x="1504505" y="1504518"/>
                </a:lnTo>
                <a:lnTo>
                  <a:pt x="0" y="1504518"/>
                </a:lnTo>
                <a:cubicBezTo>
                  <a:pt x="0" y="2335428"/>
                  <a:pt x="673595" y="3009010"/>
                  <a:pt x="1504505" y="3009010"/>
                </a:cubicBezTo>
                <a:lnTo>
                  <a:pt x="7471041" y="3009010"/>
                </a:lnTo>
                <a:lnTo>
                  <a:pt x="7471041" y="1504518"/>
                </a:lnTo>
                <a:lnTo>
                  <a:pt x="8975559" y="1504518"/>
                </a:lnTo>
                <a:cubicBezTo>
                  <a:pt x="8975559" y="673595"/>
                  <a:pt x="8301951" y="0"/>
                  <a:pt x="7471041"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4" name="A circle"/>
          <p:cNvSpPr/>
          <p:nvPr/>
        </p:nvSpPr>
        <p:spPr>
          <a:xfrm>
            <a:off x="11747996" y="2580526"/>
            <a:ext cx="2359228" cy="2359216"/>
          </a:xfrm>
          <a:custGeom>
            <a:avLst/>
            <a:gdLst/>
            <a:ahLst/>
            <a:cxnLst/>
            <a:rect l="0" t="0" r="0" b="0"/>
            <a:pathLst>
              <a:path w="2359228" h="2359215">
                <a:moveTo>
                  <a:pt x="0" y="1179614"/>
                </a:moveTo>
                <a:cubicBezTo>
                  <a:pt x="0" y="528129"/>
                  <a:pt x="528129" y="0"/>
                  <a:pt x="1179614" y="0"/>
                </a:cubicBezTo>
                <a:cubicBezTo>
                  <a:pt x="1831098" y="0"/>
                  <a:pt x="2359228" y="528129"/>
                  <a:pt x="2359228" y="1179614"/>
                </a:cubicBezTo>
                <a:cubicBezTo>
                  <a:pt x="2359228" y="1831073"/>
                  <a:pt x="1831098" y="2359215"/>
                  <a:pt x="1179614" y="2359215"/>
                </a:cubicBezTo>
                <a:cubicBezTo>
                  <a:pt x="528129" y="2359215"/>
                  <a:pt x="0" y="1831073"/>
                  <a:pt x="0" y="1179614"/>
                </a:cubicBezTo>
                <a:close/>
              </a:path>
            </a:pathLst>
          </a:custGeom>
          <a:solidFill>
            <a:srgbClr val="F1F1F1">
              <a:alpha val="100000"/>
            </a:srgbClr>
          </a:solidFill>
          <a:ln w="12700" cap="flat" cmpd="sng">
            <a:noFill/>
            <a:prstDash val="solid"/>
            <a:miter lim="800000"/>
          </a:ln>
          <a:effectLst>
            <a:outerShdw blurRad="254000" dist="190500" dir="2700000" sx="98000" sy="98000" algn="tl" rotWithShape="0">
              <a:prstClr val="black">
                <a:alpha val="40000"/>
              </a:prstClr>
            </a:outerShdw>
          </a:effectLst>
        </p:spPr>
        <p:txBody>
          <a:bodyPr anchor="ctr">
            <a:spAutoFit/>
          </a:bodyPr>
          <a:lstStyle/>
          <a:p>
            <a:pPr algn="ctr"/>
            <a:endParaRPr lang="en-US"/>
          </a:p>
        </p:txBody>
      </p:sp>
      <p:sp>
        <p:nvSpPr>
          <p:cNvPr id="15" name="Center dark circle"/>
          <p:cNvSpPr/>
          <p:nvPr/>
        </p:nvSpPr>
        <p:spPr>
          <a:xfrm>
            <a:off x="3204486" y="5097717"/>
            <a:ext cx="4386009" cy="4386009"/>
          </a:xfrm>
          <a:custGeom>
            <a:avLst/>
            <a:gdLst/>
            <a:ahLst/>
            <a:cxnLst/>
            <a:rect l="0" t="0" r="0" b="0"/>
            <a:pathLst>
              <a:path w="4386008" h="4386008">
                <a:moveTo>
                  <a:pt x="0" y="2193023"/>
                </a:moveTo>
                <a:cubicBezTo>
                  <a:pt x="0" y="981849"/>
                  <a:pt x="981837" y="0"/>
                  <a:pt x="2193010" y="0"/>
                </a:cubicBezTo>
                <a:cubicBezTo>
                  <a:pt x="3404171" y="0"/>
                  <a:pt x="4386008" y="981849"/>
                  <a:pt x="4386008" y="2193023"/>
                </a:cubicBezTo>
                <a:cubicBezTo>
                  <a:pt x="4386008" y="3404146"/>
                  <a:pt x="3404171" y="4386008"/>
                  <a:pt x="2193010" y="4386008"/>
                </a:cubicBezTo>
                <a:cubicBezTo>
                  <a:pt x="981837" y="4386008"/>
                  <a:pt x="0" y="3404146"/>
                  <a:pt x="0" y="2193023"/>
                </a:cubicBezTo>
                <a:close/>
              </a:path>
            </a:pathLst>
          </a:custGeom>
          <a:solidFill>
            <a:srgbClr val="AAB5BE">
              <a:alpha val="100000"/>
            </a:srgbClr>
          </a:solidFill>
          <a:ln w="12700" cap="flat" cmpd="sng">
            <a:noFill/>
            <a:prstDash val="solid"/>
            <a:miter lim="800000"/>
          </a:ln>
        </p:spPr>
        <p:txBody>
          <a:bodyPr anchor="ctr">
            <a:spAutoFit/>
          </a:bodyPr>
          <a:lstStyle/>
          <a:p>
            <a:pPr algn="ctr"/>
            <a:endParaRPr lang="en-US"/>
          </a:p>
        </p:txBody>
      </p:sp>
      <p:sp>
        <p:nvSpPr>
          <p:cNvPr id="16" name="Center white circle"/>
          <p:cNvSpPr/>
          <p:nvPr/>
        </p:nvSpPr>
        <p:spPr>
          <a:xfrm>
            <a:off x="3627822" y="5521059"/>
            <a:ext cx="3539337" cy="3539338"/>
          </a:xfrm>
          <a:custGeom>
            <a:avLst/>
            <a:gdLst/>
            <a:ahLst/>
            <a:cxnLst/>
            <a:rect l="0" t="0" r="0" b="0"/>
            <a:pathLst>
              <a:path w="3539337" h="3539337">
                <a:moveTo>
                  <a:pt x="0" y="1769681"/>
                </a:moveTo>
                <a:cubicBezTo>
                  <a:pt x="0" y="792302"/>
                  <a:pt x="792302" y="0"/>
                  <a:pt x="1769681" y="0"/>
                </a:cubicBezTo>
                <a:cubicBezTo>
                  <a:pt x="2747035" y="0"/>
                  <a:pt x="3539337" y="792302"/>
                  <a:pt x="3539337" y="1769681"/>
                </a:cubicBezTo>
                <a:cubicBezTo>
                  <a:pt x="3539337" y="2747009"/>
                  <a:pt x="2747035" y="3539337"/>
                  <a:pt x="1769681" y="3539337"/>
                </a:cubicBezTo>
                <a:cubicBezTo>
                  <a:pt x="792302" y="3539337"/>
                  <a:pt x="0" y="2747009"/>
                  <a:pt x="0" y="1769681"/>
                </a:cubicBezTo>
                <a:close/>
              </a:path>
            </a:pathLst>
          </a:custGeom>
          <a:solidFill>
            <a:srgbClr val="FFFFFF">
              <a:alpha val="100000"/>
            </a:srgbClr>
          </a:solidFill>
          <a:ln w="12700" cap="flat" cmpd="sng">
            <a:noFill/>
            <a:prstDash val="solid"/>
            <a:miter lim="800000"/>
          </a:ln>
          <a:effectLst>
            <a:outerShdw blurRad="254000" dist="190500" dir="2700000" algn="tl" rotWithShape="0">
              <a:prstClr val="black">
                <a:alpha val="40000"/>
              </a:prstClr>
            </a:outerShdw>
          </a:effectLst>
        </p:spPr>
        <p:txBody>
          <a:bodyPr anchor="ctr">
            <a:spAutoFit/>
          </a:bodyPr>
          <a:lstStyle/>
          <a:p>
            <a:pPr algn="ctr"/>
            <a:endParaRPr lang="en-US"/>
          </a:p>
        </p:txBody>
      </p:sp>
      <p:grpSp>
        <p:nvGrpSpPr>
          <p:cNvPr id="28" name="Emblem icon"/>
          <p:cNvGrpSpPr/>
          <p:nvPr/>
        </p:nvGrpSpPr>
        <p:grpSpPr>
          <a:xfrm>
            <a:off x="4729822" y="6623046"/>
            <a:ext cx="1335346" cy="1335358"/>
            <a:chOff x="4729822" y="6623046"/>
            <a:chExt cx="1335346" cy="1335358"/>
          </a:xfrm>
        </p:grpSpPr>
        <p:sp>
          <p:nvSpPr>
            <p:cNvPr id="24" name="Free Form 24"/>
            <p:cNvSpPr/>
            <p:nvPr/>
          </p:nvSpPr>
          <p:spPr>
            <a:xfrm>
              <a:off x="4729822" y="6623048"/>
              <a:ext cx="834594" cy="834606"/>
            </a:xfrm>
            <a:custGeom>
              <a:avLst/>
              <a:gdLst/>
              <a:ahLst/>
              <a:cxnLst/>
              <a:rect l="0" t="0" r="0" b="0"/>
              <a:pathLst>
                <a:path w="834593" h="834605">
                  <a:moveTo>
                    <a:pt x="730262" y="229539"/>
                  </a:moveTo>
                  <a:cubicBezTo>
                    <a:pt x="715772" y="229539"/>
                    <a:pt x="701586" y="232676"/>
                    <a:pt x="688505" y="238467"/>
                  </a:cubicBezTo>
                  <a:lnTo>
                    <a:pt x="688505" y="20866"/>
                  </a:lnTo>
                  <a:lnTo>
                    <a:pt x="667677" y="0"/>
                  </a:lnTo>
                  <a:lnTo>
                    <a:pt x="104305" y="0"/>
                  </a:lnTo>
                  <a:cubicBezTo>
                    <a:pt x="46799" y="0"/>
                    <a:pt x="0" y="46824"/>
                    <a:pt x="0" y="104343"/>
                  </a:cubicBezTo>
                  <a:lnTo>
                    <a:pt x="0" y="667677"/>
                  </a:lnTo>
                  <a:lnTo>
                    <a:pt x="20866" y="688568"/>
                  </a:lnTo>
                  <a:lnTo>
                    <a:pt x="259346" y="688568"/>
                  </a:lnTo>
                  <a:cubicBezTo>
                    <a:pt x="253530" y="701624"/>
                    <a:pt x="250355" y="715797"/>
                    <a:pt x="250355" y="730288"/>
                  </a:cubicBezTo>
                  <a:cubicBezTo>
                    <a:pt x="250355" y="787819"/>
                    <a:pt x="297179" y="834605"/>
                    <a:pt x="354685" y="834605"/>
                  </a:cubicBezTo>
                  <a:cubicBezTo>
                    <a:pt x="412241" y="834605"/>
                    <a:pt x="459016" y="787819"/>
                    <a:pt x="459016" y="730288"/>
                  </a:cubicBezTo>
                  <a:cubicBezTo>
                    <a:pt x="459016" y="715797"/>
                    <a:pt x="455866" y="701624"/>
                    <a:pt x="450062" y="688568"/>
                  </a:cubicBezTo>
                  <a:lnTo>
                    <a:pt x="667677" y="688568"/>
                  </a:lnTo>
                  <a:cubicBezTo>
                    <a:pt x="667677" y="688568"/>
                    <a:pt x="688505" y="667702"/>
                    <a:pt x="688505" y="667677"/>
                  </a:cubicBezTo>
                  <a:lnTo>
                    <a:pt x="688505" y="429234"/>
                  </a:lnTo>
                  <a:cubicBezTo>
                    <a:pt x="701586" y="435025"/>
                    <a:pt x="715772" y="438175"/>
                    <a:pt x="730262" y="438175"/>
                  </a:cubicBezTo>
                  <a:cubicBezTo>
                    <a:pt x="787755" y="438175"/>
                    <a:pt x="834593" y="391375"/>
                    <a:pt x="834593" y="333844"/>
                  </a:cubicBezTo>
                  <a:cubicBezTo>
                    <a:pt x="834593" y="276339"/>
                    <a:pt x="787755" y="229539"/>
                    <a:pt x="730262" y="229539"/>
                  </a:cubicBezTo>
                  <a:close/>
                  <a:moveTo>
                    <a:pt x="730262" y="396455"/>
                  </a:moveTo>
                  <a:cubicBezTo>
                    <a:pt x="712215" y="396455"/>
                    <a:pt x="695578" y="388734"/>
                    <a:pt x="683374" y="374764"/>
                  </a:cubicBezTo>
                  <a:lnTo>
                    <a:pt x="646798" y="388531"/>
                  </a:lnTo>
                  <a:lnTo>
                    <a:pt x="646798" y="646836"/>
                  </a:lnTo>
                  <a:lnTo>
                    <a:pt x="409346" y="646836"/>
                  </a:lnTo>
                  <a:lnTo>
                    <a:pt x="395643" y="683425"/>
                  </a:lnTo>
                  <a:cubicBezTo>
                    <a:pt x="409575" y="695617"/>
                    <a:pt x="417296" y="712279"/>
                    <a:pt x="417296" y="730288"/>
                  </a:cubicBezTo>
                  <a:cubicBezTo>
                    <a:pt x="417296" y="764806"/>
                    <a:pt x="389216" y="792899"/>
                    <a:pt x="354685" y="792899"/>
                  </a:cubicBezTo>
                  <a:cubicBezTo>
                    <a:pt x="320192" y="792899"/>
                    <a:pt x="292112" y="764806"/>
                    <a:pt x="292112" y="730288"/>
                  </a:cubicBezTo>
                  <a:cubicBezTo>
                    <a:pt x="292112" y="712279"/>
                    <a:pt x="299796" y="695617"/>
                    <a:pt x="313778" y="683425"/>
                  </a:cubicBezTo>
                  <a:lnTo>
                    <a:pt x="300024" y="646836"/>
                  </a:lnTo>
                  <a:lnTo>
                    <a:pt x="41719" y="646836"/>
                  </a:lnTo>
                  <a:lnTo>
                    <a:pt x="41719" y="104343"/>
                  </a:lnTo>
                  <a:cubicBezTo>
                    <a:pt x="41719" y="69811"/>
                    <a:pt x="69811" y="41744"/>
                    <a:pt x="104305" y="41744"/>
                  </a:cubicBezTo>
                  <a:lnTo>
                    <a:pt x="646798" y="41744"/>
                  </a:lnTo>
                  <a:lnTo>
                    <a:pt x="646798" y="279184"/>
                  </a:lnTo>
                  <a:lnTo>
                    <a:pt x="683374" y="292912"/>
                  </a:lnTo>
                  <a:cubicBezTo>
                    <a:pt x="695578" y="278968"/>
                    <a:pt x="712215" y="271246"/>
                    <a:pt x="730262" y="271246"/>
                  </a:cubicBezTo>
                  <a:cubicBezTo>
                    <a:pt x="764781" y="271246"/>
                    <a:pt x="792848" y="299338"/>
                    <a:pt x="792848" y="333844"/>
                  </a:cubicBezTo>
                  <a:cubicBezTo>
                    <a:pt x="792848" y="368376"/>
                    <a:pt x="764781" y="396455"/>
                    <a:pt x="730262" y="396455"/>
                  </a:cubicBezTo>
                  <a:close/>
                  <a:moveTo>
                    <a:pt x="452907" y="339966"/>
                  </a:moveTo>
                  <a:lnTo>
                    <a:pt x="438137" y="333870"/>
                  </a:lnTo>
                  <a:lnTo>
                    <a:pt x="420395" y="333870"/>
                  </a:lnTo>
                  <a:cubicBezTo>
                    <a:pt x="424967" y="324332"/>
                    <a:pt x="427723" y="313829"/>
                    <a:pt x="427723" y="302590"/>
                  </a:cubicBezTo>
                  <a:cubicBezTo>
                    <a:pt x="427723" y="262305"/>
                    <a:pt x="394982" y="229539"/>
                    <a:pt x="354685" y="229539"/>
                  </a:cubicBezTo>
                  <a:cubicBezTo>
                    <a:pt x="314451" y="229539"/>
                    <a:pt x="281660" y="262305"/>
                    <a:pt x="281660" y="302590"/>
                  </a:cubicBezTo>
                  <a:cubicBezTo>
                    <a:pt x="281660" y="313829"/>
                    <a:pt x="284441" y="324332"/>
                    <a:pt x="289013" y="333870"/>
                  </a:cubicBezTo>
                  <a:lnTo>
                    <a:pt x="271246" y="333870"/>
                  </a:lnTo>
                  <a:lnTo>
                    <a:pt x="256527" y="339966"/>
                  </a:lnTo>
                  <a:lnTo>
                    <a:pt x="235610" y="360845"/>
                  </a:lnTo>
                  <a:lnTo>
                    <a:pt x="229514" y="375615"/>
                  </a:lnTo>
                  <a:lnTo>
                    <a:pt x="229514" y="459041"/>
                  </a:lnTo>
                  <a:lnTo>
                    <a:pt x="271246" y="459041"/>
                  </a:lnTo>
                  <a:lnTo>
                    <a:pt x="271246" y="384263"/>
                  </a:lnTo>
                  <a:lnTo>
                    <a:pt x="279869" y="375615"/>
                  </a:lnTo>
                  <a:lnTo>
                    <a:pt x="429539" y="375615"/>
                  </a:lnTo>
                  <a:lnTo>
                    <a:pt x="438137" y="384263"/>
                  </a:lnTo>
                  <a:lnTo>
                    <a:pt x="438137" y="459041"/>
                  </a:lnTo>
                  <a:lnTo>
                    <a:pt x="479882" y="459041"/>
                  </a:lnTo>
                  <a:lnTo>
                    <a:pt x="479882" y="375615"/>
                  </a:lnTo>
                  <a:lnTo>
                    <a:pt x="473760" y="360845"/>
                  </a:lnTo>
                  <a:close/>
                  <a:moveTo>
                    <a:pt x="354685" y="333870"/>
                  </a:moveTo>
                  <a:cubicBezTo>
                    <a:pt x="337426" y="333870"/>
                    <a:pt x="323380" y="319849"/>
                    <a:pt x="323380" y="302590"/>
                  </a:cubicBezTo>
                  <a:cubicBezTo>
                    <a:pt x="323380" y="285356"/>
                    <a:pt x="337426" y="271284"/>
                    <a:pt x="354685" y="271284"/>
                  </a:cubicBezTo>
                  <a:cubicBezTo>
                    <a:pt x="371944" y="271284"/>
                    <a:pt x="385991" y="285356"/>
                    <a:pt x="385991" y="302590"/>
                  </a:cubicBezTo>
                  <a:cubicBezTo>
                    <a:pt x="385991" y="319849"/>
                    <a:pt x="371944" y="333870"/>
                    <a:pt x="354685" y="33387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25" name="Free Form 25"/>
            <p:cNvSpPr/>
            <p:nvPr/>
          </p:nvSpPr>
          <p:spPr>
            <a:xfrm>
              <a:off x="4729822" y="7332484"/>
              <a:ext cx="813728" cy="625920"/>
            </a:xfrm>
            <a:custGeom>
              <a:avLst/>
              <a:gdLst/>
              <a:ahLst/>
              <a:cxnLst/>
              <a:rect l="0" t="0" r="0" b="0"/>
              <a:pathLst>
                <a:path w="813727" h="625919">
                  <a:moveTo>
                    <a:pt x="709396" y="187756"/>
                  </a:moveTo>
                  <a:cubicBezTo>
                    <a:pt x="702309" y="187756"/>
                    <a:pt x="695388" y="188747"/>
                    <a:pt x="688505" y="190169"/>
                  </a:cubicBezTo>
                  <a:lnTo>
                    <a:pt x="688505" y="0"/>
                  </a:lnTo>
                  <a:lnTo>
                    <a:pt x="646811" y="0"/>
                  </a:lnTo>
                  <a:lnTo>
                    <a:pt x="646811" y="220205"/>
                  </a:lnTo>
                  <a:lnTo>
                    <a:pt x="678192" y="238251"/>
                  </a:lnTo>
                  <a:cubicBezTo>
                    <a:pt x="688111" y="232435"/>
                    <a:pt x="698639" y="229501"/>
                    <a:pt x="709396" y="229501"/>
                  </a:cubicBezTo>
                  <a:cubicBezTo>
                    <a:pt x="743902" y="229501"/>
                    <a:pt x="771982" y="257581"/>
                    <a:pt x="771982" y="292125"/>
                  </a:cubicBezTo>
                  <a:cubicBezTo>
                    <a:pt x="771982" y="326618"/>
                    <a:pt x="743902" y="354710"/>
                    <a:pt x="709396" y="354710"/>
                  </a:cubicBezTo>
                  <a:cubicBezTo>
                    <a:pt x="698639" y="354710"/>
                    <a:pt x="688111" y="351739"/>
                    <a:pt x="678192" y="345922"/>
                  </a:cubicBezTo>
                  <a:lnTo>
                    <a:pt x="646811" y="363969"/>
                  </a:lnTo>
                  <a:lnTo>
                    <a:pt x="646811" y="584200"/>
                  </a:lnTo>
                  <a:lnTo>
                    <a:pt x="104305" y="584200"/>
                  </a:lnTo>
                  <a:cubicBezTo>
                    <a:pt x="69811" y="584200"/>
                    <a:pt x="41719" y="556120"/>
                    <a:pt x="41719" y="521601"/>
                  </a:cubicBezTo>
                  <a:lnTo>
                    <a:pt x="41719" y="0"/>
                  </a:lnTo>
                  <a:lnTo>
                    <a:pt x="0" y="0"/>
                  </a:lnTo>
                  <a:lnTo>
                    <a:pt x="0" y="521601"/>
                  </a:lnTo>
                  <a:cubicBezTo>
                    <a:pt x="0" y="579145"/>
                    <a:pt x="46799" y="625919"/>
                    <a:pt x="104305" y="625919"/>
                  </a:cubicBezTo>
                  <a:lnTo>
                    <a:pt x="667677" y="625919"/>
                  </a:lnTo>
                  <a:lnTo>
                    <a:pt x="688505" y="605091"/>
                  </a:lnTo>
                  <a:lnTo>
                    <a:pt x="688505" y="394017"/>
                  </a:lnTo>
                  <a:cubicBezTo>
                    <a:pt x="695388" y="395477"/>
                    <a:pt x="702309" y="396417"/>
                    <a:pt x="709396" y="396417"/>
                  </a:cubicBezTo>
                  <a:cubicBezTo>
                    <a:pt x="766940" y="396417"/>
                    <a:pt x="813727" y="349631"/>
                    <a:pt x="813727" y="292125"/>
                  </a:cubicBezTo>
                  <a:cubicBezTo>
                    <a:pt x="813727" y="234569"/>
                    <a:pt x="766940" y="187756"/>
                    <a:pt x="709396" y="187756"/>
                  </a:cubicBezTo>
                  <a:close/>
                  <a:moveTo>
                    <a:pt x="417296" y="312966"/>
                  </a:moveTo>
                  <a:lnTo>
                    <a:pt x="459016" y="312966"/>
                  </a:lnTo>
                  <a:lnTo>
                    <a:pt x="459016" y="271259"/>
                  </a:lnTo>
                  <a:lnTo>
                    <a:pt x="417296" y="271259"/>
                  </a:lnTo>
                  <a:close/>
                  <a:moveTo>
                    <a:pt x="333832" y="312966"/>
                  </a:moveTo>
                  <a:lnTo>
                    <a:pt x="375551" y="312966"/>
                  </a:lnTo>
                  <a:lnTo>
                    <a:pt x="375551" y="271259"/>
                  </a:lnTo>
                  <a:lnTo>
                    <a:pt x="333832" y="271259"/>
                  </a:lnTo>
                  <a:close/>
                  <a:moveTo>
                    <a:pt x="250355" y="312966"/>
                  </a:moveTo>
                  <a:lnTo>
                    <a:pt x="292112" y="312966"/>
                  </a:lnTo>
                  <a:lnTo>
                    <a:pt x="292112" y="271259"/>
                  </a:lnTo>
                  <a:lnTo>
                    <a:pt x="250355" y="271259"/>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26" name="Free Form 26"/>
            <p:cNvSpPr/>
            <p:nvPr/>
          </p:nvSpPr>
          <p:spPr>
            <a:xfrm>
              <a:off x="5439209" y="6623046"/>
              <a:ext cx="625957" cy="834606"/>
            </a:xfrm>
            <a:custGeom>
              <a:avLst/>
              <a:gdLst/>
              <a:ahLst/>
              <a:cxnLst/>
              <a:rect l="0" t="0" r="0" b="0"/>
              <a:pathLst>
                <a:path w="625957" h="834605">
                  <a:moveTo>
                    <a:pt x="521627" y="0"/>
                  </a:moveTo>
                  <a:lnTo>
                    <a:pt x="0" y="0"/>
                  </a:lnTo>
                  <a:lnTo>
                    <a:pt x="0" y="41744"/>
                  </a:lnTo>
                  <a:lnTo>
                    <a:pt x="521627" y="41744"/>
                  </a:lnTo>
                  <a:cubicBezTo>
                    <a:pt x="556145" y="41744"/>
                    <a:pt x="584212" y="69811"/>
                    <a:pt x="584212" y="104343"/>
                  </a:cubicBezTo>
                  <a:lnTo>
                    <a:pt x="584212" y="646836"/>
                  </a:lnTo>
                  <a:lnTo>
                    <a:pt x="367652" y="646836"/>
                  </a:lnTo>
                  <a:lnTo>
                    <a:pt x="353923" y="683437"/>
                  </a:lnTo>
                  <a:cubicBezTo>
                    <a:pt x="367868" y="695629"/>
                    <a:pt x="375577" y="712279"/>
                    <a:pt x="375577" y="730288"/>
                  </a:cubicBezTo>
                  <a:cubicBezTo>
                    <a:pt x="375577" y="764806"/>
                    <a:pt x="347459" y="792899"/>
                    <a:pt x="312966" y="792899"/>
                  </a:cubicBezTo>
                  <a:cubicBezTo>
                    <a:pt x="278447" y="792899"/>
                    <a:pt x="250380" y="764806"/>
                    <a:pt x="250380" y="730288"/>
                  </a:cubicBezTo>
                  <a:cubicBezTo>
                    <a:pt x="250380" y="712279"/>
                    <a:pt x="258076" y="695629"/>
                    <a:pt x="272034" y="683437"/>
                  </a:cubicBezTo>
                  <a:lnTo>
                    <a:pt x="258305" y="646836"/>
                  </a:lnTo>
                  <a:lnTo>
                    <a:pt x="0" y="646836"/>
                  </a:lnTo>
                  <a:lnTo>
                    <a:pt x="0" y="688568"/>
                  </a:lnTo>
                  <a:lnTo>
                    <a:pt x="217627" y="688568"/>
                  </a:lnTo>
                  <a:cubicBezTo>
                    <a:pt x="211810" y="701624"/>
                    <a:pt x="208635" y="715810"/>
                    <a:pt x="208635" y="730288"/>
                  </a:cubicBezTo>
                  <a:cubicBezTo>
                    <a:pt x="208635" y="787819"/>
                    <a:pt x="255460" y="834605"/>
                    <a:pt x="312966" y="834605"/>
                  </a:cubicBezTo>
                  <a:cubicBezTo>
                    <a:pt x="370471" y="834605"/>
                    <a:pt x="417296" y="787819"/>
                    <a:pt x="417296" y="730288"/>
                  </a:cubicBezTo>
                  <a:cubicBezTo>
                    <a:pt x="417296" y="715810"/>
                    <a:pt x="414134" y="701624"/>
                    <a:pt x="408343" y="688568"/>
                  </a:cubicBezTo>
                  <a:lnTo>
                    <a:pt x="605066" y="688568"/>
                  </a:lnTo>
                  <a:lnTo>
                    <a:pt x="625957" y="667702"/>
                  </a:lnTo>
                  <a:lnTo>
                    <a:pt x="625957" y="104343"/>
                  </a:lnTo>
                  <a:cubicBezTo>
                    <a:pt x="625957" y="46837"/>
                    <a:pt x="579132" y="0"/>
                    <a:pt x="521627" y="0"/>
                  </a:cubicBezTo>
                  <a:close/>
                  <a:moveTo>
                    <a:pt x="292100" y="250405"/>
                  </a:moveTo>
                  <a:lnTo>
                    <a:pt x="292100" y="313004"/>
                  </a:lnTo>
                  <a:lnTo>
                    <a:pt x="229514" y="313004"/>
                  </a:lnTo>
                  <a:lnTo>
                    <a:pt x="229514" y="354723"/>
                  </a:lnTo>
                  <a:lnTo>
                    <a:pt x="292100" y="354723"/>
                  </a:lnTo>
                  <a:lnTo>
                    <a:pt x="292100" y="417334"/>
                  </a:lnTo>
                  <a:lnTo>
                    <a:pt x="333819" y="417334"/>
                  </a:lnTo>
                  <a:lnTo>
                    <a:pt x="333819" y="354723"/>
                  </a:lnTo>
                  <a:lnTo>
                    <a:pt x="396430" y="354723"/>
                  </a:lnTo>
                  <a:lnTo>
                    <a:pt x="396430" y="313004"/>
                  </a:lnTo>
                  <a:lnTo>
                    <a:pt x="333819" y="313004"/>
                  </a:lnTo>
                  <a:lnTo>
                    <a:pt x="333819" y="250405"/>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27" name="Free Form 27"/>
            <p:cNvSpPr/>
            <p:nvPr/>
          </p:nvSpPr>
          <p:spPr>
            <a:xfrm>
              <a:off x="5439210" y="7332484"/>
              <a:ext cx="625958" cy="625920"/>
            </a:xfrm>
            <a:custGeom>
              <a:avLst/>
              <a:gdLst/>
              <a:ahLst/>
              <a:cxnLst/>
              <a:rect l="0" t="0" r="0" b="0"/>
              <a:pathLst>
                <a:path w="625957" h="625919">
                  <a:moveTo>
                    <a:pt x="584212" y="0"/>
                  </a:moveTo>
                  <a:lnTo>
                    <a:pt x="584212" y="521588"/>
                  </a:lnTo>
                  <a:cubicBezTo>
                    <a:pt x="584212" y="556120"/>
                    <a:pt x="556132" y="584200"/>
                    <a:pt x="521627" y="584200"/>
                  </a:cubicBezTo>
                  <a:lnTo>
                    <a:pt x="0" y="584200"/>
                  </a:lnTo>
                  <a:lnTo>
                    <a:pt x="0" y="625919"/>
                  </a:lnTo>
                  <a:lnTo>
                    <a:pt x="521627" y="625919"/>
                  </a:lnTo>
                  <a:cubicBezTo>
                    <a:pt x="579132" y="625919"/>
                    <a:pt x="625957" y="579145"/>
                    <a:pt x="625957" y="521588"/>
                  </a:cubicBezTo>
                  <a:lnTo>
                    <a:pt x="625957" y="0"/>
                  </a:lnTo>
                  <a:close/>
                  <a:moveTo>
                    <a:pt x="229514" y="363321"/>
                  </a:moveTo>
                  <a:lnTo>
                    <a:pt x="238163" y="354710"/>
                  </a:lnTo>
                  <a:lnTo>
                    <a:pt x="387781" y="354710"/>
                  </a:lnTo>
                  <a:lnTo>
                    <a:pt x="396430" y="363321"/>
                  </a:lnTo>
                  <a:lnTo>
                    <a:pt x="396430" y="438162"/>
                  </a:lnTo>
                  <a:lnTo>
                    <a:pt x="438162" y="438162"/>
                  </a:lnTo>
                  <a:lnTo>
                    <a:pt x="438162" y="354710"/>
                  </a:lnTo>
                  <a:lnTo>
                    <a:pt x="432041" y="339940"/>
                  </a:lnTo>
                  <a:lnTo>
                    <a:pt x="411175" y="319062"/>
                  </a:lnTo>
                  <a:lnTo>
                    <a:pt x="396430" y="312966"/>
                  </a:lnTo>
                  <a:lnTo>
                    <a:pt x="378637" y="312966"/>
                  </a:lnTo>
                  <a:cubicBezTo>
                    <a:pt x="383209" y="303428"/>
                    <a:pt x="385991" y="292938"/>
                    <a:pt x="385991" y="281685"/>
                  </a:cubicBezTo>
                  <a:cubicBezTo>
                    <a:pt x="385991" y="241388"/>
                    <a:pt x="353212" y="208635"/>
                    <a:pt x="312966" y="208635"/>
                  </a:cubicBezTo>
                  <a:cubicBezTo>
                    <a:pt x="272694" y="208635"/>
                    <a:pt x="239941" y="241388"/>
                    <a:pt x="239941" y="281685"/>
                  </a:cubicBezTo>
                  <a:cubicBezTo>
                    <a:pt x="239941" y="292938"/>
                    <a:pt x="242722" y="303428"/>
                    <a:pt x="247294" y="312966"/>
                  </a:cubicBezTo>
                  <a:lnTo>
                    <a:pt x="229514" y="312966"/>
                  </a:lnTo>
                  <a:lnTo>
                    <a:pt x="214807" y="319062"/>
                  </a:lnTo>
                  <a:lnTo>
                    <a:pt x="193890" y="339940"/>
                  </a:lnTo>
                  <a:lnTo>
                    <a:pt x="187769" y="354710"/>
                  </a:lnTo>
                  <a:lnTo>
                    <a:pt x="187769" y="438162"/>
                  </a:lnTo>
                  <a:lnTo>
                    <a:pt x="229514" y="438162"/>
                  </a:lnTo>
                  <a:close/>
                  <a:moveTo>
                    <a:pt x="312966" y="250380"/>
                  </a:moveTo>
                  <a:cubicBezTo>
                    <a:pt x="330250" y="250380"/>
                    <a:pt x="344271" y="264401"/>
                    <a:pt x="344271" y="281685"/>
                  </a:cubicBezTo>
                  <a:cubicBezTo>
                    <a:pt x="344271" y="298894"/>
                    <a:pt x="330250" y="312966"/>
                    <a:pt x="312966" y="312966"/>
                  </a:cubicBezTo>
                  <a:cubicBezTo>
                    <a:pt x="295706" y="312966"/>
                    <a:pt x="281660" y="298894"/>
                    <a:pt x="281660" y="281685"/>
                  </a:cubicBezTo>
                  <a:cubicBezTo>
                    <a:pt x="281660" y="264401"/>
                    <a:pt x="295706" y="250380"/>
                    <a:pt x="312966" y="250380"/>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grpSp>
        <p:nvGrpSpPr>
          <p:cNvPr id="32" name="Title"/>
          <p:cNvGrpSpPr/>
          <p:nvPr/>
        </p:nvGrpSpPr>
        <p:grpSpPr>
          <a:xfrm>
            <a:off x="4810641" y="466449"/>
            <a:ext cx="14762718" cy="1016000"/>
            <a:chOff x="6396083" y="656949"/>
            <a:chExt cx="11591839" cy="1016000"/>
          </a:xfrm>
        </p:grpSpPr>
        <p:sp>
          <p:nvSpPr>
            <p:cNvPr id="33" name="Frame"/>
            <p:cNvSpPr/>
            <p:nvPr/>
          </p:nvSpPr>
          <p:spPr>
            <a:xfrm>
              <a:off x="7921315" y="656949"/>
              <a:ext cx="2884166" cy="1016000"/>
            </a:xfrm>
            <a:prstGeom prst="rect">
              <a:avLst/>
            </a:prstGeom>
            <a:solidFill>
              <a:schemeClr val="accent6"/>
            </a:solidFill>
            <a:ln w="12700" cap="flat" cmpd="sng">
              <a:noFill/>
              <a:prstDash val="solid"/>
              <a:miter lim="800000"/>
            </a:ln>
          </p:spPr>
          <p:txBody>
            <a:bodyPr wrap="square" anchor="ctr">
              <a:spAutoFit/>
            </a:bodyPr>
            <a:lstStyle/>
            <a:p>
              <a:pPr algn="ctr"/>
              <a:endParaRPr lang="en-US"/>
            </a:p>
          </p:txBody>
        </p:sp>
        <p:sp>
          <p:nvSpPr>
            <p:cNvPr id="34" name="Title">
              <a:extLst>
                <a:ext uri="{FF2B5EF4-FFF2-40B4-BE49-F238E27FC236}">
                  <a16:creationId xmlns:a16="http://schemas.microsoft.com/office/drawing/2014/main" id="{BC3C520E-2136-184D-851C-BA07DF1FD009}"/>
                </a:ext>
              </a:extLst>
            </p:cNvPr>
            <p:cNvSpPr txBox="1"/>
            <p:nvPr/>
          </p:nvSpPr>
          <p:spPr>
            <a:xfrm>
              <a:off x="6396083" y="656949"/>
              <a:ext cx="1159183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35" name="Text A">
            <a:extLst>
              <a:ext uri="{FF2B5EF4-FFF2-40B4-BE49-F238E27FC236}">
                <a16:creationId xmlns:a16="http://schemas.microsoft.com/office/drawing/2014/main" id="{5E5788B8-6ABF-714D-B9BA-51486411F1DF}"/>
              </a:ext>
            </a:extLst>
          </p:cNvPr>
          <p:cNvGrpSpPr/>
          <p:nvPr/>
        </p:nvGrpSpPr>
        <p:grpSpPr>
          <a:xfrm>
            <a:off x="14685168" y="2871888"/>
            <a:ext cx="3458356" cy="1776483"/>
            <a:chOff x="5785694" y="1727125"/>
            <a:chExt cx="1556913" cy="239900"/>
          </a:xfrm>
        </p:grpSpPr>
        <p:sp>
          <p:nvSpPr>
            <p:cNvPr id="36" name="TextBox 35">
              <a:extLst>
                <a:ext uri="{FF2B5EF4-FFF2-40B4-BE49-F238E27FC236}">
                  <a16:creationId xmlns:a16="http://schemas.microsoft.com/office/drawing/2014/main" id="{61CEB760-E5E1-1141-A410-BCC8C3F191E2}"/>
                </a:ext>
              </a:extLst>
            </p:cNvPr>
            <p:cNvSpPr txBox="1"/>
            <p:nvPr/>
          </p:nvSpPr>
          <p:spPr>
            <a:xfrm>
              <a:off x="5785694" y="1838180"/>
              <a:ext cx="1556913" cy="128845"/>
            </a:xfrm>
            <a:prstGeom prst="rect">
              <a:avLst/>
            </a:prstGeom>
            <a:noFill/>
          </p:spPr>
          <p:txBody>
            <a:bodyPr wrap="square" rtlCol="0">
              <a:spAutoFit/>
            </a:bodyPr>
            <a:lstStyle/>
            <a:p>
              <a:pPr algn="just">
                <a:tabLst>
                  <a:tab pos="217488" algn="l"/>
                </a:tabLst>
              </a:pPr>
              <a:r>
                <a:rPr lang="en" sz="1400" dirty="0">
                  <a:solidFill>
                    <a:schemeClr val="accent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1">
                      <a:lumMod val="50000"/>
                    </a:schemeClr>
                  </a:solidFill>
                  <a:ea typeface="Roboto Condensed" panose="02000000000000000000" pitchFamily="2" charset="0"/>
                  <a:cs typeface="Lato" panose="020F0502020204030203" pitchFamily="34" charset="0"/>
                </a:rPr>
                <a:t>. </a:t>
              </a:r>
              <a:endParaRPr lang="ru-RU" sz="1400" dirty="0">
                <a:solidFill>
                  <a:schemeClr val="accent1">
                    <a:lumMod val="50000"/>
                  </a:schemeClr>
                </a:solidFill>
                <a:ea typeface="Roboto Condensed" panose="02000000000000000000" pitchFamily="2" charset="0"/>
                <a:cs typeface="Lato" panose="020F0502020204030203" pitchFamily="34" charset="0"/>
              </a:endParaRPr>
            </a:p>
          </p:txBody>
        </p:sp>
        <p:sp>
          <p:nvSpPr>
            <p:cNvPr id="37" name="TextBox 36">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Lorem Ipsum</a:t>
              </a:r>
              <a:endParaRPr lang="ru-RU" sz="2400" dirty="0">
                <a:solidFill>
                  <a:schemeClr val="bg1"/>
                </a:solidFill>
                <a:latin typeface="+mj-lt"/>
                <a:ea typeface="Roboto Condensed" panose="02000000000000000000" pitchFamily="2" charset="0"/>
              </a:endParaRPr>
            </a:p>
          </p:txBody>
        </p:sp>
        <p:sp>
          <p:nvSpPr>
            <p:cNvPr id="38" name="TextBox 37">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39" name="Text B">
            <a:extLst>
              <a:ext uri="{FF2B5EF4-FFF2-40B4-BE49-F238E27FC236}">
                <a16:creationId xmlns:a16="http://schemas.microsoft.com/office/drawing/2014/main" id="{5E5788B8-6ABF-714D-B9BA-51486411F1DF}"/>
              </a:ext>
            </a:extLst>
          </p:cNvPr>
          <p:cNvGrpSpPr/>
          <p:nvPr/>
        </p:nvGrpSpPr>
        <p:grpSpPr>
          <a:xfrm>
            <a:off x="14685168" y="6516227"/>
            <a:ext cx="3458356" cy="1776483"/>
            <a:chOff x="5785694" y="1727125"/>
            <a:chExt cx="1556913" cy="239900"/>
          </a:xfrm>
        </p:grpSpPr>
        <p:sp>
          <p:nvSpPr>
            <p:cNvPr id="40" name="TextBox 39">
              <a:extLst>
                <a:ext uri="{FF2B5EF4-FFF2-40B4-BE49-F238E27FC236}">
                  <a16:creationId xmlns:a16="http://schemas.microsoft.com/office/drawing/2014/main" id="{61CEB760-E5E1-1141-A410-BCC8C3F191E2}"/>
                </a:ext>
              </a:extLst>
            </p:cNvPr>
            <p:cNvSpPr txBox="1"/>
            <p:nvPr/>
          </p:nvSpPr>
          <p:spPr>
            <a:xfrm>
              <a:off x="5785694" y="1838180"/>
              <a:ext cx="1556913" cy="128845"/>
            </a:xfrm>
            <a:prstGeom prst="rect">
              <a:avLst/>
            </a:prstGeom>
            <a:noFill/>
          </p:spPr>
          <p:txBody>
            <a:bodyPr wrap="square" rtlCol="0">
              <a:spAutoFit/>
            </a:bodyPr>
            <a:lstStyle/>
            <a:p>
              <a:pPr algn="just">
                <a:tabLst>
                  <a:tab pos="217488" algn="l"/>
                </a:tabLst>
              </a:pPr>
              <a:r>
                <a:rPr lang="en" sz="1400" dirty="0">
                  <a:solidFill>
                    <a:schemeClr val="accent2">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2">
                      <a:lumMod val="50000"/>
                    </a:schemeClr>
                  </a:solidFill>
                  <a:ea typeface="Roboto Condensed" panose="02000000000000000000" pitchFamily="2" charset="0"/>
                  <a:cs typeface="Lato" panose="020F0502020204030203" pitchFamily="34" charset="0"/>
                </a:rPr>
                <a:t>. </a:t>
              </a:r>
              <a:endParaRPr lang="ru-RU" sz="1400" dirty="0">
                <a:solidFill>
                  <a:schemeClr val="accent2">
                    <a:lumMod val="50000"/>
                  </a:schemeClr>
                </a:solidFill>
                <a:ea typeface="Roboto Condensed" panose="02000000000000000000" pitchFamily="2" charset="0"/>
                <a:cs typeface="Lato" panose="020F0502020204030203" pitchFamily="34" charset="0"/>
              </a:endParaRPr>
            </a:p>
          </p:txBody>
        </p:sp>
        <p:sp>
          <p:nvSpPr>
            <p:cNvPr id="41" name="TextBox 40">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Dolor Sit Amet</a:t>
              </a:r>
              <a:endParaRPr lang="ru-RU" sz="2400" dirty="0">
                <a:solidFill>
                  <a:schemeClr val="bg1"/>
                </a:solidFill>
                <a:latin typeface="+mj-lt"/>
                <a:ea typeface="Roboto Condensed" panose="02000000000000000000" pitchFamily="2" charset="0"/>
              </a:endParaRPr>
            </a:p>
          </p:txBody>
        </p:sp>
        <p:sp>
          <p:nvSpPr>
            <p:cNvPr id="42" name="TextBox 41">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43" name="Text C">
            <a:extLst>
              <a:ext uri="{FF2B5EF4-FFF2-40B4-BE49-F238E27FC236}">
                <a16:creationId xmlns:a16="http://schemas.microsoft.com/office/drawing/2014/main" id="{5E5788B8-6ABF-714D-B9BA-51486411F1DF}"/>
              </a:ext>
            </a:extLst>
          </p:cNvPr>
          <p:cNvGrpSpPr/>
          <p:nvPr/>
        </p:nvGrpSpPr>
        <p:grpSpPr>
          <a:xfrm>
            <a:off x="14685168" y="10135727"/>
            <a:ext cx="3458356" cy="1776483"/>
            <a:chOff x="5785694" y="1727125"/>
            <a:chExt cx="1556913" cy="239900"/>
          </a:xfrm>
        </p:grpSpPr>
        <p:sp>
          <p:nvSpPr>
            <p:cNvPr id="44" name="TextBox 43">
              <a:extLst>
                <a:ext uri="{FF2B5EF4-FFF2-40B4-BE49-F238E27FC236}">
                  <a16:creationId xmlns:a16="http://schemas.microsoft.com/office/drawing/2014/main" id="{61CEB760-E5E1-1141-A410-BCC8C3F191E2}"/>
                </a:ext>
              </a:extLst>
            </p:cNvPr>
            <p:cNvSpPr txBox="1"/>
            <p:nvPr/>
          </p:nvSpPr>
          <p:spPr>
            <a:xfrm>
              <a:off x="5785694" y="1838180"/>
              <a:ext cx="1556913" cy="128845"/>
            </a:xfrm>
            <a:prstGeom prst="rect">
              <a:avLst/>
            </a:prstGeom>
            <a:noFill/>
          </p:spPr>
          <p:txBody>
            <a:bodyPr wrap="square" rtlCol="0">
              <a:spAutoFit/>
            </a:bodyPr>
            <a:lstStyle/>
            <a:p>
              <a:pPr algn="just">
                <a:tabLst>
                  <a:tab pos="217488" algn="l"/>
                </a:tabLst>
              </a:pPr>
              <a:r>
                <a:rPr lang="en" sz="1400" dirty="0">
                  <a:solidFill>
                    <a:schemeClr val="accent3">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accent3">
                      <a:lumMod val="50000"/>
                    </a:schemeClr>
                  </a:solidFill>
                  <a:ea typeface="Roboto Condensed" panose="02000000000000000000" pitchFamily="2" charset="0"/>
                  <a:cs typeface="Lato" panose="020F0502020204030203" pitchFamily="34" charset="0"/>
                </a:rPr>
                <a:t>. </a:t>
              </a:r>
              <a:endParaRPr lang="ru-RU" sz="1400" dirty="0">
                <a:solidFill>
                  <a:schemeClr val="accent3">
                    <a:lumMod val="50000"/>
                  </a:schemeClr>
                </a:solidFill>
                <a:ea typeface="Roboto Condensed" panose="02000000000000000000" pitchFamily="2" charset="0"/>
                <a:cs typeface="Lato" panose="020F0502020204030203" pitchFamily="34" charset="0"/>
              </a:endParaRPr>
            </a:p>
          </p:txBody>
        </p:sp>
        <p:sp>
          <p:nvSpPr>
            <p:cNvPr id="45" name="TextBox 44">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Consectetur</a:t>
              </a:r>
              <a:endParaRPr lang="ru-RU" sz="2400" dirty="0">
                <a:solidFill>
                  <a:schemeClr val="bg1"/>
                </a:solidFill>
                <a:latin typeface="+mj-lt"/>
                <a:ea typeface="Roboto Condensed" panose="02000000000000000000" pitchFamily="2" charset="0"/>
              </a:endParaRPr>
            </a:p>
          </p:txBody>
        </p:sp>
        <p:sp>
          <p:nvSpPr>
            <p:cNvPr id="46" name="TextBox 45">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sp>
        <p:nvSpPr>
          <p:cNvPr id="47" name="A">
            <a:extLst>
              <a:ext uri="{FF2B5EF4-FFF2-40B4-BE49-F238E27FC236}">
                <a16:creationId xmlns:a16="http://schemas.microsoft.com/office/drawing/2014/main" id="{C5CA9359-27FE-1540-8643-6AE5E9262233}"/>
              </a:ext>
            </a:extLst>
          </p:cNvPr>
          <p:cNvSpPr txBox="1"/>
          <p:nvPr/>
        </p:nvSpPr>
        <p:spPr>
          <a:xfrm>
            <a:off x="18861203" y="3959262"/>
            <a:ext cx="1537456" cy="1015663"/>
          </a:xfrm>
          <a:prstGeom prst="rect">
            <a:avLst/>
          </a:prstGeom>
          <a:noFill/>
          <a:ln>
            <a:noFill/>
          </a:ln>
        </p:spPr>
        <p:txBody>
          <a:bodyPr wrap="square" rtlCol="0">
            <a:spAutoFit/>
          </a:bodyPr>
          <a:lstStyle/>
          <a:p>
            <a:pPr algn="ctr"/>
            <a:r>
              <a:rPr lang="en" sz="6000">
                <a:solidFill>
                  <a:schemeClr val="accent1"/>
                </a:solidFill>
                <a:latin typeface="+mj-lt"/>
                <a:ea typeface="Roboto Condensed" panose="02000000000000000000" pitchFamily="2" charset="0"/>
              </a:rPr>
              <a:t>A</a:t>
            </a:r>
            <a:endParaRPr lang="ru-RU" sz="6000" dirty="0">
              <a:solidFill>
                <a:schemeClr val="accent1"/>
              </a:solidFill>
              <a:latin typeface="+mj-lt"/>
              <a:ea typeface="Roboto Condensed" panose="02000000000000000000" pitchFamily="2" charset="0"/>
            </a:endParaRPr>
          </a:p>
        </p:txBody>
      </p:sp>
      <p:sp>
        <p:nvSpPr>
          <p:cNvPr id="48" name="B">
            <a:extLst>
              <a:ext uri="{FF2B5EF4-FFF2-40B4-BE49-F238E27FC236}">
                <a16:creationId xmlns:a16="http://schemas.microsoft.com/office/drawing/2014/main" id="{C5CA9359-27FE-1540-8643-6AE5E9262233}"/>
              </a:ext>
            </a:extLst>
          </p:cNvPr>
          <p:cNvSpPr txBox="1"/>
          <p:nvPr/>
        </p:nvSpPr>
        <p:spPr>
          <a:xfrm>
            <a:off x="18861203" y="7556279"/>
            <a:ext cx="1537456" cy="1015663"/>
          </a:xfrm>
          <a:prstGeom prst="rect">
            <a:avLst/>
          </a:prstGeom>
          <a:noFill/>
          <a:ln>
            <a:noFill/>
          </a:ln>
        </p:spPr>
        <p:txBody>
          <a:bodyPr wrap="square" rtlCol="0">
            <a:spAutoFit/>
          </a:bodyPr>
          <a:lstStyle/>
          <a:p>
            <a:pPr algn="ctr"/>
            <a:r>
              <a:rPr lang="en" sz="6000">
                <a:solidFill>
                  <a:schemeClr val="accent2"/>
                </a:solidFill>
                <a:latin typeface="+mj-lt"/>
                <a:ea typeface="Roboto Condensed" panose="02000000000000000000" pitchFamily="2" charset="0"/>
              </a:rPr>
              <a:t>B</a:t>
            </a:r>
            <a:endParaRPr lang="ru-RU" sz="6000" dirty="0">
              <a:solidFill>
                <a:schemeClr val="accent2"/>
              </a:solidFill>
              <a:latin typeface="+mj-lt"/>
              <a:ea typeface="Roboto Condensed" panose="02000000000000000000" pitchFamily="2" charset="0"/>
            </a:endParaRPr>
          </a:p>
        </p:txBody>
      </p:sp>
      <p:sp>
        <p:nvSpPr>
          <p:cNvPr id="49" name="C">
            <a:extLst>
              <a:ext uri="{FF2B5EF4-FFF2-40B4-BE49-F238E27FC236}">
                <a16:creationId xmlns:a16="http://schemas.microsoft.com/office/drawing/2014/main" id="{C5CA9359-27FE-1540-8643-6AE5E9262233}"/>
              </a:ext>
            </a:extLst>
          </p:cNvPr>
          <p:cNvSpPr txBox="1"/>
          <p:nvPr/>
        </p:nvSpPr>
        <p:spPr>
          <a:xfrm>
            <a:off x="18861203" y="11223662"/>
            <a:ext cx="1537456" cy="1015663"/>
          </a:xfrm>
          <a:prstGeom prst="rect">
            <a:avLst/>
          </a:prstGeom>
          <a:noFill/>
          <a:ln>
            <a:noFill/>
          </a:ln>
        </p:spPr>
        <p:txBody>
          <a:bodyPr wrap="square" rtlCol="0">
            <a:spAutoFit/>
          </a:bodyPr>
          <a:lstStyle/>
          <a:p>
            <a:pPr algn="ctr"/>
            <a:r>
              <a:rPr lang="en" sz="6000">
                <a:solidFill>
                  <a:schemeClr val="accent3"/>
                </a:solidFill>
                <a:latin typeface="+mj-lt"/>
                <a:ea typeface="Roboto Condensed" panose="02000000000000000000" pitchFamily="2" charset="0"/>
              </a:rPr>
              <a:t>C</a:t>
            </a:r>
            <a:endParaRPr lang="ru-RU" sz="6000" dirty="0">
              <a:solidFill>
                <a:schemeClr val="accent3"/>
              </a:solidFill>
              <a:latin typeface="+mj-lt"/>
              <a:ea typeface="Roboto Condensed" panose="02000000000000000000" pitchFamily="2" charset="0"/>
            </a:endParaRPr>
          </a:p>
        </p:txBody>
      </p:sp>
      <p:grpSp>
        <p:nvGrpSpPr>
          <p:cNvPr id="2" name="Title"/>
          <p:cNvGrpSpPr/>
          <p:nvPr/>
        </p:nvGrpSpPr>
        <p:grpSpPr>
          <a:xfrm>
            <a:off x="4041889" y="5993007"/>
            <a:ext cx="2711202" cy="2556223"/>
            <a:chOff x="4041889" y="5993007"/>
            <a:chExt cx="2711202" cy="2556223"/>
          </a:xfrm>
        </p:grpSpPr>
        <p:sp>
          <p:nvSpPr>
            <p:cNvPr id="50" name="Our">
              <a:extLst>
                <a:ext uri="{FF2B5EF4-FFF2-40B4-BE49-F238E27FC236}">
                  <a16:creationId xmlns:a16="http://schemas.microsoft.com/office/drawing/2014/main" id="{C5CA9359-27FE-1540-8643-6AE5E9262233}"/>
                </a:ext>
              </a:extLst>
            </p:cNvPr>
            <p:cNvSpPr txBox="1"/>
            <p:nvPr/>
          </p:nvSpPr>
          <p:spPr>
            <a:xfrm>
              <a:off x="4041889" y="5993007"/>
              <a:ext cx="2711202" cy="523220"/>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OUR</a:t>
              </a:r>
              <a:endParaRPr lang="ru-RU" sz="2800" dirty="0">
                <a:latin typeface="+mj-lt"/>
                <a:ea typeface="Roboto Condensed" panose="02000000000000000000" pitchFamily="2" charset="0"/>
              </a:endParaRPr>
            </a:p>
          </p:txBody>
        </p:sp>
        <p:sp>
          <p:nvSpPr>
            <p:cNvPr id="51" name="Goals">
              <a:extLst>
                <a:ext uri="{FF2B5EF4-FFF2-40B4-BE49-F238E27FC236}">
                  <a16:creationId xmlns:a16="http://schemas.microsoft.com/office/drawing/2014/main" id="{C5CA9359-27FE-1540-8643-6AE5E9262233}"/>
                </a:ext>
              </a:extLst>
            </p:cNvPr>
            <p:cNvSpPr txBox="1"/>
            <p:nvPr/>
          </p:nvSpPr>
          <p:spPr>
            <a:xfrm>
              <a:off x="4041889" y="8026010"/>
              <a:ext cx="2711202" cy="523220"/>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GOALS</a:t>
              </a:r>
              <a:endParaRPr lang="ru-RU" sz="2800" dirty="0">
                <a:latin typeface="+mj-lt"/>
                <a:ea typeface="Roboto Condensed" panose="02000000000000000000" pitchFamily="2" charset="0"/>
              </a:endParaRPr>
            </a:p>
          </p:txBody>
        </p:sp>
      </p:grpSp>
      <p:pic>
        <p:nvPicPr>
          <p:cNvPr id="52"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09347" y="3241869"/>
            <a:ext cx="1036521" cy="1036521"/>
          </a:xfrm>
          <a:prstGeom prst="rect">
            <a:avLst/>
          </a:prstGeom>
          <a:effectLst/>
        </p:spPr>
      </p:pic>
      <p:pic>
        <p:nvPicPr>
          <p:cNvPr id="53"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09349" y="6874069"/>
            <a:ext cx="1036521" cy="1036521"/>
          </a:xfrm>
          <a:prstGeom prst="rect">
            <a:avLst/>
          </a:prstGeom>
          <a:effectLst/>
        </p:spPr>
      </p:pic>
      <p:pic>
        <p:nvPicPr>
          <p:cNvPr id="54"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409346" y="10506269"/>
            <a:ext cx="1036521" cy="1036521"/>
          </a:xfrm>
          <a:prstGeom prst="rect">
            <a:avLst/>
          </a:prstGeom>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Connector A"/>
          <p:cNvGrpSpPr/>
          <p:nvPr/>
        </p:nvGrpSpPr>
        <p:grpSpPr>
          <a:xfrm>
            <a:off x="7747162" y="3153834"/>
            <a:ext cx="4504719" cy="2612273"/>
            <a:chOff x="7747162" y="3153834"/>
            <a:chExt cx="4504719" cy="2612273"/>
          </a:xfrm>
        </p:grpSpPr>
        <p:sp>
          <p:nvSpPr>
            <p:cNvPr id="3" name="Line"/>
            <p:cNvSpPr/>
            <p:nvPr/>
          </p:nvSpPr>
          <p:spPr>
            <a:xfrm>
              <a:off x="7835228" y="3153834"/>
              <a:ext cx="4416653" cy="2524201"/>
            </a:xfrm>
            <a:custGeom>
              <a:avLst/>
              <a:gdLst/>
              <a:ahLst/>
              <a:cxnLst/>
              <a:rect l="0" t="0" r="0" b="0"/>
              <a:pathLst>
                <a:path w="4416653" h="2524201">
                  <a:moveTo>
                    <a:pt x="4416653" y="0"/>
                  </a:moveTo>
                  <a:lnTo>
                    <a:pt x="1879752" y="0"/>
                  </a:lnTo>
                  <a:lnTo>
                    <a:pt x="0" y="2524201"/>
                  </a:lnTo>
                </a:path>
              </a:pathLst>
            </a:custGeom>
            <a:noFill/>
            <a:ln w="50800" cap="rnd" cmpd="sng">
              <a:solidFill>
                <a:srgbClr val="BEB6B6">
                  <a:alpha val="100000"/>
                </a:srgbClr>
              </a:solidFill>
              <a:prstDash val="solid"/>
              <a:round/>
            </a:ln>
          </p:spPr>
          <p:txBody>
            <a:bodyPr anchor="ctr">
              <a:spAutoFit/>
            </a:bodyPr>
            <a:lstStyle/>
            <a:p>
              <a:pPr algn="ctr"/>
              <a:endParaRPr lang="en-US"/>
            </a:p>
          </p:txBody>
        </p:sp>
        <p:sp>
          <p:nvSpPr>
            <p:cNvPr id="4" name="Circle"/>
            <p:cNvSpPr/>
            <p:nvPr/>
          </p:nvSpPr>
          <p:spPr>
            <a:xfrm>
              <a:off x="7747162" y="5589958"/>
              <a:ext cx="176149" cy="176149"/>
            </a:xfrm>
            <a:custGeom>
              <a:avLst/>
              <a:gdLst/>
              <a:ahLst/>
              <a:cxnLst/>
              <a:rect l="0" t="0" r="0" b="0"/>
              <a:pathLst>
                <a:path w="176149" h="176148">
                  <a:moveTo>
                    <a:pt x="0" y="88074"/>
                  </a:moveTo>
                  <a:cubicBezTo>
                    <a:pt x="0" y="39433"/>
                    <a:pt x="39433" y="0"/>
                    <a:pt x="88074" y="0"/>
                  </a:cubicBezTo>
                  <a:cubicBezTo>
                    <a:pt x="136715" y="0"/>
                    <a:pt x="176149" y="39433"/>
                    <a:pt x="176149" y="88074"/>
                  </a:cubicBezTo>
                  <a:cubicBezTo>
                    <a:pt x="176149" y="136715"/>
                    <a:pt x="136715" y="176148"/>
                    <a:pt x="88074" y="176148"/>
                  </a:cubicBezTo>
                  <a:cubicBezTo>
                    <a:pt x="39433" y="176148"/>
                    <a:pt x="0" y="136715"/>
                    <a:pt x="0" y="88074"/>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7" name="Connector B"/>
          <p:cNvGrpSpPr/>
          <p:nvPr/>
        </p:nvGrpSpPr>
        <p:grpSpPr>
          <a:xfrm>
            <a:off x="8597813" y="5966598"/>
            <a:ext cx="3451793" cy="701544"/>
            <a:chOff x="8597813" y="5966598"/>
            <a:chExt cx="3451793" cy="701544"/>
          </a:xfrm>
        </p:grpSpPr>
        <p:sp>
          <p:nvSpPr>
            <p:cNvPr id="5" name="Line"/>
            <p:cNvSpPr/>
            <p:nvPr/>
          </p:nvSpPr>
          <p:spPr>
            <a:xfrm>
              <a:off x="8685884" y="5966598"/>
              <a:ext cx="3363722" cy="613473"/>
            </a:xfrm>
            <a:custGeom>
              <a:avLst/>
              <a:gdLst/>
              <a:ahLst/>
              <a:cxnLst/>
              <a:rect l="0" t="0" r="0" b="0"/>
              <a:pathLst>
                <a:path w="3363722" h="613473">
                  <a:moveTo>
                    <a:pt x="3363722" y="0"/>
                  </a:moveTo>
                  <a:lnTo>
                    <a:pt x="1358696" y="0"/>
                  </a:lnTo>
                  <a:lnTo>
                    <a:pt x="0" y="613473"/>
                  </a:lnTo>
                </a:path>
              </a:pathLst>
            </a:custGeom>
            <a:noFill/>
            <a:ln w="50800" cap="rnd" cmpd="sng">
              <a:solidFill>
                <a:srgbClr val="BEB6B6">
                  <a:alpha val="100000"/>
                </a:srgbClr>
              </a:solidFill>
              <a:prstDash val="solid"/>
              <a:round/>
            </a:ln>
          </p:spPr>
          <p:txBody>
            <a:bodyPr anchor="ctr">
              <a:spAutoFit/>
            </a:bodyPr>
            <a:lstStyle/>
            <a:p>
              <a:pPr algn="ctr"/>
              <a:endParaRPr lang="en-US"/>
            </a:p>
          </p:txBody>
        </p:sp>
        <p:sp>
          <p:nvSpPr>
            <p:cNvPr id="6" name="Circle"/>
            <p:cNvSpPr/>
            <p:nvPr/>
          </p:nvSpPr>
          <p:spPr>
            <a:xfrm>
              <a:off x="8597813" y="6491993"/>
              <a:ext cx="176136" cy="176149"/>
            </a:xfrm>
            <a:custGeom>
              <a:avLst/>
              <a:gdLst/>
              <a:ahLst/>
              <a:cxnLst/>
              <a:rect l="0" t="0" r="0" b="0"/>
              <a:pathLst>
                <a:path w="176136" h="176148">
                  <a:moveTo>
                    <a:pt x="0" y="88074"/>
                  </a:moveTo>
                  <a:cubicBezTo>
                    <a:pt x="0" y="39433"/>
                    <a:pt x="39433" y="0"/>
                    <a:pt x="88074" y="0"/>
                  </a:cubicBezTo>
                  <a:cubicBezTo>
                    <a:pt x="136702" y="0"/>
                    <a:pt x="176136" y="39433"/>
                    <a:pt x="176136" y="88074"/>
                  </a:cubicBezTo>
                  <a:cubicBezTo>
                    <a:pt x="176136" y="136715"/>
                    <a:pt x="136702" y="176148"/>
                    <a:pt x="88074" y="176148"/>
                  </a:cubicBezTo>
                  <a:cubicBezTo>
                    <a:pt x="39433" y="176148"/>
                    <a:pt x="0" y="136715"/>
                    <a:pt x="0" y="88074"/>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8" name="Connector C"/>
          <p:cNvGrpSpPr/>
          <p:nvPr/>
        </p:nvGrpSpPr>
        <p:grpSpPr>
          <a:xfrm>
            <a:off x="8597813" y="8076653"/>
            <a:ext cx="3451793" cy="701545"/>
            <a:chOff x="8597813" y="8076653"/>
            <a:chExt cx="3451793" cy="701545"/>
          </a:xfrm>
        </p:grpSpPr>
        <p:sp>
          <p:nvSpPr>
            <p:cNvPr id="9" name="Line"/>
            <p:cNvSpPr/>
            <p:nvPr/>
          </p:nvSpPr>
          <p:spPr>
            <a:xfrm>
              <a:off x="8685884" y="8164737"/>
              <a:ext cx="3363722" cy="613461"/>
            </a:xfrm>
            <a:custGeom>
              <a:avLst/>
              <a:gdLst/>
              <a:ahLst/>
              <a:cxnLst/>
              <a:rect l="0" t="0" r="0" b="0"/>
              <a:pathLst>
                <a:path w="3363722" h="613460">
                  <a:moveTo>
                    <a:pt x="3363722" y="613460"/>
                  </a:moveTo>
                  <a:lnTo>
                    <a:pt x="1358696" y="613460"/>
                  </a:lnTo>
                  <a:lnTo>
                    <a:pt x="0" y="0"/>
                  </a:lnTo>
                </a:path>
              </a:pathLst>
            </a:custGeom>
            <a:noFill/>
            <a:ln w="50800" cap="rnd" cmpd="sng">
              <a:solidFill>
                <a:srgbClr val="BEB6B6">
                  <a:alpha val="100000"/>
                </a:srgbClr>
              </a:solidFill>
              <a:prstDash val="solid"/>
              <a:round/>
            </a:ln>
          </p:spPr>
          <p:txBody>
            <a:bodyPr anchor="ctr">
              <a:spAutoFit/>
            </a:bodyPr>
            <a:lstStyle/>
            <a:p>
              <a:pPr algn="ctr"/>
              <a:endParaRPr lang="en-US"/>
            </a:p>
          </p:txBody>
        </p:sp>
        <p:sp>
          <p:nvSpPr>
            <p:cNvPr id="10" name="Circle"/>
            <p:cNvSpPr/>
            <p:nvPr/>
          </p:nvSpPr>
          <p:spPr>
            <a:xfrm>
              <a:off x="8597813" y="8076653"/>
              <a:ext cx="176136" cy="176149"/>
            </a:xfrm>
            <a:custGeom>
              <a:avLst/>
              <a:gdLst/>
              <a:ahLst/>
              <a:cxnLst/>
              <a:rect l="0" t="0" r="0" b="0"/>
              <a:pathLst>
                <a:path w="176136" h="176149">
                  <a:moveTo>
                    <a:pt x="0" y="88087"/>
                  </a:moveTo>
                  <a:cubicBezTo>
                    <a:pt x="0" y="136715"/>
                    <a:pt x="39433" y="176149"/>
                    <a:pt x="88074" y="176149"/>
                  </a:cubicBezTo>
                  <a:cubicBezTo>
                    <a:pt x="136702" y="176149"/>
                    <a:pt x="176136" y="136715"/>
                    <a:pt x="176136" y="88087"/>
                  </a:cubicBezTo>
                  <a:cubicBezTo>
                    <a:pt x="176136" y="39433"/>
                    <a:pt x="136702" y="0"/>
                    <a:pt x="88074" y="0"/>
                  </a:cubicBezTo>
                  <a:cubicBezTo>
                    <a:pt x="39433" y="0"/>
                    <a:pt x="0" y="39433"/>
                    <a:pt x="0" y="8808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9" name="Connector D"/>
          <p:cNvGrpSpPr/>
          <p:nvPr/>
        </p:nvGrpSpPr>
        <p:grpSpPr>
          <a:xfrm>
            <a:off x="7747162" y="8978676"/>
            <a:ext cx="4504719" cy="2612299"/>
            <a:chOff x="7747162" y="8978676"/>
            <a:chExt cx="4504719" cy="2612299"/>
          </a:xfrm>
        </p:grpSpPr>
        <p:sp>
          <p:nvSpPr>
            <p:cNvPr id="7" name="Line"/>
            <p:cNvSpPr/>
            <p:nvPr/>
          </p:nvSpPr>
          <p:spPr>
            <a:xfrm>
              <a:off x="7835228" y="9066761"/>
              <a:ext cx="4416653" cy="2524214"/>
            </a:xfrm>
            <a:custGeom>
              <a:avLst/>
              <a:gdLst/>
              <a:ahLst/>
              <a:cxnLst/>
              <a:rect l="0" t="0" r="0" b="0"/>
              <a:pathLst>
                <a:path w="4416653" h="2524213">
                  <a:moveTo>
                    <a:pt x="4416653" y="2524213"/>
                  </a:moveTo>
                  <a:lnTo>
                    <a:pt x="1879752" y="2524213"/>
                  </a:lnTo>
                  <a:lnTo>
                    <a:pt x="0" y="0"/>
                  </a:lnTo>
                </a:path>
              </a:pathLst>
            </a:custGeom>
            <a:noFill/>
            <a:ln w="50800" cap="rnd" cmpd="sng">
              <a:solidFill>
                <a:srgbClr val="BEB6B6">
                  <a:alpha val="100000"/>
                </a:srgbClr>
              </a:solidFill>
              <a:prstDash val="solid"/>
              <a:round/>
            </a:ln>
          </p:spPr>
          <p:txBody>
            <a:bodyPr anchor="ctr">
              <a:spAutoFit/>
            </a:bodyPr>
            <a:lstStyle/>
            <a:p>
              <a:pPr algn="ctr"/>
              <a:endParaRPr lang="en-US"/>
            </a:p>
          </p:txBody>
        </p:sp>
        <p:sp>
          <p:nvSpPr>
            <p:cNvPr id="8" name="Circle"/>
            <p:cNvSpPr/>
            <p:nvPr/>
          </p:nvSpPr>
          <p:spPr>
            <a:xfrm>
              <a:off x="7747162" y="8978676"/>
              <a:ext cx="176149" cy="176162"/>
            </a:xfrm>
            <a:custGeom>
              <a:avLst/>
              <a:gdLst/>
              <a:ahLst/>
              <a:cxnLst/>
              <a:rect l="0" t="0" r="0" b="0"/>
              <a:pathLst>
                <a:path w="176149" h="176161">
                  <a:moveTo>
                    <a:pt x="0" y="88087"/>
                  </a:moveTo>
                  <a:cubicBezTo>
                    <a:pt x="0" y="136728"/>
                    <a:pt x="39433" y="176161"/>
                    <a:pt x="88074" y="176161"/>
                  </a:cubicBezTo>
                  <a:cubicBezTo>
                    <a:pt x="136715" y="176161"/>
                    <a:pt x="176149" y="136728"/>
                    <a:pt x="176149" y="88087"/>
                  </a:cubicBezTo>
                  <a:cubicBezTo>
                    <a:pt x="176149" y="39446"/>
                    <a:pt x="136715" y="0"/>
                    <a:pt x="88074" y="0"/>
                  </a:cubicBezTo>
                  <a:cubicBezTo>
                    <a:pt x="39433" y="0"/>
                    <a:pt x="0" y="39446"/>
                    <a:pt x="0" y="8808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1" name="D color shape"/>
          <p:cNvSpPr/>
          <p:nvPr/>
        </p:nvSpPr>
        <p:spPr>
          <a:xfrm>
            <a:off x="11596654" y="10504703"/>
            <a:ext cx="6949681" cy="2329840"/>
          </a:xfrm>
          <a:custGeom>
            <a:avLst/>
            <a:gdLst/>
            <a:ahLst/>
            <a:cxnLst/>
            <a:rect l="0" t="0" r="0" b="0"/>
            <a:pathLst>
              <a:path w="6949681" h="2329840">
                <a:moveTo>
                  <a:pt x="5784748" y="0"/>
                </a:moveTo>
                <a:lnTo>
                  <a:pt x="1164920" y="0"/>
                </a:lnTo>
                <a:lnTo>
                  <a:pt x="1164920" y="1164932"/>
                </a:lnTo>
                <a:lnTo>
                  <a:pt x="0" y="1164932"/>
                </a:lnTo>
                <a:cubicBezTo>
                  <a:pt x="0" y="1808289"/>
                  <a:pt x="521550" y="2329840"/>
                  <a:pt x="1164920" y="2329840"/>
                </a:cubicBezTo>
                <a:lnTo>
                  <a:pt x="5784748" y="2329840"/>
                </a:lnTo>
                <a:lnTo>
                  <a:pt x="5784748" y="1164932"/>
                </a:lnTo>
                <a:lnTo>
                  <a:pt x="6949681" y="1164932"/>
                </a:lnTo>
                <a:cubicBezTo>
                  <a:pt x="6949681" y="521550"/>
                  <a:pt x="6428117" y="0"/>
                  <a:pt x="5784748" y="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12" name="D circle"/>
          <p:cNvSpPr/>
          <p:nvPr/>
        </p:nvSpPr>
        <p:spPr>
          <a:xfrm>
            <a:off x="11848211" y="10756272"/>
            <a:ext cx="1826729" cy="1826717"/>
          </a:xfrm>
          <a:custGeom>
            <a:avLst/>
            <a:gdLst/>
            <a:ahLst/>
            <a:cxnLst/>
            <a:rect l="0" t="0" r="0" b="0"/>
            <a:pathLst>
              <a:path w="1826729" h="1826717">
                <a:moveTo>
                  <a:pt x="0" y="913358"/>
                </a:moveTo>
                <a:cubicBezTo>
                  <a:pt x="0" y="408914"/>
                  <a:pt x="408927" y="0"/>
                  <a:pt x="913358" y="0"/>
                </a:cubicBezTo>
                <a:cubicBezTo>
                  <a:pt x="1417802" y="0"/>
                  <a:pt x="1826729" y="408914"/>
                  <a:pt x="1826729" y="913358"/>
                </a:cubicBezTo>
                <a:cubicBezTo>
                  <a:pt x="1826729" y="1417777"/>
                  <a:pt x="1417802" y="1826717"/>
                  <a:pt x="913358" y="1826717"/>
                </a:cubicBezTo>
                <a:cubicBezTo>
                  <a:pt x="408927" y="1826717"/>
                  <a:pt x="0" y="1417777"/>
                  <a:pt x="0" y="913358"/>
                </a:cubicBezTo>
                <a:close/>
              </a:path>
            </a:pathLst>
          </a:custGeom>
          <a:solidFill>
            <a:srgbClr val="F1F1F1">
              <a:alpha val="100000"/>
            </a:srgbClr>
          </a:solidFill>
          <a:ln w="12700" cap="flat" cmpd="sng">
            <a:noFill/>
            <a:prstDash val="solid"/>
            <a:miter lim="800000"/>
          </a:ln>
          <a:effectLst>
            <a:outerShdw blurRad="215900" dist="152400" dir="2700000" sx="98000" sy="98000" algn="tl" rotWithShape="0">
              <a:prstClr val="black">
                <a:alpha val="40000"/>
              </a:prstClr>
            </a:outerShdw>
          </a:effectLst>
        </p:spPr>
        <p:txBody>
          <a:bodyPr anchor="ctr">
            <a:spAutoFit/>
          </a:bodyPr>
          <a:lstStyle/>
          <a:p>
            <a:pPr algn="ctr"/>
            <a:endParaRPr lang="en-US"/>
          </a:p>
        </p:txBody>
      </p:sp>
      <p:sp>
        <p:nvSpPr>
          <p:cNvPr id="13" name="C color shape"/>
          <p:cNvSpPr/>
          <p:nvPr/>
        </p:nvSpPr>
        <p:spPr>
          <a:xfrm>
            <a:off x="11596654" y="7692322"/>
            <a:ext cx="6949681" cy="2329841"/>
          </a:xfrm>
          <a:custGeom>
            <a:avLst/>
            <a:gdLst/>
            <a:ahLst/>
            <a:cxnLst/>
            <a:rect l="0" t="0" r="0" b="0"/>
            <a:pathLst>
              <a:path w="6949681" h="2329840">
                <a:moveTo>
                  <a:pt x="5784748" y="0"/>
                </a:moveTo>
                <a:lnTo>
                  <a:pt x="1164920" y="0"/>
                </a:lnTo>
                <a:lnTo>
                  <a:pt x="1164920" y="1164932"/>
                </a:lnTo>
                <a:lnTo>
                  <a:pt x="0" y="1164932"/>
                </a:lnTo>
                <a:cubicBezTo>
                  <a:pt x="0" y="1808302"/>
                  <a:pt x="521550" y="2329840"/>
                  <a:pt x="1164920" y="2329840"/>
                </a:cubicBezTo>
                <a:lnTo>
                  <a:pt x="5784748" y="2329840"/>
                </a:lnTo>
                <a:lnTo>
                  <a:pt x="5784748" y="1164932"/>
                </a:lnTo>
                <a:lnTo>
                  <a:pt x="6949681" y="1164932"/>
                </a:lnTo>
                <a:cubicBezTo>
                  <a:pt x="6949681" y="521550"/>
                  <a:pt x="6428117" y="0"/>
                  <a:pt x="5784748"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4" name="C circle"/>
          <p:cNvSpPr/>
          <p:nvPr/>
        </p:nvSpPr>
        <p:spPr>
          <a:xfrm>
            <a:off x="11848211" y="7943891"/>
            <a:ext cx="1826729" cy="1826718"/>
          </a:xfrm>
          <a:custGeom>
            <a:avLst/>
            <a:gdLst/>
            <a:ahLst/>
            <a:cxnLst/>
            <a:rect l="0" t="0" r="0" b="0"/>
            <a:pathLst>
              <a:path w="1826729" h="1826717">
                <a:moveTo>
                  <a:pt x="0" y="913358"/>
                </a:moveTo>
                <a:cubicBezTo>
                  <a:pt x="0" y="408914"/>
                  <a:pt x="408927" y="0"/>
                  <a:pt x="913358" y="0"/>
                </a:cubicBezTo>
                <a:cubicBezTo>
                  <a:pt x="1417802" y="0"/>
                  <a:pt x="1826729" y="408914"/>
                  <a:pt x="1826729" y="913358"/>
                </a:cubicBezTo>
                <a:cubicBezTo>
                  <a:pt x="1826729" y="1417789"/>
                  <a:pt x="1417802" y="1826717"/>
                  <a:pt x="913358" y="1826717"/>
                </a:cubicBezTo>
                <a:cubicBezTo>
                  <a:pt x="408927" y="1826717"/>
                  <a:pt x="0" y="1417789"/>
                  <a:pt x="0" y="913358"/>
                </a:cubicBezTo>
                <a:close/>
              </a:path>
            </a:pathLst>
          </a:custGeom>
          <a:solidFill>
            <a:srgbClr val="F1F1F1">
              <a:alpha val="100000"/>
            </a:srgbClr>
          </a:solidFill>
          <a:ln w="12700" cap="flat" cmpd="sng">
            <a:noFill/>
            <a:prstDash val="solid"/>
            <a:miter lim="800000"/>
          </a:ln>
          <a:effectLst>
            <a:outerShdw blurRad="215900" dist="152400" dir="2700000" sx="98000" sy="98000" algn="tl" rotWithShape="0">
              <a:prstClr val="black">
                <a:alpha val="40000"/>
              </a:prstClr>
            </a:outerShdw>
          </a:effectLst>
        </p:spPr>
        <p:txBody>
          <a:bodyPr anchor="ctr">
            <a:spAutoFit/>
          </a:bodyPr>
          <a:lstStyle/>
          <a:p>
            <a:pPr algn="ctr"/>
            <a:endParaRPr lang="en-US"/>
          </a:p>
        </p:txBody>
      </p:sp>
      <p:sp>
        <p:nvSpPr>
          <p:cNvPr id="15" name="B color shape"/>
          <p:cNvSpPr/>
          <p:nvPr/>
        </p:nvSpPr>
        <p:spPr>
          <a:xfrm>
            <a:off x="11596654" y="4879941"/>
            <a:ext cx="6949681" cy="2329841"/>
          </a:xfrm>
          <a:custGeom>
            <a:avLst/>
            <a:gdLst/>
            <a:ahLst/>
            <a:cxnLst/>
            <a:rect l="0" t="0" r="0" b="0"/>
            <a:pathLst>
              <a:path w="6949681" h="2329840">
                <a:moveTo>
                  <a:pt x="5784748" y="0"/>
                </a:moveTo>
                <a:lnTo>
                  <a:pt x="1164920" y="0"/>
                </a:lnTo>
                <a:lnTo>
                  <a:pt x="1164920" y="1164945"/>
                </a:lnTo>
                <a:lnTo>
                  <a:pt x="0" y="1164945"/>
                </a:lnTo>
                <a:cubicBezTo>
                  <a:pt x="0" y="1808302"/>
                  <a:pt x="521550" y="2329840"/>
                  <a:pt x="1164920" y="2329840"/>
                </a:cubicBezTo>
                <a:lnTo>
                  <a:pt x="5784748" y="2329840"/>
                </a:lnTo>
                <a:lnTo>
                  <a:pt x="5784748" y="1164945"/>
                </a:lnTo>
                <a:lnTo>
                  <a:pt x="6949681" y="1164945"/>
                </a:lnTo>
                <a:cubicBezTo>
                  <a:pt x="6949681" y="521563"/>
                  <a:pt x="6428117" y="0"/>
                  <a:pt x="5784748"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6" name="B circle"/>
          <p:cNvSpPr/>
          <p:nvPr/>
        </p:nvSpPr>
        <p:spPr>
          <a:xfrm>
            <a:off x="11848211" y="5131511"/>
            <a:ext cx="1826729" cy="1826717"/>
          </a:xfrm>
          <a:custGeom>
            <a:avLst/>
            <a:gdLst/>
            <a:ahLst/>
            <a:cxnLst/>
            <a:rect l="0" t="0" r="0" b="0"/>
            <a:pathLst>
              <a:path w="1826729" h="1826717">
                <a:moveTo>
                  <a:pt x="0" y="913371"/>
                </a:moveTo>
                <a:cubicBezTo>
                  <a:pt x="0" y="408927"/>
                  <a:pt x="408927" y="0"/>
                  <a:pt x="913358" y="0"/>
                </a:cubicBezTo>
                <a:cubicBezTo>
                  <a:pt x="1417802" y="0"/>
                  <a:pt x="1826729" y="408927"/>
                  <a:pt x="1826729" y="913371"/>
                </a:cubicBezTo>
                <a:cubicBezTo>
                  <a:pt x="1826729" y="1417789"/>
                  <a:pt x="1417802" y="1826717"/>
                  <a:pt x="913358" y="1826717"/>
                </a:cubicBezTo>
                <a:cubicBezTo>
                  <a:pt x="408927" y="1826717"/>
                  <a:pt x="0" y="1417789"/>
                  <a:pt x="0" y="913371"/>
                </a:cubicBezTo>
                <a:close/>
              </a:path>
            </a:pathLst>
          </a:custGeom>
          <a:solidFill>
            <a:srgbClr val="F1F1F1">
              <a:alpha val="100000"/>
            </a:srgbClr>
          </a:solidFill>
          <a:ln w="12700" cap="flat" cmpd="sng">
            <a:noFill/>
            <a:prstDash val="solid"/>
            <a:miter lim="800000"/>
          </a:ln>
          <a:effectLst>
            <a:outerShdw blurRad="215900" dist="152400" dir="2700000" sx="98000" sy="98000" algn="tl" rotWithShape="0">
              <a:prstClr val="black">
                <a:alpha val="40000"/>
              </a:prstClr>
            </a:outerShdw>
          </a:effectLst>
        </p:spPr>
        <p:txBody>
          <a:bodyPr anchor="ctr">
            <a:spAutoFit/>
          </a:bodyPr>
          <a:lstStyle/>
          <a:p>
            <a:pPr algn="ctr"/>
            <a:endParaRPr lang="en-US"/>
          </a:p>
        </p:txBody>
      </p:sp>
      <p:sp>
        <p:nvSpPr>
          <p:cNvPr id="17" name="A color shape"/>
          <p:cNvSpPr/>
          <p:nvPr/>
        </p:nvSpPr>
        <p:spPr>
          <a:xfrm>
            <a:off x="11596654" y="2067573"/>
            <a:ext cx="6949681" cy="2329841"/>
          </a:xfrm>
          <a:custGeom>
            <a:avLst/>
            <a:gdLst/>
            <a:ahLst/>
            <a:cxnLst/>
            <a:rect l="0" t="0" r="0" b="0"/>
            <a:pathLst>
              <a:path w="6949681" h="2329840">
                <a:moveTo>
                  <a:pt x="5784748" y="0"/>
                </a:moveTo>
                <a:lnTo>
                  <a:pt x="1164920" y="0"/>
                </a:lnTo>
                <a:lnTo>
                  <a:pt x="1164920" y="1164932"/>
                </a:lnTo>
                <a:lnTo>
                  <a:pt x="0" y="1164932"/>
                </a:lnTo>
                <a:cubicBezTo>
                  <a:pt x="0" y="1808289"/>
                  <a:pt x="521550" y="2329840"/>
                  <a:pt x="1164920" y="2329840"/>
                </a:cubicBezTo>
                <a:lnTo>
                  <a:pt x="5784748" y="2329840"/>
                </a:lnTo>
                <a:lnTo>
                  <a:pt x="5784748" y="1164932"/>
                </a:lnTo>
                <a:lnTo>
                  <a:pt x="6949681" y="1164932"/>
                </a:lnTo>
                <a:cubicBezTo>
                  <a:pt x="6949681" y="521550"/>
                  <a:pt x="6428117" y="0"/>
                  <a:pt x="5784748"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8" name="A circle"/>
          <p:cNvSpPr/>
          <p:nvPr/>
        </p:nvSpPr>
        <p:spPr>
          <a:xfrm>
            <a:off x="11848211" y="2319130"/>
            <a:ext cx="1826729" cy="1826730"/>
          </a:xfrm>
          <a:custGeom>
            <a:avLst/>
            <a:gdLst/>
            <a:ahLst/>
            <a:cxnLst/>
            <a:rect l="0" t="0" r="0" b="0"/>
            <a:pathLst>
              <a:path w="1826729" h="1826729">
                <a:moveTo>
                  <a:pt x="0" y="913371"/>
                </a:moveTo>
                <a:cubicBezTo>
                  <a:pt x="0" y="408927"/>
                  <a:pt x="408927" y="0"/>
                  <a:pt x="913358" y="0"/>
                </a:cubicBezTo>
                <a:cubicBezTo>
                  <a:pt x="1417802" y="0"/>
                  <a:pt x="1826729" y="408927"/>
                  <a:pt x="1826729" y="913371"/>
                </a:cubicBezTo>
                <a:cubicBezTo>
                  <a:pt x="1826729" y="1417789"/>
                  <a:pt x="1417802" y="1826729"/>
                  <a:pt x="913358" y="1826729"/>
                </a:cubicBezTo>
                <a:cubicBezTo>
                  <a:pt x="408927" y="1826729"/>
                  <a:pt x="0" y="1417789"/>
                  <a:pt x="0" y="913371"/>
                </a:cubicBezTo>
                <a:close/>
              </a:path>
            </a:pathLst>
          </a:custGeom>
          <a:solidFill>
            <a:srgbClr val="F1F1F1">
              <a:alpha val="100000"/>
            </a:srgbClr>
          </a:solidFill>
          <a:ln w="12700" cap="flat" cmpd="sng">
            <a:noFill/>
            <a:prstDash val="solid"/>
            <a:miter lim="800000"/>
          </a:ln>
          <a:effectLst>
            <a:outerShdw blurRad="215900" dist="152400" dir="2700000" sx="98000" sy="98000" algn="tl" rotWithShape="0">
              <a:prstClr val="black">
                <a:alpha val="40000"/>
              </a:prstClr>
            </a:outerShdw>
          </a:effectLst>
        </p:spPr>
        <p:txBody>
          <a:bodyPr anchor="ctr">
            <a:spAutoFit/>
          </a:bodyPr>
          <a:lstStyle/>
          <a:p>
            <a:pPr algn="ctr"/>
            <a:endParaRPr lang="en-US"/>
          </a:p>
        </p:txBody>
      </p:sp>
      <p:sp>
        <p:nvSpPr>
          <p:cNvPr id="19" name="Center dark circle"/>
          <p:cNvSpPr/>
          <p:nvPr/>
        </p:nvSpPr>
        <p:spPr>
          <a:xfrm>
            <a:off x="5233057" y="5674363"/>
            <a:ext cx="3396044" cy="3396044"/>
          </a:xfrm>
          <a:custGeom>
            <a:avLst/>
            <a:gdLst/>
            <a:ahLst/>
            <a:cxnLst/>
            <a:rect l="0" t="0" r="0" b="0"/>
            <a:pathLst>
              <a:path w="3396043" h="3396043">
                <a:moveTo>
                  <a:pt x="0" y="1698040"/>
                </a:moveTo>
                <a:cubicBezTo>
                  <a:pt x="0" y="760222"/>
                  <a:pt x="760222" y="0"/>
                  <a:pt x="1698028" y="0"/>
                </a:cubicBezTo>
                <a:cubicBezTo>
                  <a:pt x="2635808" y="0"/>
                  <a:pt x="3396043" y="760222"/>
                  <a:pt x="3396043" y="1698040"/>
                </a:cubicBezTo>
                <a:cubicBezTo>
                  <a:pt x="3396043" y="2635796"/>
                  <a:pt x="2635808" y="3396043"/>
                  <a:pt x="1698028" y="3396043"/>
                </a:cubicBezTo>
                <a:cubicBezTo>
                  <a:pt x="760222" y="3396043"/>
                  <a:pt x="0" y="2635796"/>
                  <a:pt x="0" y="1698040"/>
                </a:cubicBezTo>
                <a:close/>
              </a:path>
            </a:pathLst>
          </a:custGeom>
          <a:solidFill>
            <a:srgbClr val="AAB5BE">
              <a:alpha val="100000"/>
            </a:srgbClr>
          </a:solidFill>
          <a:ln w="12700" cap="flat" cmpd="sng">
            <a:noFill/>
            <a:prstDash val="solid"/>
            <a:miter lim="800000"/>
          </a:ln>
        </p:spPr>
        <p:txBody>
          <a:bodyPr anchor="ctr">
            <a:spAutoFit/>
          </a:bodyPr>
          <a:lstStyle/>
          <a:p>
            <a:pPr algn="ctr"/>
            <a:endParaRPr lang="en-US"/>
          </a:p>
        </p:txBody>
      </p:sp>
      <p:sp>
        <p:nvSpPr>
          <p:cNvPr id="20" name="Center white circle"/>
          <p:cNvSpPr/>
          <p:nvPr/>
        </p:nvSpPr>
        <p:spPr>
          <a:xfrm>
            <a:off x="5560842" y="6002150"/>
            <a:ext cx="2740482" cy="2740483"/>
          </a:xfrm>
          <a:custGeom>
            <a:avLst/>
            <a:gdLst/>
            <a:ahLst/>
            <a:cxnLst/>
            <a:rect l="0" t="0" r="0" b="0"/>
            <a:pathLst>
              <a:path w="2740482" h="2740482">
                <a:moveTo>
                  <a:pt x="0" y="1370253"/>
                </a:moveTo>
                <a:cubicBezTo>
                  <a:pt x="0" y="613473"/>
                  <a:pt x="613473" y="0"/>
                  <a:pt x="1370241" y="0"/>
                </a:cubicBezTo>
                <a:cubicBezTo>
                  <a:pt x="2126995" y="0"/>
                  <a:pt x="2740482" y="613473"/>
                  <a:pt x="2740482" y="1370253"/>
                </a:cubicBezTo>
                <a:cubicBezTo>
                  <a:pt x="2740482" y="2126983"/>
                  <a:pt x="2126995" y="2740482"/>
                  <a:pt x="1370241" y="2740482"/>
                </a:cubicBezTo>
                <a:cubicBezTo>
                  <a:pt x="613473" y="2740482"/>
                  <a:pt x="0" y="2126983"/>
                  <a:pt x="0" y="1370253"/>
                </a:cubicBezTo>
                <a:close/>
              </a:path>
            </a:pathLst>
          </a:custGeom>
          <a:solidFill>
            <a:srgbClr val="FFFFFF">
              <a:alpha val="100000"/>
            </a:srgbClr>
          </a:solidFill>
          <a:ln w="12700" cap="flat" cmpd="sng">
            <a:noFill/>
            <a:prstDash val="solid"/>
            <a:miter lim="800000"/>
          </a:ln>
          <a:effectLst>
            <a:outerShdw blurRad="254000" dist="190500" dir="2700000" algn="tl" rotWithShape="0">
              <a:prstClr val="black">
                <a:alpha val="40000"/>
              </a:prstClr>
            </a:outerShdw>
          </a:effectLst>
        </p:spPr>
        <p:txBody>
          <a:bodyPr anchor="ctr">
            <a:spAutoFit/>
          </a:bodyPr>
          <a:lstStyle/>
          <a:p>
            <a:pPr algn="ctr"/>
            <a:endParaRPr lang="en-US"/>
          </a:p>
        </p:txBody>
      </p:sp>
      <p:grpSp>
        <p:nvGrpSpPr>
          <p:cNvPr id="40" name="Title"/>
          <p:cNvGrpSpPr/>
          <p:nvPr/>
        </p:nvGrpSpPr>
        <p:grpSpPr>
          <a:xfrm>
            <a:off x="4810641" y="466449"/>
            <a:ext cx="14762718" cy="1016000"/>
            <a:chOff x="6396083" y="656949"/>
            <a:chExt cx="11591839" cy="1016000"/>
          </a:xfrm>
        </p:grpSpPr>
        <p:sp>
          <p:nvSpPr>
            <p:cNvPr id="41" name="Frame"/>
            <p:cNvSpPr/>
            <p:nvPr/>
          </p:nvSpPr>
          <p:spPr>
            <a:xfrm>
              <a:off x="7921315" y="656949"/>
              <a:ext cx="2884166" cy="1016000"/>
            </a:xfrm>
            <a:prstGeom prst="rect">
              <a:avLst/>
            </a:prstGeom>
            <a:solidFill>
              <a:schemeClr val="accent6"/>
            </a:solidFill>
            <a:ln w="12700" cap="flat" cmpd="sng">
              <a:noFill/>
              <a:prstDash val="solid"/>
              <a:miter lim="800000"/>
            </a:ln>
          </p:spPr>
          <p:txBody>
            <a:bodyPr wrap="square" anchor="ctr">
              <a:spAutoFit/>
            </a:bodyPr>
            <a:lstStyle/>
            <a:p>
              <a:pPr algn="ctr"/>
              <a:endParaRPr lang="en-US"/>
            </a:p>
          </p:txBody>
        </p:sp>
        <p:sp>
          <p:nvSpPr>
            <p:cNvPr id="42" name="Title">
              <a:extLst>
                <a:ext uri="{FF2B5EF4-FFF2-40B4-BE49-F238E27FC236}">
                  <a16:creationId xmlns:a16="http://schemas.microsoft.com/office/drawing/2014/main" id="{BC3C520E-2136-184D-851C-BA07DF1FD009}"/>
                </a:ext>
              </a:extLst>
            </p:cNvPr>
            <p:cNvSpPr txBox="1"/>
            <p:nvPr/>
          </p:nvSpPr>
          <p:spPr>
            <a:xfrm>
              <a:off x="6396083" y="656949"/>
              <a:ext cx="1159183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sp>
        <p:nvSpPr>
          <p:cNvPr id="46" name="A">
            <a:extLst>
              <a:ext uri="{FF2B5EF4-FFF2-40B4-BE49-F238E27FC236}">
                <a16:creationId xmlns:a16="http://schemas.microsoft.com/office/drawing/2014/main" id="{C5CA9359-27FE-1540-8643-6AE5E9262233}"/>
              </a:ext>
            </a:extLst>
          </p:cNvPr>
          <p:cNvSpPr txBox="1"/>
          <p:nvPr/>
        </p:nvSpPr>
        <p:spPr>
          <a:xfrm>
            <a:off x="17262177" y="3422993"/>
            <a:ext cx="1537456" cy="769441"/>
          </a:xfrm>
          <a:prstGeom prst="rect">
            <a:avLst/>
          </a:prstGeom>
          <a:noFill/>
          <a:ln>
            <a:noFill/>
          </a:ln>
        </p:spPr>
        <p:txBody>
          <a:bodyPr wrap="square" rtlCol="0">
            <a:spAutoFit/>
          </a:bodyPr>
          <a:lstStyle/>
          <a:p>
            <a:pPr algn="ctr"/>
            <a:r>
              <a:rPr lang="en" sz="4400">
                <a:solidFill>
                  <a:schemeClr val="accent1"/>
                </a:solidFill>
                <a:latin typeface="+mj-lt"/>
                <a:ea typeface="Roboto Condensed" panose="02000000000000000000" pitchFamily="2" charset="0"/>
              </a:rPr>
              <a:t>A</a:t>
            </a:r>
            <a:endParaRPr lang="ru-RU" sz="4400" dirty="0">
              <a:solidFill>
                <a:schemeClr val="accent1"/>
              </a:solidFill>
              <a:latin typeface="+mj-lt"/>
              <a:ea typeface="Roboto Condensed" panose="02000000000000000000" pitchFamily="2" charset="0"/>
            </a:endParaRPr>
          </a:p>
        </p:txBody>
      </p:sp>
      <p:sp>
        <p:nvSpPr>
          <p:cNvPr id="47" name="B">
            <a:extLst>
              <a:ext uri="{FF2B5EF4-FFF2-40B4-BE49-F238E27FC236}">
                <a16:creationId xmlns:a16="http://schemas.microsoft.com/office/drawing/2014/main" id="{C5CA9359-27FE-1540-8643-6AE5E9262233}"/>
              </a:ext>
            </a:extLst>
          </p:cNvPr>
          <p:cNvSpPr txBox="1"/>
          <p:nvPr/>
        </p:nvSpPr>
        <p:spPr>
          <a:xfrm>
            <a:off x="17262177" y="6205129"/>
            <a:ext cx="1537456" cy="769441"/>
          </a:xfrm>
          <a:prstGeom prst="rect">
            <a:avLst/>
          </a:prstGeom>
          <a:noFill/>
          <a:ln>
            <a:noFill/>
          </a:ln>
        </p:spPr>
        <p:txBody>
          <a:bodyPr wrap="square" rtlCol="0">
            <a:spAutoFit/>
          </a:bodyPr>
          <a:lstStyle/>
          <a:p>
            <a:pPr algn="ctr"/>
            <a:r>
              <a:rPr lang="en" sz="4400">
                <a:solidFill>
                  <a:schemeClr val="accent2"/>
                </a:solidFill>
                <a:latin typeface="+mj-lt"/>
                <a:ea typeface="Roboto Condensed" panose="02000000000000000000" pitchFamily="2" charset="0"/>
              </a:rPr>
              <a:t>B</a:t>
            </a:r>
            <a:endParaRPr lang="ru-RU" sz="4400" dirty="0">
              <a:solidFill>
                <a:schemeClr val="accent2"/>
              </a:solidFill>
              <a:latin typeface="+mj-lt"/>
              <a:ea typeface="Roboto Condensed" panose="02000000000000000000" pitchFamily="2" charset="0"/>
            </a:endParaRPr>
          </a:p>
        </p:txBody>
      </p:sp>
      <p:sp>
        <p:nvSpPr>
          <p:cNvPr id="48" name="C">
            <a:extLst>
              <a:ext uri="{FF2B5EF4-FFF2-40B4-BE49-F238E27FC236}">
                <a16:creationId xmlns:a16="http://schemas.microsoft.com/office/drawing/2014/main" id="{C5CA9359-27FE-1540-8643-6AE5E9262233}"/>
              </a:ext>
            </a:extLst>
          </p:cNvPr>
          <p:cNvSpPr txBox="1"/>
          <p:nvPr/>
        </p:nvSpPr>
        <p:spPr>
          <a:xfrm>
            <a:off x="17262177" y="9050962"/>
            <a:ext cx="1537456" cy="769441"/>
          </a:xfrm>
          <a:prstGeom prst="rect">
            <a:avLst/>
          </a:prstGeom>
          <a:noFill/>
          <a:ln>
            <a:noFill/>
          </a:ln>
        </p:spPr>
        <p:txBody>
          <a:bodyPr wrap="square" rtlCol="0">
            <a:spAutoFit/>
          </a:bodyPr>
          <a:lstStyle/>
          <a:p>
            <a:pPr algn="ctr"/>
            <a:r>
              <a:rPr lang="en" sz="4400">
                <a:solidFill>
                  <a:schemeClr val="accent3"/>
                </a:solidFill>
                <a:latin typeface="+mj-lt"/>
                <a:ea typeface="Roboto Condensed" panose="02000000000000000000" pitchFamily="2" charset="0"/>
              </a:rPr>
              <a:t>C</a:t>
            </a:r>
            <a:endParaRPr lang="ru-RU" sz="4400" dirty="0">
              <a:solidFill>
                <a:schemeClr val="accent3"/>
              </a:solidFill>
              <a:latin typeface="+mj-lt"/>
              <a:ea typeface="Roboto Condensed" panose="02000000000000000000" pitchFamily="2" charset="0"/>
            </a:endParaRPr>
          </a:p>
        </p:txBody>
      </p:sp>
      <p:grpSp>
        <p:nvGrpSpPr>
          <p:cNvPr id="49" name="Title"/>
          <p:cNvGrpSpPr/>
          <p:nvPr/>
        </p:nvGrpSpPr>
        <p:grpSpPr>
          <a:xfrm>
            <a:off x="5560842" y="6285395"/>
            <a:ext cx="2711202" cy="2010662"/>
            <a:chOff x="4041889" y="6285395"/>
            <a:chExt cx="2711202" cy="2010662"/>
          </a:xfrm>
        </p:grpSpPr>
        <p:sp>
          <p:nvSpPr>
            <p:cNvPr id="50" name="Our">
              <a:extLst>
                <a:ext uri="{FF2B5EF4-FFF2-40B4-BE49-F238E27FC236}">
                  <a16:creationId xmlns:a16="http://schemas.microsoft.com/office/drawing/2014/main" id="{C5CA9359-27FE-1540-8643-6AE5E9262233}"/>
                </a:ext>
              </a:extLst>
            </p:cNvPr>
            <p:cNvSpPr txBox="1"/>
            <p:nvPr/>
          </p:nvSpPr>
          <p:spPr>
            <a:xfrm>
              <a:off x="4041889" y="6285395"/>
              <a:ext cx="2711202" cy="461665"/>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OUR</a:t>
              </a:r>
              <a:endParaRPr lang="ru-RU" sz="2400" dirty="0">
                <a:latin typeface="+mj-lt"/>
                <a:ea typeface="Roboto Condensed" panose="02000000000000000000" pitchFamily="2" charset="0"/>
              </a:endParaRPr>
            </a:p>
          </p:txBody>
        </p:sp>
        <p:sp>
          <p:nvSpPr>
            <p:cNvPr id="51" name="Goals">
              <a:extLst>
                <a:ext uri="{FF2B5EF4-FFF2-40B4-BE49-F238E27FC236}">
                  <a16:creationId xmlns:a16="http://schemas.microsoft.com/office/drawing/2014/main" id="{C5CA9359-27FE-1540-8643-6AE5E9262233}"/>
                </a:ext>
              </a:extLst>
            </p:cNvPr>
            <p:cNvSpPr txBox="1"/>
            <p:nvPr/>
          </p:nvSpPr>
          <p:spPr>
            <a:xfrm>
              <a:off x="4041889" y="7834392"/>
              <a:ext cx="2711202" cy="461665"/>
            </a:xfrm>
            <a:prstGeom prst="rect">
              <a:avLst/>
            </a:prstGeom>
            <a:noFill/>
            <a:ln>
              <a:noFill/>
            </a:ln>
          </p:spPr>
          <p:txBody>
            <a:bodyPr wrap="square" rtlCol="0">
              <a:spAutoFit/>
            </a:bodyPr>
            <a:lstStyle/>
            <a:p>
              <a:pPr algn="ctr"/>
              <a:r>
                <a:rPr lang="en" sz="2400">
                  <a:latin typeface="+mj-lt"/>
                  <a:ea typeface="Roboto Condensed" panose="02000000000000000000" pitchFamily="2" charset="0"/>
                </a:rPr>
                <a:t>GOALS</a:t>
              </a:r>
              <a:endParaRPr lang="ru-RU" sz="2400" dirty="0">
                <a:latin typeface="+mj-lt"/>
                <a:ea typeface="Roboto Condensed" panose="02000000000000000000" pitchFamily="2" charset="0"/>
              </a:endParaRPr>
            </a:p>
          </p:txBody>
        </p:sp>
      </p:grpSp>
      <p:grpSp>
        <p:nvGrpSpPr>
          <p:cNvPr id="52" name="Emblem icon"/>
          <p:cNvGrpSpPr/>
          <p:nvPr/>
        </p:nvGrpSpPr>
        <p:grpSpPr>
          <a:xfrm>
            <a:off x="6372781" y="6747058"/>
            <a:ext cx="1087324" cy="1087334"/>
            <a:chOff x="4729822" y="6623046"/>
            <a:chExt cx="1335346" cy="1335358"/>
          </a:xfrm>
        </p:grpSpPr>
        <p:sp>
          <p:nvSpPr>
            <p:cNvPr id="53" name="Free Form 24"/>
            <p:cNvSpPr/>
            <p:nvPr/>
          </p:nvSpPr>
          <p:spPr>
            <a:xfrm>
              <a:off x="4729822" y="6623048"/>
              <a:ext cx="834594" cy="834606"/>
            </a:xfrm>
            <a:custGeom>
              <a:avLst/>
              <a:gdLst/>
              <a:ahLst/>
              <a:cxnLst/>
              <a:rect l="0" t="0" r="0" b="0"/>
              <a:pathLst>
                <a:path w="834593" h="834605">
                  <a:moveTo>
                    <a:pt x="730262" y="229539"/>
                  </a:moveTo>
                  <a:cubicBezTo>
                    <a:pt x="715772" y="229539"/>
                    <a:pt x="701586" y="232676"/>
                    <a:pt x="688505" y="238467"/>
                  </a:cubicBezTo>
                  <a:lnTo>
                    <a:pt x="688505" y="20866"/>
                  </a:lnTo>
                  <a:lnTo>
                    <a:pt x="667677" y="0"/>
                  </a:lnTo>
                  <a:lnTo>
                    <a:pt x="104305" y="0"/>
                  </a:lnTo>
                  <a:cubicBezTo>
                    <a:pt x="46799" y="0"/>
                    <a:pt x="0" y="46824"/>
                    <a:pt x="0" y="104343"/>
                  </a:cubicBezTo>
                  <a:lnTo>
                    <a:pt x="0" y="667677"/>
                  </a:lnTo>
                  <a:lnTo>
                    <a:pt x="20866" y="688568"/>
                  </a:lnTo>
                  <a:lnTo>
                    <a:pt x="259346" y="688568"/>
                  </a:lnTo>
                  <a:cubicBezTo>
                    <a:pt x="253530" y="701624"/>
                    <a:pt x="250355" y="715797"/>
                    <a:pt x="250355" y="730288"/>
                  </a:cubicBezTo>
                  <a:cubicBezTo>
                    <a:pt x="250355" y="787819"/>
                    <a:pt x="297179" y="834605"/>
                    <a:pt x="354685" y="834605"/>
                  </a:cubicBezTo>
                  <a:cubicBezTo>
                    <a:pt x="412241" y="834605"/>
                    <a:pt x="459016" y="787819"/>
                    <a:pt x="459016" y="730288"/>
                  </a:cubicBezTo>
                  <a:cubicBezTo>
                    <a:pt x="459016" y="715797"/>
                    <a:pt x="455866" y="701624"/>
                    <a:pt x="450062" y="688568"/>
                  </a:cubicBezTo>
                  <a:lnTo>
                    <a:pt x="667677" y="688568"/>
                  </a:lnTo>
                  <a:cubicBezTo>
                    <a:pt x="667677" y="688568"/>
                    <a:pt x="688505" y="667702"/>
                    <a:pt x="688505" y="667677"/>
                  </a:cubicBezTo>
                  <a:lnTo>
                    <a:pt x="688505" y="429234"/>
                  </a:lnTo>
                  <a:cubicBezTo>
                    <a:pt x="701586" y="435025"/>
                    <a:pt x="715772" y="438175"/>
                    <a:pt x="730262" y="438175"/>
                  </a:cubicBezTo>
                  <a:cubicBezTo>
                    <a:pt x="787755" y="438175"/>
                    <a:pt x="834593" y="391375"/>
                    <a:pt x="834593" y="333844"/>
                  </a:cubicBezTo>
                  <a:cubicBezTo>
                    <a:pt x="834593" y="276339"/>
                    <a:pt x="787755" y="229539"/>
                    <a:pt x="730262" y="229539"/>
                  </a:cubicBezTo>
                  <a:close/>
                  <a:moveTo>
                    <a:pt x="730262" y="396455"/>
                  </a:moveTo>
                  <a:cubicBezTo>
                    <a:pt x="712215" y="396455"/>
                    <a:pt x="695578" y="388734"/>
                    <a:pt x="683374" y="374764"/>
                  </a:cubicBezTo>
                  <a:lnTo>
                    <a:pt x="646798" y="388531"/>
                  </a:lnTo>
                  <a:lnTo>
                    <a:pt x="646798" y="646836"/>
                  </a:lnTo>
                  <a:lnTo>
                    <a:pt x="409346" y="646836"/>
                  </a:lnTo>
                  <a:lnTo>
                    <a:pt x="395643" y="683425"/>
                  </a:lnTo>
                  <a:cubicBezTo>
                    <a:pt x="409575" y="695617"/>
                    <a:pt x="417296" y="712279"/>
                    <a:pt x="417296" y="730288"/>
                  </a:cubicBezTo>
                  <a:cubicBezTo>
                    <a:pt x="417296" y="764806"/>
                    <a:pt x="389216" y="792899"/>
                    <a:pt x="354685" y="792899"/>
                  </a:cubicBezTo>
                  <a:cubicBezTo>
                    <a:pt x="320192" y="792899"/>
                    <a:pt x="292112" y="764806"/>
                    <a:pt x="292112" y="730288"/>
                  </a:cubicBezTo>
                  <a:cubicBezTo>
                    <a:pt x="292112" y="712279"/>
                    <a:pt x="299796" y="695617"/>
                    <a:pt x="313778" y="683425"/>
                  </a:cubicBezTo>
                  <a:lnTo>
                    <a:pt x="300024" y="646836"/>
                  </a:lnTo>
                  <a:lnTo>
                    <a:pt x="41719" y="646836"/>
                  </a:lnTo>
                  <a:lnTo>
                    <a:pt x="41719" y="104343"/>
                  </a:lnTo>
                  <a:cubicBezTo>
                    <a:pt x="41719" y="69811"/>
                    <a:pt x="69811" y="41744"/>
                    <a:pt x="104305" y="41744"/>
                  </a:cubicBezTo>
                  <a:lnTo>
                    <a:pt x="646798" y="41744"/>
                  </a:lnTo>
                  <a:lnTo>
                    <a:pt x="646798" y="279184"/>
                  </a:lnTo>
                  <a:lnTo>
                    <a:pt x="683374" y="292912"/>
                  </a:lnTo>
                  <a:cubicBezTo>
                    <a:pt x="695578" y="278968"/>
                    <a:pt x="712215" y="271246"/>
                    <a:pt x="730262" y="271246"/>
                  </a:cubicBezTo>
                  <a:cubicBezTo>
                    <a:pt x="764781" y="271246"/>
                    <a:pt x="792848" y="299338"/>
                    <a:pt x="792848" y="333844"/>
                  </a:cubicBezTo>
                  <a:cubicBezTo>
                    <a:pt x="792848" y="368376"/>
                    <a:pt x="764781" y="396455"/>
                    <a:pt x="730262" y="396455"/>
                  </a:cubicBezTo>
                  <a:close/>
                  <a:moveTo>
                    <a:pt x="452907" y="339966"/>
                  </a:moveTo>
                  <a:lnTo>
                    <a:pt x="438137" y="333870"/>
                  </a:lnTo>
                  <a:lnTo>
                    <a:pt x="420395" y="333870"/>
                  </a:lnTo>
                  <a:cubicBezTo>
                    <a:pt x="424967" y="324332"/>
                    <a:pt x="427723" y="313829"/>
                    <a:pt x="427723" y="302590"/>
                  </a:cubicBezTo>
                  <a:cubicBezTo>
                    <a:pt x="427723" y="262305"/>
                    <a:pt x="394982" y="229539"/>
                    <a:pt x="354685" y="229539"/>
                  </a:cubicBezTo>
                  <a:cubicBezTo>
                    <a:pt x="314451" y="229539"/>
                    <a:pt x="281660" y="262305"/>
                    <a:pt x="281660" y="302590"/>
                  </a:cubicBezTo>
                  <a:cubicBezTo>
                    <a:pt x="281660" y="313829"/>
                    <a:pt x="284441" y="324332"/>
                    <a:pt x="289013" y="333870"/>
                  </a:cubicBezTo>
                  <a:lnTo>
                    <a:pt x="271246" y="333870"/>
                  </a:lnTo>
                  <a:lnTo>
                    <a:pt x="256527" y="339966"/>
                  </a:lnTo>
                  <a:lnTo>
                    <a:pt x="235610" y="360845"/>
                  </a:lnTo>
                  <a:lnTo>
                    <a:pt x="229514" y="375615"/>
                  </a:lnTo>
                  <a:lnTo>
                    <a:pt x="229514" y="459041"/>
                  </a:lnTo>
                  <a:lnTo>
                    <a:pt x="271246" y="459041"/>
                  </a:lnTo>
                  <a:lnTo>
                    <a:pt x="271246" y="384263"/>
                  </a:lnTo>
                  <a:lnTo>
                    <a:pt x="279869" y="375615"/>
                  </a:lnTo>
                  <a:lnTo>
                    <a:pt x="429539" y="375615"/>
                  </a:lnTo>
                  <a:lnTo>
                    <a:pt x="438137" y="384263"/>
                  </a:lnTo>
                  <a:lnTo>
                    <a:pt x="438137" y="459041"/>
                  </a:lnTo>
                  <a:lnTo>
                    <a:pt x="479882" y="459041"/>
                  </a:lnTo>
                  <a:lnTo>
                    <a:pt x="479882" y="375615"/>
                  </a:lnTo>
                  <a:lnTo>
                    <a:pt x="473760" y="360845"/>
                  </a:lnTo>
                  <a:close/>
                  <a:moveTo>
                    <a:pt x="354685" y="333870"/>
                  </a:moveTo>
                  <a:cubicBezTo>
                    <a:pt x="337426" y="333870"/>
                    <a:pt x="323380" y="319849"/>
                    <a:pt x="323380" y="302590"/>
                  </a:cubicBezTo>
                  <a:cubicBezTo>
                    <a:pt x="323380" y="285356"/>
                    <a:pt x="337426" y="271284"/>
                    <a:pt x="354685" y="271284"/>
                  </a:cubicBezTo>
                  <a:cubicBezTo>
                    <a:pt x="371944" y="271284"/>
                    <a:pt x="385991" y="285356"/>
                    <a:pt x="385991" y="302590"/>
                  </a:cubicBezTo>
                  <a:cubicBezTo>
                    <a:pt x="385991" y="319849"/>
                    <a:pt x="371944" y="333870"/>
                    <a:pt x="354685" y="33387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54" name="Free Form 25"/>
            <p:cNvSpPr/>
            <p:nvPr/>
          </p:nvSpPr>
          <p:spPr>
            <a:xfrm>
              <a:off x="4729822" y="7332484"/>
              <a:ext cx="813728" cy="625920"/>
            </a:xfrm>
            <a:custGeom>
              <a:avLst/>
              <a:gdLst/>
              <a:ahLst/>
              <a:cxnLst/>
              <a:rect l="0" t="0" r="0" b="0"/>
              <a:pathLst>
                <a:path w="813727" h="625919">
                  <a:moveTo>
                    <a:pt x="709396" y="187756"/>
                  </a:moveTo>
                  <a:cubicBezTo>
                    <a:pt x="702309" y="187756"/>
                    <a:pt x="695388" y="188747"/>
                    <a:pt x="688505" y="190169"/>
                  </a:cubicBezTo>
                  <a:lnTo>
                    <a:pt x="688505" y="0"/>
                  </a:lnTo>
                  <a:lnTo>
                    <a:pt x="646811" y="0"/>
                  </a:lnTo>
                  <a:lnTo>
                    <a:pt x="646811" y="220205"/>
                  </a:lnTo>
                  <a:lnTo>
                    <a:pt x="678192" y="238251"/>
                  </a:lnTo>
                  <a:cubicBezTo>
                    <a:pt x="688111" y="232435"/>
                    <a:pt x="698639" y="229501"/>
                    <a:pt x="709396" y="229501"/>
                  </a:cubicBezTo>
                  <a:cubicBezTo>
                    <a:pt x="743902" y="229501"/>
                    <a:pt x="771982" y="257581"/>
                    <a:pt x="771982" y="292125"/>
                  </a:cubicBezTo>
                  <a:cubicBezTo>
                    <a:pt x="771982" y="326618"/>
                    <a:pt x="743902" y="354710"/>
                    <a:pt x="709396" y="354710"/>
                  </a:cubicBezTo>
                  <a:cubicBezTo>
                    <a:pt x="698639" y="354710"/>
                    <a:pt x="688111" y="351739"/>
                    <a:pt x="678192" y="345922"/>
                  </a:cubicBezTo>
                  <a:lnTo>
                    <a:pt x="646811" y="363969"/>
                  </a:lnTo>
                  <a:lnTo>
                    <a:pt x="646811" y="584200"/>
                  </a:lnTo>
                  <a:lnTo>
                    <a:pt x="104305" y="584200"/>
                  </a:lnTo>
                  <a:cubicBezTo>
                    <a:pt x="69811" y="584200"/>
                    <a:pt x="41719" y="556120"/>
                    <a:pt x="41719" y="521601"/>
                  </a:cubicBezTo>
                  <a:lnTo>
                    <a:pt x="41719" y="0"/>
                  </a:lnTo>
                  <a:lnTo>
                    <a:pt x="0" y="0"/>
                  </a:lnTo>
                  <a:lnTo>
                    <a:pt x="0" y="521601"/>
                  </a:lnTo>
                  <a:cubicBezTo>
                    <a:pt x="0" y="579145"/>
                    <a:pt x="46799" y="625919"/>
                    <a:pt x="104305" y="625919"/>
                  </a:cubicBezTo>
                  <a:lnTo>
                    <a:pt x="667677" y="625919"/>
                  </a:lnTo>
                  <a:lnTo>
                    <a:pt x="688505" y="605091"/>
                  </a:lnTo>
                  <a:lnTo>
                    <a:pt x="688505" y="394017"/>
                  </a:lnTo>
                  <a:cubicBezTo>
                    <a:pt x="695388" y="395477"/>
                    <a:pt x="702309" y="396417"/>
                    <a:pt x="709396" y="396417"/>
                  </a:cubicBezTo>
                  <a:cubicBezTo>
                    <a:pt x="766940" y="396417"/>
                    <a:pt x="813727" y="349631"/>
                    <a:pt x="813727" y="292125"/>
                  </a:cubicBezTo>
                  <a:cubicBezTo>
                    <a:pt x="813727" y="234569"/>
                    <a:pt x="766940" y="187756"/>
                    <a:pt x="709396" y="187756"/>
                  </a:cubicBezTo>
                  <a:close/>
                  <a:moveTo>
                    <a:pt x="417296" y="312966"/>
                  </a:moveTo>
                  <a:lnTo>
                    <a:pt x="459016" y="312966"/>
                  </a:lnTo>
                  <a:lnTo>
                    <a:pt x="459016" y="271259"/>
                  </a:lnTo>
                  <a:lnTo>
                    <a:pt x="417296" y="271259"/>
                  </a:lnTo>
                  <a:close/>
                  <a:moveTo>
                    <a:pt x="333832" y="312966"/>
                  </a:moveTo>
                  <a:lnTo>
                    <a:pt x="375551" y="312966"/>
                  </a:lnTo>
                  <a:lnTo>
                    <a:pt x="375551" y="271259"/>
                  </a:lnTo>
                  <a:lnTo>
                    <a:pt x="333832" y="271259"/>
                  </a:lnTo>
                  <a:close/>
                  <a:moveTo>
                    <a:pt x="250355" y="312966"/>
                  </a:moveTo>
                  <a:lnTo>
                    <a:pt x="292112" y="312966"/>
                  </a:lnTo>
                  <a:lnTo>
                    <a:pt x="292112" y="271259"/>
                  </a:lnTo>
                  <a:lnTo>
                    <a:pt x="250355" y="271259"/>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55" name="Free Form 26"/>
            <p:cNvSpPr/>
            <p:nvPr/>
          </p:nvSpPr>
          <p:spPr>
            <a:xfrm>
              <a:off x="5439209" y="6623046"/>
              <a:ext cx="625957" cy="834606"/>
            </a:xfrm>
            <a:custGeom>
              <a:avLst/>
              <a:gdLst/>
              <a:ahLst/>
              <a:cxnLst/>
              <a:rect l="0" t="0" r="0" b="0"/>
              <a:pathLst>
                <a:path w="625957" h="834605">
                  <a:moveTo>
                    <a:pt x="521627" y="0"/>
                  </a:moveTo>
                  <a:lnTo>
                    <a:pt x="0" y="0"/>
                  </a:lnTo>
                  <a:lnTo>
                    <a:pt x="0" y="41744"/>
                  </a:lnTo>
                  <a:lnTo>
                    <a:pt x="521627" y="41744"/>
                  </a:lnTo>
                  <a:cubicBezTo>
                    <a:pt x="556145" y="41744"/>
                    <a:pt x="584212" y="69811"/>
                    <a:pt x="584212" y="104343"/>
                  </a:cubicBezTo>
                  <a:lnTo>
                    <a:pt x="584212" y="646836"/>
                  </a:lnTo>
                  <a:lnTo>
                    <a:pt x="367652" y="646836"/>
                  </a:lnTo>
                  <a:lnTo>
                    <a:pt x="353923" y="683437"/>
                  </a:lnTo>
                  <a:cubicBezTo>
                    <a:pt x="367868" y="695629"/>
                    <a:pt x="375577" y="712279"/>
                    <a:pt x="375577" y="730288"/>
                  </a:cubicBezTo>
                  <a:cubicBezTo>
                    <a:pt x="375577" y="764806"/>
                    <a:pt x="347459" y="792899"/>
                    <a:pt x="312966" y="792899"/>
                  </a:cubicBezTo>
                  <a:cubicBezTo>
                    <a:pt x="278447" y="792899"/>
                    <a:pt x="250380" y="764806"/>
                    <a:pt x="250380" y="730288"/>
                  </a:cubicBezTo>
                  <a:cubicBezTo>
                    <a:pt x="250380" y="712279"/>
                    <a:pt x="258076" y="695629"/>
                    <a:pt x="272034" y="683437"/>
                  </a:cubicBezTo>
                  <a:lnTo>
                    <a:pt x="258305" y="646836"/>
                  </a:lnTo>
                  <a:lnTo>
                    <a:pt x="0" y="646836"/>
                  </a:lnTo>
                  <a:lnTo>
                    <a:pt x="0" y="688568"/>
                  </a:lnTo>
                  <a:lnTo>
                    <a:pt x="217627" y="688568"/>
                  </a:lnTo>
                  <a:cubicBezTo>
                    <a:pt x="211810" y="701624"/>
                    <a:pt x="208635" y="715810"/>
                    <a:pt x="208635" y="730288"/>
                  </a:cubicBezTo>
                  <a:cubicBezTo>
                    <a:pt x="208635" y="787819"/>
                    <a:pt x="255460" y="834605"/>
                    <a:pt x="312966" y="834605"/>
                  </a:cubicBezTo>
                  <a:cubicBezTo>
                    <a:pt x="370471" y="834605"/>
                    <a:pt x="417296" y="787819"/>
                    <a:pt x="417296" y="730288"/>
                  </a:cubicBezTo>
                  <a:cubicBezTo>
                    <a:pt x="417296" y="715810"/>
                    <a:pt x="414134" y="701624"/>
                    <a:pt x="408343" y="688568"/>
                  </a:cubicBezTo>
                  <a:lnTo>
                    <a:pt x="605066" y="688568"/>
                  </a:lnTo>
                  <a:lnTo>
                    <a:pt x="625957" y="667702"/>
                  </a:lnTo>
                  <a:lnTo>
                    <a:pt x="625957" y="104343"/>
                  </a:lnTo>
                  <a:cubicBezTo>
                    <a:pt x="625957" y="46837"/>
                    <a:pt x="579132" y="0"/>
                    <a:pt x="521627" y="0"/>
                  </a:cubicBezTo>
                  <a:close/>
                  <a:moveTo>
                    <a:pt x="292100" y="250405"/>
                  </a:moveTo>
                  <a:lnTo>
                    <a:pt x="292100" y="313004"/>
                  </a:lnTo>
                  <a:lnTo>
                    <a:pt x="229514" y="313004"/>
                  </a:lnTo>
                  <a:lnTo>
                    <a:pt x="229514" y="354723"/>
                  </a:lnTo>
                  <a:lnTo>
                    <a:pt x="292100" y="354723"/>
                  </a:lnTo>
                  <a:lnTo>
                    <a:pt x="292100" y="417334"/>
                  </a:lnTo>
                  <a:lnTo>
                    <a:pt x="333819" y="417334"/>
                  </a:lnTo>
                  <a:lnTo>
                    <a:pt x="333819" y="354723"/>
                  </a:lnTo>
                  <a:lnTo>
                    <a:pt x="396430" y="354723"/>
                  </a:lnTo>
                  <a:lnTo>
                    <a:pt x="396430" y="313004"/>
                  </a:lnTo>
                  <a:lnTo>
                    <a:pt x="333819" y="313004"/>
                  </a:lnTo>
                  <a:lnTo>
                    <a:pt x="333819" y="250405"/>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56" name="Free Form 27"/>
            <p:cNvSpPr/>
            <p:nvPr/>
          </p:nvSpPr>
          <p:spPr>
            <a:xfrm>
              <a:off x="5439210" y="7332484"/>
              <a:ext cx="625958" cy="625920"/>
            </a:xfrm>
            <a:custGeom>
              <a:avLst/>
              <a:gdLst/>
              <a:ahLst/>
              <a:cxnLst/>
              <a:rect l="0" t="0" r="0" b="0"/>
              <a:pathLst>
                <a:path w="625957" h="625919">
                  <a:moveTo>
                    <a:pt x="584212" y="0"/>
                  </a:moveTo>
                  <a:lnTo>
                    <a:pt x="584212" y="521588"/>
                  </a:lnTo>
                  <a:cubicBezTo>
                    <a:pt x="584212" y="556120"/>
                    <a:pt x="556132" y="584200"/>
                    <a:pt x="521627" y="584200"/>
                  </a:cubicBezTo>
                  <a:lnTo>
                    <a:pt x="0" y="584200"/>
                  </a:lnTo>
                  <a:lnTo>
                    <a:pt x="0" y="625919"/>
                  </a:lnTo>
                  <a:lnTo>
                    <a:pt x="521627" y="625919"/>
                  </a:lnTo>
                  <a:cubicBezTo>
                    <a:pt x="579132" y="625919"/>
                    <a:pt x="625957" y="579145"/>
                    <a:pt x="625957" y="521588"/>
                  </a:cubicBezTo>
                  <a:lnTo>
                    <a:pt x="625957" y="0"/>
                  </a:lnTo>
                  <a:close/>
                  <a:moveTo>
                    <a:pt x="229514" y="363321"/>
                  </a:moveTo>
                  <a:lnTo>
                    <a:pt x="238163" y="354710"/>
                  </a:lnTo>
                  <a:lnTo>
                    <a:pt x="387781" y="354710"/>
                  </a:lnTo>
                  <a:lnTo>
                    <a:pt x="396430" y="363321"/>
                  </a:lnTo>
                  <a:lnTo>
                    <a:pt x="396430" y="438162"/>
                  </a:lnTo>
                  <a:lnTo>
                    <a:pt x="438162" y="438162"/>
                  </a:lnTo>
                  <a:lnTo>
                    <a:pt x="438162" y="354710"/>
                  </a:lnTo>
                  <a:lnTo>
                    <a:pt x="432041" y="339940"/>
                  </a:lnTo>
                  <a:lnTo>
                    <a:pt x="411175" y="319062"/>
                  </a:lnTo>
                  <a:lnTo>
                    <a:pt x="396430" y="312966"/>
                  </a:lnTo>
                  <a:lnTo>
                    <a:pt x="378637" y="312966"/>
                  </a:lnTo>
                  <a:cubicBezTo>
                    <a:pt x="383209" y="303428"/>
                    <a:pt x="385991" y="292938"/>
                    <a:pt x="385991" y="281685"/>
                  </a:cubicBezTo>
                  <a:cubicBezTo>
                    <a:pt x="385991" y="241388"/>
                    <a:pt x="353212" y="208635"/>
                    <a:pt x="312966" y="208635"/>
                  </a:cubicBezTo>
                  <a:cubicBezTo>
                    <a:pt x="272694" y="208635"/>
                    <a:pt x="239941" y="241388"/>
                    <a:pt x="239941" y="281685"/>
                  </a:cubicBezTo>
                  <a:cubicBezTo>
                    <a:pt x="239941" y="292938"/>
                    <a:pt x="242722" y="303428"/>
                    <a:pt x="247294" y="312966"/>
                  </a:cubicBezTo>
                  <a:lnTo>
                    <a:pt x="229514" y="312966"/>
                  </a:lnTo>
                  <a:lnTo>
                    <a:pt x="214807" y="319062"/>
                  </a:lnTo>
                  <a:lnTo>
                    <a:pt x="193890" y="339940"/>
                  </a:lnTo>
                  <a:lnTo>
                    <a:pt x="187769" y="354710"/>
                  </a:lnTo>
                  <a:lnTo>
                    <a:pt x="187769" y="438162"/>
                  </a:lnTo>
                  <a:lnTo>
                    <a:pt x="229514" y="438162"/>
                  </a:lnTo>
                  <a:close/>
                  <a:moveTo>
                    <a:pt x="312966" y="250380"/>
                  </a:moveTo>
                  <a:cubicBezTo>
                    <a:pt x="330250" y="250380"/>
                    <a:pt x="344271" y="264401"/>
                    <a:pt x="344271" y="281685"/>
                  </a:cubicBezTo>
                  <a:cubicBezTo>
                    <a:pt x="344271" y="298894"/>
                    <a:pt x="330250" y="312966"/>
                    <a:pt x="312966" y="312966"/>
                  </a:cubicBezTo>
                  <a:cubicBezTo>
                    <a:pt x="295706" y="312966"/>
                    <a:pt x="281660" y="298894"/>
                    <a:pt x="281660" y="281685"/>
                  </a:cubicBezTo>
                  <a:cubicBezTo>
                    <a:pt x="281660" y="264401"/>
                    <a:pt x="295706" y="250380"/>
                    <a:pt x="312966" y="250380"/>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sp>
        <p:nvSpPr>
          <p:cNvPr id="57" name="C">
            <a:extLst>
              <a:ext uri="{FF2B5EF4-FFF2-40B4-BE49-F238E27FC236}">
                <a16:creationId xmlns:a16="http://schemas.microsoft.com/office/drawing/2014/main" id="{C5CA9359-27FE-1540-8643-6AE5E9262233}"/>
              </a:ext>
            </a:extLst>
          </p:cNvPr>
          <p:cNvSpPr txBox="1"/>
          <p:nvPr/>
        </p:nvSpPr>
        <p:spPr>
          <a:xfrm>
            <a:off x="17262177" y="11843285"/>
            <a:ext cx="1537456" cy="769441"/>
          </a:xfrm>
          <a:prstGeom prst="rect">
            <a:avLst/>
          </a:prstGeom>
          <a:noFill/>
          <a:ln>
            <a:noFill/>
          </a:ln>
        </p:spPr>
        <p:txBody>
          <a:bodyPr wrap="square" rtlCol="0">
            <a:spAutoFit/>
          </a:bodyPr>
          <a:lstStyle/>
          <a:p>
            <a:pPr algn="ctr"/>
            <a:r>
              <a:rPr lang="en" sz="4400">
                <a:solidFill>
                  <a:schemeClr val="accent4"/>
                </a:solidFill>
                <a:latin typeface="+mj-lt"/>
                <a:ea typeface="Roboto Condensed" panose="02000000000000000000" pitchFamily="2" charset="0"/>
              </a:rPr>
              <a:t>D</a:t>
            </a:r>
            <a:endParaRPr lang="ru-RU" sz="4400" dirty="0">
              <a:solidFill>
                <a:schemeClr val="accent4"/>
              </a:solidFill>
              <a:latin typeface="+mj-lt"/>
              <a:ea typeface="Roboto Condensed" panose="02000000000000000000" pitchFamily="2" charset="0"/>
            </a:endParaRPr>
          </a:p>
        </p:txBody>
      </p:sp>
      <p:grpSp>
        <p:nvGrpSpPr>
          <p:cNvPr id="27" name="Text A">
            <a:extLst>
              <a:ext uri="{FF2B5EF4-FFF2-40B4-BE49-F238E27FC236}">
                <a16:creationId xmlns:a16="http://schemas.microsoft.com/office/drawing/2014/main" id="{5E5788B8-6ABF-714D-B9BA-51486411F1DF}"/>
              </a:ext>
            </a:extLst>
          </p:cNvPr>
          <p:cNvGrpSpPr/>
          <p:nvPr/>
        </p:nvGrpSpPr>
        <p:grpSpPr>
          <a:xfrm>
            <a:off x="13836832" y="2388425"/>
            <a:ext cx="3201835" cy="1653373"/>
            <a:chOff x="5843435" y="1727125"/>
            <a:chExt cx="1441430" cy="223275"/>
          </a:xfrm>
        </p:grpSpPr>
        <p:sp>
          <p:nvSpPr>
            <p:cNvPr id="28" name="TextBox 2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1">
                      <a:lumMod val="50000"/>
                    </a:schemeClr>
                  </a:solidFill>
                  <a:ea typeface="Roboto Condensed" panose="02000000000000000000" pitchFamily="2" charset="0"/>
                  <a:cs typeface="Lato" panose="020F0502020204030203" pitchFamily="34" charset="0"/>
                </a:rPr>
                <a:t>. </a:t>
              </a:r>
              <a:endParaRPr lang="ru-RU" sz="1200" dirty="0">
                <a:solidFill>
                  <a:schemeClr val="accent1">
                    <a:lumMod val="50000"/>
                  </a:schemeClr>
                </a:solidFill>
                <a:ea typeface="Roboto Condensed" panose="02000000000000000000" pitchFamily="2" charset="0"/>
                <a:cs typeface="Lato" panose="020F0502020204030203" pitchFamily="34" charset="0"/>
              </a:endParaRPr>
            </a:p>
          </p:txBody>
        </p:sp>
        <p:sp>
          <p:nvSpPr>
            <p:cNvPr id="29" name="TextBox 28">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Lorem Ipsum</a:t>
              </a:r>
              <a:endParaRPr lang="ru-RU" sz="2400" dirty="0">
                <a:solidFill>
                  <a:schemeClr val="bg1"/>
                </a:solidFill>
                <a:latin typeface="+mj-lt"/>
                <a:ea typeface="Roboto Condensed" panose="02000000000000000000" pitchFamily="2" charset="0"/>
              </a:endParaRPr>
            </a:p>
          </p:txBody>
        </p:sp>
        <p:sp>
          <p:nvSpPr>
            <p:cNvPr id="30" name="TextBox 29">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58" name="Text B">
            <a:extLst>
              <a:ext uri="{FF2B5EF4-FFF2-40B4-BE49-F238E27FC236}">
                <a16:creationId xmlns:a16="http://schemas.microsoft.com/office/drawing/2014/main" id="{5E5788B8-6ABF-714D-B9BA-51486411F1DF}"/>
              </a:ext>
            </a:extLst>
          </p:cNvPr>
          <p:cNvGrpSpPr/>
          <p:nvPr/>
        </p:nvGrpSpPr>
        <p:grpSpPr>
          <a:xfrm>
            <a:off x="13836832" y="5218174"/>
            <a:ext cx="3201835" cy="1653373"/>
            <a:chOff x="5843435" y="1727125"/>
            <a:chExt cx="1441430" cy="223275"/>
          </a:xfrm>
        </p:grpSpPr>
        <p:sp>
          <p:nvSpPr>
            <p:cNvPr id="59" name="TextBox 5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2">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2">
                      <a:lumMod val="50000"/>
                    </a:schemeClr>
                  </a:solidFill>
                  <a:ea typeface="Roboto Condensed" panose="02000000000000000000" pitchFamily="2" charset="0"/>
                  <a:cs typeface="Lato" panose="020F0502020204030203" pitchFamily="34" charset="0"/>
                </a:rPr>
                <a:t>. </a:t>
              </a:r>
              <a:endParaRPr lang="ru-RU" sz="1200" dirty="0">
                <a:solidFill>
                  <a:schemeClr val="accent2">
                    <a:lumMod val="50000"/>
                  </a:schemeClr>
                </a:solidFill>
                <a:ea typeface="Roboto Condensed" panose="02000000000000000000" pitchFamily="2" charset="0"/>
                <a:cs typeface="Lato" panose="020F0502020204030203" pitchFamily="34" charset="0"/>
              </a:endParaRPr>
            </a:p>
          </p:txBody>
        </p:sp>
        <p:sp>
          <p:nvSpPr>
            <p:cNvPr id="60" name="TextBox 5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Dolor S</a:t>
              </a:r>
              <a:r>
                <a:rPr lang="en-US" sz="2400">
                  <a:solidFill>
                    <a:schemeClr val="bg1"/>
                  </a:solidFill>
                  <a:latin typeface="+mj-lt"/>
                  <a:ea typeface="Roboto Condensed" panose="02000000000000000000" pitchFamily="2" charset="0"/>
                </a:rPr>
                <a:t>i</a:t>
              </a:r>
              <a:r>
                <a:rPr lang="en" sz="2400">
                  <a:solidFill>
                    <a:schemeClr val="bg1"/>
                  </a:solidFill>
                  <a:latin typeface="+mj-lt"/>
                  <a:ea typeface="Roboto Condensed" panose="02000000000000000000" pitchFamily="2" charset="0"/>
                </a:rPr>
                <a:t>t Amet</a:t>
              </a:r>
              <a:endParaRPr lang="ru-RU" sz="2400" dirty="0">
                <a:solidFill>
                  <a:schemeClr val="bg1"/>
                </a:solidFill>
                <a:latin typeface="+mj-lt"/>
                <a:ea typeface="Roboto Condensed" panose="02000000000000000000" pitchFamily="2" charset="0"/>
              </a:endParaRPr>
            </a:p>
          </p:txBody>
        </p:sp>
        <p:sp>
          <p:nvSpPr>
            <p:cNvPr id="61" name="TextBox 6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62" name="Text C">
            <a:extLst>
              <a:ext uri="{FF2B5EF4-FFF2-40B4-BE49-F238E27FC236}">
                <a16:creationId xmlns:a16="http://schemas.microsoft.com/office/drawing/2014/main" id="{5E5788B8-6ABF-714D-B9BA-51486411F1DF}"/>
              </a:ext>
            </a:extLst>
          </p:cNvPr>
          <p:cNvGrpSpPr/>
          <p:nvPr/>
        </p:nvGrpSpPr>
        <p:grpSpPr>
          <a:xfrm>
            <a:off x="13836832" y="8065224"/>
            <a:ext cx="3201835" cy="1653373"/>
            <a:chOff x="5843435" y="1727125"/>
            <a:chExt cx="1441430" cy="223275"/>
          </a:xfrm>
        </p:grpSpPr>
        <p:sp>
          <p:nvSpPr>
            <p:cNvPr id="63" name="TextBox 6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3">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3">
                      <a:lumMod val="50000"/>
                    </a:schemeClr>
                  </a:solidFill>
                  <a:ea typeface="Roboto Condensed" panose="02000000000000000000" pitchFamily="2" charset="0"/>
                  <a:cs typeface="Lato" panose="020F0502020204030203" pitchFamily="34" charset="0"/>
                </a:rPr>
                <a:t>. </a:t>
              </a:r>
              <a:endParaRPr lang="ru-RU" sz="1200" dirty="0">
                <a:solidFill>
                  <a:schemeClr val="accent3">
                    <a:lumMod val="50000"/>
                  </a:schemeClr>
                </a:solidFill>
                <a:ea typeface="Roboto Condensed" panose="02000000000000000000" pitchFamily="2" charset="0"/>
                <a:cs typeface="Lato" panose="020F0502020204030203" pitchFamily="34" charset="0"/>
              </a:endParaRPr>
            </a:p>
          </p:txBody>
        </p:sp>
        <p:sp>
          <p:nvSpPr>
            <p:cNvPr id="64" name="TextBox 6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Consectetur</a:t>
              </a:r>
              <a:endParaRPr lang="ru-RU" sz="2400" dirty="0">
                <a:solidFill>
                  <a:schemeClr val="bg1"/>
                </a:solidFill>
                <a:latin typeface="+mj-lt"/>
                <a:ea typeface="Roboto Condensed" panose="02000000000000000000" pitchFamily="2" charset="0"/>
              </a:endParaRPr>
            </a:p>
          </p:txBody>
        </p:sp>
        <p:sp>
          <p:nvSpPr>
            <p:cNvPr id="65" name="TextBox 6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66" name="Text D">
            <a:extLst>
              <a:ext uri="{FF2B5EF4-FFF2-40B4-BE49-F238E27FC236}">
                <a16:creationId xmlns:a16="http://schemas.microsoft.com/office/drawing/2014/main" id="{5E5788B8-6ABF-714D-B9BA-51486411F1DF}"/>
              </a:ext>
            </a:extLst>
          </p:cNvPr>
          <p:cNvGrpSpPr/>
          <p:nvPr/>
        </p:nvGrpSpPr>
        <p:grpSpPr>
          <a:xfrm>
            <a:off x="13836832" y="10842943"/>
            <a:ext cx="3201835" cy="1653373"/>
            <a:chOff x="5843435" y="1727125"/>
            <a:chExt cx="1441430" cy="223275"/>
          </a:xfrm>
        </p:grpSpPr>
        <p:sp>
          <p:nvSpPr>
            <p:cNvPr id="67" name="TextBox 6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4">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4">
                      <a:lumMod val="50000"/>
                    </a:schemeClr>
                  </a:solidFill>
                  <a:ea typeface="Roboto Condensed" panose="02000000000000000000" pitchFamily="2" charset="0"/>
                  <a:cs typeface="Lato" panose="020F0502020204030203" pitchFamily="34" charset="0"/>
                </a:rPr>
                <a:t>. </a:t>
              </a:r>
              <a:endParaRPr lang="ru-RU" sz="1200" dirty="0">
                <a:solidFill>
                  <a:schemeClr val="accent4">
                    <a:lumMod val="50000"/>
                  </a:schemeClr>
                </a:solidFill>
                <a:ea typeface="Roboto Condensed" panose="02000000000000000000" pitchFamily="2" charset="0"/>
                <a:cs typeface="Lato" panose="020F0502020204030203" pitchFamily="34" charset="0"/>
              </a:endParaRPr>
            </a:p>
          </p:txBody>
        </p:sp>
        <p:sp>
          <p:nvSpPr>
            <p:cNvPr id="68" name="TextBox 6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bg1"/>
                  </a:solidFill>
                  <a:latin typeface="+mj-lt"/>
                  <a:ea typeface="Roboto Condensed" panose="02000000000000000000" pitchFamily="2" charset="0"/>
                </a:rPr>
                <a:t>Adipiscing</a:t>
              </a:r>
              <a:endParaRPr lang="ru-RU" sz="2400" dirty="0">
                <a:solidFill>
                  <a:schemeClr val="bg1"/>
                </a:solidFill>
                <a:latin typeface="+mj-lt"/>
                <a:ea typeface="Roboto Condensed" panose="02000000000000000000" pitchFamily="2" charset="0"/>
              </a:endParaRPr>
            </a:p>
          </p:txBody>
        </p:sp>
        <p:sp>
          <p:nvSpPr>
            <p:cNvPr id="69" name="TextBox 6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pic>
        <p:nvPicPr>
          <p:cNvPr id="70"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283039" y="2786822"/>
            <a:ext cx="957072" cy="957072"/>
          </a:xfrm>
          <a:prstGeom prst="rect">
            <a:avLst/>
          </a:prstGeom>
          <a:effectLst/>
        </p:spPr>
      </p:pic>
      <p:pic>
        <p:nvPicPr>
          <p:cNvPr id="71" name="Icon B">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283039" y="5601617"/>
            <a:ext cx="957072" cy="957072"/>
          </a:xfrm>
          <a:prstGeom prst="rect">
            <a:avLst/>
          </a:prstGeom>
          <a:effectLst/>
        </p:spPr>
      </p:pic>
      <p:pic>
        <p:nvPicPr>
          <p:cNvPr id="72" name="Icon C">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283039" y="8378706"/>
            <a:ext cx="957072" cy="957072"/>
          </a:xfrm>
          <a:prstGeom prst="rect">
            <a:avLst/>
          </a:prstGeom>
          <a:effectLst/>
        </p:spPr>
      </p:pic>
      <p:pic>
        <p:nvPicPr>
          <p:cNvPr id="73" name="Icon D">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2283039" y="11195629"/>
            <a:ext cx="957072" cy="957072"/>
          </a:xfrm>
          <a:prstGeom prst="rect">
            <a:avLst/>
          </a:prstGeom>
          <a:effectLst/>
        </p:spPr>
      </p:pic>
      <p:grpSp>
        <p:nvGrpSpPr>
          <p:cNvPr id="96" name="Title"/>
          <p:cNvGrpSpPr/>
          <p:nvPr/>
        </p:nvGrpSpPr>
        <p:grpSpPr>
          <a:xfrm>
            <a:off x="4721025" y="-12735201"/>
            <a:ext cx="14762718" cy="1016000"/>
            <a:chOff x="6396083" y="656949"/>
            <a:chExt cx="11591839" cy="1016000"/>
          </a:xfrm>
        </p:grpSpPr>
        <p:sp>
          <p:nvSpPr>
            <p:cNvPr id="97" name="Frame"/>
            <p:cNvSpPr/>
            <p:nvPr/>
          </p:nvSpPr>
          <p:spPr>
            <a:xfrm>
              <a:off x="7921315" y="656949"/>
              <a:ext cx="2884166" cy="1016000"/>
            </a:xfrm>
            <a:prstGeom prst="rect">
              <a:avLst/>
            </a:prstGeom>
            <a:solidFill>
              <a:schemeClr val="accent6"/>
            </a:solidFill>
            <a:ln w="12700" cap="flat" cmpd="sng">
              <a:noFill/>
              <a:prstDash val="solid"/>
              <a:miter lim="800000"/>
            </a:ln>
          </p:spPr>
          <p:txBody>
            <a:bodyPr wrap="square" anchor="ctr">
              <a:spAutoFit/>
            </a:bodyPr>
            <a:lstStyle/>
            <a:p>
              <a:pPr algn="ctr"/>
              <a:endParaRPr lang="en-US"/>
            </a:p>
          </p:txBody>
        </p:sp>
        <p:sp>
          <p:nvSpPr>
            <p:cNvPr id="98" name="Title">
              <a:extLst>
                <a:ext uri="{FF2B5EF4-FFF2-40B4-BE49-F238E27FC236}">
                  <a16:creationId xmlns:a16="http://schemas.microsoft.com/office/drawing/2014/main" id="{BC3C520E-2136-184D-851C-BA07DF1FD009}"/>
                </a:ext>
              </a:extLst>
            </p:cNvPr>
            <p:cNvSpPr txBox="1"/>
            <p:nvPr/>
          </p:nvSpPr>
          <p:spPr>
            <a:xfrm>
              <a:off x="6396083" y="656949"/>
              <a:ext cx="1159183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lor shape 01"/>
          <p:cNvSpPr/>
          <p:nvPr/>
        </p:nvSpPr>
        <p:spPr>
          <a:xfrm>
            <a:off x="10338714" y="3508267"/>
            <a:ext cx="3703663" cy="2058581"/>
          </a:xfrm>
          <a:custGeom>
            <a:avLst/>
            <a:gdLst/>
            <a:ahLst/>
            <a:cxnLst/>
            <a:rect l="0" t="0" r="0" b="0"/>
            <a:pathLst>
              <a:path w="3703662" h="2058581">
                <a:moveTo>
                  <a:pt x="3703662" y="296087"/>
                </a:moveTo>
                <a:cubicBezTo>
                  <a:pt x="3487115" y="176123"/>
                  <a:pt x="3257715" y="76568"/>
                  <a:pt x="3018002" y="0"/>
                </a:cubicBezTo>
                <a:lnTo>
                  <a:pt x="688568" y="0"/>
                </a:lnTo>
                <a:cubicBezTo>
                  <a:pt x="447789" y="76898"/>
                  <a:pt x="217398" y="177012"/>
                  <a:pt x="0" y="297713"/>
                </a:cubicBezTo>
                <a:cubicBezTo>
                  <a:pt x="60198" y="674230"/>
                  <a:pt x="235292" y="1035938"/>
                  <a:pt x="525525" y="1326159"/>
                </a:cubicBezTo>
                <a:cubicBezTo>
                  <a:pt x="1257947" y="2058581"/>
                  <a:pt x="2445448" y="2058568"/>
                  <a:pt x="3177857" y="1326159"/>
                </a:cubicBezTo>
                <a:cubicBezTo>
                  <a:pt x="3468496" y="1035519"/>
                  <a:pt x="3643693" y="673176"/>
                  <a:pt x="3703662" y="296087"/>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26" name="Arrow 01"/>
          <p:cNvGrpSpPr/>
          <p:nvPr/>
        </p:nvGrpSpPr>
        <p:grpSpPr>
          <a:xfrm>
            <a:off x="8052026" y="3394557"/>
            <a:ext cx="2795451" cy="3835353"/>
            <a:chOff x="8052026" y="3394557"/>
            <a:chExt cx="2795451" cy="3835353"/>
          </a:xfrm>
        </p:grpSpPr>
        <p:sp>
          <p:nvSpPr>
            <p:cNvPr id="4" name="Free Form 4"/>
            <p:cNvSpPr/>
            <p:nvPr/>
          </p:nvSpPr>
          <p:spPr>
            <a:xfrm>
              <a:off x="8216050" y="3394557"/>
              <a:ext cx="2631427" cy="3427933"/>
            </a:xfrm>
            <a:custGeom>
              <a:avLst/>
              <a:gdLst/>
              <a:ahLst/>
              <a:cxnLst/>
              <a:rect l="0" t="0" r="0" b="0"/>
              <a:pathLst>
                <a:path w="2631427" h="3427933">
                  <a:moveTo>
                    <a:pt x="2631427" y="0"/>
                  </a:moveTo>
                  <a:cubicBezTo>
                    <a:pt x="1188377" y="516470"/>
                    <a:pt x="129628" y="1840712"/>
                    <a:pt x="0" y="3427933"/>
                  </a:cubicBezTo>
                </a:path>
              </a:pathLst>
            </a:custGeom>
            <a:noFill/>
            <a:ln w="50800" cap="rnd" cmpd="sng">
              <a:solidFill>
                <a:schemeClr val="accent1"/>
              </a:solidFill>
              <a:prstDash val="solid"/>
              <a:round/>
            </a:ln>
          </p:spPr>
          <p:txBody>
            <a:bodyPr anchor="ctr">
              <a:spAutoFit/>
            </a:bodyPr>
            <a:lstStyle/>
            <a:p>
              <a:pPr algn="ctr"/>
              <a:endParaRPr lang="en-US"/>
            </a:p>
          </p:txBody>
        </p:sp>
        <p:sp>
          <p:nvSpPr>
            <p:cNvPr id="5" name="Free Form 5"/>
            <p:cNvSpPr/>
            <p:nvPr/>
          </p:nvSpPr>
          <p:spPr>
            <a:xfrm>
              <a:off x="8052026" y="6755667"/>
              <a:ext cx="326986" cy="474243"/>
            </a:xfrm>
            <a:custGeom>
              <a:avLst/>
              <a:gdLst/>
              <a:ahLst/>
              <a:cxnLst/>
              <a:rect l="0" t="0" r="0" b="0"/>
              <a:pathLst>
                <a:path w="326986" h="474243">
                  <a:moveTo>
                    <a:pt x="0" y="0"/>
                  </a:moveTo>
                  <a:lnTo>
                    <a:pt x="120459" y="474243"/>
                  </a:lnTo>
                  <a:lnTo>
                    <a:pt x="326986" y="30657"/>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Circle 01"/>
          <p:cNvSpPr/>
          <p:nvPr/>
        </p:nvSpPr>
        <p:spPr>
          <a:xfrm>
            <a:off x="10719937" y="2037792"/>
            <a:ext cx="2940952" cy="2940939"/>
          </a:xfrm>
          <a:custGeom>
            <a:avLst/>
            <a:gdLst/>
            <a:ahLst/>
            <a:cxnLst/>
            <a:rect l="0" t="0" r="0" b="0"/>
            <a:pathLst>
              <a:path w="2940951" h="2940938">
                <a:moveTo>
                  <a:pt x="0" y="1470469"/>
                </a:moveTo>
                <a:cubicBezTo>
                  <a:pt x="0" y="658355"/>
                  <a:pt x="658342" y="0"/>
                  <a:pt x="1470482" y="0"/>
                </a:cubicBezTo>
                <a:cubicBezTo>
                  <a:pt x="2282609" y="0"/>
                  <a:pt x="2940951" y="658355"/>
                  <a:pt x="2940951" y="1470469"/>
                </a:cubicBezTo>
                <a:cubicBezTo>
                  <a:pt x="2940951" y="2282571"/>
                  <a:pt x="2282609" y="2940938"/>
                  <a:pt x="1470482" y="2940938"/>
                </a:cubicBezTo>
                <a:cubicBezTo>
                  <a:pt x="658342" y="2940938"/>
                  <a:pt x="0" y="2282571"/>
                  <a:pt x="0" y="1470469"/>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7" name="Color shape 02"/>
          <p:cNvSpPr/>
          <p:nvPr/>
        </p:nvSpPr>
        <p:spPr>
          <a:xfrm>
            <a:off x="8367981" y="7056735"/>
            <a:ext cx="2749233" cy="3372714"/>
          </a:xfrm>
          <a:custGeom>
            <a:avLst/>
            <a:gdLst/>
            <a:ahLst/>
            <a:cxnLst/>
            <a:rect l="0" t="0" r="0" b="0"/>
            <a:pathLst>
              <a:path w="2749232" h="3372713">
                <a:moveTo>
                  <a:pt x="0" y="166065"/>
                </a:moveTo>
                <a:cubicBezTo>
                  <a:pt x="4381" y="413588"/>
                  <a:pt x="32854" y="662025"/>
                  <a:pt x="86410" y="907897"/>
                </a:cubicBezTo>
                <a:lnTo>
                  <a:pt x="1251127" y="2925254"/>
                </a:lnTo>
                <a:cubicBezTo>
                  <a:pt x="1438122" y="3095320"/>
                  <a:pt x="1640014" y="3244786"/>
                  <a:pt x="1853247" y="3372713"/>
                </a:cubicBezTo>
                <a:cubicBezTo>
                  <a:pt x="2149208" y="3132315"/>
                  <a:pt x="2374912" y="2799829"/>
                  <a:pt x="2481135" y="2403360"/>
                </a:cubicBezTo>
                <a:cubicBezTo>
                  <a:pt x="2749232" y="1402854"/>
                  <a:pt x="2155469" y="374459"/>
                  <a:pt x="1154976" y="106387"/>
                </a:cubicBezTo>
                <a:cubicBezTo>
                  <a:pt x="757935" y="0"/>
                  <a:pt x="356565" y="29451"/>
                  <a:pt x="0" y="166065"/>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28" name="Arrow 02"/>
          <p:cNvGrpSpPr/>
          <p:nvPr/>
        </p:nvGrpSpPr>
        <p:grpSpPr>
          <a:xfrm>
            <a:off x="9610535" y="10194564"/>
            <a:ext cx="4659007" cy="1246264"/>
            <a:chOff x="9610535" y="10194564"/>
            <a:chExt cx="4659007" cy="1246264"/>
          </a:xfrm>
        </p:grpSpPr>
        <p:sp>
          <p:nvSpPr>
            <p:cNvPr id="8" name="Free Form 8"/>
            <p:cNvSpPr/>
            <p:nvPr/>
          </p:nvSpPr>
          <p:spPr>
            <a:xfrm>
              <a:off x="9610535" y="10194564"/>
              <a:ext cx="4284396" cy="1246264"/>
            </a:xfrm>
            <a:custGeom>
              <a:avLst/>
              <a:gdLst/>
              <a:ahLst/>
              <a:cxnLst/>
              <a:rect l="0" t="0" r="0" b="0"/>
              <a:pathLst>
                <a:path w="4284395" h="1246263">
                  <a:moveTo>
                    <a:pt x="0" y="0"/>
                  </a:moveTo>
                  <a:cubicBezTo>
                    <a:pt x="1168806" y="991463"/>
                    <a:pt x="2845003" y="1246263"/>
                    <a:pt x="4284395" y="564908"/>
                  </a:cubicBezTo>
                </a:path>
              </a:pathLst>
            </a:custGeom>
            <a:noFill/>
            <a:ln w="50800" cap="rnd" cmpd="sng">
              <a:solidFill>
                <a:schemeClr val="accent2"/>
              </a:solidFill>
              <a:prstDash val="solid"/>
              <a:round/>
            </a:ln>
          </p:spPr>
          <p:txBody>
            <a:bodyPr anchor="ctr">
              <a:spAutoFit/>
            </a:bodyPr>
            <a:lstStyle/>
            <a:p>
              <a:pPr algn="ctr"/>
              <a:endParaRPr lang="en-US"/>
            </a:p>
          </p:txBody>
        </p:sp>
        <p:sp>
          <p:nvSpPr>
            <p:cNvPr id="9" name="Free Form 9"/>
            <p:cNvSpPr/>
            <p:nvPr/>
          </p:nvSpPr>
          <p:spPr>
            <a:xfrm>
              <a:off x="13782128" y="10593494"/>
              <a:ext cx="487414" cy="341439"/>
            </a:xfrm>
            <a:custGeom>
              <a:avLst/>
              <a:gdLst/>
              <a:ahLst/>
              <a:cxnLst/>
              <a:rect l="0" t="0" r="0" b="0"/>
              <a:pathLst>
                <a:path w="487413" h="341439">
                  <a:moveTo>
                    <a:pt x="136944" y="341439"/>
                  </a:moveTo>
                  <a:lnTo>
                    <a:pt x="487413" y="0"/>
                  </a:lnTo>
                  <a:lnTo>
                    <a:pt x="0" y="42925"/>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0" name="Circle 02"/>
          <p:cNvSpPr/>
          <p:nvPr/>
        </p:nvSpPr>
        <p:spPr>
          <a:xfrm>
            <a:off x="7567057" y="7504224"/>
            <a:ext cx="2940964" cy="2940939"/>
          </a:xfrm>
          <a:custGeom>
            <a:avLst/>
            <a:gdLst/>
            <a:ahLst/>
            <a:cxnLst/>
            <a:rect l="0" t="0" r="0" b="0"/>
            <a:pathLst>
              <a:path w="2940964" h="2940939">
                <a:moveTo>
                  <a:pt x="0" y="1470469"/>
                </a:moveTo>
                <a:cubicBezTo>
                  <a:pt x="0" y="658355"/>
                  <a:pt x="658355" y="0"/>
                  <a:pt x="1470482" y="0"/>
                </a:cubicBezTo>
                <a:cubicBezTo>
                  <a:pt x="2282609" y="0"/>
                  <a:pt x="2940951" y="658355"/>
                  <a:pt x="2940964" y="1470482"/>
                </a:cubicBezTo>
                <a:cubicBezTo>
                  <a:pt x="2940964" y="2282571"/>
                  <a:pt x="2282609" y="2940939"/>
                  <a:pt x="1470482" y="2940939"/>
                </a:cubicBezTo>
                <a:cubicBezTo>
                  <a:pt x="658355" y="2940939"/>
                  <a:pt x="0" y="2282571"/>
                  <a:pt x="0" y="1470469"/>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1" name="Color shape 03"/>
          <p:cNvSpPr/>
          <p:nvPr/>
        </p:nvSpPr>
        <p:spPr>
          <a:xfrm>
            <a:off x="13268394" y="7054124"/>
            <a:ext cx="2747671" cy="3373616"/>
          </a:xfrm>
          <a:custGeom>
            <a:avLst/>
            <a:gdLst/>
            <a:ahLst/>
            <a:cxnLst/>
            <a:rect l="0" t="0" r="0" b="0"/>
            <a:pathLst>
              <a:path w="2747670" h="3373615">
                <a:moveTo>
                  <a:pt x="897255" y="3373615"/>
                </a:moveTo>
                <a:cubicBezTo>
                  <a:pt x="1109421" y="3246056"/>
                  <a:pt x="1310322" y="3097174"/>
                  <a:pt x="1496491" y="2927857"/>
                </a:cubicBezTo>
                <a:lnTo>
                  <a:pt x="2661208" y="910526"/>
                </a:lnTo>
                <a:cubicBezTo>
                  <a:pt x="2715005" y="663536"/>
                  <a:pt x="2743492" y="413969"/>
                  <a:pt x="2747670" y="165341"/>
                </a:cubicBezTo>
                <a:cubicBezTo>
                  <a:pt x="2391498" y="29209"/>
                  <a:pt x="1990686" y="0"/>
                  <a:pt x="1594231" y="106248"/>
                </a:cubicBezTo>
                <a:cubicBezTo>
                  <a:pt x="593725" y="374332"/>
                  <a:pt x="0" y="1402740"/>
                  <a:pt x="268071" y="2403221"/>
                </a:cubicBezTo>
                <a:cubicBezTo>
                  <a:pt x="374446" y="2800261"/>
                  <a:pt x="600659" y="3133128"/>
                  <a:pt x="897255" y="3373615"/>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27" name="Arrow 03"/>
          <p:cNvGrpSpPr/>
          <p:nvPr/>
        </p:nvGrpSpPr>
        <p:grpSpPr>
          <a:xfrm>
            <a:off x="14133962" y="3631491"/>
            <a:ext cx="2258265" cy="4234284"/>
            <a:chOff x="14133962" y="3631491"/>
            <a:chExt cx="2258265" cy="4234284"/>
          </a:xfrm>
        </p:grpSpPr>
        <p:sp>
          <p:nvSpPr>
            <p:cNvPr id="12" name="Free Form 12"/>
            <p:cNvSpPr/>
            <p:nvPr/>
          </p:nvSpPr>
          <p:spPr>
            <a:xfrm>
              <a:off x="14465015" y="3872933"/>
              <a:ext cx="1927212" cy="3992842"/>
            </a:xfrm>
            <a:custGeom>
              <a:avLst/>
              <a:gdLst/>
              <a:ahLst/>
              <a:cxnLst/>
              <a:rect l="0" t="0" r="0" b="0"/>
              <a:pathLst>
                <a:path w="1927212" h="3992841">
                  <a:moveTo>
                    <a:pt x="1652968" y="3992841"/>
                  </a:moveTo>
                  <a:cubicBezTo>
                    <a:pt x="1927212" y="2484907"/>
                    <a:pt x="1309763" y="905878"/>
                    <a:pt x="0" y="0"/>
                  </a:cubicBezTo>
                </a:path>
              </a:pathLst>
            </a:custGeom>
            <a:noFill/>
            <a:ln w="50800" cap="rnd" cmpd="sng">
              <a:solidFill>
                <a:schemeClr val="accent3"/>
              </a:solidFill>
              <a:prstDash val="solid"/>
              <a:round/>
            </a:ln>
          </p:spPr>
          <p:txBody>
            <a:bodyPr anchor="ctr">
              <a:spAutoFit/>
            </a:bodyPr>
            <a:lstStyle/>
            <a:p>
              <a:pPr algn="ctr"/>
              <a:endParaRPr lang="en-US"/>
            </a:p>
          </p:txBody>
        </p:sp>
        <p:sp>
          <p:nvSpPr>
            <p:cNvPr id="13" name="Free Form 13"/>
            <p:cNvSpPr/>
            <p:nvPr/>
          </p:nvSpPr>
          <p:spPr>
            <a:xfrm>
              <a:off x="14133962" y="3631491"/>
              <a:ext cx="470941" cy="400659"/>
            </a:xfrm>
            <a:custGeom>
              <a:avLst/>
              <a:gdLst/>
              <a:ahLst/>
              <a:cxnLst/>
              <a:rect l="0" t="0" r="0" b="0"/>
              <a:pathLst>
                <a:path w="470941" h="400659">
                  <a:moveTo>
                    <a:pt x="470941" y="132803"/>
                  </a:moveTo>
                  <a:lnTo>
                    <a:pt x="0" y="0"/>
                  </a:lnTo>
                  <a:lnTo>
                    <a:pt x="280885" y="400659"/>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4" name="Circle 03"/>
          <p:cNvSpPr/>
          <p:nvPr/>
        </p:nvSpPr>
        <p:spPr>
          <a:xfrm>
            <a:off x="13877568" y="7501458"/>
            <a:ext cx="2940964" cy="2940951"/>
          </a:xfrm>
          <a:custGeom>
            <a:avLst/>
            <a:gdLst/>
            <a:ahLst/>
            <a:cxnLst/>
            <a:rect l="0" t="0" r="0" b="0"/>
            <a:pathLst>
              <a:path w="2940964" h="2940951">
                <a:moveTo>
                  <a:pt x="0" y="1470482"/>
                </a:moveTo>
                <a:cubicBezTo>
                  <a:pt x="0" y="658368"/>
                  <a:pt x="658342" y="0"/>
                  <a:pt x="1470469" y="12"/>
                </a:cubicBezTo>
                <a:cubicBezTo>
                  <a:pt x="2282596" y="12"/>
                  <a:pt x="2940951" y="658355"/>
                  <a:pt x="2940964" y="1470494"/>
                </a:cubicBezTo>
                <a:cubicBezTo>
                  <a:pt x="2940964" y="2282583"/>
                  <a:pt x="2282596" y="2940951"/>
                  <a:pt x="1470469" y="2940951"/>
                </a:cubicBezTo>
                <a:cubicBezTo>
                  <a:pt x="658342" y="2940951"/>
                  <a:pt x="0" y="2282583"/>
                  <a:pt x="0" y="1470482"/>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grpSp>
        <p:nvGrpSpPr>
          <p:cNvPr id="22" name="Title"/>
          <p:cNvGrpSpPr/>
          <p:nvPr/>
        </p:nvGrpSpPr>
        <p:grpSpPr>
          <a:xfrm>
            <a:off x="8303461" y="466449"/>
            <a:ext cx="7777081" cy="1016000"/>
            <a:chOff x="9138680" y="656949"/>
            <a:chExt cx="6106644" cy="1016000"/>
          </a:xfrm>
        </p:grpSpPr>
        <p:sp>
          <p:nvSpPr>
            <p:cNvPr id="23" name="Frame"/>
            <p:cNvSpPr/>
            <p:nvPr/>
          </p:nvSpPr>
          <p:spPr>
            <a:xfrm>
              <a:off x="9651478" y="656949"/>
              <a:ext cx="2884166"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24" name="Title">
              <a:extLst>
                <a:ext uri="{FF2B5EF4-FFF2-40B4-BE49-F238E27FC236}">
                  <a16:creationId xmlns:a16="http://schemas.microsoft.com/office/drawing/2014/main" id="{BC3C520E-2136-184D-851C-BA07DF1FD009}"/>
                </a:ext>
              </a:extLst>
            </p:cNvPr>
            <p:cNvSpPr txBox="1"/>
            <p:nvPr/>
          </p:nvSpPr>
          <p:spPr>
            <a:xfrm>
              <a:off x="9138680" y="656949"/>
              <a:ext cx="610664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34" name="Text 01">
            <a:extLst>
              <a:ext uri="{FF2B5EF4-FFF2-40B4-BE49-F238E27FC236}">
                <a16:creationId xmlns:a16="http://schemas.microsoft.com/office/drawing/2014/main" id="{5E5788B8-6ABF-714D-B9BA-51486411F1DF}"/>
              </a:ext>
            </a:extLst>
          </p:cNvPr>
          <p:cNvGrpSpPr/>
          <p:nvPr/>
        </p:nvGrpSpPr>
        <p:grpSpPr>
          <a:xfrm>
            <a:off x="5718051" y="3394557"/>
            <a:ext cx="3201835" cy="1653373"/>
            <a:chOff x="5843435" y="1727125"/>
            <a:chExt cx="1441430" cy="223275"/>
          </a:xfrm>
        </p:grpSpPr>
        <p:sp>
          <p:nvSpPr>
            <p:cNvPr id="35" name="TextBox 3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6" name="TextBox 3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7" name="TextBox 3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8" name="Text 02">
            <a:extLst>
              <a:ext uri="{FF2B5EF4-FFF2-40B4-BE49-F238E27FC236}">
                <a16:creationId xmlns:a16="http://schemas.microsoft.com/office/drawing/2014/main" id="{5E5788B8-6ABF-714D-B9BA-51486411F1DF}"/>
              </a:ext>
            </a:extLst>
          </p:cNvPr>
          <p:cNvGrpSpPr/>
          <p:nvPr/>
        </p:nvGrpSpPr>
        <p:grpSpPr>
          <a:xfrm>
            <a:off x="7882209" y="11078183"/>
            <a:ext cx="3201835" cy="1653373"/>
            <a:chOff x="5843435" y="1727125"/>
            <a:chExt cx="1441430" cy="223275"/>
          </a:xfrm>
        </p:grpSpPr>
        <p:sp>
          <p:nvSpPr>
            <p:cNvPr id="39" name="TextBox 3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0" name="TextBox 3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41" name="TextBox 4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2" name="Text 03">
            <a:extLst>
              <a:ext uri="{FF2B5EF4-FFF2-40B4-BE49-F238E27FC236}">
                <a16:creationId xmlns:a16="http://schemas.microsoft.com/office/drawing/2014/main" id="{5E5788B8-6ABF-714D-B9BA-51486411F1DF}"/>
              </a:ext>
            </a:extLst>
          </p:cNvPr>
          <p:cNvGrpSpPr/>
          <p:nvPr/>
        </p:nvGrpSpPr>
        <p:grpSpPr>
          <a:xfrm>
            <a:off x="16016065" y="4281836"/>
            <a:ext cx="3201835" cy="1653373"/>
            <a:chOff x="5843435" y="1727125"/>
            <a:chExt cx="1441430" cy="223275"/>
          </a:xfrm>
        </p:grpSpPr>
        <p:sp>
          <p:nvSpPr>
            <p:cNvPr id="43" name="TextBox 4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4" name="TextBox 4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5" name="TextBox 4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32"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96398" y="2912658"/>
            <a:ext cx="1191206" cy="1191206"/>
          </a:xfrm>
          <a:prstGeom prst="rect">
            <a:avLst/>
          </a:prstGeom>
          <a:effectLst/>
        </p:spPr>
      </p:pic>
      <p:pic>
        <p:nvPicPr>
          <p:cNvPr id="33" name="Icon 0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441936" y="8379090"/>
            <a:ext cx="1191206" cy="1191206"/>
          </a:xfrm>
          <a:prstGeom prst="rect">
            <a:avLst/>
          </a:prstGeom>
          <a:effectLst/>
        </p:spPr>
      </p:pic>
      <p:pic>
        <p:nvPicPr>
          <p:cNvPr id="46" name="Icon 0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752447" y="8376330"/>
            <a:ext cx="1191206" cy="1191206"/>
          </a:xfrm>
          <a:prstGeom prst="rect">
            <a:avLst/>
          </a:prstGeom>
          <a:effectLst/>
        </p:spPr>
      </p:pic>
      <p:grpSp>
        <p:nvGrpSpPr>
          <p:cNvPr id="15" name="Emblem"/>
          <p:cNvGrpSpPr/>
          <p:nvPr/>
        </p:nvGrpSpPr>
        <p:grpSpPr>
          <a:xfrm>
            <a:off x="10352012" y="6289062"/>
            <a:ext cx="3596260" cy="1267438"/>
            <a:chOff x="10352012" y="6289062"/>
            <a:chExt cx="3596260" cy="1267438"/>
          </a:xfrm>
        </p:grpSpPr>
        <p:sp>
          <p:nvSpPr>
            <p:cNvPr id="2"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4" name="Text">
              <a:extLst>
                <a:ext uri="{FF2B5EF4-FFF2-40B4-BE49-F238E27FC236}">
                  <a16:creationId xmlns:a16="http://schemas.microsoft.com/office/drawing/2014/main" id="{C5CA9359-27FE-1540-8643-6AE5E9262233}"/>
                </a:ext>
              </a:extLst>
            </p:cNvPr>
            <p:cNvSpPr txBox="1"/>
            <p:nvPr/>
          </p:nvSpPr>
          <p:spPr>
            <a:xfrm>
              <a:off x="10352012" y="6289062"/>
              <a:ext cx="3596260" cy="800219"/>
            </a:xfrm>
            <a:prstGeom prst="rect">
              <a:avLst/>
            </a:prstGeom>
            <a:noFill/>
            <a:ln>
              <a:noFill/>
            </a:ln>
          </p:spPr>
          <p:txBody>
            <a:bodyPr wrap="square" rtlCol="0">
              <a:spAutoFit/>
            </a:bodyPr>
            <a:lstStyle/>
            <a:p>
              <a:pPr algn="ctr"/>
              <a:r>
                <a:rPr lang="en" sz="4600" b="1">
                  <a:latin typeface="+mj-lt"/>
                  <a:ea typeface="Roboto Condensed" panose="02000000000000000000" pitchFamily="2" charset="0"/>
                </a:rPr>
                <a:t>ELEMENTS</a:t>
              </a:r>
              <a:endParaRPr lang="ru-RU" sz="4600" b="1" dirty="0">
                <a:latin typeface="+mj-lt"/>
                <a:ea typeface="Roboto Condensed" panose="02000000000000000000" pitchFamily="2" charset="0"/>
              </a:endParaRPr>
            </a:p>
          </p:txBody>
        </p:sp>
        <p:sp>
          <p:nvSpPr>
            <p:cNvPr id="55" name="Text">
              <a:extLst>
                <a:ext uri="{FF2B5EF4-FFF2-40B4-BE49-F238E27FC236}">
                  <a16:creationId xmlns:a16="http://schemas.microsoft.com/office/drawing/2014/main" id="{C5CA9359-27FE-1540-8643-6AE5E9262233}"/>
                </a:ext>
              </a:extLst>
            </p:cNvPr>
            <p:cNvSpPr txBox="1"/>
            <p:nvPr/>
          </p:nvSpPr>
          <p:spPr>
            <a:xfrm>
              <a:off x="10549807" y="6831493"/>
              <a:ext cx="3201835" cy="553998"/>
            </a:xfrm>
            <a:prstGeom prst="rect">
              <a:avLst/>
            </a:prstGeom>
            <a:noFill/>
            <a:ln>
              <a:noFill/>
            </a:ln>
          </p:spPr>
          <p:txBody>
            <a:bodyPr wrap="square" rtlCol="0">
              <a:spAutoFit/>
            </a:bodyPr>
            <a:lstStyle/>
            <a:p>
              <a:pPr algn="ctr"/>
              <a:r>
                <a:rPr lang="en" sz="3000">
                  <a:latin typeface="+mj-lt"/>
                  <a:ea typeface="Roboto Condensed" panose="02000000000000000000" pitchFamily="2" charset="0"/>
                </a:rPr>
                <a:t>INFOGRAPHIC</a:t>
              </a:r>
              <a:endParaRPr lang="ru-RU" sz="3000" dirty="0">
                <a:latin typeface="+mj-lt"/>
                <a:ea typeface="Roboto Condensed" panose="02000000000000000000" pitchFamily="2"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0"/>
            <a:ext cx="24384000" cy="13716000"/>
          </a:xfrm>
          <a:prstGeom prst="rect">
            <a:avLst/>
          </a:prstGeom>
          <a:pattFill prst="wd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5" name="Shadow"/>
          <p:cNvSpPr/>
          <p:nvPr/>
        </p:nvSpPr>
        <p:spPr>
          <a:xfrm>
            <a:off x="4279163" y="2348337"/>
            <a:ext cx="19183617" cy="10446443"/>
          </a:xfrm>
          <a:prstGeom prst="rect">
            <a:avLst/>
          </a:prstGeom>
          <a:solidFill>
            <a:schemeClr val="bg1"/>
          </a:solidFill>
          <a:ln>
            <a:noFill/>
          </a:ln>
          <a:effectLst>
            <a:outerShdw blurRad="76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lt;Place Your Image Here&gt; Column 3"/>
          <p:cNvSpPr/>
          <p:nvPr/>
        </p:nvSpPr>
        <p:spPr>
          <a:xfrm>
            <a:off x="17073660" y="2348344"/>
            <a:ext cx="6394539" cy="10446436"/>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nvGrpSpPr>
          <p:cNvPr id="16" name="Number"/>
          <p:cNvGrpSpPr/>
          <p:nvPr/>
        </p:nvGrpSpPr>
        <p:grpSpPr>
          <a:xfrm>
            <a:off x="14397501" y="11856747"/>
            <a:ext cx="3359506" cy="1450581"/>
            <a:chOff x="8993949" y="1623047"/>
            <a:chExt cx="3359506" cy="1450581"/>
          </a:xfrm>
        </p:grpSpPr>
        <p:sp>
          <p:nvSpPr>
            <p:cNvPr id="17" name="Dark frame"/>
            <p:cNvSpPr/>
            <p:nvPr/>
          </p:nvSpPr>
          <p:spPr>
            <a:xfrm>
              <a:off x="8993949" y="1623047"/>
              <a:ext cx="3359506" cy="1450581"/>
            </a:xfrm>
            <a:prstGeom prst="rect">
              <a:avLst/>
            </a:prstGeom>
            <a:solidFill>
              <a:schemeClr val="tx1">
                <a:lumMod val="50000"/>
                <a:alpha val="80000"/>
              </a:schemeClr>
            </a:solidFill>
            <a:ln w="12700" cap="flat" cmpd="sng">
              <a:noFill/>
              <a:prstDash val="solid"/>
              <a:miter lim="800000"/>
            </a:ln>
          </p:spPr>
          <p:txBody>
            <a:bodyPr anchor="ctr">
              <a:spAutoFit/>
            </a:bodyPr>
            <a:lstStyle/>
            <a:p>
              <a:pPr algn="ctr"/>
              <a:endParaRPr lang="en-US"/>
            </a:p>
          </p:txBody>
        </p:sp>
        <p:sp>
          <p:nvSpPr>
            <p:cNvPr id="18" name="Number"/>
            <p:cNvSpPr txBox="1"/>
            <p:nvPr/>
          </p:nvSpPr>
          <p:spPr>
            <a:xfrm>
              <a:off x="9962009" y="1967337"/>
              <a:ext cx="1708099" cy="762000"/>
            </a:xfrm>
            <a:prstGeom prst="rect">
              <a:avLst/>
            </a:prstGeom>
            <a:noFill/>
            <a:ln>
              <a:noFill/>
            </a:ln>
          </p:spPr>
          <p:txBody>
            <a:bodyPr wrap="square" lIns="0" tIns="0" rIns="0" bIns="0" anchor="t"/>
            <a:lstStyle/>
            <a:p>
              <a:pPr>
                <a:lnSpc>
                  <a:spcPts val="6000"/>
                </a:lnSpc>
                <a:defRPr lang="en-US"/>
              </a:pPr>
              <a:r>
                <a:rPr sz="6000">
                  <a:solidFill>
                    <a:srgbClr val="FFFFFF"/>
                  </a:solidFill>
                  <a:ea typeface="Lato-Regular" charset="77"/>
                  <a:cs typeface="Lato-Regular" charset="77"/>
                </a:rPr>
                <a:t>03... </a:t>
              </a:r>
            </a:p>
          </p:txBody>
        </p:sp>
      </p:grpSp>
      <p:grpSp>
        <p:nvGrpSpPr>
          <p:cNvPr id="19" name="Button"/>
          <p:cNvGrpSpPr/>
          <p:nvPr/>
        </p:nvGrpSpPr>
        <p:grpSpPr>
          <a:xfrm>
            <a:off x="4945844" y="11299964"/>
            <a:ext cx="2310384" cy="556781"/>
            <a:chOff x="17734920" y="11299964"/>
            <a:chExt cx="2310384" cy="556781"/>
          </a:xfrm>
        </p:grpSpPr>
        <p:sp>
          <p:nvSpPr>
            <p:cNvPr id="20" name="Button"/>
            <p:cNvSpPr/>
            <p:nvPr/>
          </p:nvSpPr>
          <p:spPr>
            <a:xfrm>
              <a:off x="17734920" y="11299964"/>
              <a:ext cx="2310384" cy="556781"/>
            </a:xfrm>
            <a:custGeom>
              <a:avLst/>
              <a:gdLst/>
              <a:ahLst/>
              <a:cxnLst/>
              <a:rect l="0" t="0" r="0" b="0"/>
              <a:pathLst>
                <a:path w="2310384" h="556780">
                  <a:moveTo>
                    <a:pt x="2032000" y="0"/>
                  </a:moveTo>
                  <a:lnTo>
                    <a:pt x="278384" y="0"/>
                  </a:lnTo>
                  <a:cubicBezTo>
                    <a:pt x="124637" y="0"/>
                    <a:pt x="0" y="124637"/>
                    <a:pt x="0" y="278384"/>
                  </a:cubicBezTo>
                  <a:cubicBezTo>
                    <a:pt x="0" y="432142"/>
                    <a:pt x="124637" y="556780"/>
                    <a:pt x="278384" y="556780"/>
                  </a:cubicBezTo>
                  <a:lnTo>
                    <a:pt x="2032000" y="556780"/>
                  </a:lnTo>
                  <a:cubicBezTo>
                    <a:pt x="2185746" y="556780"/>
                    <a:pt x="2310384" y="432142"/>
                    <a:pt x="2310384" y="278384"/>
                  </a:cubicBezTo>
                  <a:cubicBezTo>
                    <a:pt x="2310384" y="124637"/>
                    <a:pt x="2185746" y="0"/>
                    <a:pt x="2032000" y="0"/>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21" name="Text"/>
            <p:cNvSpPr txBox="1"/>
            <p:nvPr/>
          </p:nvSpPr>
          <p:spPr>
            <a:xfrm>
              <a:off x="18096656" y="11466512"/>
              <a:ext cx="1620393" cy="254000"/>
            </a:xfrm>
            <a:prstGeom prst="rect">
              <a:avLst/>
            </a:prstGeom>
            <a:noFill/>
            <a:ln>
              <a:noFill/>
            </a:ln>
          </p:spPr>
          <p:txBody>
            <a:bodyPr wrap="square" lIns="0" tIns="0" rIns="0" bIns="0" anchor="t"/>
            <a:lstStyle/>
            <a:p>
              <a:pPr>
                <a:lnSpc>
                  <a:spcPts val="2000"/>
                </a:lnSpc>
                <a:defRPr lang="en-US"/>
              </a:pPr>
              <a:r>
                <a:rPr sz="2000">
                  <a:solidFill>
                    <a:srgbClr val="FFFFFF"/>
                  </a:solidFill>
                  <a:ea typeface="Lato-Regular" charset="77"/>
                  <a:cs typeface="Lato-Regular" charset="77"/>
                </a:rPr>
                <a:t>Learn More... </a:t>
              </a:r>
            </a:p>
          </p:txBody>
        </p:sp>
      </p:grpSp>
      <p:grpSp>
        <p:nvGrpSpPr>
          <p:cNvPr id="22" name="Slides name"/>
          <p:cNvGrpSpPr/>
          <p:nvPr/>
        </p:nvGrpSpPr>
        <p:grpSpPr>
          <a:xfrm>
            <a:off x="11750169" y="5927120"/>
            <a:ext cx="4013004" cy="3451160"/>
            <a:chOff x="11707388" y="5927120"/>
            <a:chExt cx="4013004" cy="3451160"/>
          </a:xfrm>
        </p:grpSpPr>
        <p:sp>
          <p:nvSpPr>
            <p:cNvPr id="23" name="Line"/>
            <p:cNvSpPr/>
            <p:nvPr/>
          </p:nvSpPr>
          <p:spPr>
            <a:xfrm>
              <a:off x="12264953" y="8159014"/>
              <a:ext cx="3212046" cy="0"/>
            </a:xfrm>
            <a:prstGeom prst="line">
              <a:avLst/>
            </a:prstGeom>
            <a:noFill/>
            <a:ln w="76200" cap="flat" cmpd="sng">
              <a:solidFill>
                <a:schemeClr val="accent3"/>
              </a:solidFill>
              <a:prstDash val="solid"/>
              <a:miter lim="800000"/>
            </a:ln>
          </p:spPr>
          <p:txBody>
            <a:bodyPr anchor="ctr">
              <a:spAutoFit/>
            </a:bodyPr>
            <a:lstStyle/>
            <a:p>
              <a:pPr algn="ctr"/>
              <a:endParaRPr lang="en-US"/>
            </a:p>
          </p:txBody>
        </p:sp>
        <p:sp>
          <p:nvSpPr>
            <p:cNvPr id="24" name="Year"/>
            <p:cNvSpPr txBox="1"/>
            <p:nvPr/>
          </p:nvSpPr>
          <p:spPr>
            <a:xfrm>
              <a:off x="12806896" y="8616280"/>
              <a:ext cx="2121408" cy="762000"/>
            </a:xfrm>
            <a:prstGeom prst="rect">
              <a:avLst/>
            </a:prstGeom>
            <a:noFill/>
            <a:ln>
              <a:noFill/>
            </a:ln>
          </p:spPr>
          <p:txBody>
            <a:bodyPr wrap="square" lIns="0" tIns="0" rIns="0" bIns="0" anchor="t"/>
            <a:lstStyle/>
            <a:p>
              <a:pPr algn="ctr">
                <a:lnSpc>
                  <a:spcPts val="6000"/>
                </a:lnSpc>
                <a:defRPr lang="en-US"/>
              </a:pPr>
              <a:r>
                <a:rPr sz="6000">
                  <a:solidFill>
                    <a:srgbClr val="444444"/>
                  </a:solidFill>
                  <a:ea typeface="Lato-Regular" charset="77"/>
                  <a:cs typeface="Lato-Regular" charset="77"/>
                </a:rPr>
                <a:t>2019 </a:t>
              </a:r>
            </a:p>
          </p:txBody>
        </p:sp>
        <p:sp>
          <p:nvSpPr>
            <p:cNvPr id="25" name="Text">
              <a:extLst>
                <a:ext uri="{FF2B5EF4-FFF2-40B4-BE49-F238E27FC236}">
                  <a16:creationId xmlns:a16="http://schemas.microsoft.com/office/drawing/2014/main" id="{BC3C520E-2136-184D-851C-BA07DF1FD009}"/>
                </a:ext>
              </a:extLst>
            </p:cNvPr>
            <p:cNvSpPr txBox="1"/>
            <p:nvPr/>
          </p:nvSpPr>
          <p:spPr>
            <a:xfrm>
              <a:off x="11707388" y="5927120"/>
              <a:ext cx="4013004" cy="1938992"/>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PROJECT MAGNA</a:t>
              </a:r>
              <a:endParaRPr lang="ru-RU" sz="6000" b="1">
                <a:solidFill>
                  <a:schemeClr val="bg1"/>
                </a:solidFill>
                <a:latin typeface="+mj-lt"/>
                <a:ea typeface="Roboto Condensed" panose="02000000000000000000" pitchFamily="2" charset="0"/>
              </a:endParaRPr>
            </a:p>
          </p:txBody>
        </p:sp>
      </p:grpSp>
      <p:grpSp>
        <p:nvGrpSpPr>
          <p:cNvPr id="26" name="Text"/>
          <p:cNvGrpSpPr/>
          <p:nvPr/>
        </p:nvGrpSpPr>
        <p:grpSpPr>
          <a:xfrm>
            <a:off x="4860084" y="3895325"/>
            <a:ext cx="5908868" cy="4378689"/>
            <a:chOff x="17602037" y="4461941"/>
            <a:chExt cx="5908868" cy="4378689"/>
          </a:xfrm>
        </p:grpSpPr>
        <p:sp>
          <p:nvSpPr>
            <p:cNvPr id="27" name="Text">
              <a:extLst>
                <a:ext uri="{FF2B5EF4-FFF2-40B4-BE49-F238E27FC236}">
                  <a16:creationId xmlns:a16="http://schemas.microsoft.com/office/drawing/2014/main" id="{0AF7382F-D779-7B44-B6E8-EB3716136745}"/>
                </a:ext>
              </a:extLst>
            </p:cNvPr>
            <p:cNvSpPr txBox="1"/>
            <p:nvPr/>
          </p:nvSpPr>
          <p:spPr>
            <a:xfrm>
              <a:off x="17602037" y="5424310"/>
              <a:ext cx="5329752" cy="3416320"/>
            </a:xfrm>
            <a:prstGeom prst="rect">
              <a:avLst/>
            </a:prstGeom>
            <a:noFill/>
          </p:spPr>
          <p:txBody>
            <a:bodyPr wrap="square" rtlCol="0">
              <a:spAutoFit/>
            </a:bodyPr>
            <a:lstStyle/>
            <a:p>
              <a:pPr indent="288000" algn="just">
                <a:lnSpc>
                  <a:spcPct val="150000"/>
                </a:lnSpc>
                <a:tabLst>
                  <a:tab pos="217488" algn="l"/>
                </a:tabLst>
              </a:pPr>
              <a:r>
                <a:rPr lang="en-US">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
          <p:nvSpPr>
            <p:cNvPr id="28" name="Text">
              <a:extLst>
                <a:ext uri="{FF2B5EF4-FFF2-40B4-BE49-F238E27FC236}">
                  <a16:creationId xmlns:a16="http://schemas.microsoft.com/office/drawing/2014/main" id="{BC3C520E-2136-184D-851C-BA07DF1FD009}"/>
                </a:ext>
              </a:extLst>
            </p:cNvPr>
            <p:cNvSpPr txBox="1"/>
            <p:nvPr/>
          </p:nvSpPr>
          <p:spPr>
            <a:xfrm>
              <a:off x="17675792" y="4461941"/>
              <a:ext cx="5835113" cy="707886"/>
            </a:xfrm>
            <a:prstGeom prst="rect">
              <a:avLst/>
            </a:prstGeom>
            <a:noFill/>
            <a:ln>
              <a:noFill/>
            </a:ln>
          </p:spPr>
          <p:txBody>
            <a:bodyPr wrap="square" rtlCol="0">
              <a:spAutoFit/>
            </a:bodyPr>
            <a:lstStyle/>
            <a:p>
              <a:r>
                <a:rPr lang="en-US" sz="4000" b="1">
                  <a:latin typeface="+mj-lt"/>
                  <a:ea typeface="Roboto Condensed" panose="02000000000000000000" pitchFamily="2" charset="0"/>
                </a:rPr>
                <a:t>Magna Aliqua</a:t>
              </a:r>
              <a:endParaRPr lang="ru-RU" sz="4000" b="1">
                <a:solidFill>
                  <a:schemeClr val="bg1"/>
                </a:solidFill>
                <a:latin typeface="+mj-lt"/>
                <a:ea typeface="Roboto Condensed" panose="02000000000000000000" pitchFamily="2"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lor shape 01"/>
          <p:cNvSpPr/>
          <p:nvPr/>
        </p:nvSpPr>
        <p:spPr>
          <a:xfrm>
            <a:off x="10338709" y="3760729"/>
            <a:ext cx="3703675" cy="2058581"/>
          </a:xfrm>
          <a:custGeom>
            <a:avLst/>
            <a:gdLst/>
            <a:ahLst/>
            <a:cxnLst/>
            <a:rect l="0" t="0" r="0" b="0"/>
            <a:pathLst>
              <a:path w="3703675" h="2058581">
                <a:moveTo>
                  <a:pt x="3703675" y="296087"/>
                </a:moveTo>
                <a:cubicBezTo>
                  <a:pt x="3487115" y="176123"/>
                  <a:pt x="3257727" y="76568"/>
                  <a:pt x="3018015" y="0"/>
                </a:cubicBezTo>
                <a:lnTo>
                  <a:pt x="688568" y="0"/>
                </a:lnTo>
                <a:cubicBezTo>
                  <a:pt x="447789" y="76898"/>
                  <a:pt x="217411" y="177012"/>
                  <a:pt x="0" y="297713"/>
                </a:cubicBezTo>
                <a:cubicBezTo>
                  <a:pt x="60198" y="674230"/>
                  <a:pt x="235292" y="1035938"/>
                  <a:pt x="525525" y="1326159"/>
                </a:cubicBezTo>
                <a:cubicBezTo>
                  <a:pt x="1257960" y="2058581"/>
                  <a:pt x="2445461" y="2058568"/>
                  <a:pt x="3177870" y="1326159"/>
                </a:cubicBezTo>
                <a:cubicBezTo>
                  <a:pt x="3468509" y="1035519"/>
                  <a:pt x="3643693" y="673176"/>
                  <a:pt x="3703675" y="296087"/>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28" name="Arrow 01"/>
          <p:cNvGrpSpPr/>
          <p:nvPr/>
        </p:nvGrpSpPr>
        <p:grpSpPr>
          <a:xfrm>
            <a:off x="8716446" y="3641364"/>
            <a:ext cx="2149846" cy="1742033"/>
            <a:chOff x="8716446" y="3641364"/>
            <a:chExt cx="2149846" cy="1742033"/>
          </a:xfrm>
        </p:grpSpPr>
        <p:sp>
          <p:nvSpPr>
            <p:cNvPr id="4" name="Free Form 4"/>
            <p:cNvSpPr/>
            <p:nvPr/>
          </p:nvSpPr>
          <p:spPr>
            <a:xfrm>
              <a:off x="8965280" y="3641364"/>
              <a:ext cx="1901012" cy="1416507"/>
            </a:xfrm>
            <a:custGeom>
              <a:avLst/>
              <a:gdLst/>
              <a:ahLst/>
              <a:cxnLst/>
              <a:rect l="0" t="0" r="0" b="0"/>
              <a:pathLst>
                <a:path w="1901012" h="1416507">
                  <a:moveTo>
                    <a:pt x="1901012" y="0"/>
                  </a:moveTo>
                  <a:cubicBezTo>
                    <a:pt x="1158811" y="261010"/>
                    <a:pt x="489381" y="741895"/>
                    <a:pt x="0" y="1416507"/>
                  </a:cubicBezTo>
                </a:path>
              </a:pathLst>
            </a:custGeom>
            <a:noFill/>
            <a:ln w="50800" cap="rnd" cmpd="sng">
              <a:solidFill>
                <a:schemeClr val="accent1"/>
              </a:solidFill>
              <a:prstDash val="solid"/>
              <a:round/>
            </a:ln>
          </p:spPr>
          <p:txBody>
            <a:bodyPr anchor="ctr">
              <a:spAutoFit/>
            </a:bodyPr>
            <a:lstStyle/>
            <a:p>
              <a:pPr algn="ctr"/>
              <a:endParaRPr lang="en-US"/>
            </a:p>
          </p:txBody>
        </p:sp>
        <p:sp>
          <p:nvSpPr>
            <p:cNvPr id="5" name="Free Form 5"/>
            <p:cNvSpPr/>
            <p:nvPr/>
          </p:nvSpPr>
          <p:spPr>
            <a:xfrm>
              <a:off x="8716446" y="4915568"/>
              <a:ext cx="406883" cy="467829"/>
            </a:xfrm>
            <a:custGeom>
              <a:avLst/>
              <a:gdLst/>
              <a:ahLst/>
              <a:cxnLst/>
              <a:rect l="0" t="0" r="0" b="0"/>
              <a:pathLst>
                <a:path w="406882" h="467829">
                  <a:moveTo>
                    <a:pt x="143370" y="0"/>
                  </a:moveTo>
                  <a:lnTo>
                    <a:pt x="0" y="467829"/>
                  </a:lnTo>
                  <a:lnTo>
                    <a:pt x="406882" y="196037"/>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Circle 01"/>
          <p:cNvSpPr/>
          <p:nvPr/>
        </p:nvSpPr>
        <p:spPr>
          <a:xfrm>
            <a:off x="10719932" y="2290254"/>
            <a:ext cx="2940965" cy="2940939"/>
          </a:xfrm>
          <a:custGeom>
            <a:avLst/>
            <a:gdLst/>
            <a:ahLst/>
            <a:cxnLst/>
            <a:rect l="0" t="0" r="0" b="0"/>
            <a:pathLst>
              <a:path w="2940964" h="2940938">
                <a:moveTo>
                  <a:pt x="0" y="1470469"/>
                </a:moveTo>
                <a:cubicBezTo>
                  <a:pt x="0" y="658355"/>
                  <a:pt x="658355" y="0"/>
                  <a:pt x="1470482" y="0"/>
                </a:cubicBezTo>
                <a:cubicBezTo>
                  <a:pt x="2282609" y="0"/>
                  <a:pt x="2940964" y="658355"/>
                  <a:pt x="2940964" y="1470469"/>
                </a:cubicBezTo>
                <a:cubicBezTo>
                  <a:pt x="2940964" y="2282571"/>
                  <a:pt x="2282609" y="2940938"/>
                  <a:pt x="1470482" y="2940938"/>
                </a:cubicBezTo>
                <a:cubicBezTo>
                  <a:pt x="658355" y="2940938"/>
                  <a:pt x="0" y="2282571"/>
                  <a:pt x="0" y="1470469"/>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7" name="Color shape 02"/>
          <p:cNvSpPr/>
          <p:nvPr/>
        </p:nvSpPr>
        <p:spPr>
          <a:xfrm>
            <a:off x="8548604" y="5552131"/>
            <a:ext cx="2058594" cy="3703675"/>
          </a:xfrm>
          <a:custGeom>
            <a:avLst/>
            <a:gdLst/>
            <a:ahLst/>
            <a:cxnLst/>
            <a:rect l="0" t="0" r="0" b="0"/>
            <a:pathLst>
              <a:path w="2058593" h="3703675">
                <a:moveTo>
                  <a:pt x="296087" y="0"/>
                </a:moveTo>
                <a:cubicBezTo>
                  <a:pt x="176136" y="216560"/>
                  <a:pt x="76568" y="445947"/>
                  <a:pt x="12" y="685660"/>
                </a:cubicBezTo>
                <a:lnTo>
                  <a:pt x="0" y="3015094"/>
                </a:lnTo>
                <a:cubicBezTo>
                  <a:pt x="76911" y="3255886"/>
                  <a:pt x="177025" y="3486264"/>
                  <a:pt x="297726" y="3703675"/>
                </a:cubicBezTo>
                <a:cubicBezTo>
                  <a:pt x="674230" y="3643464"/>
                  <a:pt x="1035938" y="3468370"/>
                  <a:pt x="1326172" y="3178136"/>
                </a:cubicBezTo>
                <a:cubicBezTo>
                  <a:pt x="2058593" y="2445715"/>
                  <a:pt x="2058581" y="1258214"/>
                  <a:pt x="1326172" y="525805"/>
                </a:cubicBezTo>
                <a:cubicBezTo>
                  <a:pt x="1035519" y="235165"/>
                  <a:pt x="673188" y="59982"/>
                  <a:pt x="296087"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31" name="Arrow 02"/>
          <p:cNvGrpSpPr/>
          <p:nvPr/>
        </p:nvGrpSpPr>
        <p:grpSpPr>
          <a:xfrm>
            <a:off x="8429251" y="8728222"/>
            <a:ext cx="1742034" cy="2149833"/>
            <a:chOff x="8429251" y="8728222"/>
            <a:chExt cx="1742034" cy="2149833"/>
          </a:xfrm>
        </p:grpSpPr>
        <p:sp>
          <p:nvSpPr>
            <p:cNvPr id="8" name="Free Form 8"/>
            <p:cNvSpPr/>
            <p:nvPr/>
          </p:nvSpPr>
          <p:spPr>
            <a:xfrm>
              <a:off x="8429251" y="8728222"/>
              <a:ext cx="1416507" cy="1901012"/>
            </a:xfrm>
            <a:custGeom>
              <a:avLst/>
              <a:gdLst/>
              <a:ahLst/>
              <a:cxnLst/>
              <a:rect l="0" t="0" r="0" b="0"/>
              <a:pathLst>
                <a:path w="1416507" h="1901012">
                  <a:moveTo>
                    <a:pt x="0" y="0"/>
                  </a:moveTo>
                  <a:cubicBezTo>
                    <a:pt x="261010" y="742187"/>
                    <a:pt x="741895" y="1411617"/>
                    <a:pt x="1416507" y="1901012"/>
                  </a:cubicBezTo>
                </a:path>
              </a:pathLst>
            </a:custGeom>
            <a:noFill/>
            <a:ln w="50800" cap="rnd" cmpd="sng">
              <a:solidFill>
                <a:schemeClr val="accent2"/>
              </a:solidFill>
              <a:prstDash val="solid"/>
              <a:round/>
            </a:ln>
          </p:spPr>
          <p:txBody>
            <a:bodyPr anchor="ctr">
              <a:spAutoFit/>
            </a:bodyPr>
            <a:lstStyle/>
            <a:p>
              <a:pPr algn="ctr"/>
              <a:endParaRPr lang="en-US"/>
            </a:p>
          </p:txBody>
        </p:sp>
        <p:sp>
          <p:nvSpPr>
            <p:cNvPr id="9" name="Free Form 9"/>
            <p:cNvSpPr/>
            <p:nvPr/>
          </p:nvSpPr>
          <p:spPr>
            <a:xfrm>
              <a:off x="9703455" y="10471172"/>
              <a:ext cx="467830" cy="406883"/>
            </a:xfrm>
            <a:custGeom>
              <a:avLst/>
              <a:gdLst/>
              <a:ahLst/>
              <a:cxnLst/>
              <a:rect l="0" t="0" r="0" b="0"/>
              <a:pathLst>
                <a:path w="467829" h="406882">
                  <a:moveTo>
                    <a:pt x="0" y="263525"/>
                  </a:moveTo>
                  <a:lnTo>
                    <a:pt x="467829" y="406882"/>
                  </a:lnTo>
                  <a:lnTo>
                    <a:pt x="196037"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0" name="Circle 02"/>
          <p:cNvSpPr/>
          <p:nvPr/>
        </p:nvSpPr>
        <p:spPr>
          <a:xfrm>
            <a:off x="7078140" y="5933629"/>
            <a:ext cx="2940952" cy="2940939"/>
          </a:xfrm>
          <a:custGeom>
            <a:avLst/>
            <a:gdLst/>
            <a:ahLst/>
            <a:cxnLst/>
            <a:rect l="0" t="0" r="0" b="0"/>
            <a:pathLst>
              <a:path w="2940951" h="2940938">
                <a:moveTo>
                  <a:pt x="0" y="1470469"/>
                </a:moveTo>
                <a:cubicBezTo>
                  <a:pt x="0" y="658355"/>
                  <a:pt x="658342" y="0"/>
                  <a:pt x="1470469" y="0"/>
                </a:cubicBezTo>
                <a:cubicBezTo>
                  <a:pt x="2282596" y="0"/>
                  <a:pt x="2940951" y="658355"/>
                  <a:pt x="2940951" y="1470469"/>
                </a:cubicBezTo>
                <a:cubicBezTo>
                  <a:pt x="2940951" y="2282570"/>
                  <a:pt x="2282596" y="2940938"/>
                  <a:pt x="1470469" y="2940938"/>
                </a:cubicBezTo>
                <a:cubicBezTo>
                  <a:pt x="658342" y="2940938"/>
                  <a:pt x="0" y="2282570"/>
                  <a:pt x="0" y="1470469"/>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1" name="Color shape 03"/>
          <p:cNvSpPr/>
          <p:nvPr/>
        </p:nvSpPr>
        <p:spPr>
          <a:xfrm>
            <a:off x="10340031" y="8988898"/>
            <a:ext cx="3703675" cy="2058594"/>
          </a:xfrm>
          <a:custGeom>
            <a:avLst/>
            <a:gdLst/>
            <a:ahLst/>
            <a:cxnLst/>
            <a:rect l="0" t="0" r="0" b="0"/>
            <a:pathLst>
              <a:path w="3703675" h="2058593">
                <a:moveTo>
                  <a:pt x="0" y="1762505"/>
                </a:moveTo>
                <a:cubicBezTo>
                  <a:pt x="216560" y="1882457"/>
                  <a:pt x="445947" y="1982025"/>
                  <a:pt x="685660" y="2058581"/>
                </a:cubicBezTo>
                <a:lnTo>
                  <a:pt x="3015107" y="2058593"/>
                </a:lnTo>
                <a:cubicBezTo>
                  <a:pt x="3255899" y="1981682"/>
                  <a:pt x="3486264" y="1881568"/>
                  <a:pt x="3703675" y="1760867"/>
                </a:cubicBezTo>
                <a:cubicBezTo>
                  <a:pt x="3643464" y="1384363"/>
                  <a:pt x="3468370" y="1022654"/>
                  <a:pt x="3178149" y="732421"/>
                </a:cubicBezTo>
                <a:cubicBezTo>
                  <a:pt x="2445727" y="0"/>
                  <a:pt x="1258214" y="12"/>
                  <a:pt x="525805" y="732421"/>
                </a:cubicBezTo>
                <a:cubicBezTo>
                  <a:pt x="235165" y="1023073"/>
                  <a:pt x="59982" y="1385404"/>
                  <a:pt x="0" y="1762505"/>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30" name="Arrow 03"/>
          <p:cNvGrpSpPr/>
          <p:nvPr/>
        </p:nvGrpSpPr>
        <p:grpSpPr>
          <a:xfrm>
            <a:off x="13516128" y="9424810"/>
            <a:ext cx="2149833" cy="1742035"/>
            <a:chOff x="13516128" y="9424810"/>
            <a:chExt cx="2149833" cy="1742035"/>
          </a:xfrm>
        </p:grpSpPr>
        <p:sp>
          <p:nvSpPr>
            <p:cNvPr id="12" name="Free Form 12"/>
            <p:cNvSpPr/>
            <p:nvPr/>
          </p:nvSpPr>
          <p:spPr>
            <a:xfrm>
              <a:off x="13516128" y="9750338"/>
              <a:ext cx="1901012" cy="1416507"/>
            </a:xfrm>
            <a:custGeom>
              <a:avLst/>
              <a:gdLst/>
              <a:ahLst/>
              <a:cxnLst/>
              <a:rect l="0" t="0" r="0" b="0"/>
              <a:pathLst>
                <a:path w="1901012" h="1416507">
                  <a:moveTo>
                    <a:pt x="0" y="1416507"/>
                  </a:moveTo>
                  <a:cubicBezTo>
                    <a:pt x="742188" y="1155496"/>
                    <a:pt x="1411617" y="674611"/>
                    <a:pt x="1901012" y="0"/>
                  </a:cubicBezTo>
                </a:path>
              </a:pathLst>
            </a:custGeom>
            <a:noFill/>
            <a:ln w="50800" cap="rnd" cmpd="sng">
              <a:solidFill>
                <a:schemeClr val="accent3"/>
              </a:solidFill>
              <a:prstDash val="solid"/>
              <a:round/>
            </a:ln>
          </p:spPr>
          <p:txBody>
            <a:bodyPr anchor="ctr">
              <a:spAutoFit/>
            </a:bodyPr>
            <a:lstStyle/>
            <a:p>
              <a:pPr algn="ctr"/>
              <a:endParaRPr lang="en-US"/>
            </a:p>
          </p:txBody>
        </p:sp>
        <p:sp>
          <p:nvSpPr>
            <p:cNvPr id="13" name="Free Form 13"/>
            <p:cNvSpPr/>
            <p:nvPr/>
          </p:nvSpPr>
          <p:spPr>
            <a:xfrm>
              <a:off x="15259079" y="9424810"/>
              <a:ext cx="406882" cy="467830"/>
            </a:xfrm>
            <a:custGeom>
              <a:avLst/>
              <a:gdLst/>
              <a:ahLst/>
              <a:cxnLst/>
              <a:rect l="0" t="0" r="0" b="0"/>
              <a:pathLst>
                <a:path w="406882" h="467829">
                  <a:moveTo>
                    <a:pt x="263525" y="467829"/>
                  </a:moveTo>
                  <a:lnTo>
                    <a:pt x="406882" y="0"/>
                  </a:lnTo>
                  <a:lnTo>
                    <a:pt x="0" y="271792"/>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4" name="Circle 03"/>
          <p:cNvSpPr/>
          <p:nvPr/>
        </p:nvSpPr>
        <p:spPr>
          <a:xfrm>
            <a:off x="10721526" y="9577015"/>
            <a:ext cx="2940965" cy="2940939"/>
          </a:xfrm>
          <a:custGeom>
            <a:avLst/>
            <a:gdLst/>
            <a:ahLst/>
            <a:cxnLst/>
            <a:rect l="0" t="0" r="0" b="0"/>
            <a:pathLst>
              <a:path w="2940964" h="2940939">
                <a:moveTo>
                  <a:pt x="0" y="1470469"/>
                </a:moveTo>
                <a:cubicBezTo>
                  <a:pt x="0" y="658355"/>
                  <a:pt x="658342" y="0"/>
                  <a:pt x="1470469" y="0"/>
                </a:cubicBezTo>
                <a:cubicBezTo>
                  <a:pt x="2282609" y="0"/>
                  <a:pt x="2940964" y="658355"/>
                  <a:pt x="2940964" y="1470469"/>
                </a:cubicBezTo>
                <a:cubicBezTo>
                  <a:pt x="2940964" y="2282571"/>
                  <a:pt x="2282609" y="2940939"/>
                  <a:pt x="1470469" y="2940939"/>
                </a:cubicBezTo>
                <a:cubicBezTo>
                  <a:pt x="658342" y="2940939"/>
                  <a:pt x="0" y="2282571"/>
                  <a:pt x="0" y="1470469"/>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5" name="Color shape 04"/>
          <p:cNvSpPr/>
          <p:nvPr/>
        </p:nvSpPr>
        <p:spPr>
          <a:xfrm>
            <a:off x="13776704" y="5552390"/>
            <a:ext cx="2058594" cy="3703676"/>
          </a:xfrm>
          <a:custGeom>
            <a:avLst/>
            <a:gdLst/>
            <a:ahLst/>
            <a:cxnLst/>
            <a:rect l="0" t="0" r="0" b="0"/>
            <a:pathLst>
              <a:path w="2058593" h="3703675">
                <a:moveTo>
                  <a:pt x="1762505" y="3703675"/>
                </a:moveTo>
                <a:cubicBezTo>
                  <a:pt x="1882457" y="3487115"/>
                  <a:pt x="1982025" y="3257727"/>
                  <a:pt x="2058581" y="3018015"/>
                </a:cubicBezTo>
                <a:lnTo>
                  <a:pt x="2058593" y="688581"/>
                </a:lnTo>
                <a:cubicBezTo>
                  <a:pt x="1981682" y="447789"/>
                  <a:pt x="1881568" y="217411"/>
                  <a:pt x="1760867" y="0"/>
                </a:cubicBezTo>
                <a:cubicBezTo>
                  <a:pt x="1384363" y="60210"/>
                  <a:pt x="1022654" y="235305"/>
                  <a:pt x="732421" y="525538"/>
                </a:cubicBezTo>
                <a:cubicBezTo>
                  <a:pt x="0" y="1257960"/>
                  <a:pt x="12" y="2445461"/>
                  <a:pt x="732421" y="3177870"/>
                </a:cubicBezTo>
                <a:cubicBezTo>
                  <a:pt x="1023073" y="3468509"/>
                  <a:pt x="1385404" y="3643693"/>
                  <a:pt x="1762505" y="3703675"/>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29" name="Arrow 04"/>
          <p:cNvGrpSpPr/>
          <p:nvPr/>
        </p:nvGrpSpPr>
        <p:grpSpPr>
          <a:xfrm>
            <a:off x="14212618" y="3930140"/>
            <a:ext cx="1742035" cy="2149835"/>
            <a:chOff x="14212618" y="3930140"/>
            <a:chExt cx="1742035" cy="2149835"/>
          </a:xfrm>
        </p:grpSpPr>
        <p:sp>
          <p:nvSpPr>
            <p:cNvPr id="16" name="Free Form 16"/>
            <p:cNvSpPr/>
            <p:nvPr/>
          </p:nvSpPr>
          <p:spPr>
            <a:xfrm>
              <a:off x="14538145" y="4178962"/>
              <a:ext cx="1416508" cy="1901013"/>
            </a:xfrm>
            <a:custGeom>
              <a:avLst/>
              <a:gdLst/>
              <a:ahLst/>
              <a:cxnLst/>
              <a:rect l="0" t="0" r="0" b="0"/>
              <a:pathLst>
                <a:path w="1416507" h="1901012">
                  <a:moveTo>
                    <a:pt x="1416507" y="1901012"/>
                  </a:moveTo>
                  <a:cubicBezTo>
                    <a:pt x="1155496" y="1158824"/>
                    <a:pt x="674611" y="489394"/>
                    <a:pt x="0" y="0"/>
                  </a:cubicBezTo>
                </a:path>
              </a:pathLst>
            </a:custGeom>
            <a:noFill/>
            <a:ln w="50800" cap="rnd" cmpd="sng">
              <a:solidFill>
                <a:schemeClr val="accent4"/>
              </a:solidFill>
              <a:prstDash val="solid"/>
              <a:round/>
            </a:ln>
          </p:spPr>
          <p:txBody>
            <a:bodyPr anchor="ctr">
              <a:spAutoFit/>
            </a:bodyPr>
            <a:lstStyle/>
            <a:p>
              <a:pPr algn="ctr"/>
              <a:endParaRPr lang="en-US"/>
            </a:p>
          </p:txBody>
        </p:sp>
        <p:sp>
          <p:nvSpPr>
            <p:cNvPr id="17" name="Free Form 17"/>
            <p:cNvSpPr/>
            <p:nvPr/>
          </p:nvSpPr>
          <p:spPr>
            <a:xfrm>
              <a:off x="14212618" y="3930140"/>
              <a:ext cx="467830" cy="406883"/>
            </a:xfrm>
            <a:custGeom>
              <a:avLst/>
              <a:gdLst/>
              <a:ahLst/>
              <a:cxnLst/>
              <a:rect l="0" t="0" r="0" b="0"/>
              <a:pathLst>
                <a:path w="467829" h="406882">
                  <a:moveTo>
                    <a:pt x="467829" y="143357"/>
                  </a:moveTo>
                  <a:lnTo>
                    <a:pt x="0" y="0"/>
                  </a:lnTo>
                  <a:lnTo>
                    <a:pt x="271792" y="406882"/>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8" name="Circle 04"/>
          <p:cNvSpPr/>
          <p:nvPr/>
        </p:nvSpPr>
        <p:spPr>
          <a:xfrm>
            <a:off x="14364821" y="5933629"/>
            <a:ext cx="2940952" cy="2940939"/>
          </a:xfrm>
          <a:custGeom>
            <a:avLst/>
            <a:gdLst/>
            <a:ahLst/>
            <a:cxnLst/>
            <a:rect l="0" t="0" r="0" b="0"/>
            <a:pathLst>
              <a:path w="2940951" h="2940938">
                <a:moveTo>
                  <a:pt x="0" y="1470469"/>
                </a:moveTo>
                <a:cubicBezTo>
                  <a:pt x="0" y="658355"/>
                  <a:pt x="658342" y="0"/>
                  <a:pt x="1470469" y="0"/>
                </a:cubicBezTo>
                <a:cubicBezTo>
                  <a:pt x="2282596" y="0"/>
                  <a:pt x="2940951" y="658355"/>
                  <a:pt x="2940951" y="1470469"/>
                </a:cubicBezTo>
                <a:cubicBezTo>
                  <a:pt x="2940951" y="2282570"/>
                  <a:pt x="2282596" y="2940938"/>
                  <a:pt x="1470469" y="2940938"/>
                </a:cubicBezTo>
                <a:cubicBezTo>
                  <a:pt x="658342" y="2940938"/>
                  <a:pt x="0" y="2282570"/>
                  <a:pt x="0" y="1470469"/>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grpSp>
        <p:nvGrpSpPr>
          <p:cNvPr id="33" name="Title"/>
          <p:cNvGrpSpPr/>
          <p:nvPr/>
        </p:nvGrpSpPr>
        <p:grpSpPr>
          <a:xfrm>
            <a:off x="8303461" y="466449"/>
            <a:ext cx="7777081" cy="1016000"/>
            <a:chOff x="9138680" y="656949"/>
            <a:chExt cx="6106644" cy="1016000"/>
          </a:xfrm>
        </p:grpSpPr>
        <p:sp>
          <p:nvSpPr>
            <p:cNvPr id="34" name="Frame"/>
            <p:cNvSpPr/>
            <p:nvPr/>
          </p:nvSpPr>
          <p:spPr>
            <a:xfrm>
              <a:off x="9651478" y="656949"/>
              <a:ext cx="2884166"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35" name="Title">
              <a:extLst>
                <a:ext uri="{FF2B5EF4-FFF2-40B4-BE49-F238E27FC236}">
                  <a16:creationId xmlns:a16="http://schemas.microsoft.com/office/drawing/2014/main" id="{BC3C520E-2136-184D-851C-BA07DF1FD009}"/>
                </a:ext>
              </a:extLst>
            </p:cNvPr>
            <p:cNvSpPr txBox="1"/>
            <p:nvPr/>
          </p:nvSpPr>
          <p:spPr>
            <a:xfrm>
              <a:off x="9138680" y="656949"/>
              <a:ext cx="610664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25" name="Text 01">
            <a:extLst>
              <a:ext uri="{FF2B5EF4-FFF2-40B4-BE49-F238E27FC236}">
                <a16:creationId xmlns:a16="http://schemas.microsoft.com/office/drawing/2014/main" id="{5E5788B8-6ABF-714D-B9BA-51486411F1DF}"/>
              </a:ext>
            </a:extLst>
          </p:cNvPr>
          <p:cNvGrpSpPr/>
          <p:nvPr/>
        </p:nvGrpSpPr>
        <p:grpSpPr>
          <a:xfrm>
            <a:off x="6947686" y="2276767"/>
            <a:ext cx="3201835" cy="1653373"/>
            <a:chOff x="5843435" y="1727125"/>
            <a:chExt cx="1441430" cy="223275"/>
          </a:xfrm>
        </p:grpSpPr>
        <p:sp>
          <p:nvSpPr>
            <p:cNvPr id="26" name="TextBox 25">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7" name="TextBox 26">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2" name="TextBox 31">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6" name="Text 02">
            <a:extLst>
              <a:ext uri="{FF2B5EF4-FFF2-40B4-BE49-F238E27FC236}">
                <a16:creationId xmlns:a16="http://schemas.microsoft.com/office/drawing/2014/main" id="{5E5788B8-6ABF-714D-B9BA-51486411F1DF}"/>
              </a:ext>
            </a:extLst>
          </p:cNvPr>
          <p:cNvGrpSpPr/>
          <p:nvPr/>
        </p:nvGrpSpPr>
        <p:grpSpPr>
          <a:xfrm>
            <a:off x="5718052" y="9424810"/>
            <a:ext cx="3201835" cy="1653373"/>
            <a:chOff x="5843435" y="1727125"/>
            <a:chExt cx="1441430" cy="223275"/>
          </a:xfrm>
        </p:grpSpPr>
        <p:sp>
          <p:nvSpPr>
            <p:cNvPr id="37" name="TextBox 3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0" name="Text 03">
            <a:extLst>
              <a:ext uri="{FF2B5EF4-FFF2-40B4-BE49-F238E27FC236}">
                <a16:creationId xmlns:a16="http://schemas.microsoft.com/office/drawing/2014/main" id="{5E5788B8-6ABF-714D-B9BA-51486411F1DF}"/>
              </a:ext>
            </a:extLst>
          </p:cNvPr>
          <p:cNvGrpSpPr/>
          <p:nvPr/>
        </p:nvGrpSpPr>
        <p:grpSpPr>
          <a:xfrm>
            <a:off x="14680448" y="10471172"/>
            <a:ext cx="3201835" cy="1653373"/>
            <a:chOff x="5843435" y="1727125"/>
            <a:chExt cx="1441430" cy="223275"/>
          </a:xfrm>
        </p:grpSpPr>
        <p:sp>
          <p:nvSpPr>
            <p:cNvPr id="41" name="TextBox 4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3" name="TextBox 4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4" name="Text 04">
            <a:extLst>
              <a:ext uri="{FF2B5EF4-FFF2-40B4-BE49-F238E27FC236}">
                <a16:creationId xmlns:a16="http://schemas.microsoft.com/office/drawing/2014/main" id="{5E5788B8-6ABF-714D-B9BA-51486411F1DF}"/>
              </a:ext>
            </a:extLst>
          </p:cNvPr>
          <p:cNvGrpSpPr/>
          <p:nvPr/>
        </p:nvGrpSpPr>
        <p:grpSpPr>
          <a:xfrm>
            <a:off x="15665961" y="3459770"/>
            <a:ext cx="3201835" cy="1653373"/>
            <a:chOff x="5843435" y="1727125"/>
            <a:chExt cx="1441430" cy="223275"/>
          </a:xfrm>
        </p:grpSpPr>
        <p:sp>
          <p:nvSpPr>
            <p:cNvPr id="45" name="TextBox 4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6" name="TextBox 4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47" name="TextBox 4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48"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96405" y="3165126"/>
            <a:ext cx="1191206" cy="1191206"/>
          </a:xfrm>
          <a:prstGeom prst="rect">
            <a:avLst/>
          </a:prstGeom>
          <a:effectLst/>
        </p:spPr>
      </p:pic>
      <p:pic>
        <p:nvPicPr>
          <p:cNvPr id="49" name="Icon 0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53000" y="6808625"/>
            <a:ext cx="1191206" cy="1191206"/>
          </a:xfrm>
          <a:prstGeom prst="rect">
            <a:avLst/>
          </a:prstGeom>
          <a:effectLst/>
        </p:spPr>
      </p:pic>
      <p:pic>
        <p:nvPicPr>
          <p:cNvPr id="50" name="Icon 0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96405" y="10444047"/>
            <a:ext cx="1191206" cy="1191206"/>
          </a:xfrm>
          <a:prstGeom prst="rect">
            <a:avLst/>
          </a:prstGeom>
          <a:effectLst/>
        </p:spPr>
      </p:pic>
      <p:pic>
        <p:nvPicPr>
          <p:cNvPr id="51" name="Icon 04">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239694" y="6808625"/>
            <a:ext cx="1191206" cy="1191206"/>
          </a:xfrm>
          <a:prstGeom prst="rect">
            <a:avLst/>
          </a:prstGeom>
          <a:effectLst/>
        </p:spPr>
      </p:pic>
      <p:grpSp>
        <p:nvGrpSpPr>
          <p:cNvPr id="54" name="Emblem"/>
          <p:cNvGrpSpPr/>
          <p:nvPr/>
        </p:nvGrpSpPr>
        <p:grpSpPr>
          <a:xfrm>
            <a:off x="10352012" y="6779905"/>
            <a:ext cx="3596260" cy="1267438"/>
            <a:chOff x="10352012" y="6289062"/>
            <a:chExt cx="3596260" cy="1267438"/>
          </a:xfrm>
        </p:grpSpPr>
        <p:sp>
          <p:nvSpPr>
            <p:cNvPr id="55"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
              <a:extLst>
                <a:ext uri="{FF2B5EF4-FFF2-40B4-BE49-F238E27FC236}">
                  <a16:creationId xmlns:a16="http://schemas.microsoft.com/office/drawing/2014/main" id="{C5CA9359-27FE-1540-8643-6AE5E9262233}"/>
                </a:ext>
              </a:extLst>
            </p:cNvPr>
            <p:cNvSpPr txBox="1"/>
            <p:nvPr/>
          </p:nvSpPr>
          <p:spPr>
            <a:xfrm>
              <a:off x="10352012" y="6289062"/>
              <a:ext cx="3596260" cy="738664"/>
            </a:xfrm>
            <a:prstGeom prst="rect">
              <a:avLst/>
            </a:prstGeom>
            <a:noFill/>
            <a:ln>
              <a:noFill/>
            </a:ln>
          </p:spPr>
          <p:txBody>
            <a:bodyPr wrap="square" rtlCol="0">
              <a:spAutoFit/>
            </a:bodyPr>
            <a:lstStyle/>
            <a:p>
              <a:pPr algn="ctr"/>
              <a:r>
                <a:rPr lang="en" sz="4200" b="1">
                  <a:latin typeface="+mj-lt"/>
                  <a:ea typeface="Roboto Condensed" panose="02000000000000000000" pitchFamily="2" charset="0"/>
                </a:rPr>
                <a:t>ELEMENTS</a:t>
              </a:r>
              <a:endParaRPr lang="ru-RU" sz="4200" b="1" dirty="0">
                <a:latin typeface="+mj-lt"/>
                <a:ea typeface="Roboto Condensed" panose="02000000000000000000" pitchFamily="2" charset="0"/>
              </a:endParaRPr>
            </a:p>
          </p:txBody>
        </p:sp>
        <p:sp>
          <p:nvSpPr>
            <p:cNvPr id="61" name="Text">
              <a:extLst>
                <a:ext uri="{FF2B5EF4-FFF2-40B4-BE49-F238E27FC236}">
                  <a16:creationId xmlns:a16="http://schemas.microsoft.com/office/drawing/2014/main" id="{C5CA9359-27FE-1540-8643-6AE5E9262233}"/>
                </a:ext>
              </a:extLst>
            </p:cNvPr>
            <p:cNvSpPr txBox="1"/>
            <p:nvPr/>
          </p:nvSpPr>
          <p:spPr>
            <a:xfrm>
              <a:off x="10549807" y="6831493"/>
              <a:ext cx="3201835" cy="523220"/>
            </a:xfrm>
            <a:prstGeom prst="rect">
              <a:avLst/>
            </a:prstGeom>
            <a:noFill/>
            <a:ln>
              <a:noFill/>
            </a:ln>
          </p:spPr>
          <p:txBody>
            <a:bodyPr wrap="square" rtlCol="0">
              <a:spAutoFit/>
            </a:bodyPr>
            <a:lstStyle/>
            <a:p>
              <a:pPr algn="ctr"/>
              <a:r>
                <a:rPr lang="en" sz="2800">
                  <a:latin typeface="+mj-lt"/>
                  <a:ea typeface="Roboto Condensed" panose="02000000000000000000" pitchFamily="2" charset="0"/>
                </a:rPr>
                <a:t>INFOGRAPHIC</a:t>
              </a:r>
              <a:endParaRPr lang="ru-RU" sz="2800" dirty="0">
                <a:latin typeface="+mj-lt"/>
                <a:ea typeface="Roboto Condensed" panose="02000000000000000000" pitchFamily="2" charset="0"/>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lor shape 01"/>
          <p:cNvSpPr/>
          <p:nvPr/>
        </p:nvSpPr>
        <p:spPr>
          <a:xfrm>
            <a:off x="10524199" y="3568350"/>
            <a:ext cx="3335604" cy="1870748"/>
          </a:xfrm>
          <a:custGeom>
            <a:avLst/>
            <a:gdLst/>
            <a:ahLst/>
            <a:cxnLst/>
            <a:rect l="0" t="0" r="0" b="0"/>
            <a:pathLst>
              <a:path w="3335604" h="1870748">
                <a:moveTo>
                  <a:pt x="1667802" y="0"/>
                </a:moveTo>
                <a:cubicBezTo>
                  <a:pt x="1070076" y="0"/>
                  <a:pt x="504304" y="136778"/>
                  <a:pt x="0" y="380657"/>
                </a:cubicBezTo>
                <a:cubicBezTo>
                  <a:pt x="93599" y="1218946"/>
                  <a:pt x="804519" y="1870748"/>
                  <a:pt x="1667802" y="1870748"/>
                </a:cubicBezTo>
                <a:cubicBezTo>
                  <a:pt x="2531084" y="1870748"/>
                  <a:pt x="3242005" y="1218946"/>
                  <a:pt x="3335604" y="380657"/>
                </a:cubicBezTo>
                <a:cubicBezTo>
                  <a:pt x="2831299" y="136778"/>
                  <a:pt x="2265527" y="0"/>
                  <a:pt x="1667802"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35" name="Arrow 01"/>
          <p:cNvGrpSpPr/>
          <p:nvPr/>
        </p:nvGrpSpPr>
        <p:grpSpPr>
          <a:xfrm>
            <a:off x="9351519" y="3536228"/>
            <a:ext cx="1860795" cy="1022809"/>
            <a:chOff x="9351519" y="3536228"/>
            <a:chExt cx="1860795" cy="1022809"/>
          </a:xfrm>
        </p:grpSpPr>
        <p:sp>
          <p:nvSpPr>
            <p:cNvPr id="4" name="Free Form 4"/>
            <p:cNvSpPr/>
            <p:nvPr/>
          </p:nvSpPr>
          <p:spPr>
            <a:xfrm>
              <a:off x="9675576" y="3536228"/>
              <a:ext cx="1536738" cy="772059"/>
            </a:xfrm>
            <a:custGeom>
              <a:avLst/>
              <a:gdLst/>
              <a:ahLst/>
              <a:cxnLst/>
              <a:rect l="0" t="0" r="0" b="0"/>
              <a:pathLst>
                <a:path w="1536738" h="772058">
                  <a:moveTo>
                    <a:pt x="1536738" y="0"/>
                  </a:moveTo>
                  <a:cubicBezTo>
                    <a:pt x="987831" y="138480"/>
                    <a:pt x="462127" y="395554"/>
                    <a:pt x="0" y="772058"/>
                  </a:cubicBezTo>
                </a:path>
              </a:pathLst>
            </a:custGeom>
            <a:noFill/>
            <a:ln w="50800" cap="rnd" cmpd="sng">
              <a:solidFill>
                <a:schemeClr val="accent1"/>
              </a:solidFill>
              <a:prstDash val="solid"/>
              <a:round/>
            </a:ln>
          </p:spPr>
          <p:txBody>
            <a:bodyPr anchor="ctr">
              <a:spAutoFit/>
            </a:bodyPr>
            <a:lstStyle/>
            <a:p>
              <a:pPr algn="ctr"/>
              <a:endParaRPr lang="en-US"/>
            </a:p>
          </p:txBody>
        </p:sp>
        <p:sp>
          <p:nvSpPr>
            <p:cNvPr id="5" name="Free Form 5"/>
            <p:cNvSpPr/>
            <p:nvPr/>
          </p:nvSpPr>
          <p:spPr>
            <a:xfrm>
              <a:off x="9351519" y="4143683"/>
              <a:ext cx="463016" cy="415354"/>
            </a:xfrm>
            <a:custGeom>
              <a:avLst/>
              <a:gdLst/>
              <a:ahLst/>
              <a:cxnLst/>
              <a:rect l="0" t="0" r="0" b="0"/>
              <a:pathLst>
                <a:path w="463016" h="415353">
                  <a:moveTo>
                    <a:pt x="258635" y="0"/>
                  </a:moveTo>
                  <a:lnTo>
                    <a:pt x="0" y="415353"/>
                  </a:lnTo>
                  <a:lnTo>
                    <a:pt x="463016" y="257098"/>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Circle 01"/>
          <p:cNvSpPr/>
          <p:nvPr/>
        </p:nvSpPr>
        <p:spPr>
          <a:xfrm>
            <a:off x="10900669" y="2469400"/>
            <a:ext cx="2582659" cy="2582659"/>
          </a:xfrm>
          <a:custGeom>
            <a:avLst/>
            <a:gdLst/>
            <a:ahLst/>
            <a:cxnLst/>
            <a:rect l="0" t="0" r="0" b="0"/>
            <a:pathLst>
              <a:path w="2582659" h="2582659">
                <a:moveTo>
                  <a:pt x="0" y="1291323"/>
                </a:moveTo>
                <a:cubicBezTo>
                  <a:pt x="0" y="578154"/>
                  <a:pt x="578142" y="0"/>
                  <a:pt x="1291323" y="0"/>
                </a:cubicBezTo>
                <a:cubicBezTo>
                  <a:pt x="2004517" y="0"/>
                  <a:pt x="2582659" y="578154"/>
                  <a:pt x="2582659" y="1291323"/>
                </a:cubicBezTo>
                <a:cubicBezTo>
                  <a:pt x="2582659" y="2004491"/>
                  <a:pt x="2004517" y="2582659"/>
                  <a:pt x="1291323" y="2582659"/>
                </a:cubicBezTo>
                <a:cubicBezTo>
                  <a:pt x="578142" y="2582659"/>
                  <a:pt x="0" y="2004491"/>
                  <a:pt x="0" y="1291323"/>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7" name="Color shape 02"/>
          <p:cNvSpPr/>
          <p:nvPr/>
        </p:nvSpPr>
        <p:spPr>
          <a:xfrm>
            <a:off x="8313432" y="4749895"/>
            <a:ext cx="2275421" cy="3342373"/>
          </a:xfrm>
          <a:custGeom>
            <a:avLst/>
            <a:gdLst/>
            <a:ahLst/>
            <a:cxnLst/>
            <a:rect l="0" t="0" r="0" b="0"/>
            <a:pathLst>
              <a:path w="2275420" h="3342373">
                <a:moveTo>
                  <a:pt x="229463" y="1468539"/>
                </a:moveTo>
                <a:cubicBezTo>
                  <a:pt x="44754" y="2037029"/>
                  <a:pt x="0" y="2617355"/>
                  <a:pt x="76111" y="3172333"/>
                </a:cubicBezTo>
                <a:cubicBezTo>
                  <a:pt x="902296" y="3342373"/>
                  <a:pt x="1741881" y="2867660"/>
                  <a:pt x="2008657" y="2046630"/>
                </a:cubicBezTo>
                <a:cubicBezTo>
                  <a:pt x="2275420" y="1225600"/>
                  <a:pt x="1875218" y="348056"/>
                  <a:pt x="1106868" y="0"/>
                </a:cubicBezTo>
                <a:cubicBezTo>
                  <a:pt x="719086" y="404253"/>
                  <a:pt x="414172" y="900061"/>
                  <a:pt x="229463" y="1468539"/>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36" name="Arrow 02"/>
          <p:cNvGrpSpPr/>
          <p:nvPr/>
        </p:nvGrpSpPr>
        <p:grpSpPr>
          <a:xfrm>
            <a:off x="8171698" y="7140238"/>
            <a:ext cx="435646" cy="2085807"/>
            <a:chOff x="8171698" y="7140238"/>
            <a:chExt cx="435646" cy="2085807"/>
          </a:xfrm>
        </p:grpSpPr>
        <p:sp>
          <p:nvSpPr>
            <p:cNvPr id="8" name="Free Form 8"/>
            <p:cNvSpPr/>
            <p:nvPr/>
          </p:nvSpPr>
          <p:spPr>
            <a:xfrm>
              <a:off x="8171698" y="7140238"/>
              <a:ext cx="297294" cy="1700098"/>
            </a:xfrm>
            <a:custGeom>
              <a:avLst/>
              <a:gdLst/>
              <a:ahLst/>
              <a:cxnLst/>
              <a:rect l="0" t="0" r="0" b="0"/>
              <a:pathLst>
                <a:path w="297294" h="1700098">
                  <a:moveTo>
                    <a:pt x="37909" y="0"/>
                  </a:moveTo>
                  <a:cubicBezTo>
                    <a:pt x="0" y="564845"/>
                    <a:pt x="82042" y="1144257"/>
                    <a:pt x="297294" y="1700098"/>
                  </a:cubicBezTo>
                </a:path>
              </a:pathLst>
            </a:custGeom>
            <a:noFill/>
            <a:ln w="50800" cap="rnd" cmpd="sng">
              <a:solidFill>
                <a:schemeClr val="accent2"/>
              </a:solidFill>
              <a:prstDash val="solid"/>
              <a:round/>
            </a:ln>
          </p:spPr>
          <p:txBody>
            <a:bodyPr anchor="ctr">
              <a:spAutoFit/>
            </a:bodyPr>
            <a:lstStyle/>
            <a:p>
              <a:pPr algn="ctr"/>
              <a:endParaRPr lang="en-US"/>
            </a:p>
          </p:txBody>
        </p:sp>
        <p:sp>
          <p:nvSpPr>
            <p:cNvPr id="9" name="Free Form 9"/>
            <p:cNvSpPr/>
            <p:nvPr/>
          </p:nvSpPr>
          <p:spPr>
            <a:xfrm>
              <a:off x="8292245" y="8736778"/>
              <a:ext cx="315099" cy="489267"/>
            </a:xfrm>
            <a:custGeom>
              <a:avLst/>
              <a:gdLst/>
              <a:ahLst/>
              <a:cxnLst/>
              <a:rect l="0" t="0" r="0" b="0"/>
              <a:pathLst>
                <a:path w="315099" h="489267">
                  <a:moveTo>
                    <a:pt x="0" y="114922"/>
                  </a:moveTo>
                  <a:lnTo>
                    <a:pt x="315099" y="489267"/>
                  </a:lnTo>
                  <a:lnTo>
                    <a:pt x="307657"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0" name="Circle 02"/>
          <p:cNvSpPr/>
          <p:nvPr/>
        </p:nvSpPr>
        <p:spPr>
          <a:xfrm>
            <a:off x="7434524" y="4986555"/>
            <a:ext cx="2582659" cy="2582647"/>
          </a:xfrm>
          <a:custGeom>
            <a:avLst/>
            <a:gdLst/>
            <a:ahLst/>
            <a:cxnLst/>
            <a:rect l="0" t="0" r="0" b="0"/>
            <a:pathLst>
              <a:path w="2582659" h="2582646">
                <a:moveTo>
                  <a:pt x="0" y="1291323"/>
                </a:moveTo>
                <a:cubicBezTo>
                  <a:pt x="0" y="578154"/>
                  <a:pt x="578142" y="0"/>
                  <a:pt x="1291335" y="0"/>
                </a:cubicBezTo>
                <a:cubicBezTo>
                  <a:pt x="2004517" y="0"/>
                  <a:pt x="2582659" y="578154"/>
                  <a:pt x="2582659" y="1291323"/>
                </a:cubicBezTo>
                <a:cubicBezTo>
                  <a:pt x="2582659" y="2004491"/>
                  <a:pt x="2004517" y="2582646"/>
                  <a:pt x="1291335" y="2582646"/>
                </a:cubicBezTo>
                <a:cubicBezTo>
                  <a:pt x="578142" y="2582646"/>
                  <a:pt x="0" y="2004491"/>
                  <a:pt x="0" y="1291323"/>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1" name="Color shape 03"/>
          <p:cNvSpPr/>
          <p:nvPr/>
        </p:nvSpPr>
        <p:spPr>
          <a:xfrm>
            <a:off x="8811667" y="8486674"/>
            <a:ext cx="3115577" cy="2693226"/>
          </a:xfrm>
          <a:custGeom>
            <a:avLst/>
            <a:gdLst/>
            <a:ahLst/>
            <a:cxnLst/>
            <a:rect l="0" t="0" r="0" b="0"/>
            <a:pathLst>
              <a:path w="3115576" h="2693225">
                <a:moveTo>
                  <a:pt x="1125537" y="2020887"/>
                </a:moveTo>
                <a:cubicBezTo>
                  <a:pt x="1609115" y="2372220"/>
                  <a:pt x="2147214" y="2594127"/>
                  <a:pt x="2698559" y="2693225"/>
                </a:cubicBezTo>
                <a:cubicBezTo>
                  <a:pt x="3115576" y="1960016"/>
                  <a:pt x="2923527" y="1014831"/>
                  <a:pt x="2225128" y="507415"/>
                </a:cubicBezTo>
                <a:cubicBezTo>
                  <a:pt x="1526730" y="0"/>
                  <a:pt x="568464" y="109435"/>
                  <a:pt x="0" y="732624"/>
                </a:cubicBezTo>
                <a:cubicBezTo>
                  <a:pt x="264642" y="1226337"/>
                  <a:pt x="641959" y="1669542"/>
                  <a:pt x="1125537" y="2020887"/>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37" name="Arrow 03"/>
          <p:cNvGrpSpPr/>
          <p:nvPr/>
        </p:nvGrpSpPr>
        <p:grpSpPr>
          <a:xfrm>
            <a:off x="10710900" y="11109385"/>
            <a:ext cx="2106610" cy="450292"/>
            <a:chOff x="10710900" y="11109385"/>
            <a:chExt cx="2106610" cy="450292"/>
          </a:xfrm>
        </p:grpSpPr>
        <p:sp>
          <p:nvSpPr>
            <p:cNvPr id="12" name="Free Form 12"/>
            <p:cNvSpPr/>
            <p:nvPr/>
          </p:nvSpPr>
          <p:spPr>
            <a:xfrm>
              <a:off x="10710900" y="11109385"/>
              <a:ext cx="1697050" cy="311620"/>
            </a:xfrm>
            <a:custGeom>
              <a:avLst/>
              <a:gdLst/>
              <a:ahLst/>
              <a:cxnLst/>
              <a:rect l="0" t="0" r="0" b="0"/>
              <a:pathLst>
                <a:path w="1697050" h="311619">
                  <a:moveTo>
                    <a:pt x="0" y="0"/>
                  </a:moveTo>
                  <a:cubicBezTo>
                    <a:pt x="525475" y="210604"/>
                    <a:pt x="1101890" y="311619"/>
                    <a:pt x="1697050" y="278663"/>
                  </a:cubicBezTo>
                </a:path>
              </a:pathLst>
            </a:custGeom>
            <a:noFill/>
            <a:ln w="50800" cap="rnd" cmpd="sng">
              <a:solidFill>
                <a:schemeClr val="accent3"/>
              </a:solidFill>
              <a:prstDash val="solid"/>
              <a:round/>
            </a:ln>
          </p:spPr>
          <p:txBody>
            <a:bodyPr anchor="ctr">
              <a:spAutoFit/>
            </a:bodyPr>
            <a:lstStyle/>
            <a:p>
              <a:pPr algn="ctr"/>
              <a:endParaRPr lang="en-US"/>
            </a:p>
          </p:txBody>
        </p:sp>
        <p:sp>
          <p:nvSpPr>
            <p:cNvPr id="13" name="Free Form 13"/>
            <p:cNvSpPr/>
            <p:nvPr/>
          </p:nvSpPr>
          <p:spPr>
            <a:xfrm>
              <a:off x="12349909" y="11231547"/>
              <a:ext cx="467601" cy="328130"/>
            </a:xfrm>
            <a:custGeom>
              <a:avLst/>
              <a:gdLst/>
              <a:ahLst/>
              <a:cxnLst/>
              <a:rect l="0" t="0" r="0" b="0"/>
              <a:pathLst>
                <a:path w="467601" h="328129">
                  <a:moveTo>
                    <a:pt x="14211" y="328129"/>
                  </a:moveTo>
                  <a:lnTo>
                    <a:pt x="467601" y="144119"/>
                  </a:lnTo>
                  <a:lnTo>
                    <a:pt x="0"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4" name="Circle 03"/>
          <p:cNvSpPr/>
          <p:nvPr/>
        </p:nvSpPr>
        <p:spPr>
          <a:xfrm>
            <a:off x="8758944" y="9060601"/>
            <a:ext cx="2582660" cy="2582647"/>
          </a:xfrm>
          <a:custGeom>
            <a:avLst/>
            <a:gdLst/>
            <a:ahLst/>
            <a:cxnLst/>
            <a:rect l="0" t="0" r="0" b="0"/>
            <a:pathLst>
              <a:path w="2582659" h="2582646">
                <a:moveTo>
                  <a:pt x="0" y="1291310"/>
                </a:moveTo>
                <a:cubicBezTo>
                  <a:pt x="0" y="578154"/>
                  <a:pt x="578142" y="0"/>
                  <a:pt x="1291323" y="0"/>
                </a:cubicBezTo>
                <a:cubicBezTo>
                  <a:pt x="2004517" y="0"/>
                  <a:pt x="2582659" y="578154"/>
                  <a:pt x="2582659" y="1291310"/>
                </a:cubicBezTo>
                <a:cubicBezTo>
                  <a:pt x="2582659" y="2004491"/>
                  <a:pt x="2004517" y="2582646"/>
                  <a:pt x="1291323" y="2582646"/>
                </a:cubicBezTo>
                <a:cubicBezTo>
                  <a:pt x="578142" y="2582646"/>
                  <a:pt x="0" y="2004491"/>
                  <a:pt x="0" y="1291310"/>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5" name="Color shape 04"/>
          <p:cNvSpPr/>
          <p:nvPr/>
        </p:nvSpPr>
        <p:spPr>
          <a:xfrm>
            <a:off x="12456694" y="8486575"/>
            <a:ext cx="3115577" cy="2693238"/>
          </a:xfrm>
          <a:custGeom>
            <a:avLst/>
            <a:gdLst/>
            <a:ahLst/>
            <a:cxnLst/>
            <a:rect l="0" t="0" r="0" b="0"/>
            <a:pathLst>
              <a:path w="3115576" h="2693238">
                <a:moveTo>
                  <a:pt x="1990039" y="2020887"/>
                </a:moveTo>
                <a:cubicBezTo>
                  <a:pt x="2473604" y="1669554"/>
                  <a:pt x="2850934" y="1226350"/>
                  <a:pt x="3115576" y="732624"/>
                </a:cubicBezTo>
                <a:cubicBezTo>
                  <a:pt x="2547112" y="109435"/>
                  <a:pt x="1588846" y="0"/>
                  <a:pt x="890435" y="507415"/>
                </a:cubicBezTo>
                <a:cubicBezTo>
                  <a:pt x="192036" y="1014844"/>
                  <a:pt x="0" y="1960029"/>
                  <a:pt x="417017" y="2693238"/>
                </a:cubicBezTo>
                <a:cubicBezTo>
                  <a:pt x="968362" y="2594127"/>
                  <a:pt x="1506461" y="2372220"/>
                  <a:pt x="1990039" y="2020887"/>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38" name="Arrow 04"/>
          <p:cNvGrpSpPr/>
          <p:nvPr/>
        </p:nvGrpSpPr>
        <p:grpSpPr>
          <a:xfrm>
            <a:off x="15258194" y="8036378"/>
            <a:ext cx="939118" cy="1921227"/>
            <a:chOff x="15258194" y="8036378"/>
            <a:chExt cx="939118" cy="1921227"/>
          </a:xfrm>
        </p:grpSpPr>
        <p:sp>
          <p:nvSpPr>
            <p:cNvPr id="16" name="Free Form 16"/>
            <p:cNvSpPr/>
            <p:nvPr/>
          </p:nvSpPr>
          <p:spPr>
            <a:xfrm>
              <a:off x="15258194" y="8429718"/>
              <a:ext cx="789444" cy="1527887"/>
            </a:xfrm>
            <a:custGeom>
              <a:avLst/>
              <a:gdLst/>
              <a:ahLst/>
              <a:cxnLst/>
              <a:rect l="0" t="0" r="0" b="0"/>
              <a:pathLst>
                <a:path w="789444" h="1527886">
                  <a:moveTo>
                    <a:pt x="0" y="1527886"/>
                  </a:moveTo>
                  <a:cubicBezTo>
                    <a:pt x="362686" y="1093216"/>
                    <a:pt x="636866" y="576211"/>
                    <a:pt x="789444" y="0"/>
                  </a:cubicBezTo>
                </a:path>
              </a:pathLst>
            </a:custGeom>
            <a:noFill/>
            <a:ln w="50800" cap="rnd" cmpd="sng">
              <a:solidFill>
                <a:schemeClr val="accent4"/>
              </a:solidFill>
              <a:prstDash val="solid"/>
              <a:round/>
            </a:ln>
          </p:spPr>
          <p:txBody>
            <a:bodyPr anchor="ctr">
              <a:spAutoFit/>
            </a:bodyPr>
            <a:lstStyle/>
            <a:p>
              <a:pPr algn="ctr"/>
              <a:endParaRPr lang="en-US"/>
            </a:p>
          </p:txBody>
        </p:sp>
        <p:sp>
          <p:nvSpPr>
            <p:cNvPr id="17" name="Free Form 17"/>
            <p:cNvSpPr/>
            <p:nvPr/>
          </p:nvSpPr>
          <p:spPr>
            <a:xfrm>
              <a:off x="15880853" y="8036378"/>
              <a:ext cx="316459" cy="488061"/>
            </a:xfrm>
            <a:custGeom>
              <a:avLst/>
              <a:gdLst/>
              <a:ahLst/>
              <a:cxnLst/>
              <a:rect l="0" t="0" r="0" b="0"/>
              <a:pathLst>
                <a:path w="316458" h="488060">
                  <a:moveTo>
                    <a:pt x="316458" y="488060"/>
                  </a:moveTo>
                  <a:lnTo>
                    <a:pt x="281571" y="0"/>
                  </a:lnTo>
                  <a:lnTo>
                    <a:pt x="0" y="400189"/>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8" name="Circle 04"/>
          <p:cNvSpPr/>
          <p:nvPr/>
        </p:nvSpPr>
        <p:spPr>
          <a:xfrm>
            <a:off x="13042317" y="9060502"/>
            <a:ext cx="2582659" cy="2582647"/>
          </a:xfrm>
          <a:custGeom>
            <a:avLst/>
            <a:gdLst/>
            <a:ahLst/>
            <a:cxnLst/>
            <a:rect l="0" t="0" r="0" b="0"/>
            <a:pathLst>
              <a:path w="2582659" h="2582646">
                <a:moveTo>
                  <a:pt x="0" y="1291310"/>
                </a:moveTo>
                <a:cubicBezTo>
                  <a:pt x="0" y="578154"/>
                  <a:pt x="578142" y="0"/>
                  <a:pt x="1291336" y="0"/>
                </a:cubicBezTo>
                <a:cubicBezTo>
                  <a:pt x="2004517" y="0"/>
                  <a:pt x="2582659" y="578154"/>
                  <a:pt x="2582659" y="1291310"/>
                </a:cubicBezTo>
                <a:cubicBezTo>
                  <a:pt x="2582659" y="2004491"/>
                  <a:pt x="2004517" y="2582646"/>
                  <a:pt x="1291336" y="2582646"/>
                </a:cubicBezTo>
                <a:cubicBezTo>
                  <a:pt x="578142" y="2582646"/>
                  <a:pt x="0" y="2004491"/>
                  <a:pt x="0" y="1291310"/>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9" name="Color shape 05"/>
          <p:cNvSpPr/>
          <p:nvPr/>
        </p:nvSpPr>
        <p:spPr>
          <a:xfrm>
            <a:off x="13794997" y="4749944"/>
            <a:ext cx="2275421" cy="3342374"/>
          </a:xfrm>
          <a:custGeom>
            <a:avLst/>
            <a:gdLst/>
            <a:ahLst/>
            <a:cxnLst/>
            <a:rect l="0" t="0" r="0" b="0"/>
            <a:pathLst>
              <a:path w="2275420" h="3342373">
                <a:moveTo>
                  <a:pt x="2045957" y="1468551"/>
                </a:moveTo>
                <a:cubicBezTo>
                  <a:pt x="1861248" y="900061"/>
                  <a:pt x="1556321" y="404253"/>
                  <a:pt x="1168552" y="0"/>
                </a:cubicBezTo>
                <a:cubicBezTo>
                  <a:pt x="400215" y="348056"/>
                  <a:pt x="0" y="1225613"/>
                  <a:pt x="266776" y="2046643"/>
                </a:cubicBezTo>
                <a:cubicBezTo>
                  <a:pt x="533539" y="2867647"/>
                  <a:pt x="1373123" y="3342373"/>
                  <a:pt x="2199309" y="3172345"/>
                </a:cubicBezTo>
                <a:cubicBezTo>
                  <a:pt x="2275420" y="2617368"/>
                  <a:pt x="2230666" y="2037016"/>
                  <a:pt x="2045957" y="1468551"/>
                </a:cubicBezTo>
                <a:close/>
              </a:path>
            </a:pathLst>
          </a:custGeom>
          <a:solidFill>
            <a:schemeClr val="accent5"/>
          </a:solidFill>
          <a:ln w="12700" cap="flat" cmpd="sng">
            <a:noFill/>
            <a:prstDash val="solid"/>
            <a:miter lim="800000"/>
          </a:ln>
        </p:spPr>
        <p:txBody>
          <a:bodyPr anchor="ctr">
            <a:spAutoFit/>
          </a:bodyPr>
          <a:lstStyle/>
          <a:p>
            <a:pPr algn="ctr"/>
            <a:endParaRPr lang="en-US"/>
          </a:p>
        </p:txBody>
      </p:sp>
      <p:grpSp>
        <p:nvGrpSpPr>
          <p:cNvPr id="39" name="Arrow 05"/>
          <p:cNvGrpSpPr/>
          <p:nvPr/>
        </p:nvGrpSpPr>
        <p:grpSpPr>
          <a:xfrm>
            <a:off x="14020979" y="3823166"/>
            <a:ext cx="1547782" cy="1453670"/>
            <a:chOff x="14020979" y="3823166"/>
            <a:chExt cx="1547782" cy="1453670"/>
          </a:xfrm>
        </p:grpSpPr>
        <p:sp>
          <p:nvSpPr>
            <p:cNvPr id="20" name="Free Form 20"/>
            <p:cNvSpPr/>
            <p:nvPr/>
          </p:nvSpPr>
          <p:spPr>
            <a:xfrm>
              <a:off x="14359619" y="4053889"/>
              <a:ext cx="1209142" cy="1222947"/>
            </a:xfrm>
            <a:custGeom>
              <a:avLst/>
              <a:gdLst/>
              <a:ahLst/>
              <a:cxnLst/>
              <a:rect l="0" t="0" r="0" b="0"/>
              <a:pathLst>
                <a:path w="1209141" h="1222946">
                  <a:moveTo>
                    <a:pt x="1209141" y="1222946"/>
                  </a:moveTo>
                  <a:cubicBezTo>
                    <a:pt x="907808" y="743699"/>
                    <a:pt x="500862" y="323164"/>
                    <a:pt x="0" y="0"/>
                  </a:cubicBezTo>
                </a:path>
              </a:pathLst>
            </a:custGeom>
            <a:noFill/>
            <a:ln w="50800" cap="rnd" cmpd="sng">
              <a:solidFill>
                <a:schemeClr val="accent5"/>
              </a:solidFill>
              <a:prstDash val="solid"/>
              <a:round/>
            </a:ln>
          </p:spPr>
          <p:txBody>
            <a:bodyPr anchor="ctr">
              <a:spAutoFit/>
            </a:bodyPr>
            <a:lstStyle/>
            <a:p>
              <a:pPr algn="ctr"/>
              <a:endParaRPr lang="en-US"/>
            </a:p>
          </p:txBody>
        </p:sp>
        <p:sp>
          <p:nvSpPr>
            <p:cNvPr id="21" name="Free Form 21"/>
            <p:cNvSpPr/>
            <p:nvPr/>
          </p:nvSpPr>
          <p:spPr>
            <a:xfrm>
              <a:off x="14020979" y="3823166"/>
              <a:ext cx="474980" cy="391452"/>
            </a:xfrm>
            <a:custGeom>
              <a:avLst/>
              <a:gdLst/>
              <a:ahLst/>
              <a:cxnLst/>
              <a:rect l="0" t="0" r="0" b="0"/>
              <a:pathLst>
                <a:path w="474980" h="391452">
                  <a:moveTo>
                    <a:pt x="474980" y="117627"/>
                  </a:moveTo>
                  <a:lnTo>
                    <a:pt x="0" y="0"/>
                  </a:lnTo>
                  <a:lnTo>
                    <a:pt x="293611" y="391452"/>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22" name="Circle 05"/>
          <p:cNvSpPr/>
          <p:nvPr/>
        </p:nvSpPr>
        <p:spPr>
          <a:xfrm>
            <a:off x="14366664" y="4986618"/>
            <a:ext cx="2582659" cy="2582634"/>
          </a:xfrm>
          <a:custGeom>
            <a:avLst/>
            <a:gdLst/>
            <a:ahLst/>
            <a:cxnLst/>
            <a:rect l="0" t="0" r="0" b="0"/>
            <a:pathLst>
              <a:path w="2582659" h="2582633">
                <a:moveTo>
                  <a:pt x="0" y="1291310"/>
                </a:moveTo>
                <a:cubicBezTo>
                  <a:pt x="0" y="578142"/>
                  <a:pt x="578142" y="0"/>
                  <a:pt x="1291336" y="0"/>
                </a:cubicBezTo>
                <a:cubicBezTo>
                  <a:pt x="2004517" y="0"/>
                  <a:pt x="2582659" y="578142"/>
                  <a:pt x="2582659" y="1291310"/>
                </a:cubicBezTo>
                <a:cubicBezTo>
                  <a:pt x="2582659" y="2004479"/>
                  <a:pt x="2004517" y="2582633"/>
                  <a:pt x="1291336" y="2582633"/>
                </a:cubicBezTo>
                <a:cubicBezTo>
                  <a:pt x="578142" y="2582633"/>
                  <a:pt x="0" y="2004479"/>
                  <a:pt x="0" y="1291310"/>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grpSp>
        <p:nvGrpSpPr>
          <p:cNvPr id="40" name="Title"/>
          <p:cNvGrpSpPr/>
          <p:nvPr/>
        </p:nvGrpSpPr>
        <p:grpSpPr>
          <a:xfrm>
            <a:off x="8303461" y="466449"/>
            <a:ext cx="7777081" cy="1016000"/>
            <a:chOff x="9138680" y="656949"/>
            <a:chExt cx="6106644" cy="1016000"/>
          </a:xfrm>
        </p:grpSpPr>
        <p:sp>
          <p:nvSpPr>
            <p:cNvPr id="41" name="Frame"/>
            <p:cNvSpPr/>
            <p:nvPr/>
          </p:nvSpPr>
          <p:spPr>
            <a:xfrm>
              <a:off x="9651478" y="656949"/>
              <a:ext cx="2884166"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42" name="Title">
              <a:extLst>
                <a:ext uri="{FF2B5EF4-FFF2-40B4-BE49-F238E27FC236}">
                  <a16:creationId xmlns:a16="http://schemas.microsoft.com/office/drawing/2014/main" id="{BC3C520E-2136-184D-851C-BA07DF1FD009}"/>
                </a:ext>
              </a:extLst>
            </p:cNvPr>
            <p:cNvSpPr txBox="1"/>
            <p:nvPr/>
          </p:nvSpPr>
          <p:spPr>
            <a:xfrm>
              <a:off x="9138680" y="656949"/>
              <a:ext cx="610664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30" name="Text 01">
            <a:extLst>
              <a:ext uri="{FF2B5EF4-FFF2-40B4-BE49-F238E27FC236}">
                <a16:creationId xmlns:a16="http://schemas.microsoft.com/office/drawing/2014/main" id="{5E5788B8-6ABF-714D-B9BA-51486411F1DF}"/>
              </a:ext>
            </a:extLst>
          </p:cNvPr>
          <p:cNvGrpSpPr/>
          <p:nvPr/>
        </p:nvGrpSpPr>
        <p:grpSpPr>
          <a:xfrm>
            <a:off x="7242110" y="2107356"/>
            <a:ext cx="3201835" cy="1653373"/>
            <a:chOff x="5843435" y="1727125"/>
            <a:chExt cx="1441430" cy="223275"/>
          </a:xfrm>
        </p:grpSpPr>
        <p:sp>
          <p:nvSpPr>
            <p:cNvPr id="31" name="TextBox 3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2" name="TextBox 3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3" name="TextBox 3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4" name="Text 02">
            <a:extLst>
              <a:ext uri="{FF2B5EF4-FFF2-40B4-BE49-F238E27FC236}">
                <a16:creationId xmlns:a16="http://schemas.microsoft.com/office/drawing/2014/main" id="{5E5788B8-6ABF-714D-B9BA-51486411F1DF}"/>
              </a:ext>
            </a:extLst>
          </p:cNvPr>
          <p:cNvGrpSpPr/>
          <p:nvPr/>
        </p:nvGrpSpPr>
        <p:grpSpPr>
          <a:xfrm>
            <a:off x="4666265" y="7197527"/>
            <a:ext cx="3201835" cy="1653373"/>
            <a:chOff x="5843435" y="1727125"/>
            <a:chExt cx="1441430" cy="223275"/>
          </a:xfrm>
        </p:grpSpPr>
        <p:sp>
          <p:nvSpPr>
            <p:cNvPr id="43" name="TextBox 4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4" name="TextBox 4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45" name="TextBox 4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6" name="Text 03">
            <a:extLst>
              <a:ext uri="{FF2B5EF4-FFF2-40B4-BE49-F238E27FC236}">
                <a16:creationId xmlns:a16="http://schemas.microsoft.com/office/drawing/2014/main" id="{5E5788B8-6ABF-714D-B9BA-51486411F1DF}"/>
              </a:ext>
            </a:extLst>
          </p:cNvPr>
          <p:cNvGrpSpPr/>
          <p:nvPr/>
        </p:nvGrpSpPr>
        <p:grpSpPr>
          <a:xfrm>
            <a:off x="6069593" y="11265195"/>
            <a:ext cx="3201835" cy="1653373"/>
            <a:chOff x="5843435" y="1727125"/>
            <a:chExt cx="1441430" cy="223275"/>
          </a:xfrm>
        </p:grpSpPr>
        <p:sp>
          <p:nvSpPr>
            <p:cNvPr id="47" name="TextBox 4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8" name="TextBox 4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9" name="TextBox 4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0" name="Text 04">
            <a:extLst>
              <a:ext uri="{FF2B5EF4-FFF2-40B4-BE49-F238E27FC236}">
                <a16:creationId xmlns:a16="http://schemas.microsoft.com/office/drawing/2014/main" id="{5E5788B8-6ABF-714D-B9BA-51486411F1DF}"/>
              </a:ext>
            </a:extLst>
          </p:cNvPr>
          <p:cNvGrpSpPr/>
          <p:nvPr/>
        </p:nvGrpSpPr>
        <p:grpSpPr>
          <a:xfrm>
            <a:off x="16080542" y="8736778"/>
            <a:ext cx="3201835" cy="1653373"/>
            <a:chOff x="5843435" y="1727125"/>
            <a:chExt cx="1441430" cy="223275"/>
          </a:xfrm>
        </p:grpSpPr>
        <p:sp>
          <p:nvSpPr>
            <p:cNvPr id="51" name="TextBox 5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2" name="TextBox 5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53" name="TextBox 5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4" name="Text 05">
            <a:extLst>
              <a:ext uri="{FF2B5EF4-FFF2-40B4-BE49-F238E27FC236}">
                <a16:creationId xmlns:a16="http://schemas.microsoft.com/office/drawing/2014/main" id="{5E5788B8-6ABF-714D-B9BA-51486411F1DF}"/>
              </a:ext>
            </a:extLst>
          </p:cNvPr>
          <p:cNvGrpSpPr/>
          <p:nvPr/>
        </p:nvGrpSpPr>
        <p:grpSpPr>
          <a:xfrm>
            <a:off x="15224976" y="2811695"/>
            <a:ext cx="3201835" cy="1653373"/>
            <a:chOff x="5843435" y="1727125"/>
            <a:chExt cx="1441430" cy="223275"/>
          </a:xfrm>
        </p:grpSpPr>
        <p:sp>
          <p:nvSpPr>
            <p:cNvPr id="55" name="TextBox 5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6" name="TextBox 5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57" name="TextBox 5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58"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596395" y="3195509"/>
            <a:ext cx="1191206" cy="1191206"/>
          </a:xfrm>
          <a:prstGeom prst="rect">
            <a:avLst/>
          </a:prstGeom>
          <a:effectLst/>
        </p:spPr>
      </p:pic>
      <p:pic>
        <p:nvPicPr>
          <p:cNvPr id="59" name="Icon 0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130250" y="5682332"/>
            <a:ext cx="1191206" cy="1191206"/>
          </a:xfrm>
          <a:prstGeom prst="rect">
            <a:avLst/>
          </a:prstGeom>
          <a:effectLst/>
        </p:spPr>
      </p:pic>
      <p:pic>
        <p:nvPicPr>
          <p:cNvPr id="60" name="Icon 0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454671" y="9756222"/>
            <a:ext cx="1191206" cy="1191206"/>
          </a:xfrm>
          <a:prstGeom prst="rect">
            <a:avLst/>
          </a:prstGeom>
          <a:effectLst/>
        </p:spPr>
      </p:pic>
      <p:pic>
        <p:nvPicPr>
          <p:cNvPr id="61" name="Icon 04">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3738043" y="9756222"/>
            <a:ext cx="1191206" cy="1191206"/>
          </a:xfrm>
          <a:prstGeom prst="rect">
            <a:avLst/>
          </a:prstGeom>
          <a:effectLst/>
        </p:spPr>
      </p:pic>
      <p:pic>
        <p:nvPicPr>
          <p:cNvPr id="62" name="Icon 05">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062390" y="5682332"/>
            <a:ext cx="1191206" cy="1191206"/>
          </a:xfrm>
          <a:prstGeom prst="rect">
            <a:avLst/>
          </a:prstGeom>
          <a:effectLst/>
        </p:spPr>
      </p:pic>
      <p:grpSp>
        <p:nvGrpSpPr>
          <p:cNvPr id="64" name="Emblem"/>
          <p:cNvGrpSpPr/>
          <p:nvPr/>
        </p:nvGrpSpPr>
        <p:grpSpPr>
          <a:xfrm>
            <a:off x="10352012" y="6683232"/>
            <a:ext cx="3596260" cy="1267438"/>
            <a:chOff x="10352012" y="6289062"/>
            <a:chExt cx="3596260" cy="1267438"/>
          </a:xfrm>
        </p:grpSpPr>
        <p:sp>
          <p:nvSpPr>
            <p:cNvPr id="65"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0" name="Text">
              <a:extLst>
                <a:ext uri="{FF2B5EF4-FFF2-40B4-BE49-F238E27FC236}">
                  <a16:creationId xmlns:a16="http://schemas.microsoft.com/office/drawing/2014/main" id="{C5CA9359-27FE-1540-8643-6AE5E9262233}"/>
                </a:ext>
              </a:extLst>
            </p:cNvPr>
            <p:cNvSpPr txBox="1"/>
            <p:nvPr/>
          </p:nvSpPr>
          <p:spPr>
            <a:xfrm>
              <a:off x="10352012" y="6289062"/>
              <a:ext cx="3596260" cy="800219"/>
            </a:xfrm>
            <a:prstGeom prst="rect">
              <a:avLst/>
            </a:prstGeom>
            <a:noFill/>
            <a:ln>
              <a:noFill/>
            </a:ln>
          </p:spPr>
          <p:txBody>
            <a:bodyPr wrap="square" rtlCol="0">
              <a:spAutoFit/>
            </a:bodyPr>
            <a:lstStyle/>
            <a:p>
              <a:pPr algn="ctr"/>
              <a:r>
                <a:rPr lang="en" sz="4600" b="1">
                  <a:latin typeface="+mj-lt"/>
                  <a:ea typeface="Roboto Condensed" panose="02000000000000000000" pitchFamily="2" charset="0"/>
                </a:rPr>
                <a:t>ELEMENTS</a:t>
              </a:r>
              <a:endParaRPr lang="ru-RU" sz="4600" b="1" dirty="0">
                <a:latin typeface="+mj-lt"/>
                <a:ea typeface="Roboto Condensed" panose="02000000000000000000" pitchFamily="2" charset="0"/>
              </a:endParaRPr>
            </a:p>
          </p:txBody>
        </p:sp>
        <p:sp>
          <p:nvSpPr>
            <p:cNvPr id="71" name="Text">
              <a:extLst>
                <a:ext uri="{FF2B5EF4-FFF2-40B4-BE49-F238E27FC236}">
                  <a16:creationId xmlns:a16="http://schemas.microsoft.com/office/drawing/2014/main" id="{C5CA9359-27FE-1540-8643-6AE5E9262233}"/>
                </a:ext>
              </a:extLst>
            </p:cNvPr>
            <p:cNvSpPr txBox="1"/>
            <p:nvPr/>
          </p:nvSpPr>
          <p:spPr>
            <a:xfrm>
              <a:off x="10549807" y="6831493"/>
              <a:ext cx="3201835" cy="553998"/>
            </a:xfrm>
            <a:prstGeom prst="rect">
              <a:avLst/>
            </a:prstGeom>
            <a:noFill/>
            <a:ln>
              <a:noFill/>
            </a:ln>
          </p:spPr>
          <p:txBody>
            <a:bodyPr wrap="square" rtlCol="0">
              <a:spAutoFit/>
            </a:bodyPr>
            <a:lstStyle/>
            <a:p>
              <a:pPr algn="ctr"/>
              <a:r>
                <a:rPr lang="en" sz="3000">
                  <a:latin typeface="+mj-lt"/>
                  <a:ea typeface="Roboto Condensed" panose="02000000000000000000" pitchFamily="2" charset="0"/>
                </a:rPr>
                <a:t>INFOGRAPHIC</a:t>
              </a:r>
              <a:endParaRPr lang="ru-RU" sz="3000" dirty="0">
                <a:latin typeface="+mj-lt"/>
                <a:ea typeface="Roboto Condensed" panose="02000000000000000000" pitchFamily="2" charset="0"/>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lor shape 01"/>
          <p:cNvSpPr/>
          <p:nvPr/>
        </p:nvSpPr>
        <p:spPr>
          <a:xfrm>
            <a:off x="10610007" y="3280778"/>
            <a:ext cx="3163990" cy="1727378"/>
          </a:xfrm>
          <a:custGeom>
            <a:avLst/>
            <a:gdLst/>
            <a:ahLst/>
            <a:cxnLst/>
            <a:rect l="0" t="0" r="0" b="0"/>
            <a:pathLst>
              <a:path w="3163989" h="1727377">
                <a:moveTo>
                  <a:pt x="1581988" y="0"/>
                </a:moveTo>
                <a:cubicBezTo>
                  <a:pt x="1021461" y="0"/>
                  <a:pt x="487172" y="112052"/>
                  <a:pt x="0" y="314642"/>
                </a:cubicBezTo>
                <a:cubicBezTo>
                  <a:pt x="89141" y="1109472"/>
                  <a:pt x="763358" y="1727377"/>
                  <a:pt x="1582000" y="1727377"/>
                </a:cubicBezTo>
                <a:cubicBezTo>
                  <a:pt x="2400642" y="1727377"/>
                  <a:pt x="3074860" y="1109472"/>
                  <a:pt x="3163989" y="314642"/>
                </a:cubicBezTo>
                <a:cubicBezTo>
                  <a:pt x="2676817" y="112052"/>
                  <a:pt x="2142515" y="0"/>
                  <a:pt x="1581988"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45" name="Arrow 01"/>
          <p:cNvGrpSpPr/>
          <p:nvPr/>
        </p:nvGrpSpPr>
        <p:grpSpPr>
          <a:xfrm>
            <a:off x="9583652" y="3146684"/>
            <a:ext cx="1968060" cy="797124"/>
            <a:chOff x="9583652" y="3146684"/>
            <a:chExt cx="1968060" cy="797124"/>
          </a:xfrm>
        </p:grpSpPr>
        <p:sp>
          <p:nvSpPr>
            <p:cNvPr id="4" name="Free Form 4"/>
            <p:cNvSpPr/>
            <p:nvPr/>
          </p:nvSpPr>
          <p:spPr>
            <a:xfrm>
              <a:off x="9934901" y="3146684"/>
              <a:ext cx="1616811" cy="586168"/>
            </a:xfrm>
            <a:custGeom>
              <a:avLst/>
              <a:gdLst/>
              <a:ahLst/>
              <a:cxnLst/>
              <a:rect l="0" t="0" r="0" b="0"/>
              <a:pathLst>
                <a:path w="1616811" h="586168">
                  <a:moveTo>
                    <a:pt x="1616811" y="0"/>
                  </a:moveTo>
                  <a:cubicBezTo>
                    <a:pt x="1055433" y="73037"/>
                    <a:pt x="503174" y="266573"/>
                    <a:pt x="0" y="586168"/>
                  </a:cubicBezTo>
                </a:path>
              </a:pathLst>
            </a:custGeom>
            <a:noFill/>
            <a:ln w="50800" cap="rnd" cmpd="sng">
              <a:solidFill>
                <a:schemeClr val="accent1"/>
              </a:solidFill>
              <a:prstDash val="solid"/>
              <a:round/>
            </a:ln>
          </p:spPr>
          <p:txBody>
            <a:bodyPr anchor="ctr">
              <a:spAutoFit/>
            </a:bodyPr>
            <a:lstStyle/>
            <a:p>
              <a:pPr algn="ctr"/>
              <a:endParaRPr lang="en-US"/>
            </a:p>
          </p:txBody>
        </p:sp>
        <p:sp>
          <p:nvSpPr>
            <p:cNvPr id="5" name="Free Form 5"/>
            <p:cNvSpPr/>
            <p:nvPr/>
          </p:nvSpPr>
          <p:spPr>
            <a:xfrm>
              <a:off x="9583652" y="3561703"/>
              <a:ext cx="478384" cy="382105"/>
            </a:xfrm>
            <a:custGeom>
              <a:avLst/>
              <a:gdLst/>
              <a:ahLst/>
              <a:cxnLst/>
              <a:rect l="0" t="0" r="0" b="0"/>
              <a:pathLst>
                <a:path w="478383" h="382104">
                  <a:moveTo>
                    <a:pt x="305625" y="0"/>
                  </a:moveTo>
                  <a:lnTo>
                    <a:pt x="0" y="382104"/>
                  </a:lnTo>
                  <a:lnTo>
                    <a:pt x="478383" y="279336"/>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Circle 01"/>
          <p:cNvSpPr/>
          <p:nvPr/>
        </p:nvSpPr>
        <p:spPr>
          <a:xfrm>
            <a:off x="11012260" y="2236297"/>
            <a:ext cx="2359482" cy="2359469"/>
          </a:xfrm>
          <a:custGeom>
            <a:avLst/>
            <a:gdLst/>
            <a:ahLst/>
            <a:cxnLst/>
            <a:rect l="0" t="0" r="0" b="0"/>
            <a:pathLst>
              <a:path w="2359482" h="2359469">
                <a:moveTo>
                  <a:pt x="0" y="1179728"/>
                </a:moveTo>
                <a:cubicBezTo>
                  <a:pt x="0" y="528180"/>
                  <a:pt x="528193" y="0"/>
                  <a:pt x="1179741" y="0"/>
                </a:cubicBezTo>
                <a:cubicBezTo>
                  <a:pt x="1831289" y="0"/>
                  <a:pt x="2359482" y="528180"/>
                  <a:pt x="2359482" y="1179728"/>
                </a:cubicBezTo>
                <a:cubicBezTo>
                  <a:pt x="2359482" y="1831276"/>
                  <a:pt x="1831289" y="2359469"/>
                  <a:pt x="1179741" y="2359469"/>
                </a:cubicBezTo>
                <a:cubicBezTo>
                  <a:pt x="528193" y="2359469"/>
                  <a:pt x="0" y="1831276"/>
                  <a:pt x="0" y="1179728"/>
                </a:cubicBezTo>
                <a:close/>
              </a:path>
            </a:pathLst>
          </a:custGeom>
          <a:solidFill>
            <a:srgbClr val="F1F1F1">
              <a:alpha val="100000"/>
            </a:srgbClr>
          </a:solidFill>
          <a:ln w="12700" cap="flat" cmpd="sng">
            <a:noFill/>
            <a:prstDash val="solid"/>
            <a:miter lim="800000"/>
          </a:ln>
          <a:effectLst>
            <a:outerShdw blurRad="254000" dist="203200" dir="2700000" sx="98000" sy="98000" algn="tl" rotWithShape="0">
              <a:prstClr val="black">
                <a:alpha val="40000"/>
              </a:prstClr>
            </a:outerShdw>
          </a:effectLst>
        </p:spPr>
        <p:txBody>
          <a:bodyPr anchor="ctr">
            <a:spAutoFit/>
          </a:bodyPr>
          <a:lstStyle/>
          <a:p>
            <a:pPr algn="ctr"/>
            <a:endParaRPr lang="en-US"/>
          </a:p>
        </p:txBody>
      </p:sp>
      <p:sp>
        <p:nvSpPr>
          <p:cNvPr id="7" name="Color shape 02"/>
          <p:cNvSpPr/>
          <p:nvPr/>
        </p:nvSpPr>
        <p:spPr>
          <a:xfrm>
            <a:off x="8102126" y="4129448"/>
            <a:ext cx="2423769" cy="3060306"/>
          </a:xfrm>
          <a:custGeom>
            <a:avLst/>
            <a:gdLst/>
            <a:ahLst/>
            <a:cxnLst/>
            <a:rect l="0" t="0" r="0" b="0"/>
            <a:pathLst>
              <a:path w="2423769" h="3060306">
                <a:moveTo>
                  <a:pt x="518502" y="1212723"/>
                </a:moveTo>
                <a:cubicBezTo>
                  <a:pt x="238251" y="1698155"/>
                  <a:pt x="68135" y="2216886"/>
                  <a:pt x="0" y="2740101"/>
                </a:cubicBezTo>
                <a:cubicBezTo>
                  <a:pt x="732917" y="3060306"/>
                  <a:pt x="1605140" y="2785364"/>
                  <a:pt x="2014448" y="2076411"/>
                </a:cubicBezTo>
                <a:cubicBezTo>
                  <a:pt x="2423769" y="1367447"/>
                  <a:pt x="2225776" y="474599"/>
                  <a:pt x="1582000" y="0"/>
                </a:cubicBezTo>
                <a:cubicBezTo>
                  <a:pt x="1162964" y="320598"/>
                  <a:pt x="798766" y="727290"/>
                  <a:pt x="518502" y="1212723"/>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44" name="Arrow 02"/>
          <p:cNvGrpSpPr/>
          <p:nvPr/>
        </p:nvGrpSpPr>
        <p:grpSpPr>
          <a:xfrm>
            <a:off x="7712567" y="5829632"/>
            <a:ext cx="471785" cy="2102958"/>
            <a:chOff x="7712567" y="5829632"/>
            <a:chExt cx="471785" cy="2102958"/>
          </a:xfrm>
        </p:grpSpPr>
        <p:sp>
          <p:nvSpPr>
            <p:cNvPr id="8" name="Free Form 8"/>
            <p:cNvSpPr/>
            <p:nvPr/>
          </p:nvSpPr>
          <p:spPr>
            <a:xfrm>
              <a:off x="7858406" y="5829632"/>
              <a:ext cx="325946" cy="1693279"/>
            </a:xfrm>
            <a:custGeom>
              <a:avLst/>
              <a:gdLst/>
              <a:ahLst/>
              <a:cxnLst/>
              <a:rect l="0" t="0" r="0" b="0"/>
              <a:pathLst>
                <a:path w="325945" h="1693278">
                  <a:moveTo>
                    <a:pt x="325945" y="0"/>
                  </a:moveTo>
                  <a:cubicBezTo>
                    <a:pt x="108521" y="522681"/>
                    <a:pt x="0" y="1097737"/>
                    <a:pt x="25184" y="1693278"/>
                  </a:cubicBezTo>
                </a:path>
              </a:pathLst>
            </a:custGeom>
            <a:noFill/>
            <a:ln w="50800" cap="rnd" cmpd="sng">
              <a:solidFill>
                <a:schemeClr val="accent2"/>
              </a:solidFill>
              <a:prstDash val="solid"/>
              <a:round/>
            </a:ln>
          </p:spPr>
          <p:txBody>
            <a:bodyPr anchor="ctr">
              <a:spAutoFit/>
            </a:bodyPr>
            <a:lstStyle/>
            <a:p>
              <a:pPr algn="ctr"/>
              <a:endParaRPr lang="en-US"/>
            </a:p>
          </p:txBody>
        </p:sp>
        <p:sp>
          <p:nvSpPr>
            <p:cNvPr id="9" name="Free Form 9"/>
            <p:cNvSpPr/>
            <p:nvPr/>
          </p:nvSpPr>
          <p:spPr>
            <a:xfrm>
              <a:off x="7712567" y="7466906"/>
              <a:ext cx="328283" cy="465684"/>
            </a:xfrm>
            <a:custGeom>
              <a:avLst/>
              <a:gdLst/>
              <a:ahLst/>
              <a:cxnLst/>
              <a:rect l="0" t="0" r="0" b="0"/>
              <a:pathLst>
                <a:path w="328282" h="465683">
                  <a:moveTo>
                    <a:pt x="0" y="9944"/>
                  </a:moveTo>
                  <a:lnTo>
                    <a:pt x="178079" y="465683"/>
                  </a:lnTo>
                  <a:lnTo>
                    <a:pt x="328282"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0" name="Circle 02"/>
          <p:cNvSpPr/>
          <p:nvPr/>
        </p:nvSpPr>
        <p:spPr>
          <a:xfrm>
            <a:off x="7558034" y="4230072"/>
            <a:ext cx="2359482" cy="2359470"/>
          </a:xfrm>
          <a:custGeom>
            <a:avLst/>
            <a:gdLst/>
            <a:ahLst/>
            <a:cxnLst/>
            <a:rect l="0" t="0" r="0" b="0"/>
            <a:pathLst>
              <a:path w="2359482" h="2359469">
                <a:moveTo>
                  <a:pt x="0" y="1179728"/>
                </a:moveTo>
                <a:cubicBezTo>
                  <a:pt x="0" y="528180"/>
                  <a:pt x="528193" y="0"/>
                  <a:pt x="1179741" y="0"/>
                </a:cubicBezTo>
                <a:cubicBezTo>
                  <a:pt x="1831289" y="0"/>
                  <a:pt x="2359482" y="528180"/>
                  <a:pt x="2359482" y="1179728"/>
                </a:cubicBezTo>
                <a:cubicBezTo>
                  <a:pt x="2359482" y="1831276"/>
                  <a:pt x="1831289" y="2359469"/>
                  <a:pt x="1179741" y="2359469"/>
                </a:cubicBezTo>
                <a:cubicBezTo>
                  <a:pt x="528193" y="2359469"/>
                  <a:pt x="0" y="1831276"/>
                  <a:pt x="0" y="1179728"/>
                </a:cubicBezTo>
                <a:close/>
              </a:path>
            </a:pathLst>
          </a:custGeom>
          <a:solidFill>
            <a:srgbClr val="F1F1F1">
              <a:alpha val="100000"/>
            </a:srgbClr>
          </a:solidFill>
          <a:ln w="12700" cap="flat" cmpd="sng">
            <a:noFill/>
            <a:prstDash val="solid"/>
            <a:miter lim="800000"/>
          </a:ln>
          <a:effectLst>
            <a:outerShdw blurRad="254000" dist="203200" dir="2700000" sx="98000" sy="98000" algn="tl" rotWithShape="0">
              <a:prstClr val="black">
                <a:alpha val="40000"/>
              </a:prstClr>
            </a:outerShdw>
          </a:effectLst>
        </p:spPr>
        <p:txBody>
          <a:bodyPr anchor="ctr">
            <a:spAutoFit/>
          </a:bodyPr>
          <a:lstStyle/>
          <a:p>
            <a:pPr algn="ctr"/>
            <a:endParaRPr lang="en-US"/>
          </a:p>
        </p:txBody>
      </p:sp>
      <p:sp>
        <p:nvSpPr>
          <p:cNvPr id="11" name="Color shape 03"/>
          <p:cNvSpPr/>
          <p:nvPr/>
        </p:nvSpPr>
        <p:spPr>
          <a:xfrm>
            <a:off x="8102138" y="7618416"/>
            <a:ext cx="2423770" cy="3060332"/>
          </a:xfrm>
          <a:custGeom>
            <a:avLst/>
            <a:gdLst/>
            <a:ahLst/>
            <a:cxnLst/>
            <a:rect l="0" t="0" r="0" b="0"/>
            <a:pathLst>
              <a:path w="2423769" h="3060331">
                <a:moveTo>
                  <a:pt x="518490" y="1847595"/>
                </a:moveTo>
                <a:cubicBezTo>
                  <a:pt x="798753" y="2333028"/>
                  <a:pt x="1162951" y="2739707"/>
                  <a:pt x="1581975" y="3060331"/>
                </a:cubicBezTo>
                <a:cubicBezTo>
                  <a:pt x="2225763" y="2585707"/>
                  <a:pt x="2423769" y="1692871"/>
                  <a:pt x="2014448" y="983907"/>
                </a:cubicBezTo>
                <a:cubicBezTo>
                  <a:pt x="1605127" y="274942"/>
                  <a:pt x="732891" y="0"/>
                  <a:pt x="0" y="320217"/>
                </a:cubicBezTo>
                <a:cubicBezTo>
                  <a:pt x="68135" y="843432"/>
                  <a:pt x="238239" y="1362163"/>
                  <a:pt x="518490" y="1847595"/>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49" name="Arrow 03"/>
          <p:cNvGrpSpPr/>
          <p:nvPr/>
        </p:nvGrpSpPr>
        <p:grpSpPr>
          <a:xfrm>
            <a:off x="8824648" y="10087580"/>
            <a:ext cx="1674381" cy="1305833"/>
            <a:chOff x="8824648" y="10087580"/>
            <a:chExt cx="1674381" cy="1305833"/>
          </a:xfrm>
        </p:grpSpPr>
        <p:sp>
          <p:nvSpPr>
            <p:cNvPr id="12" name="Free Form 12"/>
            <p:cNvSpPr/>
            <p:nvPr/>
          </p:nvSpPr>
          <p:spPr>
            <a:xfrm>
              <a:off x="8824648" y="10087580"/>
              <a:ext cx="1316050" cy="1107097"/>
            </a:xfrm>
            <a:custGeom>
              <a:avLst/>
              <a:gdLst/>
              <a:ahLst/>
              <a:cxnLst/>
              <a:rect l="0" t="0" r="0" b="0"/>
              <a:pathLst>
                <a:path w="1316050" h="1107097">
                  <a:moveTo>
                    <a:pt x="0" y="0"/>
                  </a:moveTo>
                  <a:cubicBezTo>
                    <a:pt x="343941" y="449630"/>
                    <a:pt x="787679" y="831138"/>
                    <a:pt x="1316050" y="1107097"/>
                  </a:cubicBezTo>
                </a:path>
              </a:pathLst>
            </a:custGeom>
            <a:noFill/>
            <a:ln w="50800" cap="rnd" cmpd="sng">
              <a:solidFill>
                <a:schemeClr val="accent3"/>
              </a:solidFill>
              <a:prstDash val="solid"/>
              <a:round/>
            </a:ln>
          </p:spPr>
          <p:txBody>
            <a:bodyPr anchor="ctr">
              <a:spAutoFit/>
            </a:bodyPr>
            <a:lstStyle/>
            <a:p>
              <a:pPr algn="ctr"/>
              <a:endParaRPr lang="en-US"/>
            </a:p>
          </p:txBody>
        </p:sp>
        <p:sp>
          <p:nvSpPr>
            <p:cNvPr id="13" name="Free Form 13"/>
            <p:cNvSpPr/>
            <p:nvPr/>
          </p:nvSpPr>
          <p:spPr>
            <a:xfrm>
              <a:off x="10015286" y="11030498"/>
              <a:ext cx="483743" cy="362915"/>
            </a:xfrm>
            <a:custGeom>
              <a:avLst/>
              <a:gdLst/>
              <a:ahLst/>
              <a:cxnLst/>
              <a:rect l="0" t="0" r="0" b="0"/>
              <a:pathLst>
                <a:path w="483743" h="362915">
                  <a:moveTo>
                    <a:pt x="0" y="289267"/>
                  </a:moveTo>
                  <a:lnTo>
                    <a:pt x="483743" y="362915"/>
                  </a:lnTo>
                  <a:lnTo>
                    <a:pt x="155524"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4" name="Circle 03"/>
          <p:cNvSpPr/>
          <p:nvPr/>
        </p:nvSpPr>
        <p:spPr>
          <a:xfrm>
            <a:off x="7558034" y="8218666"/>
            <a:ext cx="2359482" cy="2359470"/>
          </a:xfrm>
          <a:custGeom>
            <a:avLst/>
            <a:gdLst/>
            <a:ahLst/>
            <a:cxnLst/>
            <a:rect l="0" t="0" r="0" b="0"/>
            <a:pathLst>
              <a:path w="2359482" h="2359469">
                <a:moveTo>
                  <a:pt x="0" y="1179728"/>
                </a:moveTo>
                <a:cubicBezTo>
                  <a:pt x="0" y="528180"/>
                  <a:pt x="528193" y="0"/>
                  <a:pt x="1179741" y="0"/>
                </a:cubicBezTo>
                <a:cubicBezTo>
                  <a:pt x="1831289" y="0"/>
                  <a:pt x="2359482" y="528180"/>
                  <a:pt x="2359482" y="1179728"/>
                </a:cubicBezTo>
                <a:cubicBezTo>
                  <a:pt x="2359482" y="1831276"/>
                  <a:pt x="1831289" y="2359469"/>
                  <a:pt x="1179741" y="2359469"/>
                </a:cubicBezTo>
                <a:cubicBezTo>
                  <a:pt x="528193" y="2359469"/>
                  <a:pt x="0" y="1831276"/>
                  <a:pt x="0" y="1179728"/>
                </a:cubicBezTo>
                <a:close/>
              </a:path>
            </a:pathLst>
          </a:custGeom>
          <a:solidFill>
            <a:srgbClr val="F1F1F1">
              <a:alpha val="100000"/>
            </a:srgbClr>
          </a:solidFill>
          <a:ln w="12700" cap="flat" cmpd="sng">
            <a:noFill/>
            <a:prstDash val="solid"/>
            <a:miter lim="800000"/>
          </a:ln>
          <a:effectLst>
            <a:outerShdw blurRad="254000" dist="203200" dir="2700000" sx="98000" sy="98000" algn="tl" rotWithShape="0">
              <a:prstClr val="black">
                <a:alpha val="40000"/>
              </a:prstClr>
            </a:outerShdw>
          </a:effectLst>
        </p:spPr>
        <p:txBody>
          <a:bodyPr anchor="ctr">
            <a:spAutoFit/>
          </a:bodyPr>
          <a:lstStyle/>
          <a:p>
            <a:pPr algn="ctr"/>
            <a:endParaRPr lang="en-US"/>
          </a:p>
        </p:txBody>
      </p:sp>
      <p:sp>
        <p:nvSpPr>
          <p:cNvPr id="15" name="Color shape 04"/>
          <p:cNvSpPr/>
          <p:nvPr/>
        </p:nvSpPr>
        <p:spPr>
          <a:xfrm>
            <a:off x="10609995" y="9799904"/>
            <a:ext cx="3164002" cy="1727378"/>
          </a:xfrm>
          <a:custGeom>
            <a:avLst/>
            <a:gdLst/>
            <a:ahLst/>
            <a:cxnLst/>
            <a:rect l="0" t="0" r="0" b="0"/>
            <a:pathLst>
              <a:path w="3164001" h="1727377">
                <a:moveTo>
                  <a:pt x="1582013" y="1727377"/>
                </a:moveTo>
                <a:cubicBezTo>
                  <a:pt x="2142528" y="1727377"/>
                  <a:pt x="2676829" y="1615325"/>
                  <a:pt x="3164001" y="1412748"/>
                </a:cubicBezTo>
                <a:cubicBezTo>
                  <a:pt x="3074860" y="617905"/>
                  <a:pt x="2400642" y="0"/>
                  <a:pt x="1582013" y="0"/>
                </a:cubicBezTo>
                <a:cubicBezTo>
                  <a:pt x="763358" y="0"/>
                  <a:pt x="89128" y="617905"/>
                  <a:pt x="0" y="1412735"/>
                </a:cubicBezTo>
                <a:cubicBezTo>
                  <a:pt x="487197" y="1615325"/>
                  <a:pt x="1021460" y="1727377"/>
                  <a:pt x="1582013" y="1727377"/>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48" name="Arrow 04"/>
          <p:cNvGrpSpPr/>
          <p:nvPr/>
        </p:nvGrpSpPr>
        <p:grpSpPr>
          <a:xfrm>
            <a:off x="12832279" y="10864251"/>
            <a:ext cx="1968073" cy="797137"/>
            <a:chOff x="12832279" y="10864251"/>
            <a:chExt cx="1968073" cy="797137"/>
          </a:xfrm>
        </p:grpSpPr>
        <p:sp>
          <p:nvSpPr>
            <p:cNvPr id="16" name="Free Form 16"/>
            <p:cNvSpPr/>
            <p:nvPr/>
          </p:nvSpPr>
          <p:spPr>
            <a:xfrm>
              <a:off x="12832279" y="11075207"/>
              <a:ext cx="1616824" cy="586181"/>
            </a:xfrm>
            <a:custGeom>
              <a:avLst/>
              <a:gdLst/>
              <a:ahLst/>
              <a:cxnLst/>
              <a:rect l="0" t="0" r="0" b="0"/>
              <a:pathLst>
                <a:path w="1616824" h="586181">
                  <a:moveTo>
                    <a:pt x="0" y="586181"/>
                  </a:moveTo>
                  <a:cubicBezTo>
                    <a:pt x="561390" y="513130"/>
                    <a:pt x="1113663" y="319595"/>
                    <a:pt x="1616824" y="0"/>
                  </a:cubicBezTo>
                </a:path>
              </a:pathLst>
            </a:custGeom>
            <a:noFill/>
            <a:ln w="50800" cap="rnd" cmpd="sng">
              <a:solidFill>
                <a:schemeClr val="accent4"/>
              </a:solidFill>
              <a:prstDash val="solid"/>
              <a:round/>
            </a:ln>
          </p:spPr>
          <p:txBody>
            <a:bodyPr anchor="ctr">
              <a:spAutoFit/>
            </a:bodyPr>
            <a:lstStyle/>
            <a:p>
              <a:pPr algn="ctr"/>
              <a:endParaRPr lang="en-US"/>
            </a:p>
          </p:txBody>
        </p:sp>
        <p:sp>
          <p:nvSpPr>
            <p:cNvPr id="17" name="Free Form 17"/>
            <p:cNvSpPr/>
            <p:nvPr/>
          </p:nvSpPr>
          <p:spPr>
            <a:xfrm>
              <a:off x="14321969" y="10864251"/>
              <a:ext cx="478383" cy="382105"/>
            </a:xfrm>
            <a:custGeom>
              <a:avLst/>
              <a:gdLst/>
              <a:ahLst/>
              <a:cxnLst/>
              <a:rect l="0" t="0" r="0" b="0"/>
              <a:pathLst>
                <a:path w="478383" h="382104">
                  <a:moveTo>
                    <a:pt x="172758" y="382104"/>
                  </a:moveTo>
                  <a:lnTo>
                    <a:pt x="478383" y="0"/>
                  </a:lnTo>
                  <a:lnTo>
                    <a:pt x="0" y="102781"/>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18" name="Circle 04"/>
          <p:cNvSpPr/>
          <p:nvPr/>
        </p:nvSpPr>
        <p:spPr>
          <a:xfrm>
            <a:off x="11012260" y="10212282"/>
            <a:ext cx="2359495" cy="2359469"/>
          </a:xfrm>
          <a:custGeom>
            <a:avLst/>
            <a:gdLst/>
            <a:ahLst/>
            <a:cxnLst/>
            <a:rect l="0" t="0" r="0" b="0"/>
            <a:pathLst>
              <a:path w="2359494" h="2359469">
                <a:moveTo>
                  <a:pt x="0" y="1179728"/>
                </a:moveTo>
                <a:cubicBezTo>
                  <a:pt x="0" y="528180"/>
                  <a:pt x="528193" y="0"/>
                  <a:pt x="1179741" y="0"/>
                </a:cubicBezTo>
                <a:cubicBezTo>
                  <a:pt x="1831301" y="0"/>
                  <a:pt x="2359494" y="528180"/>
                  <a:pt x="2359494" y="1179728"/>
                </a:cubicBezTo>
                <a:cubicBezTo>
                  <a:pt x="2359494" y="1831276"/>
                  <a:pt x="1831301" y="2359469"/>
                  <a:pt x="1179741" y="2359469"/>
                </a:cubicBezTo>
                <a:cubicBezTo>
                  <a:pt x="528193" y="2359469"/>
                  <a:pt x="0" y="1831276"/>
                  <a:pt x="0" y="1179728"/>
                </a:cubicBezTo>
                <a:close/>
              </a:path>
            </a:pathLst>
          </a:custGeom>
          <a:solidFill>
            <a:srgbClr val="F1F1F1">
              <a:alpha val="100000"/>
            </a:srgbClr>
          </a:solidFill>
          <a:ln w="12700" cap="flat" cmpd="sng">
            <a:noFill/>
            <a:prstDash val="solid"/>
            <a:miter lim="800000"/>
          </a:ln>
          <a:effectLst>
            <a:outerShdw blurRad="254000" dist="203200" dir="2700000" sx="98000" sy="98000" algn="tl" rotWithShape="0">
              <a:prstClr val="black">
                <a:alpha val="40000"/>
              </a:prstClr>
            </a:outerShdw>
          </a:effectLst>
        </p:spPr>
        <p:txBody>
          <a:bodyPr anchor="ctr">
            <a:spAutoFit/>
          </a:bodyPr>
          <a:lstStyle/>
          <a:p>
            <a:pPr algn="ctr"/>
            <a:endParaRPr lang="en-US"/>
          </a:p>
        </p:txBody>
      </p:sp>
      <p:sp>
        <p:nvSpPr>
          <p:cNvPr id="19" name="Color shape 05"/>
          <p:cNvSpPr/>
          <p:nvPr/>
        </p:nvSpPr>
        <p:spPr>
          <a:xfrm>
            <a:off x="13857997" y="7618379"/>
            <a:ext cx="2423782" cy="3060319"/>
          </a:xfrm>
          <a:custGeom>
            <a:avLst/>
            <a:gdLst/>
            <a:ahLst/>
            <a:cxnLst/>
            <a:rect l="0" t="0" r="0" b="0"/>
            <a:pathLst>
              <a:path w="2423782" h="3060319">
                <a:moveTo>
                  <a:pt x="1905266" y="1847583"/>
                </a:moveTo>
                <a:cubicBezTo>
                  <a:pt x="2185530" y="1362151"/>
                  <a:pt x="2355634" y="843419"/>
                  <a:pt x="2423782" y="320217"/>
                </a:cubicBezTo>
                <a:cubicBezTo>
                  <a:pt x="1690852" y="0"/>
                  <a:pt x="818629" y="274942"/>
                  <a:pt x="409321" y="983894"/>
                </a:cubicBezTo>
                <a:cubicBezTo>
                  <a:pt x="0" y="1692871"/>
                  <a:pt x="197992" y="2585707"/>
                  <a:pt x="841781" y="3060319"/>
                </a:cubicBezTo>
                <a:cubicBezTo>
                  <a:pt x="1260817" y="2739707"/>
                  <a:pt x="1625015" y="2333015"/>
                  <a:pt x="1905266" y="1847583"/>
                </a:cubicBezTo>
                <a:close/>
              </a:path>
            </a:pathLst>
          </a:custGeom>
          <a:solidFill>
            <a:schemeClr val="accent5"/>
          </a:solidFill>
          <a:ln w="12700" cap="flat" cmpd="sng">
            <a:noFill/>
            <a:prstDash val="solid"/>
            <a:miter lim="800000"/>
          </a:ln>
        </p:spPr>
        <p:txBody>
          <a:bodyPr anchor="ctr">
            <a:spAutoFit/>
          </a:bodyPr>
          <a:lstStyle/>
          <a:p>
            <a:pPr algn="ctr"/>
            <a:endParaRPr lang="en-US"/>
          </a:p>
        </p:txBody>
      </p:sp>
      <p:grpSp>
        <p:nvGrpSpPr>
          <p:cNvPr id="47" name="Arrow 05"/>
          <p:cNvGrpSpPr/>
          <p:nvPr/>
        </p:nvGrpSpPr>
        <p:grpSpPr>
          <a:xfrm>
            <a:off x="16199553" y="6875545"/>
            <a:ext cx="471786" cy="2102968"/>
            <a:chOff x="16199553" y="6875545"/>
            <a:chExt cx="471786" cy="2102968"/>
          </a:xfrm>
        </p:grpSpPr>
        <p:sp>
          <p:nvSpPr>
            <p:cNvPr id="20" name="Free Form 20"/>
            <p:cNvSpPr/>
            <p:nvPr/>
          </p:nvSpPr>
          <p:spPr>
            <a:xfrm>
              <a:off x="16199553" y="7285222"/>
              <a:ext cx="325958" cy="1693291"/>
            </a:xfrm>
            <a:custGeom>
              <a:avLst/>
              <a:gdLst/>
              <a:ahLst/>
              <a:cxnLst/>
              <a:rect l="0" t="0" r="0" b="0"/>
              <a:pathLst>
                <a:path w="325958" h="1693291">
                  <a:moveTo>
                    <a:pt x="0" y="1693291"/>
                  </a:moveTo>
                  <a:cubicBezTo>
                    <a:pt x="217423" y="1170597"/>
                    <a:pt x="325958" y="595541"/>
                    <a:pt x="300761" y="0"/>
                  </a:cubicBezTo>
                </a:path>
              </a:pathLst>
            </a:custGeom>
            <a:noFill/>
            <a:ln w="50800" cap="rnd" cmpd="sng">
              <a:solidFill>
                <a:schemeClr val="accent5"/>
              </a:solidFill>
              <a:prstDash val="solid"/>
              <a:round/>
            </a:ln>
          </p:spPr>
          <p:txBody>
            <a:bodyPr anchor="ctr">
              <a:spAutoFit/>
            </a:bodyPr>
            <a:lstStyle/>
            <a:p>
              <a:pPr algn="ctr"/>
              <a:endParaRPr lang="en-US"/>
            </a:p>
          </p:txBody>
        </p:sp>
        <p:sp>
          <p:nvSpPr>
            <p:cNvPr id="21" name="Free Form 21"/>
            <p:cNvSpPr/>
            <p:nvPr/>
          </p:nvSpPr>
          <p:spPr>
            <a:xfrm>
              <a:off x="16343057" y="6875545"/>
              <a:ext cx="328282" cy="465683"/>
            </a:xfrm>
            <a:custGeom>
              <a:avLst/>
              <a:gdLst/>
              <a:ahLst/>
              <a:cxnLst/>
              <a:rect l="0" t="0" r="0" b="0"/>
              <a:pathLst>
                <a:path w="328282" h="465683">
                  <a:moveTo>
                    <a:pt x="328282" y="455739"/>
                  </a:moveTo>
                  <a:lnTo>
                    <a:pt x="150202" y="0"/>
                  </a:lnTo>
                  <a:lnTo>
                    <a:pt x="0" y="465683"/>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22" name="Circle 05"/>
          <p:cNvSpPr/>
          <p:nvPr/>
        </p:nvSpPr>
        <p:spPr>
          <a:xfrm>
            <a:off x="14466375" y="8218604"/>
            <a:ext cx="2359482" cy="2359469"/>
          </a:xfrm>
          <a:custGeom>
            <a:avLst/>
            <a:gdLst/>
            <a:ahLst/>
            <a:cxnLst/>
            <a:rect l="0" t="0" r="0" b="0"/>
            <a:pathLst>
              <a:path w="2359482" h="2359469">
                <a:moveTo>
                  <a:pt x="0" y="1179728"/>
                </a:moveTo>
                <a:cubicBezTo>
                  <a:pt x="0" y="528180"/>
                  <a:pt x="528192" y="0"/>
                  <a:pt x="1179741" y="0"/>
                </a:cubicBezTo>
                <a:cubicBezTo>
                  <a:pt x="1831289" y="0"/>
                  <a:pt x="2359482" y="528180"/>
                  <a:pt x="2359482" y="1179728"/>
                </a:cubicBezTo>
                <a:cubicBezTo>
                  <a:pt x="2359482" y="1831276"/>
                  <a:pt x="1831289" y="2359469"/>
                  <a:pt x="1179741" y="2359469"/>
                </a:cubicBezTo>
                <a:cubicBezTo>
                  <a:pt x="528192" y="2359469"/>
                  <a:pt x="0" y="1831276"/>
                  <a:pt x="0" y="1179728"/>
                </a:cubicBezTo>
                <a:close/>
              </a:path>
            </a:pathLst>
          </a:custGeom>
          <a:solidFill>
            <a:srgbClr val="F1F1F1">
              <a:alpha val="100000"/>
            </a:srgbClr>
          </a:solidFill>
          <a:ln w="12700" cap="flat" cmpd="sng">
            <a:noFill/>
            <a:prstDash val="solid"/>
            <a:miter lim="800000"/>
          </a:ln>
          <a:effectLst>
            <a:outerShdw blurRad="254000" dist="203200" dir="2700000" sx="98000" sy="98000" algn="tl" rotWithShape="0">
              <a:prstClr val="black">
                <a:alpha val="40000"/>
              </a:prstClr>
            </a:outerShdw>
          </a:effectLst>
        </p:spPr>
        <p:txBody>
          <a:bodyPr anchor="ctr">
            <a:spAutoFit/>
          </a:bodyPr>
          <a:lstStyle/>
          <a:p>
            <a:pPr algn="ctr"/>
            <a:endParaRPr lang="en-US"/>
          </a:p>
        </p:txBody>
      </p:sp>
      <p:sp>
        <p:nvSpPr>
          <p:cNvPr id="23" name="Color shape 06"/>
          <p:cNvSpPr/>
          <p:nvPr/>
        </p:nvSpPr>
        <p:spPr>
          <a:xfrm>
            <a:off x="13858010" y="4129497"/>
            <a:ext cx="2423795" cy="3060319"/>
          </a:xfrm>
          <a:custGeom>
            <a:avLst/>
            <a:gdLst/>
            <a:ahLst/>
            <a:cxnLst/>
            <a:rect l="0" t="0" r="0" b="0"/>
            <a:pathLst>
              <a:path w="2423794" h="3060319">
                <a:moveTo>
                  <a:pt x="1905266" y="1212723"/>
                </a:moveTo>
                <a:cubicBezTo>
                  <a:pt x="1625028" y="727303"/>
                  <a:pt x="1260830" y="320611"/>
                  <a:pt x="841794" y="0"/>
                </a:cubicBezTo>
                <a:cubicBezTo>
                  <a:pt x="198005" y="474624"/>
                  <a:pt x="0" y="1367472"/>
                  <a:pt x="409321" y="2076424"/>
                </a:cubicBezTo>
                <a:cubicBezTo>
                  <a:pt x="818654" y="2785389"/>
                  <a:pt x="1690877" y="3060319"/>
                  <a:pt x="2423794" y="2740126"/>
                </a:cubicBezTo>
                <a:cubicBezTo>
                  <a:pt x="2355646" y="2216912"/>
                  <a:pt x="2185542" y="1698167"/>
                  <a:pt x="1905266" y="1212723"/>
                </a:cubicBezTo>
                <a:close/>
              </a:path>
            </a:pathLst>
          </a:custGeom>
          <a:solidFill>
            <a:schemeClr val="accent6"/>
          </a:solidFill>
          <a:ln w="12700" cap="flat" cmpd="sng">
            <a:noFill/>
            <a:prstDash val="solid"/>
            <a:miter lim="800000"/>
          </a:ln>
        </p:spPr>
        <p:txBody>
          <a:bodyPr anchor="ctr">
            <a:spAutoFit/>
          </a:bodyPr>
          <a:lstStyle/>
          <a:p>
            <a:pPr algn="ctr"/>
            <a:endParaRPr lang="en-US"/>
          </a:p>
        </p:txBody>
      </p:sp>
      <p:grpSp>
        <p:nvGrpSpPr>
          <p:cNvPr id="46" name="Arrow 06"/>
          <p:cNvGrpSpPr/>
          <p:nvPr/>
        </p:nvGrpSpPr>
        <p:grpSpPr>
          <a:xfrm>
            <a:off x="13884902" y="3414820"/>
            <a:ext cx="1674381" cy="1305870"/>
            <a:chOff x="13884902" y="3414820"/>
            <a:chExt cx="1674381" cy="1305870"/>
          </a:xfrm>
        </p:grpSpPr>
        <p:sp>
          <p:nvSpPr>
            <p:cNvPr id="24" name="Free Form 24"/>
            <p:cNvSpPr/>
            <p:nvPr/>
          </p:nvSpPr>
          <p:spPr>
            <a:xfrm>
              <a:off x="14243220" y="3613542"/>
              <a:ext cx="1316063" cy="1107148"/>
            </a:xfrm>
            <a:custGeom>
              <a:avLst/>
              <a:gdLst/>
              <a:ahLst/>
              <a:cxnLst/>
              <a:rect l="0" t="0" r="0" b="0"/>
              <a:pathLst>
                <a:path w="1316062" h="1107147">
                  <a:moveTo>
                    <a:pt x="1316062" y="1107147"/>
                  </a:moveTo>
                  <a:cubicBezTo>
                    <a:pt x="972108" y="657478"/>
                    <a:pt x="528370" y="275971"/>
                    <a:pt x="0" y="0"/>
                  </a:cubicBezTo>
                </a:path>
              </a:pathLst>
            </a:custGeom>
            <a:noFill/>
            <a:ln w="50800" cap="rnd" cmpd="sng">
              <a:solidFill>
                <a:schemeClr val="accent6"/>
              </a:solidFill>
              <a:prstDash val="solid"/>
              <a:round/>
            </a:ln>
          </p:spPr>
          <p:txBody>
            <a:bodyPr anchor="ctr">
              <a:spAutoFit/>
            </a:bodyPr>
            <a:lstStyle/>
            <a:p>
              <a:pPr algn="ctr"/>
              <a:endParaRPr lang="en-US"/>
            </a:p>
          </p:txBody>
        </p:sp>
        <p:sp>
          <p:nvSpPr>
            <p:cNvPr id="25" name="Free Form 25"/>
            <p:cNvSpPr/>
            <p:nvPr/>
          </p:nvSpPr>
          <p:spPr>
            <a:xfrm>
              <a:off x="13884902" y="3414820"/>
              <a:ext cx="483730" cy="362915"/>
            </a:xfrm>
            <a:custGeom>
              <a:avLst/>
              <a:gdLst/>
              <a:ahLst/>
              <a:cxnLst/>
              <a:rect l="0" t="0" r="0" b="0"/>
              <a:pathLst>
                <a:path w="483730" h="362915">
                  <a:moveTo>
                    <a:pt x="483730" y="73647"/>
                  </a:moveTo>
                  <a:lnTo>
                    <a:pt x="0" y="0"/>
                  </a:lnTo>
                  <a:lnTo>
                    <a:pt x="328193" y="362915"/>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26" name="Circle 06"/>
          <p:cNvSpPr/>
          <p:nvPr/>
        </p:nvSpPr>
        <p:spPr>
          <a:xfrm>
            <a:off x="14466412" y="4230122"/>
            <a:ext cx="2359482" cy="2359457"/>
          </a:xfrm>
          <a:custGeom>
            <a:avLst/>
            <a:gdLst/>
            <a:ahLst/>
            <a:cxnLst/>
            <a:rect l="0" t="0" r="0" b="0"/>
            <a:pathLst>
              <a:path w="2359482" h="2359456">
                <a:moveTo>
                  <a:pt x="0" y="1179728"/>
                </a:moveTo>
                <a:cubicBezTo>
                  <a:pt x="0" y="528180"/>
                  <a:pt x="528192" y="0"/>
                  <a:pt x="1179741" y="0"/>
                </a:cubicBezTo>
                <a:cubicBezTo>
                  <a:pt x="1831289" y="0"/>
                  <a:pt x="2359482" y="528180"/>
                  <a:pt x="2359482" y="1179728"/>
                </a:cubicBezTo>
                <a:cubicBezTo>
                  <a:pt x="2359482" y="1831263"/>
                  <a:pt x="1831289" y="2359456"/>
                  <a:pt x="1179741" y="2359456"/>
                </a:cubicBezTo>
                <a:cubicBezTo>
                  <a:pt x="528192" y="2359456"/>
                  <a:pt x="0" y="1831263"/>
                  <a:pt x="0" y="1179728"/>
                </a:cubicBezTo>
                <a:close/>
              </a:path>
            </a:pathLst>
          </a:custGeom>
          <a:solidFill>
            <a:srgbClr val="F1F1F1">
              <a:alpha val="100000"/>
            </a:srgbClr>
          </a:solidFill>
          <a:ln w="12700" cap="flat" cmpd="sng">
            <a:noFill/>
            <a:prstDash val="solid"/>
            <a:miter lim="800000"/>
          </a:ln>
          <a:effectLst>
            <a:outerShdw blurRad="254000" dist="203200" dir="2700000" sx="98000" sy="98000" algn="tl" rotWithShape="0">
              <a:prstClr val="black">
                <a:alpha val="40000"/>
              </a:prstClr>
            </a:outerShdw>
          </a:effectLst>
        </p:spPr>
        <p:txBody>
          <a:bodyPr anchor="ctr">
            <a:spAutoFit/>
          </a:bodyPr>
          <a:lstStyle/>
          <a:p>
            <a:pPr algn="ctr"/>
            <a:endParaRPr lang="en-US"/>
          </a:p>
        </p:txBody>
      </p:sp>
      <p:grpSp>
        <p:nvGrpSpPr>
          <p:cNvPr id="40" name="Title"/>
          <p:cNvGrpSpPr/>
          <p:nvPr/>
        </p:nvGrpSpPr>
        <p:grpSpPr>
          <a:xfrm>
            <a:off x="8303461" y="466449"/>
            <a:ext cx="7777081" cy="1016000"/>
            <a:chOff x="9138680" y="656949"/>
            <a:chExt cx="6106644" cy="1016000"/>
          </a:xfrm>
        </p:grpSpPr>
        <p:sp>
          <p:nvSpPr>
            <p:cNvPr id="41" name="Frame"/>
            <p:cNvSpPr/>
            <p:nvPr/>
          </p:nvSpPr>
          <p:spPr>
            <a:xfrm>
              <a:off x="9651478" y="656949"/>
              <a:ext cx="2884166"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42" name="Title">
              <a:extLst>
                <a:ext uri="{FF2B5EF4-FFF2-40B4-BE49-F238E27FC236}">
                  <a16:creationId xmlns:a16="http://schemas.microsoft.com/office/drawing/2014/main" id="{BC3C520E-2136-184D-851C-BA07DF1FD009}"/>
                </a:ext>
              </a:extLst>
            </p:cNvPr>
            <p:cNvSpPr txBox="1"/>
            <p:nvPr/>
          </p:nvSpPr>
          <p:spPr>
            <a:xfrm>
              <a:off x="9138680" y="656949"/>
              <a:ext cx="610664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Cycle</a:t>
              </a:r>
              <a:endParaRPr lang="ru-RU" sz="6000" b="1">
                <a:solidFill>
                  <a:schemeClr val="bg1"/>
                </a:solidFill>
                <a:latin typeface="+mj-lt"/>
                <a:ea typeface="Roboto Condensed" panose="02000000000000000000" pitchFamily="2" charset="0"/>
              </a:endParaRPr>
            </a:p>
          </p:txBody>
        </p:sp>
      </p:grpSp>
      <p:grpSp>
        <p:nvGrpSpPr>
          <p:cNvPr id="35" name="Text 01">
            <a:extLst>
              <a:ext uri="{FF2B5EF4-FFF2-40B4-BE49-F238E27FC236}">
                <a16:creationId xmlns:a16="http://schemas.microsoft.com/office/drawing/2014/main" id="{5E5788B8-6ABF-714D-B9BA-51486411F1DF}"/>
              </a:ext>
            </a:extLst>
          </p:cNvPr>
          <p:cNvGrpSpPr/>
          <p:nvPr/>
        </p:nvGrpSpPr>
        <p:grpSpPr>
          <a:xfrm>
            <a:off x="7223730" y="1878259"/>
            <a:ext cx="3201835" cy="1653373"/>
            <a:chOff x="5843435" y="1727125"/>
            <a:chExt cx="1441430" cy="223275"/>
          </a:xfrm>
        </p:grpSpPr>
        <p:sp>
          <p:nvSpPr>
            <p:cNvPr id="36" name="TextBox 35">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7" name="TextBox 36">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8" name="TextBox 37">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0" name="Text 02">
            <a:extLst>
              <a:ext uri="{FF2B5EF4-FFF2-40B4-BE49-F238E27FC236}">
                <a16:creationId xmlns:a16="http://schemas.microsoft.com/office/drawing/2014/main" id="{5E5788B8-6ABF-714D-B9BA-51486411F1DF}"/>
              </a:ext>
            </a:extLst>
          </p:cNvPr>
          <p:cNvGrpSpPr/>
          <p:nvPr/>
        </p:nvGrpSpPr>
        <p:grpSpPr>
          <a:xfrm>
            <a:off x="4418514" y="5788683"/>
            <a:ext cx="3201835" cy="1653373"/>
            <a:chOff x="5843435" y="1727125"/>
            <a:chExt cx="1441430" cy="223275"/>
          </a:xfrm>
        </p:grpSpPr>
        <p:sp>
          <p:nvSpPr>
            <p:cNvPr id="61" name="TextBox 6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4" name="Text 03">
            <a:extLst>
              <a:ext uri="{FF2B5EF4-FFF2-40B4-BE49-F238E27FC236}">
                <a16:creationId xmlns:a16="http://schemas.microsoft.com/office/drawing/2014/main" id="{5E5788B8-6ABF-714D-B9BA-51486411F1DF}"/>
              </a:ext>
            </a:extLst>
          </p:cNvPr>
          <p:cNvGrpSpPr/>
          <p:nvPr/>
        </p:nvGrpSpPr>
        <p:grpSpPr>
          <a:xfrm>
            <a:off x="6583434" y="10918378"/>
            <a:ext cx="3201835" cy="1653373"/>
            <a:chOff x="5843435" y="1727125"/>
            <a:chExt cx="1441430" cy="223275"/>
          </a:xfrm>
        </p:grpSpPr>
        <p:sp>
          <p:nvSpPr>
            <p:cNvPr id="65" name="TextBox 6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8" name="Text 04">
            <a:extLst>
              <a:ext uri="{FF2B5EF4-FFF2-40B4-BE49-F238E27FC236}">
                <a16:creationId xmlns:a16="http://schemas.microsoft.com/office/drawing/2014/main" id="{5E5788B8-6ABF-714D-B9BA-51486411F1DF}"/>
              </a:ext>
            </a:extLst>
          </p:cNvPr>
          <p:cNvGrpSpPr/>
          <p:nvPr/>
        </p:nvGrpSpPr>
        <p:grpSpPr>
          <a:xfrm>
            <a:off x="14407844" y="11205391"/>
            <a:ext cx="3201835" cy="1653373"/>
            <a:chOff x="5843435" y="1727125"/>
            <a:chExt cx="1441430" cy="223275"/>
          </a:xfrm>
        </p:grpSpPr>
        <p:sp>
          <p:nvSpPr>
            <p:cNvPr id="69" name="TextBox 6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0" name="TextBox 6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71" name="TextBox 7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72" name="Text 05">
            <a:extLst>
              <a:ext uri="{FF2B5EF4-FFF2-40B4-BE49-F238E27FC236}">
                <a16:creationId xmlns:a16="http://schemas.microsoft.com/office/drawing/2014/main" id="{5E5788B8-6ABF-714D-B9BA-51486411F1DF}"/>
              </a:ext>
            </a:extLst>
          </p:cNvPr>
          <p:cNvGrpSpPr/>
          <p:nvPr/>
        </p:nvGrpSpPr>
        <p:grpSpPr>
          <a:xfrm>
            <a:off x="16825894" y="6710287"/>
            <a:ext cx="3201835" cy="1653373"/>
            <a:chOff x="5843435" y="1727125"/>
            <a:chExt cx="1441430" cy="223275"/>
          </a:xfrm>
        </p:grpSpPr>
        <p:sp>
          <p:nvSpPr>
            <p:cNvPr id="73" name="TextBox 7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4" name="TextBox 7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75" name="TextBox 7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76" name="Text 06">
            <a:extLst>
              <a:ext uri="{FF2B5EF4-FFF2-40B4-BE49-F238E27FC236}">
                <a16:creationId xmlns:a16="http://schemas.microsoft.com/office/drawing/2014/main" id="{5E5788B8-6ABF-714D-B9BA-51486411F1DF}"/>
              </a:ext>
            </a:extLst>
          </p:cNvPr>
          <p:cNvGrpSpPr/>
          <p:nvPr/>
        </p:nvGrpSpPr>
        <p:grpSpPr>
          <a:xfrm>
            <a:off x="14924593" y="2243283"/>
            <a:ext cx="3201835" cy="1653373"/>
            <a:chOff x="5843435" y="1727125"/>
            <a:chExt cx="1441430" cy="223275"/>
          </a:xfrm>
        </p:grpSpPr>
        <p:sp>
          <p:nvSpPr>
            <p:cNvPr id="77" name="TextBox 7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8" name="TextBox 7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6"/>
                  </a:solidFill>
                  <a:latin typeface="+mj-lt"/>
                  <a:ea typeface="Roboto Condensed" panose="02000000000000000000" pitchFamily="2" charset="0"/>
                </a:rPr>
                <a:t>Quis Nostrud</a:t>
              </a:r>
              <a:endParaRPr lang="ru-RU" sz="2400" dirty="0">
                <a:solidFill>
                  <a:schemeClr val="accent6"/>
                </a:solidFill>
                <a:latin typeface="+mj-lt"/>
                <a:ea typeface="Roboto Condensed" panose="02000000000000000000" pitchFamily="2" charset="0"/>
              </a:endParaRPr>
            </a:p>
          </p:txBody>
        </p:sp>
        <p:sp>
          <p:nvSpPr>
            <p:cNvPr id="79" name="TextBox 7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59"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048" y="2915820"/>
            <a:ext cx="1047896" cy="1047896"/>
          </a:xfrm>
          <a:prstGeom prst="rect">
            <a:avLst/>
          </a:prstGeom>
          <a:effectLst/>
        </p:spPr>
      </p:pic>
      <p:pic>
        <p:nvPicPr>
          <p:cNvPr id="80" name="Icon 0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13827" y="4885859"/>
            <a:ext cx="1047896" cy="1047896"/>
          </a:xfrm>
          <a:prstGeom prst="rect">
            <a:avLst/>
          </a:prstGeom>
          <a:effectLst/>
        </p:spPr>
      </p:pic>
      <p:pic>
        <p:nvPicPr>
          <p:cNvPr id="81" name="Icon 0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213827" y="8874453"/>
            <a:ext cx="1047896" cy="1047896"/>
          </a:xfrm>
          <a:prstGeom prst="rect">
            <a:avLst/>
          </a:prstGeom>
          <a:effectLst/>
        </p:spPr>
      </p:pic>
      <p:pic>
        <p:nvPicPr>
          <p:cNvPr id="82" name="Icon 04">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668048" y="10904167"/>
            <a:ext cx="1047896" cy="1047896"/>
          </a:xfrm>
          <a:prstGeom prst="rect">
            <a:avLst/>
          </a:prstGeom>
          <a:effectLst/>
        </p:spPr>
      </p:pic>
      <p:pic>
        <p:nvPicPr>
          <p:cNvPr id="83" name="Icon 05">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22168" y="8874390"/>
            <a:ext cx="1047896" cy="1047896"/>
          </a:xfrm>
          <a:prstGeom prst="rect">
            <a:avLst/>
          </a:prstGeom>
          <a:effectLst/>
        </p:spPr>
      </p:pic>
      <p:pic>
        <p:nvPicPr>
          <p:cNvPr id="84" name="Icon 06">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5122168" y="4885859"/>
            <a:ext cx="1047896" cy="1047896"/>
          </a:xfrm>
          <a:prstGeom prst="rect">
            <a:avLst/>
          </a:prstGeom>
          <a:effectLst/>
        </p:spPr>
      </p:pic>
      <p:grpSp>
        <p:nvGrpSpPr>
          <p:cNvPr id="85" name="Emblem"/>
          <p:cNvGrpSpPr/>
          <p:nvPr/>
        </p:nvGrpSpPr>
        <p:grpSpPr>
          <a:xfrm>
            <a:off x="10393866" y="6833187"/>
            <a:ext cx="3596260" cy="1267438"/>
            <a:chOff x="10352012" y="6289062"/>
            <a:chExt cx="3596260" cy="1267438"/>
          </a:xfrm>
        </p:grpSpPr>
        <p:sp>
          <p:nvSpPr>
            <p:cNvPr id="86"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7"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8"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9"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0"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1" name="Text">
              <a:extLst>
                <a:ext uri="{FF2B5EF4-FFF2-40B4-BE49-F238E27FC236}">
                  <a16:creationId xmlns:a16="http://schemas.microsoft.com/office/drawing/2014/main" id="{C5CA9359-27FE-1540-8643-6AE5E9262233}"/>
                </a:ext>
              </a:extLst>
            </p:cNvPr>
            <p:cNvSpPr txBox="1"/>
            <p:nvPr/>
          </p:nvSpPr>
          <p:spPr>
            <a:xfrm>
              <a:off x="10352012" y="6289062"/>
              <a:ext cx="3596260" cy="800219"/>
            </a:xfrm>
            <a:prstGeom prst="rect">
              <a:avLst/>
            </a:prstGeom>
            <a:noFill/>
            <a:ln>
              <a:noFill/>
            </a:ln>
          </p:spPr>
          <p:txBody>
            <a:bodyPr wrap="square" rtlCol="0">
              <a:spAutoFit/>
            </a:bodyPr>
            <a:lstStyle/>
            <a:p>
              <a:pPr algn="ctr"/>
              <a:r>
                <a:rPr lang="en" sz="4600" b="1">
                  <a:latin typeface="+mj-lt"/>
                  <a:ea typeface="Roboto Condensed" panose="02000000000000000000" pitchFamily="2" charset="0"/>
                </a:rPr>
                <a:t>ELEMENTS</a:t>
              </a:r>
              <a:endParaRPr lang="ru-RU" sz="4600" b="1" dirty="0">
                <a:latin typeface="+mj-lt"/>
                <a:ea typeface="Roboto Condensed" panose="02000000000000000000" pitchFamily="2" charset="0"/>
              </a:endParaRPr>
            </a:p>
          </p:txBody>
        </p:sp>
        <p:sp>
          <p:nvSpPr>
            <p:cNvPr id="92" name="Text">
              <a:extLst>
                <a:ext uri="{FF2B5EF4-FFF2-40B4-BE49-F238E27FC236}">
                  <a16:creationId xmlns:a16="http://schemas.microsoft.com/office/drawing/2014/main" id="{C5CA9359-27FE-1540-8643-6AE5E9262233}"/>
                </a:ext>
              </a:extLst>
            </p:cNvPr>
            <p:cNvSpPr txBox="1"/>
            <p:nvPr/>
          </p:nvSpPr>
          <p:spPr>
            <a:xfrm>
              <a:off x="10549807" y="6831493"/>
              <a:ext cx="3201835" cy="553998"/>
            </a:xfrm>
            <a:prstGeom prst="rect">
              <a:avLst/>
            </a:prstGeom>
            <a:noFill/>
            <a:ln>
              <a:noFill/>
            </a:ln>
          </p:spPr>
          <p:txBody>
            <a:bodyPr wrap="square" rtlCol="0">
              <a:spAutoFit/>
            </a:bodyPr>
            <a:lstStyle/>
            <a:p>
              <a:pPr algn="ctr"/>
              <a:r>
                <a:rPr lang="en" sz="3000">
                  <a:latin typeface="+mj-lt"/>
                  <a:ea typeface="Roboto Condensed" panose="02000000000000000000" pitchFamily="2" charset="0"/>
                </a:rPr>
                <a:t>INFOGRAPHIC</a:t>
              </a:r>
              <a:endParaRPr lang="ru-RU" sz="3000" dirty="0">
                <a:latin typeface="+mj-lt"/>
                <a:ea typeface="Roboto Condensed" panose="02000000000000000000" pitchFamily="2" charset="0"/>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rrow 06"/>
          <p:cNvSpPr/>
          <p:nvPr/>
        </p:nvSpPr>
        <p:spPr>
          <a:xfrm>
            <a:off x="21022820" y="9997744"/>
            <a:ext cx="315430" cy="289205"/>
          </a:xfrm>
          <a:custGeom>
            <a:avLst/>
            <a:gdLst/>
            <a:ahLst/>
            <a:cxnLst/>
            <a:rect l="0" t="0" r="0" b="0"/>
            <a:pathLst>
              <a:path w="315429" h="289204">
                <a:moveTo>
                  <a:pt x="157695" y="289204"/>
                </a:moveTo>
                <a:lnTo>
                  <a:pt x="0" y="0"/>
                </a:lnTo>
                <a:lnTo>
                  <a:pt x="315429"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9" name="Color shape 06"/>
          <p:cNvSpPr/>
          <p:nvPr/>
        </p:nvSpPr>
        <p:spPr>
          <a:xfrm>
            <a:off x="19081940" y="5403244"/>
            <a:ext cx="4197147" cy="4286821"/>
          </a:xfrm>
          <a:custGeom>
            <a:avLst/>
            <a:gdLst/>
            <a:ahLst/>
            <a:cxnLst/>
            <a:rect l="0" t="0" r="0" b="0"/>
            <a:pathLst>
              <a:path w="4197146" h="4286821">
                <a:moveTo>
                  <a:pt x="0" y="2098535"/>
                </a:moveTo>
                <a:lnTo>
                  <a:pt x="0" y="2098586"/>
                </a:lnTo>
                <a:lnTo>
                  <a:pt x="2098573" y="2098586"/>
                </a:lnTo>
                <a:lnTo>
                  <a:pt x="2098573" y="0"/>
                </a:lnTo>
                <a:cubicBezTo>
                  <a:pt x="939571" y="0"/>
                  <a:pt x="0" y="939558"/>
                  <a:pt x="0" y="2098535"/>
                </a:cubicBezTo>
                <a:close/>
                <a:moveTo>
                  <a:pt x="2098573" y="2188235"/>
                </a:moveTo>
                <a:lnTo>
                  <a:pt x="2098573" y="4286821"/>
                </a:lnTo>
                <a:cubicBezTo>
                  <a:pt x="3257588" y="4286821"/>
                  <a:pt x="4197134" y="3347237"/>
                  <a:pt x="4197146" y="2188235"/>
                </a:cubicBez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10" name="Circle 06"/>
          <p:cNvSpPr/>
          <p:nvPr/>
        </p:nvSpPr>
        <p:spPr>
          <a:xfrm>
            <a:off x="19685810" y="6051937"/>
            <a:ext cx="2989427" cy="2989415"/>
          </a:xfrm>
          <a:custGeom>
            <a:avLst/>
            <a:gdLst/>
            <a:ahLst/>
            <a:cxnLst/>
            <a:rect l="0" t="0" r="0" b="0"/>
            <a:pathLst>
              <a:path w="2989427" h="2989414">
                <a:moveTo>
                  <a:pt x="0" y="1494713"/>
                </a:moveTo>
                <a:cubicBezTo>
                  <a:pt x="0" y="669201"/>
                  <a:pt x="669188" y="0"/>
                  <a:pt x="1494701" y="0"/>
                </a:cubicBezTo>
                <a:cubicBezTo>
                  <a:pt x="2320201" y="0"/>
                  <a:pt x="2989427" y="669201"/>
                  <a:pt x="2989427" y="1494713"/>
                </a:cubicBezTo>
                <a:cubicBezTo>
                  <a:pt x="2989427" y="2320213"/>
                  <a:pt x="2320201" y="2989414"/>
                  <a:pt x="1494701" y="2989414"/>
                </a:cubicBezTo>
                <a:cubicBezTo>
                  <a:pt x="669188" y="2989414"/>
                  <a:pt x="0" y="2320213"/>
                  <a:pt x="0" y="1494713"/>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1" name="Color shape 05"/>
          <p:cNvSpPr/>
          <p:nvPr/>
        </p:nvSpPr>
        <p:spPr>
          <a:xfrm>
            <a:off x="15489328" y="5403244"/>
            <a:ext cx="4197160" cy="4286821"/>
          </a:xfrm>
          <a:custGeom>
            <a:avLst/>
            <a:gdLst/>
            <a:ahLst/>
            <a:cxnLst/>
            <a:rect l="0" t="0" r="0" b="0"/>
            <a:pathLst>
              <a:path w="4197159" h="4286821">
                <a:moveTo>
                  <a:pt x="0" y="2098535"/>
                </a:moveTo>
                <a:lnTo>
                  <a:pt x="0" y="2098586"/>
                </a:lnTo>
                <a:lnTo>
                  <a:pt x="2098573" y="2098586"/>
                </a:lnTo>
                <a:lnTo>
                  <a:pt x="2098573" y="0"/>
                </a:lnTo>
                <a:cubicBezTo>
                  <a:pt x="939571" y="0"/>
                  <a:pt x="0" y="939558"/>
                  <a:pt x="0" y="2098535"/>
                </a:cubicBezTo>
                <a:close/>
                <a:moveTo>
                  <a:pt x="2098573" y="2188235"/>
                </a:moveTo>
                <a:lnTo>
                  <a:pt x="2098573" y="4286821"/>
                </a:lnTo>
                <a:cubicBezTo>
                  <a:pt x="3257588" y="4286821"/>
                  <a:pt x="4197159" y="3347237"/>
                  <a:pt x="4197159" y="2188235"/>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6" name="Arrow 04"/>
          <p:cNvSpPr/>
          <p:nvPr/>
        </p:nvSpPr>
        <p:spPr>
          <a:xfrm>
            <a:off x="13836939" y="9997744"/>
            <a:ext cx="315430" cy="289205"/>
          </a:xfrm>
          <a:custGeom>
            <a:avLst/>
            <a:gdLst/>
            <a:ahLst/>
            <a:cxnLst/>
            <a:rect l="0" t="0" r="0" b="0"/>
            <a:pathLst>
              <a:path w="315429" h="289204">
                <a:moveTo>
                  <a:pt x="157695" y="289204"/>
                </a:moveTo>
                <a:lnTo>
                  <a:pt x="0" y="0"/>
                </a:lnTo>
                <a:lnTo>
                  <a:pt x="315429"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2" name="Circle 05"/>
          <p:cNvSpPr/>
          <p:nvPr/>
        </p:nvSpPr>
        <p:spPr>
          <a:xfrm>
            <a:off x="16093198" y="6051937"/>
            <a:ext cx="2989428" cy="2989415"/>
          </a:xfrm>
          <a:custGeom>
            <a:avLst/>
            <a:gdLst/>
            <a:ahLst/>
            <a:cxnLst/>
            <a:rect l="0" t="0" r="0" b="0"/>
            <a:pathLst>
              <a:path w="2989427" h="2989414">
                <a:moveTo>
                  <a:pt x="0" y="1494713"/>
                </a:moveTo>
                <a:cubicBezTo>
                  <a:pt x="0" y="669201"/>
                  <a:pt x="669188" y="0"/>
                  <a:pt x="1494701" y="0"/>
                </a:cubicBezTo>
                <a:cubicBezTo>
                  <a:pt x="2320226" y="0"/>
                  <a:pt x="2989427" y="669201"/>
                  <a:pt x="2989427" y="1494713"/>
                </a:cubicBezTo>
                <a:cubicBezTo>
                  <a:pt x="2989427" y="2320213"/>
                  <a:pt x="2320226" y="2989414"/>
                  <a:pt x="1494701" y="2989414"/>
                </a:cubicBezTo>
                <a:cubicBezTo>
                  <a:pt x="669188" y="2989414"/>
                  <a:pt x="0" y="2320213"/>
                  <a:pt x="0" y="1494713"/>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3" name="Color shape 04"/>
          <p:cNvSpPr/>
          <p:nvPr/>
        </p:nvSpPr>
        <p:spPr>
          <a:xfrm>
            <a:off x="11896059" y="5403207"/>
            <a:ext cx="4197134" cy="4286821"/>
          </a:xfrm>
          <a:custGeom>
            <a:avLst/>
            <a:gdLst/>
            <a:ahLst/>
            <a:cxnLst/>
            <a:rect l="0" t="0" r="0" b="0"/>
            <a:pathLst>
              <a:path w="4197134" h="4286821">
                <a:moveTo>
                  <a:pt x="0" y="2098522"/>
                </a:moveTo>
                <a:lnTo>
                  <a:pt x="0" y="2098573"/>
                </a:lnTo>
                <a:lnTo>
                  <a:pt x="2098573" y="2098573"/>
                </a:lnTo>
                <a:lnTo>
                  <a:pt x="2098573" y="0"/>
                </a:lnTo>
                <a:cubicBezTo>
                  <a:pt x="939546" y="0"/>
                  <a:pt x="0" y="939546"/>
                  <a:pt x="0" y="2098522"/>
                </a:cubicBezTo>
                <a:close/>
                <a:moveTo>
                  <a:pt x="2098573" y="2188235"/>
                </a:moveTo>
                <a:lnTo>
                  <a:pt x="2098573" y="4286821"/>
                </a:lnTo>
                <a:cubicBezTo>
                  <a:pt x="3257575" y="4286821"/>
                  <a:pt x="4197134" y="3347224"/>
                  <a:pt x="4197134" y="2188235"/>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5" name="Arrow 02"/>
          <p:cNvSpPr/>
          <p:nvPr/>
        </p:nvSpPr>
        <p:spPr>
          <a:xfrm>
            <a:off x="6650327" y="9997744"/>
            <a:ext cx="315429" cy="289205"/>
          </a:xfrm>
          <a:custGeom>
            <a:avLst/>
            <a:gdLst/>
            <a:ahLst/>
            <a:cxnLst/>
            <a:rect l="0" t="0" r="0" b="0"/>
            <a:pathLst>
              <a:path w="315429" h="289204">
                <a:moveTo>
                  <a:pt x="157708" y="289204"/>
                </a:moveTo>
                <a:lnTo>
                  <a:pt x="0" y="0"/>
                </a:lnTo>
                <a:lnTo>
                  <a:pt x="315429"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4" name="Circle 04"/>
          <p:cNvSpPr/>
          <p:nvPr/>
        </p:nvSpPr>
        <p:spPr>
          <a:xfrm>
            <a:off x="12499905" y="6051900"/>
            <a:ext cx="2989427" cy="2989415"/>
          </a:xfrm>
          <a:custGeom>
            <a:avLst/>
            <a:gdLst/>
            <a:ahLst/>
            <a:cxnLst/>
            <a:rect l="0" t="0" r="0" b="0"/>
            <a:pathLst>
              <a:path w="2989427" h="2989414">
                <a:moveTo>
                  <a:pt x="0" y="1494713"/>
                </a:moveTo>
                <a:cubicBezTo>
                  <a:pt x="0" y="669188"/>
                  <a:pt x="669213" y="0"/>
                  <a:pt x="1494726" y="0"/>
                </a:cubicBezTo>
                <a:cubicBezTo>
                  <a:pt x="2320226" y="0"/>
                  <a:pt x="2989427" y="669188"/>
                  <a:pt x="2989427" y="1494713"/>
                </a:cubicBezTo>
                <a:cubicBezTo>
                  <a:pt x="2989427" y="2320201"/>
                  <a:pt x="2320226" y="2989414"/>
                  <a:pt x="1494726" y="2989414"/>
                </a:cubicBezTo>
                <a:cubicBezTo>
                  <a:pt x="669213" y="2989414"/>
                  <a:pt x="0" y="2320201"/>
                  <a:pt x="0" y="1494713"/>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5" name="Color shape 03"/>
          <p:cNvSpPr/>
          <p:nvPr/>
        </p:nvSpPr>
        <p:spPr>
          <a:xfrm>
            <a:off x="8302753" y="5403169"/>
            <a:ext cx="4197147" cy="4286809"/>
          </a:xfrm>
          <a:custGeom>
            <a:avLst/>
            <a:gdLst/>
            <a:ahLst/>
            <a:cxnLst/>
            <a:rect l="0" t="0" r="0" b="0"/>
            <a:pathLst>
              <a:path w="4197146" h="4286808">
                <a:moveTo>
                  <a:pt x="0" y="2098548"/>
                </a:moveTo>
                <a:lnTo>
                  <a:pt x="0" y="2098560"/>
                </a:lnTo>
                <a:lnTo>
                  <a:pt x="2098586" y="2098560"/>
                </a:lnTo>
                <a:lnTo>
                  <a:pt x="2098586" y="0"/>
                </a:lnTo>
                <a:cubicBezTo>
                  <a:pt x="939571" y="0"/>
                  <a:pt x="0" y="939545"/>
                  <a:pt x="0" y="2098548"/>
                </a:cubicBezTo>
                <a:close/>
                <a:moveTo>
                  <a:pt x="2098586" y="2188235"/>
                </a:moveTo>
                <a:lnTo>
                  <a:pt x="2098586" y="4286808"/>
                </a:lnTo>
                <a:cubicBezTo>
                  <a:pt x="3257588" y="4286808"/>
                  <a:pt x="4197134" y="3347237"/>
                  <a:pt x="4197146" y="2188235"/>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4" name="Arrow 05"/>
          <p:cNvSpPr/>
          <p:nvPr/>
        </p:nvSpPr>
        <p:spPr>
          <a:xfrm>
            <a:off x="17430196" y="4806006"/>
            <a:ext cx="315430" cy="289204"/>
          </a:xfrm>
          <a:custGeom>
            <a:avLst/>
            <a:gdLst/>
            <a:ahLst/>
            <a:cxnLst/>
            <a:rect l="0" t="0" r="0" b="0"/>
            <a:pathLst>
              <a:path w="315429" h="289204">
                <a:moveTo>
                  <a:pt x="157708" y="0"/>
                </a:moveTo>
                <a:lnTo>
                  <a:pt x="0" y="289204"/>
                </a:lnTo>
                <a:lnTo>
                  <a:pt x="315429" y="289204"/>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6" name="Circle 03"/>
          <p:cNvSpPr/>
          <p:nvPr/>
        </p:nvSpPr>
        <p:spPr>
          <a:xfrm>
            <a:off x="8906624" y="6051863"/>
            <a:ext cx="2989440" cy="2989428"/>
          </a:xfrm>
          <a:custGeom>
            <a:avLst/>
            <a:gdLst/>
            <a:ahLst/>
            <a:cxnLst/>
            <a:rect l="0" t="0" r="0" b="0"/>
            <a:pathLst>
              <a:path w="2989440" h="2989427">
                <a:moveTo>
                  <a:pt x="0" y="1494701"/>
                </a:moveTo>
                <a:cubicBezTo>
                  <a:pt x="0" y="669188"/>
                  <a:pt x="669188" y="0"/>
                  <a:pt x="1494713" y="0"/>
                </a:cubicBezTo>
                <a:cubicBezTo>
                  <a:pt x="2320213" y="0"/>
                  <a:pt x="2989440" y="669188"/>
                  <a:pt x="2989440" y="1494701"/>
                </a:cubicBezTo>
                <a:cubicBezTo>
                  <a:pt x="2989440" y="2320188"/>
                  <a:pt x="2320213" y="2989427"/>
                  <a:pt x="1494713" y="2989427"/>
                </a:cubicBezTo>
                <a:cubicBezTo>
                  <a:pt x="669188" y="2989427"/>
                  <a:pt x="0" y="2320188"/>
                  <a:pt x="0" y="1494701"/>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7" name="Color shape 02"/>
          <p:cNvSpPr/>
          <p:nvPr/>
        </p:nvSpPr>
        <p:spPr>
          <a:xfrm>
            <a:off x="4709459" y="5403131"/>
            <a:ext cx="4197160" cy="4286821"/>
          </a:xfrm>
          <a:custGeom>
            <a:avLst/>
            <a:gdLst/>
            <a:ahLst/>
            <a:cxnLst/>
            <a:rect l="0" t="0" r="0" b="0"/>
            <a:pathLst>
              <a:path w="4197159" h="4286821">
                <a:moveTo>
                  <a:pt x="0" y="2098560"/>
                </a:moveTo>
                <a:lnTo>
                  <a:pt x="0" y="2098586"/>
                </a:lnTo>
                <a:lnTo>
                  <a:pt x="2098573" y="2098586"/>
                </a:lnTo>
                <a:lnTo>
                  <a:pt x="2098573" y="0"/>
                </a:lnTo>
                <a:cubicBezTo>
                  <a:pt x="939571" y="0"/>
                  <a:pt x="0" y="939558"/>
                  <a:pt x="0" y="2098560"/>
                </a:cubicBezTo>
                <a:close/>
                <a:moveTo>
                  <a:pt x="2098573" y="2188248"/>
                </a:moveTo>
                <a:lnTo>
                  <a:pt x="2098573" y="4286821"/>
                </a:lnTo>
                <a:cubicBezTo>
                  <a:pt x="3257588" y="4286821"/>
                  <a:pt x="4197146" y="3347237"/>
                  <a:pt x="4197159" y="2188248"/>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3" name="Arrow 03"/>
          <p:cNvSpPr/>
          <p:nvPr/>
        </p:nvSpPr>
        <p:spPr>
          <a:xfrm>
            <a:off x="10243633" y="4806006"/>
            <a:ext cx="315430" cy="289204"/>
          </a:xfrm>
          <a:custGeom>
            <a:avLst/>
            <a:gdLst/>
            <a:ahLst/>
            <a:cxnLst/>
            <a:rect l="0" t="0" r="0" b="0"/>
            <a:pathLst>
              <a:path w="315429" h="289204">
                <a:moveTo>
                  <a:pt x="157708" y="0"/>
                </a:moveTo>
                <a:lnTo>
                  <a:pt x="0" y="289204"/>
                </a:lnTo>
                <a:lnTo>
                  <a:pt x="315429" y="289204"/>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8" name="Circle 02"/>
          <p:cNvSpPr/>
          <p:nvPr/>
        </p:nvSpPr>
        <p:spPr>
          <a:xfrm>
            <a:off x="5313329" y="6051838"/>
            <a:ext cx="2989428" cy="2989402"/>
          </a:xfrm>
          <a:custGeom>
            <a:avLst/>
            <a:gdLst/>
            <a:ahLst/>
            <a:cxnLst/>
            <a:rect l="0" t="0" r="0" b="0"/>
            <a:pathLst>
              <a:path w="2989427" h="2989402">
                <a:moveTo>
                  <a:pt x="0" y="1494701"/>
                </a:moveTo>
                <a:cubicBezTo>
                  <a:pt x="0" y="669175"/>
                  <a:pt x="669201" y="0"/>
                  <a:pt x="1494701" y="0"/>
                </a:cubicBezTo>
                <a:cubicBezTo>
                  <a:pt x="2320226" y="0"/>
                  <a:pt x="2989427" y="669175"/>
                  <a:pt x="2989427" y="1494701"/>
                </a:cubicBezTo>
                <a:cubicBezTo>
                  <a:pt x="2989427" y="2320175"/>
                  <a:pt x="2320226" y="2989402"/>
                  <a:pt x="1494701" y="2989402"/>
                </a:cubicBezTo>
                <a:cubicBezTo>
                  <a:pt x="669201" y="2989402"/>
                  <a:pt x="0" y="2320175"/>
                  <a:pt x="0" y="1494701"/>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sp>
        <p:nvSpPr>
          <p:cNvPr id="19" name="Color shape 01"/>
          <p:cNvSpPr/>
          <p:nvPr/>
        </p:nvSpPr>
        <p:spPr>
          <a:xfrm>
            <a:off x="1116166" y="5403107"/>
            <a:ext cx="4197159" cy="4286808"/>
          </a:xfrm>
          <a:custGeom>
            <a:avLst/>
            <a:gdLst/>
            <a:ahLst/>
            <a:cxnLst/>
            <a:rect l="0" t="0" r="0" b="0"/>
            <a:pathLst>
              <a:path w="4197159" h="4286808">
                <a:moveTo>
                  <a:pt x="0" y="2098535"/>
                </a:moveTo>
                <a:lnTo>
                  <a:pt x="0" y="2098586"/>
                </a:lnTo>
                <a:lnTo>
                  <a:pt x="2098573" y="2098586"/>
                </a:lnTo>
                <a:lnTo>
                  <a:pt x="2098573" y="0"/>
                </a:lnTo>
                <a:cubicBezTo>
                  <a:pt x="939558" y="0"/>
                  <a:pt x="0" y="939558"/>
                  <a:pt x="0" y="2098535"/>
                </a:cubicBezTo>
                <a:close/>
                <a:moveTo>
                  <a:pt x="2098573" y="2188235"/>
                </a:moveTo>
                <a:lnTo>
                  <a:pt x="2098573" y="4286808"/>
                </a:lnTo>
                <a:cubicBezTo>
                  <a:pt x="3257575" y="4286808"/>
                  <a:pt x="4197134" y="3347237"/>
                  <a:pt x="4197159" y="2188235"/>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2" name="Arrow 01"/>
          <p:cNvSpPr/>
          <p:nvPr/>
        </p:nvSpPr>
        <p:spPr>
          <a:xfrm>
            <a:off x="3057020" y="4806006"/>
            <a:ext cx="315443" cy="289204"/>
          </a:xfrm>
          <a:custGeom>
            <a:avLst/>
            <a:gdLst/>
            <a:ahLst/>
            <a:cxnLst/>
            <a:rect l="0" t="0" r="0" b="0"/>
            <a:pathLst>
              <a:path w="315442" h="289204">
                <a:moveTo>
                  <a:pt x="157721" y="0"/>
                </a:moveTo>
                <a:lnTo>
                  <a:pt x="0" y="289204"/>
                </a:lnTo>
                <a:lnTo>
                  <a:pt x="315442" y="289204"/>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20" name="Circle 01"/>
          <p:cNvSpPr/>
          <p:nvPr/>
        </p:nvSpPr>
        <p:spPr>
          <a:xfrm>
            <a:off x="1720023" y="6051800"/>
            <a:ext cx="2989440" cy="2989427"/>
          </a:xfrm>
          <a:custGeom>
            <a:avLst/>
            <a:gdLst/>
            <a:ahLst/>
            <a:cxnLst/>
            <a:rect l="0" t="0" r="0" b="0"/>
            <a:pathLst>
              <a:path w="2989440" h="2989427">
                <a:moveTo>
                  <a:pt x="0" y="1494726"/>
                </a:moveTo>
                <a:cubicBezTo>
                  <a:pt x="0" y="669201"/>
                  <a:pt x="669201" y="0"/>
                  <a:pt x="1494713" y="0"/>
                </a:cubicBezTo>
                <a:cubicBezTo>
                  <a:pt x="2320226" y="0"/>
                  <a:pt x="2989440" y="669201"/>
                  <a:pt x="2989440" y="1494726"/>
                </a:cubicBezTo>
                <a:cubicBezTo>
                  <a:pt x="2989440" y="2320188"/>
                  <a:pt x="2320226" y="2989427"/>
                  <a:pt x="1494713" y="2989427"/>
                </a:cubicBezTo>
                <a:cubicBezTo>
                  <a:pt x="669201" y="2989427"/>
                  <a:pt x="0" y="2320188"/>
                  <a:pt x="0" y="1494726"/>
                </a:cubicBezTo>
                <a:close/>
              </a:path>
            </a:pathLst>
          </a:custGeom>
          <a:solidFill>
            <a:srgbClr val="F1F1F1">
              <a:alpha val="100000"/>
            </a:srgbClr>
          </a:solidFill>
          <a:ln w="12700" cap="flat" cmpd="sng">
            <a:noFill/>
            <a:prstDash val="solid"/>
            <a:miter lim="800000"/>
          </a:ln>
          <a:effectLst>
            <a:outerShdw blurRad="317500" dist="254000" dir="2700000" sx="98000" sy="98000" algn="tl" rotWithShape="0">
              <a:prstClr val="black">
                <a:alpha val="40000"/>
              </a:prstClr>
            </a:outerShdw>
          </a:effectLst>
        </p:spPr>
        <p:txBody>
          <a:bodyPr anchor="ctr">
            <a:spAutoFit/>
          </a:bodyPr>
          <a:lstStyle/>
          <a:p>
            <a:pPr algn="ctr"/>
            <a:endParaRPr lang="en-US"/>
          </a:p>
        </p:txBody>
      </p:sp>
      <p:grpSp>
        <p:nvGrpSpPr>
          <p:cNvPr id="35" name="Title"/>
          <p:cNvGrpSpPr/>
          <p:nvPr/>
        </p:nvGrpSpPr>
        <p:grpSpPr>
          <a:xfrm>
            <a:off x="8303461" y="466449"/>
            <a:ext cx="7777081" cy="1016000"/>
            <a:chOff x="9138680" y="656949"/>
            <a:chExt cx="6106644" cy="1016000"/>
          </a:xfrm>
        </p:grpSpPr>
        <p:sp>
          <p:nvSpPr>
            <p:cNvPr id="36" name="Frame"/>
            <p:cNvSpPr/>
            <p:nvPr/>
          </p:nvSpPr>
          <p:spPr>
            <a:xfrm>
              <a:off x="9439682" y="656949"/>
              <a:ext cx="2664525"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37" name="Title">
              <a:extLst>
                <a:ext uri="{FF2B5EF4-FFF2-40B4-BE49-F238E27FC236}">
                  <a16:creationId xmlns:a16="http://schemas.microsoft.com/office/drawing/2014/main" id="{BC3C520E-2136-184D-851C-BA07DF1FD009}"/>
                </a:ext>
              </a:extLst>
            </p:cNvPr>
            <p:cNvSpPr txBox="1"/>
            <p:nvPr/>
          </p:nvSpPr>
          <p:spPr>
            <a:xfrm>
              <a:off x="9138680" y="656949"/>
              <a:ext cx="610664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Process</a:t>
              </a:r>
              <a:endParaRPr lang="ru-RU" sz="6000" b="1">
                <a:solidFill>
                  <a:schemeClr val="bg1"/>
                </a:solidFill>
                <a:latin typeface="+mj-lt"/>
                <a:ea typeface="Roboto Condensed" panose="02000000000000000000" pitchFamily="2" charset="0"/>
              </a:endParaRPr>
            </a:p>
          </p:txBody>
        </p:sp>
      </p:grpSp>
      <p:grpSp>
        <p:nvGrpSpPr>
          <p:cNvPr id="23" name="Text A">
            <a:extLst>
              <a:ext uri="{FF2B5EF4-FFF2-40B4-BE49-F238E27FC236}">
                <a16:creationId xmlns:a16="http://schemas.microsoft.com/office/drawing/2014/main" id="{5E5788B8-6ABF-714D-B9BA-51486411F1DF}"/>
              </a:ext>
            </a:extLst>
          </p:cNvPr>
          <p:cNvGrpSpPr/>
          <p:nvPr/>
        </p:nvGrpSpPr>
        <p:grpSpPr>
          <a:xfrm>
            <a:off x="1613827" y="2928101"/>
            <a:ext cx="3201835" cy="1653373"/>
            <a:chOff x="5843435" y="1727125"/>
            <a:chExt cx="1441430" cy="223275"/>
          </a:xfrm>
        </p:grpSpPr>
        <p:sp>
          <p:nvSpPr>
            <p:cNvPr id="24" name="TextBox 23">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5" name="TextBox 24">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26" name="TextBox 25">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27" name="Text B">
            <a:extLst>
              <a:ext uri="{FF2B5EF4-FFF2-40B4-BE49-F238E27FC236}">
                <a16:creationId xmlns:a16="http://schemas.microsoft.com/office/drawing/2014/main" id="{5E5788B8-6ABF-714D-B9BA-51486411F1DF}"/>
              </a:ext>
            </a:extLst>
          </p:cNvPr>
          <p:cNvGrpSpPr/>
          <p:nvPr/>
        </p:nvGrpSpPr>
        <p:grpSpPr>
          <a:xfrm>
            <a:off x="5207125" y="10378704"/>
            <a:ext cx="3201835" cy="1653373"/>
            <a:chOff x="5843435" y="1727125"/>
            <a:chExt cx="1441430" cy="223275"/>
          </a:xfrm>
        </p:grpSpPr>
        <p:sp>
          <p:nvSpPr>
            <p:cNvPr id="28" name="TextBox 2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9" name="TextBox 28">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30" name="TextBox 29">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1" name="Text C">
            <a:extLst>
              <a:ext uri="{FF2B5EF4-FFF2-40B4-BE49-F238E27FC236}">
                <a16:creationId xmlns:a16="http://schemas.microsoft.com/office/drawing/2014/main" id="{5E5788B8-6ABF-714D-B9BA-51486411F1DF}"/>
              </a:ext>
            </a:extLst>
          </p:cNvPr>
          <p:cNvGrpSpPr/>
          <p:nvPr/>
        </p:nvGrpSpPr>
        <p:grpSpPr>
          <a:xfrm>
            <a:off x="8782577" y="2923787"/>
            <a:ext cx="3201835" cy="1653373"/>
            <a:chOff x="5843435" y="1727125"/>
            <a:chExt cx="1441430" cy="223275"/>
          </a:xfrm>
        </p:grpSpPr>
        <p:sp>
          <p:nvSpPr>
            <p:cNvPr id="32" name="TextBox 31">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3" name="TextBox 32">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34" name="TextBox 33">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8" name="Text D">
            <a:extLst>
              <a:ext uri="{FF2B5EF4-FFF2-40B4-BE49-F238E27FC236}">
                <a16:creationId xmlns:a16="http://schemas.microsoft.com/office/drawing/2014/main" id="{5E5788B8-6ABF-714D-B9BA-51486411F1DF}"/>
              </a:ext>
            </a:extLst>
          </p:cNvPr>
          <p:cNvGrpSpPr/>
          <p:nvPr/>
        </p:nvGrpSpPr>
        <p:grpSpPr>
          <a:xfrm>
            <a:off x="12393700" y="10381038"/>
            <a:ext cx="3201835" cy="1653373"/>
            <a:chOff x="5843435" y="1727125"/>
            <a:chExt cx="1441430" cy="223275"/>
          </a:xfrm>
        </p:grpSpPr>
        <p:sp>
          <p:nvSpPr>
            <p:cNvPr id="39" name="TextBox 3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0" name="TextBox 3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41" name="TextBox 4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2" name="Text E">
            <a:extLst>
              <a:ext uri="{FF2B5EF4-FFF2-40B4-BE49-F238E27FC236}">
                <a16:creationId xmlns:a16="http://schemas.microsoft.com/office/drawing/2014/main" id="{5E5788B8-6ABF-714D-B9BA-51486411F1DF}"/>
              </a:ext>
            </a:extLst>
          </p:cNvPr>
          <p:cNvGrpSpPr/>
          <p:nvPr/>
        </p:nvGrpSpPr>
        <p:grpSpPr>
          <a:xfrm>
            <a:off x="15970662" y="2931463"/>
            <a:ext cx="3201835" cy="1653373"/>
            <a:chOff x="5843435" y="1727125"/>
            <a:chExt cx="1441430" cy="223275"/>
          </a:xfrm>
        </p:grpSpPr>
        <p:sp>
          <p:nvSpPr>
            <p:cNvPr id="43" name="TextBox 4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4" name="TextBox 4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45" name="TextBox 4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6" name="Text D">
            <a:extLst>
              <a:ext uri="{FF2B5EF4-FFF2-40B4-BE49-F238E27FC236}">
                <a16:creationId xmlns:a16="http://schemas.microsoft.com/office/drawing/2014/main" id="{5E5788B8-6ABF-714D-B9BA-51486411F1DF}"/>
              </a:ext>
            </a:extLst>
          </p:cNvPr>
          <p:cNvGrpSpPr/>
          <p:nvPr/>
        </p:nvGrpSpPr>
        <p:grpSpPr>
          <a:xfrm>
            <a:off x="19579595" y="10381038"/>
            <a:ext cx="3201835" cy="1653373"/>
            <a:chOff x="5843435" y="1727125"/>
            <a:chExt cx="1441430" cy="223275"/>
          </a:xfrm>
        </p:grpSpPr>
        <p:sp>
          <p:nvSpPr>
            <p:cNvPr id="47" name="TextBox 4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8" name="TextBox 4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6"/>
                  </a:solidFill>
                  <a:latin typeface="+mj-lt"/>
                  <a:ea typeface="Roboto Condensed" panose="02000000000000000000" pitchFamily="2" charset="0"/>
                </a:rPr>
                <a:t>Quis Nostrud</a:t>
              </a:r>
              <a:endParaRPr lang="ru-RU" sz="2400" dirty="0">
                <a:solidFill>
                  <a:schemeClr val="accent6"/>
                </a:solidFill>
                <a:latin typeface="+mj-lt"/>
                <a:ea typeface="Roboto Condensed" panose="02000000000000000000" pitchFamily="2" charset="0"/>
              </a:endParaRPr>
            </a:p>
          </p:txBody>
        </p:sp>
        <p:sp>
          <p:nvSpPr>
            <p:cNvPr id="49" name="TextBox 4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50"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619142" y="6950908"/>
            <a:ext cx="1191206" cy="1191206"/>
          </a:xfrm>
          <a:prstGeom prst="rect">
            <a:avLst/>
          </a:prstGeom>
          <a:effectLst/>
        </p:spPr>
      </p:pic>
      <p:pic>
        <p:nvPicPr>
          <p:cNvPr id="51" name="Icon B">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12440" y="6951051"/>
            <a:ext cx="1191206" cy="1191206"/>
          </a:xfrm>
          <a:prstGeom prst="rect">
            <a:avLst/>
          </a:prstGeom>
          <a:effectLst/>
        </p:spPr>
      </p:pic>
      <p:pic>
        <p:nvPicPr>
          <p:cNvPr id="52" name="Icon C">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787891" y="6951051"/>
            <a:ext cx="1191206" cy="1191206"/>
          </a:xfrm>
          <a:prstGeom prst="rect">
            <a:avLst/>
          </a:prstGeom>
          <a:effectLst/>
        </p:spPr>
      </p:pic>
      <p:pic>
        <p:nvPicPr>
          <p:cNvPr id="53" name="Icon D">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399014" y="6950908"/>
            <a:ext cx="1191206" cy="1191206"/>
          </a:xfrm>
          <a:prstGeom prst="rect">
            <a:avLst/>
          </a:prstGeom>
          <a:effectLst/>
        </p:spPr>
      </p:pic>
      <p:pic>
        <p:nvPicPr>
          <p:cNvPr id="54" name="Icon E">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6975976" y="6951051"/>
            <a:ext cx="1191206" cy="1191206"/>
          </a:xfrm>
          <a:prstGeom prst="rect">
            <a:avLst/>
          </a:prstGeom>
          <a:effectLst/>
        </p:spPr>
      </p:pic>
      <p:pic>
        <p:nvPicPr>
          <p:cNvPr id="55" name="Icon F">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0584932" y="6943775"/>
            <a:ext cx="1191206" cy="1191206"/>
          </a:xfrm>
          <a:prstGeom prst="rect">
            <a:avLst/>
          </a:prstGeom>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01"/>
          <p:cNvSpPr/>
          <p:nvPr/>
        </p:nvSpPr>
        <p:spPr>
          <a:xfrm>
            <a:off x="3180228" y="4840056"/>
            <a:ext cx="311582" cy="285661"/>
          </a:xfrm>
          <a:custGeom>
            <a:avLst/>
            <a:gdLst/>
            <a:ahLst/>
            <a:cxnLst/>
            <a:rect l="0" t="0" r="0" b="0"/>
            <a:pathLst>
              <a:path w="311581" h="285661">
                <a:moveTo>
                  <a:pt x="155790" y="0"/>
                </a:moveTo>
                <a:lnTo>
                  <a:pt x="0" y="285661"/>
                </a:lnTo>
                <a:lnTo>
                  <a:pt x="311581" y="285661"/>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5" name="Arrow 02"/>
          <p:cNvSpPr/>
          <p:nvPr/>
        </p:nvSpPr>
        <p:spPr>
          <a:xfrm>
            <a:off x="6729498" y="9968155"/>
            <a:ext cx="311569" cy="285673"/>
          </a:xfrm>
          <a:custGeom>
            <a:avLst/>
            <a:gdLst/>
            <a:ahLst/>
            <a:cxnLst/>
            <a:rect l="0" t="0" r="0" b="0"/>
            <a:pathLst>
              <a:path w="311569" h="285673">
                <a:moveTo>
                  <a:pt x="155778" y="285673"/>
                </a:moveTo>
                <a:lnTo>
                  <a:pt x="0" y="0"/>
                </a:lnTo>
                <a:lnTo>
                  <a:pt x="311569"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3" name="Arrow 03"/>
          <p:cNvSpPr/>
          <p:nvPr/>
        </p:nvSpPr>
        <p:spPr>
          <a:xfrm>
            <a:off x="10278772" y="4840056"/>
            <a:ext cx="311557" cy="285661"/>
          </a:xfrm>
          <a:custGeom>
            <a:avLst/>
            <a:gdLst/>
            <a:ahLst/>
            <a:cxnLst/>
            <a:rect l="0" t="0" r="0" b="0"/>
            <a:pathLst>
              <a:path w="311556" h="285661">
                <a:moveTo>
                  <a:pt x="155778" y="0"/>
                </a:moveTo>
                <a:lnTo>
                  <a:pt x="0" y="285661"/>
                </a:lnTo>
                <a:lnTo>
                  <a:pt x="311556" y="285661"/>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6" name="Arrow 04"/>
          <p:cNvSpPr/>
          <p:nvPr/>
        </p:nvSpPr>
        <p:spPr>
          <a:xfrm>
            <a:off x="13828025" y="9968155"/>
            <a:ext cx="311569" cy="285673"/>
          </a:xfrm>
          <a:custGeom>
            <a:avLst/>
            <a:gdLst/>
            <a:ahLst/>
            <a:cxnLst/>
            <a:rect l="0" t="0" r="0" b="0"/>
            <a:pathLst>
              <a:path w="311569" h="285673">
                <a:moveTo>
                  <a:pt x="155778" y="285673"/>
                </a:moveTo>
                <a:lnTo>
                  <a:pt x="0" y="0"/>
                </a:lnTo>
                <a:lnTo>
                  <a:pt x="311569"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4" name="Arrow 05"/>
          <p:cNvSpPr/>
          <p:nvPr/>
        </p:nvSpPr>
        <p:spPr>
          <a:xfrm>
            <a:off x="17376062" y="4840056"/>
            <a:ext cx="311569" cy="285661"/>
          </a:xfrm>
          <a:custGeom>
            <a:avLst/>
            <a:gdLst/>
            <a:ahLst/>
            <a:cxnLst/>
            <a:rect l="0" t="0" r="0" b="0"/>
            <a:pathLst>
              <a:path w="311569" h="285661">
                <a:moveTo>
                  <a:pt x="155765" y="0"/>
                </a:moveTo>
                <a:lnTo>
                  <a:pt x="0" y="285661"/>
                </a:lnTo>
                <a:lnTo>
                  <a:pt x="311569" y="285661"/>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7" name="Arrow 06"/>
          <p:cNvSpPr/>
          <p:nvPr/>
        </p:nvSpPr>
        <p:spPr>
          <a:xfrm>
            <a:off x="20924037" y="9968155"/>
            <a:ext cx="311556" cy="285673"/>
          </a:xfrm>
          <a:custGeom>
            <a:avLst/>
            <a:gdLst/>
            <a:ahLst/>
            <a:cxnLst/>
            <a:rect l="0" t="0" r="0" b="0"/>
            <a:pathLst>
              <a:path w="311556" h="285673">
                <a:moveTo>
                  <a:pt x="155765" y="285673"/>
                </a:moveTo>
                <a:lnTo>
                  <a:pt x="0" y="0"/>
                </a:lnTo>
                <a:lnTo>
                  <a:pt x="311556" y="0"/>
                </a:ln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nvGrpSpPr>
          <p:cNvPr id="34" name="Target 06"/>
          <p:cNvGrpSpPr/>
          <p:nvPr/>
        </p:nvGrpSpPr>
        <p:grpSpPr>
          <a:xfrm>
            <a:off x="19007505" y="5474208"/>
            <a:ext cx="4144595" cy="4145724"/>
            <a:chOff x="19007505" y="5474208"/>
            <a:chExt cx="4144595" cy="4145724"/>
          </a:xfrm>
        </p:grpSpPr>
        <p:sp>
          <p:nvSpPr>
            <p:cNvPr id="11" name="Circle"/>
            <p:cNvSpPr/>
            <p:nvPr/>
          </p:nvSpPr>
          <p:spPr>
            <a:xfrm>
              <a:off x="19603419" y="6070666"/>
              <a:ext cx="2952775" cy="2952788"/>
            </a:xfrm>
            <a:custGeom>
              <a:avLst/>
              <a:gdLst/>
              <a:ahLst/>
              <a:cxnLst/>
              <a:rect l="0" t="0" r="0" b="0"/>
              <a:pathLst>
                <a:path w="2952775" h="2952788">
                  <a:moveTo>
                    <a:pt x="0" y="1476400"/>
                  </a:moveTo>
                  <a:cubicBezTo>
                    <a:pt x="0" y="660996"/>
                    <a:pt x="660996" y="0"/>
                    <a:pt x="1476387" y="0"/>
                  </a:cubicBezTo>
                  <a:cubicBezTo>
                    <a:pt x="2291778" y="0"/>
                    <a:pt x="2952775" y="660996"/>
                    <a:pt x="2952775" y="1476400"/>
                  </a:cubicBezTo>
                  <a:cubicBezTo>
                    <a:pt x="2952775" y="2291778"/>
                    <a:pt x="2291778" y="2952788"/>
                    <a:pt x="1476387" y="2952788"/>
                  </a:cubicBezTo>
                  <a:cubicBezTo>
                    <a:pt x="660996" y="2952788"/>
                    <a:pt x="0" y="2291778"/>
                    <a:pt x="0" y="1476400"/>
                  </a:cubicBez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9" name="Segment"/>
            <p:cNvSpPr/>
            <p:nvPr/>
          </p:nvSpPr>
          <p:spPr>
            <a:xfrm>
              <a:off x="19007505" y="5474208"/>
              <a:ext cx="2072297" cy="2028520"/>
            </a:xfrm>
            <a:custGeom>
              <a:avLst/>
              <a:gdLst/>
              <a:ahLst/>
              <a:cxnLst/>
              <a:rect l="0" t="0" r="0" b="0"/>
              <a:pathLst>
                <a:path w="2072297" h="2028520">
                  <a:moveTo>
                    <a:pt x="0" y="2028520"/>
                  </a:moveTo>
                  <a:lnTo>
                    <a:pt x="2072297" y="2028520"/>
                  </a:lnTo>
                  <a:lnTo>
                    <a:pt x="2072297" y="0"/>
                  </a:lnTo>
                  <a:cubicBezTo>
                    <a:pt x="942289" y="0"/>
                    <a:pt x="23596" y="904214"/>
                    <a:pt x="0" y="2028520"/>
                  </a:cubicBezTo>
                  <a:close/>
                </a:path>
              </a:pathLst>
            </a:custGeom>
            <a:gradFill flip="none" rotWithShape="1">
              <a:gsLst>
                <a:gs pos="0">
                  <a:schemeClr val="accent6">
                    <a:lumMod val="75000"/>
                    <a:alpha val="0"/>
                  </a:schemeClr>
                </a:gs>
                <a:gs pos="100000">
                  <a:schemeClr val="accent6">
                    <a:lumMod val="75000"/>
                  </a:schemeClr>
                </a:gs>
              </a:gsLst>
              <a:path path="circle">
                <a:fillToRect l="100000" t="100000"/>
              </a:path>
              <a:tileRect r="-100000" b="-100000"/>
            </a:gradFill>
            <a:ln w="12700" cap="flat" cmpd="sng">
              <a:noFill/>
              <a:prstDash val="solid"/>
              <a:miter lim="800000"/>
            </a:ln>
          </p:spPr>
          <p:txBody>
            <a:bodyPr anchor="ctr">
              <a:spAutoFit/>
            </a:bodyPr>
            <a:lstStyle/>
            <a:p>
              <a:pPr algn="ctr"/>
              <a:endParaRPr lang="en-US"/>
            </a:p>
          </p:txBody>
        </p:sp>
        <p:sp>
          <p:nvSpPr>
            <p:cNvPr id="10" name="Segment"/>
            <p:cNvSpPr/>
            <p:nvPr/>
          </p:nvSpPr>
          <p:spPr>
            <a:xfrm>
              <a:off x="21079802" y="7591298"/>
              <a:ext cx="2072298" cy="2028634"/>
            </a:xfrm>
            <a:custGeom>
              <a:avLst/>
              <a:gdLst/>
              <a:ahLst/>
              <a:cxnLst/>
              <a:rect l="0" t="0" r="0" b="0"/>
              <a:pathLst>
                <a:path w="2072297" h="2028634">
                  <a:moveTo>
                    <a:pt x="0" y="0"/>
                  </a:moveTo>
                  <a:lnTo>
                    <a:pt x="0" y="2028634"/>
                  </a:lnTo>
                  <a:cubicBezTo>
                    <a:pt x="1130007" y="2028634"/>
                    <a:pt x="2048751" y="1124356"/>
                    <a:pt x="2072297" y="0"/>
                  </a:cubicBezTo>
                  <a:lnTo>
                    <a:pt x="2072297" y="0"/>
                  </a:lnTo>
                  <a:close/>
                </a:path>
              </a:pathLst>
            </a:custGeom>
            <a:gradFill flip="none" rotWithShape="1">
              <a:gsLst>
                <a:gs pos="0">
                  <a:schemeClr val="accent6">
                    <a:lumMod val="75000"/>
                    <a:alpha val="0"/>
                  </a:schemeClr>
                </a:gs>
                <a:gs pos="100000">
                  <a:schemeClr val="accent6">
                    <a:lumMod val="75000"/>
                  </a:schemeClr>
                </a:gs>
              </a:gsLst>
              <a:path path="circle">
                <a:fillToRect r="100000" b="100000"/>
              </a:path>
              <a:tileRect l="-100000" t="-100000"/>
            </a:gradFill>
            <a:ln w="12700" cap="flat" cmpd="sng">
              <a:noFill/>
              <a:prstDash val="solid"/>
              <a:miter lim="800000"/>
            </a:ln>
          </p:spPr>
          <p:txBody>
            <a:bodyPr anchor="ctr">
              <a:spAutoFit/>
            </a:bodyPr>
            <a:lstStyle/>
            <a:p>
              <a:pPr algn="ctr"/>
              <a:endParaRPr lang="en-US"/>
            </a:p>
          </p:txBody>
        </p:sp>
      </p:grpSp>
      <p:grpSp>
        <p:nvGrpSpPr>
          <p:cNvPr id="33" name="Target 05"/>
          <p:cNvGrpSpPr/>
          <p:nvPr/>
        </p:nvGrpSpPr>
        <p:grpSpPr>
          <a:xfrm>
            <a:off x="15459532" y="5474208"/>
            <a:ext cx="4144594" cy="4145724"/>
            <a:chOff x="15459532" y="5474208"/>
            <a:chExt cx="4144594" cy="4145724"/>
          </a:xfrm>
        </p:grpSpPr>
        <p:sp>
          <p:nvSpPr>
            <p:cNvPr id="14" name="Circle"/>
            <p:cNvSpPr/>
            <p:nvPr/>
          </p:nvSpPr>
          <p:spPr>
            <a:xfrm>
              <a:off x="16055453" y="6070666"/>
              <a:ext cx="2952775" cy="2952788"/>
            </a:xfrm>
            <a:custGeom>
              <a:avLst/>
              <a:gdLst/>
              <a:ahLst/>
              <a:cxnLst/>
              <a:rect l="0" t="0" r="0" b="0"/>
              <a:pathLst>
                <a:path w="2952775" h="2952788">
                  <a:moveTo>
                    <a:pt x="0" y="1476400"/>
                  </a:moveTo>
                  <a:cubicBezTo>
                    <a:pt x="0" y="660996"/>
                    <a:pt x="660984" y="0"/>
                    <a:pt x="1476375" y="0"/>
                  </a:cubicBezTo>
                  <a:cubicBezTo>
                    <a:pt x="2291778" y="0"/>
                    <a:pt x="2952775" y="660996"/>
                    <a:pt x="2952775" y="1476400"/>
                  </a:cubicBezTo>
                  <a:cubicBezTo>
                    <a:pt x="2952775" y="2291778"/>
                    <a:pt x="2291778" y="2952788"/>
                    <a:pt x="1476375" y="2952788"/>
                  </a:cubicBezTo>
                  <a:cubicBezTo>
                    <a:pt x="660984" y="2952788"/>
                    <a:pt x="0" y="2291778"/>
                    <a:pt x="0" y="1476400"/>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12" name="Segment"/>
            <p:cNvSpPr/>
            <p:nvPr/>
          </p:nvSpPr>
          <p:spPr>
            <a:xfrm>
              <a:off x="15459532" y="5474208"/>
              <a:ext cx="2072297" cy="2028520"/>
            </a:xfrm>
            <a:custGeom>
              <a:avLst/>
              <a:gdLst/>
              <a:ahLst/>
              <a:cxnLst/>
              <a:rect l="0" t="0" r="0" b="0"/>
              <a:pathLst>
                <a:path w="2072297" h="2028520">
                  <a:moveTo>
                    <a:pt x="0" y="2028520"/>
                  </a:moveTo>
                  <a:lnTo>
                    <a:pt x="2072297" y="2028520"/>
                  </a:lnTo>
                  <a:lnTo>
                    <a:pt x="2072297" y="0"/>
                  </a:lnTo>
                  <a:cubicBezTo>
                    <a:pt x="942301" y="0"/>
                    <a:pt x="23596" y="904214"/>
                    <a:pt x="0" y="2028520"/>
                  </a:cubicBezTo>
                  <a:close/>
                </a:path>
              </a:pathLst>
            </a:custGeom>
            <a:gradFill flip="none" rotWithShape="1">
              <a:gsLst>
                <a:gs pos="0">
                  <a:schemeClr val="accent5">
                    <a:lumMod val="75000"/>
                    <a:alpha val="0"/>
                  </a:schemeClr>
                </a:gs>
                <a:gs pos="100000">
                  <a:schemeClr val="accent5">
                    <a:lumMod val="75000"/>
                  </a:schemeClr>
                </a:gs>
              </a:gsLst>
              <a:path path="circle">
                <a:fillToRect l="100000" t="100000"/>
              </a:path>
              <a:tileRect r="-100000" b="-100000"/>
            </a:gradFill>
            <a:ln w="12700" cap="flat" cmpd="sng">
              <a:noFill/>
              <a:prstDash val="solid"/>
              <a:miter lim="800000"/>
            </a:ln>
          </p:spPr>
          <p:txBody>
            <a:bodyPr anchor="ctr">
              <a:spAutoFit/>
            </a:bodyPr>
            <a:lstStyle/>
            <a:p>
              <a:pPr algn="ctr"/>
              <a:endParaRPr lang="en-US"/>
            </a:p>
          </p:txBody>
        </p:sp>
        <p:sp>
          <p:nvSpPr>
            <p:cNvPr id="13" name="Segment"/>
            <p:cNvSpPr/>
            <p:nvPr/>
          </p:nvSpPr>
          <p:spPr>
            <a:xfrm>
              <a:off x="17531829" y="7591298"/>
              <a:ext cx="2072297" cy="2028634"/>
            </a:xfrm>
            <a:custGeom>
              <a:avLst/>
              <a:gdLst/>
              <a:ahLst/>
              <a:cxnLst/>
              <a:rect l="0" t="0" r="0" b="0"/>
              <a:pathLst>
                <a:path w="2072297" h="2028634">
                  <a:moveTo>
                    <a:pt x="0" y="0"/>
                  </a:moveTo>
                  <a:lnTo>
                    <a:pt x="0" y="2028634"/>
                  </a:lnTo>
                  <a:cubicBezTo>
                    <a:pt x="1130020" y="2028634"/>
                    <a:pt x="2048751" y="1124356"/>
                    <a:pt x="2072297" y="0"/>
                  </a:cubicBezTo>
                  <a:lnTo>
                    <a:pt x="2072297" y="0"/>
                  </a:lnTo>
                  <a:close/>
                </a:path>
              </a:pathLst>
            </a:custGeom>
            <a:gradFill flip="none" rotWithShape="1">
              <a:gsLst>
                <a:gs pos="0">
                  <a:schemeClr val="accent5">
                    <a:lumMod val="75000"/>
                    <a:alpha val="0"/>
                  </a:schemeClr>
                </a:gs>
                <a:gs pos="100000">
                  <a:schemeClr val="accent5">
                    <a:lumMod val="75000"/>
                  </a:schemeClr>
                </a:gs>
              </a:gsLst>
              <a:path path="circle">
                <a:fillToRect r="100000" b="100000"/>
              </a:path>
              <a:tileRect l="-100000" t="-100000"/>
            </a:gradFill>
            <a:ln w="12700" cap="flat" cmpd="sng">
              <a:noFill/>
              <a:prstDash val="solid"/>
              <a:miter lim="800000"/>
            </a:ln>
          </p:spPr>
          <p:txBody>
            <a:bodyPr anchor="ctr">
              <a:spAutoFit/>
            </a:bodyPr>
            <a:lstStyle/>
            <a:p>
              <a:pPr algn="ctr"/>
              <a:endParaRPr lang="en-US"/>
            </a:p>
          </p:txBody>
        </p:sp>
      </p:grpSp>
      <p:grpSp>
        <p:nvGrpSpPr>
          <p:cNvPr id="32" name="Target 04"/>
          <p:cNvGrpSpPr/>
          <p:nvPr/>
        </p:nvGrpSpPr>
        <p:grpSpPr>
          <a:xfrm>
            <a:off x="11911495" y="5474208"/>
            <a:ext cx="4144607" cy="4145724"/>
            <a:chOff x="11911495" y="5474208"/>
            <a:chExt cx="4144607" cy="4145724"/>
          </a:xfrm>
        </p:grpSpPr>
        <p:sp>
          <p:nvSpPr>
            <p:cNvPr id="17" name="Circle"/>
            <p:cNvSpPr/>
            <p:nvPr/>
          </p:nvSpPr>
          <p:spPr>
            <a:xfrm>
              <a:off x="12507391" y="6070666"/>
              <a:ext cx="2952801" cy="2952788"/>
            </a:xfrm>
            <a:custGeom>
              <a:avLst/>
              <a:gdLst/>
              <a:ahLst/>
              <a:cxnLst/>
              <a:rect l="0" t="0" r="0" b="0"/>
              <a:pathLst>
                <a:path w="2952800" h="2952788">
                  <a:moveTo>
                    <a:pt x="0" y="1476400"/>
                  </a:moveTo>
                  <a:cubicBezTo>
                    <a:pt x="0" y="660996"/>
                    <a:pt x="661009" y="0"/>
                    <a:pt x="1476413" y="0"/>
                  </a:cubicBezTo>
                  <a:cubicBezTo>
                    <a:pt x="2291778" y="0"/>
                    <a:pt x="2952800" y="660996"/>
                    <a:pt x="2952800" y="1476400"/>
                  </a:cubicBezTo>
                  <a:cubicBezTo>
                    <a:pt x="2952800" y="2291778"/>
                    <a:pt x="2291778" y="2952788"/>
                    <a:pt x="1476413" y="2952788"/>
                  </a:cubicBezTo>
                  <a:cubicBezTo>
                    <a:pt x="661009" y="2952788"/>
                    <a:pt x="0" y="2291778"/>
                    <a:pt x="0" y="147640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15" name="Segment"/>
            <p:cNvSpPr/>
            <p:nvPr/>
          </p:nvSpPr>
          <p:spPr>
            <a:xfrm>
              <a:off x="11911495" y="5474208"/>
              <a:ext cx="2072309" cy="2028520"/>
            </a:xfrm>
            <a:custGeom>
              <a:avLst/>
              <a:gdLst/>
              <a:ahLst/>
              <a:cxnLst/>
              <a:rect l="0" t="0" r="0" b="0"/>
              <a:pathLst>
                <a:path w="2072309" h="2028520">
                  <a:moveTo>
                    <a:pt x="0" y="2028520"/>
                  </a:moveTo>
                  <a:lnTo>
                    <a:pt x="2072309" y="2028520"/>
                  </a:lnTo>
                  <a:lnTo>
                    <a:pt x="2072309" y="0"/>
                  </a:lnTo>
                  <a:cubicBezTo>
                    <a:pt x="942301" y="0"/>
                    <a:pt x="23583" y="904214"/>
                    <a:pt x="0" y="2028520"/>
                  </a:cubicBezTo>
                  <a:close/>
                </a:path>
              </a:pathLst>
            </a:custGeom>
            <a:gradFill flip="none" rotWithShape="1">
              <a:gsLst>
                <a:gs pos="0">
                  <a:schemeClr val="accent4">
                    <a:lumMod val="75000"/>
                    <a:alpha val="0"/>
                  </a:schemeClr>
                </a:gs>
                <a:gs pos="100000">
                  <a:schemeClr val="accent4">
                    <a:lumMod val="75000"/>
                  </a:schemeClr>
                </a:gs>
              </a:gsLst>
              <a:path path="circle">
                <a:fillToRect l="100000" t="100000"/>
              </a:path>
              <a:tileRect r="-100000" b="-100000"/>
            </a:gradFill>
            <a:ln w="12700" cap="flat" cmpd="sng">
              <a:noFill/>
              <a:prstDash val="solid"/>
              <a:miter lim="800000"/>
            </a:ln>
          </p:spPr>
          <p:txBody>
            <a:bodyPr anchor="ctr">
              <a:spAutoFit/>
            </a:bodyPr>
            <a:lstStyle/>
            <a:p>
              <a:pPr algn="ctr"/>
              <a:endParaRPr lang="en-US"/>
            </a:p>
          </p:txBody>
        </p:sp>
        <p:sp>
          <p:nvSpPr>
            <p:cNvPr id="16" name="Segment"/>
            <p:cNvSpPr/>
            <p:nvPr/>
          </p:nvSpPr>
          <p:spPr>
            <a:xfrm>
              <a:off x="13983804" y="7591298"/>
              <a:ext cx="2072298" cy="2028634"/>
            </a:xfrm>
            <a:custGeom>
              <a:avLst/>
              <a:gdLst/>
              <a:ahLst/>
              <a:cxnLst/>
              <a:rect l="0" t="0" r="0" b="0"/>
              <a:pathLst>
                <a:path w="2072297" h="2028634">
                  <a:moveTo>
                    <a:pt x="0" y="0"/>
                  </a:moveTo>
                  <a:lnTo>
                    <a:pt x="0" y="2028634"/>
                  </a:lnTo>
                  <a:cubicBezTo>
                    <a:pt x="1129995" y="2028634"/>
                    <a:pt x="2048725" y="1124356"/>
                    <a:pt x="2072297" y="0"/>
                  </a:cubicBezTo>
                  <a:lnTo>
                    <a:pt x="2072297" y="0"/>
                  </a:lnTo>
                  <a:close/>
                </a:path>
              </a:pathLst>
            </a:custGeom>
            <a:gradFill flip="none" rotWithShape="1">
              <a:gsLst>
                <a:gs pos="0">
                  <a:schemeClr val="accent4">
                    <a:lumMod val="75000"/>
                    <a:alpha val="0"/>
                  </a:schemeClr>
                </a:gs>
                <a:gs pos="100000">
                  <a:schemeClr val="accent4">
                    <a:lumMod val="75000"/>
                  </a:schemeClr>
                </a:gs>
              </a:gsLst>
              <a:path path="circle">
                <a:fillToRect r="100000" b="100000"/>
              </a:path>
              <a:tileRect l="-100000" t="-100000"/>
            </a:gradFill>
            <a:ln w="12700" cap="flat" cmpd="sng">
              <a:noFill/>
              <a:prstDash val="solid"/>
              <a:miter lim="800000"/>
            </a:ln>
          </p:spPr>
          <p:txBody>
            <a:bodyPr anchor="ctr">
              <a:spAutoFit/>
            </a:bodyPr>
            <a:lstStyle/>
            <a:p>
              <a:pPr algn="ctr"/>
              <a:endParaRPr lang="en-US"/>
            </a:p>
          </p:txBody>
        </p:sp>
      </p:grpSp>
      <p:grpSp>
        <p:nvGrpSpPr>
          <p:cNvPr id="31" name="Target 03"/>
          <p:cNvGrpSpPr/>
          <p:nvPr/>
        </p:nvGrpSpPr>
        <p:grpSpPr>
          <a:xfrm>
            <a:off x="8362238" y="5474182"/>
            <a:ext cx="4144595" cy="4145699"/>
            <a:chOff x="8362238" y="5474182"/>
            <a:chExt cx="4144595" cy="4145699"/>
          </a:xfrm>
        </p:grpSpPr>
        <p:sp>
          <p:nvSpPr>
            <p:cNvPr id="20" name="Circle"/>
            <p:cNvSpPr/>
            <p:nvPr/>
          </p:nvSpPr>
          <p:spPr>
            <a:xfrm>
              <a:off x="8958136" y="6070629"/>
              <a:ext cx="2952801" cy="2952813"/>
            </a:xfrm>
            <a:custGeom>
              <a:avLst/>
              <a:gdLst/>
              <a:ahLst/>
              <a:cxnLst/>
              <a:rect l="0" t="0" r="0" b="0"/>
              <a:pathLst>
                <a:path w="2952800" h="2952813">
                  <a:moveTo>
                    <a:pt x="0" y="1476400"/>
                  </a:moveTo>
                  <a:cubicBezTo>
                    <a:pt x="0" y="660996"/>
                    <a:pt x="660996" y="0"/>
                    <a:pt x="1476413" y="0"/>
                  </a:cubicBezTo>
                  <a:cubicBezTo>
                    <a:pt x="2291803" y="0"/>
                    <a:pt x="2952800" y="660996"/>
                    <a:pt x="2952800" y="1476400"/>
                  </a:cubicBezTo>
                  <a:cubicBezTo>
                    <a:pt x="2952800" y="2291778"/>
                    <a:pt x="2291803" y="2952813"/>
                    <a:pt x="1476413" y="2952813"/>
                  </a:cubicBezTo>
                  <a:cubicBezTo>
                    <a:pt x="660996" y="2952813"/>
                    <a:pt x="0" y="2291778"/>
                    <a:pt x="0" y="147640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8" name="Segment"/>
            <p:cNvSpPr/>
            <p:nvPr/>
          </p:nvSpPr>
          <p:spPr>
            <a:xfrm>
              <a:off x="8362238" y="5474182"/>
              <a:ext cx="2072310" cy="2028546"/>
            </a:xfrm>
            <a:custGeom>
              <a:avLst/>
              <a:gdLst/>
              <a:ahLst/>
              <a:cxnLst/>
              <a:rect l="0" t="0" r="0" b="0"/>
              <a:pathLst>
                <a:path w="2072309" h="2028545">
                  <a:moveTo>
                    <a:pt x="0" y="2028545"/>
                  </a:moveTo>
                  <a:lnTo>
                    <a:pt x="2072309" y="2028545"/>
                  </a:lnTo>
                  <a:lnTo>
                    <a:pt x="2072309" y="0"/>
                  </a:lnTo>
                  <a:cubicBezTo>
                    <a:pt x="942301" y="0"/>
                    <a:pt x="23571" y="904201"/>
                    <a:pt x="0" y="2028545"/>
                  </a:cubicBezTo>
                  <a:close/>
                </a:path>
              </a:pathLst>
            </a:custGeom>
            <a:gradFill flip="none" rotWithShape="1">
              <a:gsLst>
                <a:gs pos="0">
                  <a:schemeClr val="accent3">
                    <a:lumMod val="75000"/>
                    <a:alpha val="0"/>
                  </a:schemeClr>
                </a:gs>
                <a:gs pos="100000">
                  <a:schemeClr val="accent3">
                    <a:lumMod val="75000"/>
                  </a:schemeClr>
                </a:gs>
              </a:gsLst>
              <a:path path="circle">
                <a:fillToRect l="100000" t="100000"/>
              </a:path>
              <a:tileRect r="-100000" b="-100000"/>
            </a:gradFill>
            <a:ln w="12700" cap="flat" cmpd="sng">
              <a:noFill/>
              <a:prstDash val="solid"/>
              <a:miter lim="800000"/>
            </a:ln>
          </p:spPr>
          <p:txBody>
            <a:bodyPr anchor="ctr">
              <a:spAutoFit/>
            </a:bodyPr>
            <a:lstStyle/>
            <a:p>
              <a:pPr algn="ctr"/>
              <a:endParaRPr lang="en-US"/>
            </a:p>
          </p:txBody>
        </p:sp>
        <p:sp>
          <p:nvSpPr>
            <p:cNvPr id="19" name="Segment"/>
            <p:cNvSpPr/>
            <p:nvPr/>
          </p:nvSpPr>
          <p:spPr>
            <a:xfrm>
              <a:off x="10434548" y="7591298"/>
              <a:ext cx="2072285" cy="2028583"/>
            </a:xfrm>
            <a:custGeom>
              <a:avLst/>
              <a:gdLst/>
              <a:ahLst/>
              <a:cxnLst/>
              <a:rect l="0" t="0" r="0" b="0"/>
              <a:pathLst>
                <a:path w="2072284" h="2028583">
                  <a:moveTo>
                    <a:pt x="0" y="0"/>
                  </a:moveTo>
                  <a:lnTo>
                    <a:pt x="0" y="2028583"/>
                  </a:lnTo>
                  <a:cubicBezTo>
                    <a:pt x="1129995" y="2028583"/>
                    <a:pt x="2048700" y="1124343"/>
                    <a:pt x="2072284" y="0"/>
                  </a:cubicBezTo>
                  <a:lnTo>
                    <a:pt x="2072284" y="0"/>
                  </a:lnTo>
                  <a:close/>
                </a:path>
              </a:pathLst>
            </a:custGeom>
            <a:gradFill flip="none" rotWithShape="1">
              <a:gsLst>
                <a:gs pos="0">
                  <a:schemeClr val="accent3">
                    <a:lumMod val="75000"/>
                    <a:alpha val="0"/>
                  </a:schemeClr>
                </a:gs>
                <a:gs pos="100000">
                  <a:schemeClr val="accent3">
                    <a:lumMod val="75000"/>
                  </a:schemeClr>
                </a:gs>
              </a:gsLst>
              <a:path path="circle">
                <a:fillToRect r="100000" b="100000"/>
              </a:path>
              <a:tileRect l="-100000" t="-100000"/>
            </a:gradFill>
            <a:ln w="12700" cap="flat" cmpd="sng">
              <a:noFill/>
              <a:prstDash val="solid"/>
              <a:miter lim="800000"/>
            </a:ln>
          </p:spPr>
          <p:txBody>
            <a:bodyPr anchor="ctr">
              <a:spAutoFit/>
            </a:bodyPr>
            <a:lstStyle/>
            <a:p>
              <a:pPr algn="ctr"/>
              <a:endParaRPr lang="en-US"/>
            </a:p>
          </p:txBody>
        </p:sp>
      </p:grpSp>
      <p:grpSp>
        <p:nvGrpSpPr>
          <p:cNvPr id="30" name="Target 02"/>
          <p:cNvGrpSpPr/>
          <p:nvPr/>
        </p:nvGrpSpPr>
        <p:grpSpPr>
          <a:xfrm>
            <a:off x="4812982" y="5474131"/>
            <a:ext cx="4144594" cy="4145738"/>
            <a:chOff x="4812982" y="5474131"/>
            <a:chExt cx="4144594" cy="4145738"/>
          </a:xfrm>
        </p:grpSpPr>
        <p:sp>
          <p:nvSpPr>
            <p:cNvPr id="23" name="Circle"/>
            <p:cNvSpPr/>
            <p:nvPr/>
          </p:nvSpPr>
          <p:spPr>
            <a:xfrm>
              <a:off x="5408885" y="6070603"/>
              <a:ext cx="2952788" cy="2952788"/>
            </a:xfrm>
            <a:custGeom>
              <a:avLst/>
              <a:gdLst/>
              <a:ahLst/>
              <a:cxnLst/>
              <a:rect l="0" t="0" r="0" b="0"/>
              <a:pathLst>
                <a:path w="2952788" h="2952788">
                  <a:moveTo>
                    <a:pt x="0" y="1476400"/>
                  </a:moveTo>
                  <a:cubicBezTo>
                    <a:pt x="0" y="660984"/>
                    <a:pt x="661009" y="0"/>
                    <a:pt x="1476387" y="0"/>
                  </a:cubicBezTo>
                  <a:cubicBezTo>
                    <a:pt x="2291791" y="0"/>
                    <a:pt x="2952788" y="660984"/>
                    <a:pt x="2952788" y="1476400"/>
                  </a:cubicBezTo>
                  <a:cubicBezTo>
                    <a:pt x="2952788" y="2291753"/>
                    <a:pt x="2291791" y="2952788"/>
                    <a:pt x="1476387" y="2952788"/>
                  </a:cubicBezTo>
                  <a:cubicBezTo>
                    <a:pt x="661009" y="2952788"/>
                    <a:pt x="0" y="2291753"/>
                    <a:pt x="0" y="14764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21" name="Segment"/>
            <p:cNvSpPr/>
            <p:nvPr/>
          </p:nvSpPr>
          <p:spPr>
            <a:xfrm>
              <a:off x="4812982" y="5474131"/>
              <a:ext cx="2072284" cy="2028597"/>
            </a:xfrm>
            <a:custGeom>
              <a:avLst/>
              <a:gdLst/>
              <a:ahLst/>
              <a:cxnLst/>
              <a:rect l="0" t="0" r="0" b="0"/>
              <a:pathLst>
                <a:path w="2072284" h="2028596">
                  <a:moveTo>
                    <a:pt x="0" y="2028596"/>
                  </a:moveTo>
                  <a:lnTo>
                    <a:pt x="2072284" y="2028596"/>
                  </a:lnTo>
                  <a:lnTo>
                    <a:pt x="2072284" y="0"/>
                  </a:lnTo>
                  <a:cubicBezTo>
                    <a:pt x="942289" y="0"/>
                    <a:pt x="23571" y="904252"/>
                    <a:pt x="0" y="2028596"/>
                  </a:cubicBezTo>
                  <a:close/>
                </a:path>
              </a:pathLst>
            </a:custGeom>
            <a:gradFill flip="none" rotWithShape="1">
              <a:gsLst>
                <a:gs pos="0">
                  <a:schemeClr val="accent2">
                    <a:lumMod val="75000"/>
                    <a:alpha val="0"/>
                  </a:schemeClr>
                </a:gs>
                <a:gs pos="100000">
                  <a:schemeClr val="accent2">
                    <a:lumMod val="75000"/>
                  </a:schemeClr>
                </a:gs>
              </a:gsLst>
              <a:path path="circle">
                <a:fillToRect l="100000" t="100000"/>
              </a:path>
              <a:tileRect r="-100000" b="-100000"/>
            </a:gradFill>
            <a:ln w="12700" cap="flat" cmpd="sng">
              <a:noFill/>
              <a:prstDash val="solid"/>
              <a:miter lim="800000"/>
            </a:ln>
          </p:spPr>
          <p:txBody>
            <a:bodyPr anchor="ctr">
              <a:spAutoFit/>
            </a:bodyPr>
            <a:lstStyle/>
            <a:p>
              <a:pPr algn="ctr"/>
              <a:endParaRPr lang="en-US"/>
            </a:p>
          </p:txBody>
        </p:sp>
        <p:sp>
          <p:nvSpPr>
            <p:cNvPr id="22" name="Segment"/>
            <p:cNvSpPr/>
            <p:nvPr/>
          </p:nvSpPr>
          <p:spPr>
            <a:xfrm>
              <a:off x="6885266" y="7591298"/>
              <a:ext cx="2072310" cy="2028571"/>
            </a:xfrm>
            <a:custGeom>
              <a:avLst/>
              <a:gdLst/>
              <a:ahLst/>
              <a:cxnLst/>
              <a:rect l="0" t="0" r="0" b="0"/>
              <a:pathLst>
                <a:path w="2072309" h="2028571">
                  <a:moveTo>
                    <a:pt x="0" y="0"/>
                  </a:moveTo>
                  <a:lnTo>
                    <a:pt x="0" y="2028571"/>
                  </a:lnTo>
                  <a:cubicBezTo>
                    <a:pt x="1130007" y="2028571"/>
                    <a:pt x="2048713" y="1124330"/>
                    <a:pt x="2072309" y="0"/>
                  </a:cubicBezTo>
                  <a:lnTo>
                    <a:pt x="2072309" y="0"/>
                  </a:lnTo>
                  <a:close/>
                </a:path>
              </a:pathLst>
            </a:custGeom>
            <a:gradFill flip="none" rotWithShape="1">
              <a:gsLst>
                <a:gs pos="0">
                  <a:schemeClr val="accent2">
                    <a:lumMod val="75000"/>
                    <a:alpha val="0"/>
                  </a:schemeClr>
                </a:gs>
                <a:gs pos="100000">
                  <a:schemeClr val="accent2">
                    <a:lumMod val="75000"/>
                  </a:schemeClr>
                </a:gs>
              </a:gsLst>
              <a:path path="circle">
                <a:fillToRect r="100000" b="100000"/>
              </a:path>
              <a:tileRect l="-100000" t="-100000"/>
            </a:gradFill>
            <a:ln w="12700" cap="flat" cmpd="sng">
              <a:noFill/>
              <a:prstDash val="solid"/>
              <a:miter lim="800000"/>
            </a:ln>
          </p:spPr>
          <p:txBody>
            <a:bodyPr anchor="ctr">
              <a:spAutoFit/>
            </a:bodyPr>
            <a:lstStyle/>
            <a:p>
              <a:pPr algn="ctr"/>
              <a:endParaRPr lang="en-US"/>
            </a:p>
          </p:txBody>
        </p:sp>
      </p:grpSp>
      <p:grpSp>
        <p:nvGrpSpPr>
          <p:cNvPr id="8" name="Target 01"/>
          <p:cNvGrpSpPr/>
          <p:nvPr/>
        </p:nvGrpSpPr>
        <p:grpSpPr>
          <a:xfrm>
            <a:off x="1263726" y="5474119"/>
            <a:ext cx="4144594" cy="4145699"/>
            <a:chOff x="1263726" y="5474119"/>
            <a:chExt cx="4144594" cy="4145699"/>
          </a:xfrm>
        </p:grpSpPr>
        <p:sp>
          <p:nvSpPr>
            <p:cNvPr id="26" name="Circle"/>
            <p:cNvSpPr/>
            <p:nvPr/>
          </p:nvSpPr>
          <p:spPr>
            <a:xfrm>
              <a:off x="1859614" y="6070566"/>
              <a:ext cx="2952813" cy="2952814"/>
            </a:xfrm>
            <a:custGeom>
              <a:avLst/>
              <a:gdLst/>
              <a:ahLst/>
              <a:cxnLst/>
              <a:rect l="0" t="0" r="0" b="0"/>
              <a:pathLst>
                <a:path w="2952813" h="2952813">
                  <a:moveTo>
                    <a:pt x="0" y="1476413"/>
                  </a:moveTo>
                  <a:cubicBezTo>
                    <a:pt x="0" y="661009"/>
                    <a:pt x="661009" y="0"/>
                    <a:pt x="1476400" y="0"/>
                  </a:cubicBezTo>
                  <a:cubicBezTo>
                    <a:pt x="2291803" y="0"/>
                    <a:pt x="2952813" y="661009"/>
                    <a:pt x="2952813" y="1476413"/>
                  </a:cubicBezTo>
                  <a:cubicBezTo>
                    <a:pt x="2952813" y="2291765"/>
                    <a:pt x="2291803" y="2952813"/>
                    <a:pt x="1476400" y="2952813"/>
                  </a:cubicBezTo>
                  <a:cubicBezTo>
                    <a:pt x="661009" y="2952813"/>
                    <a:pt x="0" y="2291765"/>
                    <a:pt x="0" y="1476413"/>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24" name="Segment"/>
            <p:cNvSpPr/>
            <p:nvPr/>
          </p:nvSpPr>
          <p:spPr>
            <a:xfrm>
              <a:off x="1263726" y="5474119"/>
              <a:ext cx="2072284" cy="2028609"/>
            </a:xfrm>
            <a:custGeom>
              <a:avLst/>
              <a:gdLst/>
              <a:ahLst/>
              <a:cxnLst/>
              <a:rect l="0" t="0" r="0" b="0"/>
              <a:pathLst>
                <a:path w="2072284" h="2028609">
                  <a:moveTo>
                    <a:pt x="0" y="2028609"/>
                  </a:moveTo>
                  <a:lnTo>
                    <a:pt x="2072284" y="2028609"/>
                  </a:lnTo>
                  <a:lnTo>
                    <a:pt x="2072284" y="0"/>
                  </a:lnTo>
                  <a:cubicBezTo>
                    <a:pt x="942263" y="0"/>
                    <a:pt x="23545" y="904252"/>
                    <a:pt x="0" y="2028609"/>
                  </a:cubicBezTo>
                  <a:close/>
                </a:path>
              </a:pathLst>
            </a:custGeom>
            <a:gradFill flip="none" rotWithShape="1">
              <a:gsLst>
                <a:gs pos="0">
                  <a:schemeClr val="accent1">
                    <a:lumMod val="75000"/>
                    <a:alpha val="0"/>
                  </a:schemeClr>
                </a:gs>
                <a:gs pos="100000">
                  <a:schemeClr val="accent1">
                    <a:lumMod val="75000"/>
                  </a:schemeClr>
                </a:gs>
              </a:gsLst>
              <a:path path="circle">
                <a:fillToRect l="100000" t="100000"/>
              </a:path>
              <a:tileRect r="-100000" b="-100000"/>
            </a:gradFill>
            <a:ln w="12700" cap="flat" cmpd="sng">
              <a:noFill/>
              <a:prstDash val="solid"/>
              <a:miter lim="800000"/>
            </a:ln>
          </p:spPr>
          <p:txBody>
            <a:bodyPr anchor="ctr">
              <a:spAutoFit/>
            </a:bodyPr>
            <a:lstStyle/>
            <a:p>
              <a:pPr algn="ctr"/>
              <a:endParaRPr lang="en-US"/>
            </a:p>
          </p:txBody>
        </p:sp>
        <p:sp>
          <p:nvSpPr>
            <p:cNvPr id="25" name="Segment"/>
            <p:cNvSpPr/>
            <p:nvPr/>
          </p:nvSpPr>
          <p:spPr>
            <a:xfrm>
              <a:off x="3336010" y="7591298"/>
              <a:ext cx="2072310" cy="2028520"/>
            </a:xfrm>
            <a:custGeom>
              <a:avLst/>
              <a:gdLst/>
              <a:ahLst/>
              <a:cxnLst/>
              <a:rect l="0" t="0" r="0" b="0"/>
              <a:pathLst>
                <a:path w="2072309" h="2028520">
                  <a:moveTo>
                    <a:pt x="0" y="0"/>
                  </a:moveTo>
                  <a:lnTo>
                    <a:pt x="0" y="2028520"/>
                  </a:lnTo>
                  <a:cubicBezTo>
                    <a:pt x="1129982" y="2028520"/>
                    <a:pt x="2048713" y="1124318"/>
                    <a:pt x="2072309" y="0"/>
                  </a:cubicBezTo>
                  <a:lnTo>
                    <a:pt x="2072309" y="0"/>
                  </a:lnTo>
                  <a:close/>
                </a:path>
              </a:pathLst>
            </a:custGeom>
            <a:gradFill flip="none" rotWithShape="1">
              <a:gsLst>
                <a:gs pos="0">
                  <a:schemeClr val="accent1">
                    <a:lumMod val="75000"/>
                    <a:alpha val="0"/>
                  </a:schemeClr>
                </a:gs>
                <a:gs pos="100000">
                  <a:schemeClr val="accent1">
                    <a:lumMod val="75000"/>
                  </a:schemeClr>
                </a:gs>
              </a:gsLst>
              <a:path path="circle">
                <a:fillToRect r="100000" b="100000"/>
              </a:path>
              <a:tileRect l="-100000" t="-100000"/>
            </a:gradFill>
            <a:ln w="12700" cap="flat" cmpd="sng">
              <a:noFill/>
              <a:prstDash val="solid"/>
              <a:miter lim="800000"/>
            </a:ln>
          </p:spPr>
          <p:txBody>
            <a:bodyPr anchor="ctr">
              <a:spAutoFit/>
            </a:bodyPr>
            <a:lstStyle/>
            <a:p>
              <a:pPr algn="ctr"/>
              <a:endParaRPr lang="en-US"/>
            </a:p>
          </p:txBody>
        </p:sp>
      </p:grpSp>
      <p:grpSp>
        <p:nvGrpSpPr>
          <p:cNvPr id="35" name="Title"/>
          <p:cNvGrpSpPr/>
          <p:nvPr/>
        </p:nvGrpSpPr>
        <p:grpSpPr>
          <a:xfrm>
            <a:off x="6516627" y="466449"/>
            <a:ext cx="11350750" cy="1016000"/>
            <a:chOff x="7735640" y="656949"/>
            <a:chExt cx="8912726" cy="1016000"/>
          </a:xfrm>
        </p:grpSpPr>
        <p:sp>
          <p:nvSpPr>
            <p:cNvPr id="36" name="Frame"/>
            <p:cNvSpPr/>
            <p:nvPr/>
          </p:nvSpPr>
          <p:spPr>
            <a:xfrm>
              <a:off x="8147436" y="656949"/>
              <a:ext cx="2369659" cy="1016000"/>
            </a:xfrm>
            <a:prstGeom prst="rect">
              <a:avLst/>
            </a:prstGeom>
            <a:solidFill>
              <a:schemeClr val="accent3"/>
            </a:solidFill>
            <a:ln w="12700" cap="flat" cmpd="sng">
              <a:noFill/>
              <a:prstDash val="solid"/>
              <a:miter lim="800000"/>
            </a:ln>
          </p:spPr>
          <p:txBody>
            <a:bodyPr wrap="square" anchor="ctr">
              <a:spAutoFit/>
            </a:bodyPr>
            <a:lstStyle/>
            <a:p>
              <a:pPr algn="ctr"/>
              <a:endParaRPr lang="en-US"/>
            </a:p>
          </p:txBody>
        </p:sp>
        <p:sp>
          <p:nvSpPr>
            <p:cNvPr id="37"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Target</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38" name="Text A">
            <a:extLst>
              <a:ext uri="{FF2B5EF4-FFF2-40B4-BE49-F238E27FC236}">
                <a16:creationId xmlns:a16="http://schemas.microsoft.com/office/drawing/2014/main" id="{5E5788B8-6ABF-714D-B9BA-51486411F1DF}"/>
              </a:ext>
            </a:extLst>
          </p:cNvPr>
          <p:cNvGrpSpPr/>
          <p:nvPr/>
        </p:nvGrpSpPr>
        <p:grpSpPr>
          <a:xfrm>
            <a:off x="1728127" y="2928101"/>
            <a:ext cx="3201835" cy="1653373"/>
            <a:chOff x="5843435" y="1727125"/>
            <a:chExt cx="1441430" cy="223275"/>
          </a:xfrm>
        </p:grpSpPr>
        <p:sp>
          <p:nvSpPr>
            <p:cNvPr id="39" name="TextBox 3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0" name="TextBox 3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41" name="TextBox 4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2" name="Text B">
            <a:extLst>
              <a:ext uri="{FF2B5EF4-FFF2-40B4-BE49-F238E27FC236}">
                <a16:creationId xmlns:a16="http://schemas.microsoft.com/office/drawing/2014/main" id="{5E5788B8-6ABF-714D-B9BA-51486411F1DF}"/>
              </a:ext>
            </a:extLst>
          </p:cNvPr>
          <p:cNvGrpSpPr/>
          <p:nvPr/>
        </p:nvGrpSpPr>
        <p:grpSpPr>
          <a:xfrm>
            <a:off x="5283325" y="10378704"/>
            <a:ext cx="3201835" cy="1653373"/>
            <a:chOff x="5843435" y="1727125"/>
            <a:chExt cx="1441430" cy="223275"/>
          </a:xfrm>
        </p:grpSpPr>
        <p:sp>
          <p:nvSpPr>
            <p:cNvPr id="43" name="TextBox 4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4" name="TextBox 4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45" name="TextBox 4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6" name="Text C">
            <a:extLst>
              <a:ext uri="{FF2B5EF4-FFF2-40B4-BE49-F238E27FC236}">
                <a16:creationId xmlns:a16="http://schemas.microsoft.com/office/drawing/2014/main" id="{5E5788B8-6ABF-714D-B9BA-51486411F1DF}"/>
              </a:ext>
            </a:extLst>
          </p:cNvPr>
          <p:cNvGrpSpPr/>
          <p:nvPr/>
        </p:nvGrpSpPr>
        <p:grpSpPr>
          <a:xfrm>
            <a:off x="8839727" y="2923787"/>
            <a:ext cx="3201835" cy="1653373"/>
            <a:chOff x="5843435" y="1727125"/>
            <a:chExt cx="1441430" cy="223275"/>
          </a:xfrm>
        </p:grpSpPr>
        <p:sp>
          <p:nvSpPr>
            <p:cNvPr id="47" name="TextBox 4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8" name="TextBox 4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9" name="TextBox 4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0" name="Text D">
            <a:extLst>
              <a:ext uri="{FF2B5EF4-FFF2-40B4-BE49-F238E27FC236}">
                <a16:creationId xmlns:a16="http://schemas.microsoft.com/office/drawing/2014/main" id="{5E5788B8-6ABF-714D-B9BA-51486411F1DF}"/>
              </a:ext>
            </a:extLst>
          </p:cNvPr>
          <p:cNvGrpSpPr/>
          <p:nvPr/>
        </p:nvGrpSpPr>
        <p:grpSpPr>
          <a:xfrm>
            <a:off x="12393700" y="10381038"/>
            <a:ext cx="3201835" cy="1653373"/>
            <a:chOff x="5843435" y="1727125"/>
            <a:chExt cx="1441430" cy="223275"/>
          </a:xfrm>
        </p:grpSpPr>
        <p:sp>
          <p:nvSpPr>
            <p:cNvPr id="51" name="TextBox 5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2" name="TextBox 5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53" name="TextBox 5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4" name="Text E">
            <a:extLst>
              <a:ext uri="{FF2B5EF4-FFF2-40B4-BE49-F238E27FC236}">
                <a16:creationId xmlns:a16="http://schemas.microsoft.com/office/drawing/2014/main" id="{5E5788B8-6ABF-714D-B9BA-51486411F1DF}"/>
              </a:ext>
            </a:extLst>
          </p:cNvPr>
          <p:cNvGrpSpPr/>
          <p:nvPr/>
        </p:nvGrpSpPr>
        <p:grpSpPr>
          <a:xfrm>
            <a:off x="15932562" y="2931463"/>
            <a:ext cx="3201835" cy="1653373"/>
            <a:chOff x="5843435" y="1727125"/>
            <a:chExt cx="1441430" cy="223275"/>
          </a:xfrm>
        </p:grpSpPr>
        <p:sp>
          <p:nvSpPr>
            <p:cNvPr id="55" name="TextBox 5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6" name="TextBox 5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57" name="TextBox 5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8" name="Text D">
            <a:extLst>
              <a:ext uri="{FF2B5EF4-FFF2-40B4-BE49-F238E27FC236}">
                <a16:creationId xmlns:a16="http://schemas.microsoft.com/office/drawing/2014/main" id="{5E5788B8-6ABF-714D-B9BA-51486411F1DF}"/>
              </a:ext>
            </a:extLst>
          </p:cNvPr>
          <p:cNvGrpSpPr/>
          <p:nvPr/>
        </p:nvGrpSpPr>
        <p:grpSpPr>
          <a:xfrm>
            <a:off x="19522445" y="10381038"/>
            <a:ext cx="3201835" cy="1653373"/>
            <a:chOff x="5843435" y="1727125"/>
            <a:chExt cx="1441430" cy="223275"/>
          </a:xfrm>
        </p:grpSpPr>
        <p:sp>
          <p:nvSpPr>
            <p:cNvPr id="59" name="TextBox 5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0" name="TextBox 5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6"/>
                  </a:solidFill>
                  <a:latin typeface="+mj-lt"/>
                  <a:ea typeface="Roboto Condensed" panose="02000000000000000000" pitchFamily="2" charset="0"/>
                </a:rPr>
                <a:t>Quis Nostrud</a:t>
              </a:r>
              <a:endParaRPr lang="ru-RU" sz="2400" dirty="0">
                <a:solidFill>
                  <a:schemeClr val="accent6"/>
                </a:solidFill>
                <a:latin typeface="+mj-lt"/>
                <a:ea typeface="Roboto Condensed" panose="02000000000000000000" pitchFamily="2" charset="0"/>
              </a:endParaRPr>
            </a:p>
          </p:txBody>
        </p:sp>
        <p:sp>
          <p:nvSpPr>
            <p:cNvPr id="61" name="TextBox 6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62" name="Icon A">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2733441" y="6950908"/>
            <a:ext cx="1191206" cy="1191206"/>
          </a:xfrm>
          <a:prstGeom prst="rect">
            <a:avLst/>
          </a:prstGeom>
          <a:effectLst/>
        </p:spPr>
      </p:pic>
      <p:pic>
        <p:nvPicPr>
          <p:cNvPr id="63" name="Icon B">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88639" y="6951051"/>
            <a:ext cx="1191206" cy="1191206"/>
          </a:xfrm>
          <a:prstGeom prst="rect">
            <a:avLst/>
          </a:prstGeom>
          <a:effectLst/>
        </p:spPr>
      </p:pic>
      <p:pic>
        <p:nvPicPr>
          <p:cNvPr id="64" name="Icon C">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9849052" y="6951051"/>
            <a:ext cx="1191206" cy="1191206"/>
          </a:xfrm>
          <a:prstGeom prst="rect">
            <a:avLst/>
          </a:prstGeom>
          <a:effectLst/>
        </p:spPr>
      </p:pic>
      <p:pic>
        <p:nvPicPr>
          <p:cNvPr id="65" name="Icon D">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388188" y="6950908"/>
            <a:ext cx="1191206" cy="1191206"/>
          </a:xfrm>
          <a:prstGeom prst="rect">
            <a:avLst/>
          </a:prstGeom>
          <a:effectLst/>
        </p:spPr>
      </p:pic>
      <p:pic>
        <p:nvPicPr>
          <p:cNvPr id="66" name="Icon E">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6975976" y="6951051"/>
            <a:ext cx="1191206" cy="1191206"/>
          </a:xfrm>
          <a:prstGeom prst="rect">
            <a:avLst/>
          </a:prstGeom>
          <a:effectLst/>
        </p:spPr>
      </p:pic>
      <p:pic>
        <p:nvPicPr>
          <p:cNvPr id="67" name="Icon F">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0527759" y="6943775"/>
            <a:ext cx="1191206" cy="1191206"/>
          </a:xfrm>
          <a:prstGeom prst="rect">
            <a:avLst/>
          </a:prstGeom>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ibbon D"/>
          <p:cNvSpPr/>
          <p:nvPr/>
        </p:nvSpPr>
        <p:spPr>
          <a:xfrm flipH="1">
            <a:off x="15454538" y="11055880"/>
            <a:ext cx="5903355" cy="2664883"/>
          </a:xfrm>
          <a:custGeom>
            <a:avLst/>
            <a:gdLst>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981075 w 4243623"/>
              <a:gd name="connsiteY0" fmla="*/ 0 h 2660120"/>
              <a:gd name="connsiteX1" fmla="*/ 4243623 w 4243623"/>
              <a:gd name="connsiteY1" fmla="*/ 0 h 2660120"/>
              <a:gd name="connsiteX2" fmla="*/ 4243623 w 4243623"/>
              <a:gd name="connsiteY2" fmla="*/ 2660120 h 2660120"/>
              <a:gd name="connsiteX3" fmla="*/ 0 w 4243623"/>
              <a:gd name="connsiteY3" fmla="*/ 2660120 h 2660120"/>
              <a:gd name="connsiteX4" fmla="*/ 981075 w 4243623"/>
              <a:gd name="connsiteY4" fmla="*/ 0 h 2660120"/>
              <a:gd name="connsiteX0" fmla="*/ 981075 w 4243623"/>
              <a:gd name="connsiteY0" fmla="*/ 0 h 2660120"/>
              <a:gd name="connsiteX1" fmla="*/ 4243623 w 4243623"/>
              <a:gd name="connsiteY1" fmla="*/ 0 h 2660120"/>
              <a:gd name="connsiteX2" fmla="*/ 3210160 w 4243623"/>
              <a:gd name="connsiteY2" fmla="*/ 2602970 h 2660120"/>
              <a:gd name="connsiteX3" fmla="*/ 0 w 4243623"/>
              <a:gd name="connsiteY3" fmla="*/ 2660120 h 2660120"/>
              <a:gd name="connsiteX4" fmla="*/ 981075 w 4243623"/>
              <a:gd name="connsiteY4" fmla="*/ 0 h 2660120"/>
              <a:gd name="connsiteX0" fmla="*/ 981075 w 4243623"/>
              <a:gd name="connsiteY0" fmla="*/ 0 h 2660120"/>
              <a:gd name="connsiteX1" fmla="*/ 4243623 w 4243623"/>
              <a:gd name="connsiteY1" fmla="*/ 0 h 2660120"/>
              <a:gd name="connsiteX2" fmla="*/ 3264929 w 4243623"/>
              <a:gd name="connsiteY2" fmla="*/ 2660120 h 2660120"/>
              <a:gd name="connsiteX3" fmla="*/ 0 w 4243623"/>
              <a:gd name="connsiteY3" fmla="*/ 2660120 h 2660120"/>
              <a:gd name="connsiteX4" fmla="*/ 981075 w 4243623"/>
              <a:gd name="connsiteY4" fmla="*/ 0 h 2660120"/>
              <a:gd name="connsiteX0" fmla="*/ 2640807 w 5903355"/>
              <a:gd name="connsiteY0" fmla="*/ 0 h 2664883"/>
              <a:gd name="connsiteX1" fmla="*/ 5903355 w 5903355"/>
              <a:gd name="connsiteY1" fmla="*/ 0 h 2664883"/>
              <a:gd name="connsiteX2" fmla="*/ 4924661 w 5903355"/>
              <a:gd name="connsiteY2" fmla="*/ 2660120 h 2664883"/>
              <a:gd name="connsiteX3" fmla="*/ 0 w 5903355"/>
              <a:gd name="connsiteY3" fmla="*/ 2664883 h 2664883"/>
              <a:gd name="connsiteX4" fmla="*/ 2640807 w 5903355"/>
              <a:gd name="connsiteY4" fmla="*/ 0 h 2664883"/>
              <a:gd name="connsiteX0" fmla="*/ 2640807 w 5903355"/>
              <a:gd name="connsiteY0" fmla="*/ 0 h 2664883"/>
              <a:gd name="connsiteX1" fmla="*/ 5903355 w 5903355"/>
              <a:gd name="connsiteY1" fmla="*/ 0 h 2664883"/>
              <a:gd name="connsiteX2" fmla="*/ 4915136 w 5903355"/>
              <a:gd name="connsiteY2" fmla="*/ 2555345 h 2664883"/>
              <a:gd name="connsiteX3" fmla="*/ 0 w 5903355"/>
              <a:gd name="connsiteY3" fmla="*/ 2664883 h 2664883"/>
              <a:gd name="connsiteX4" fmla="*/ 2640807 w 5903355"/>
              <a:gd name="connsiteY4" fmla="*/ 0 h 2664883"/>
              <a:gd name="connsiteX0" fmla="*/ 2640807 w 5903355"/>
              <a:gd name="connsiteY0" fmla="*/ 0 h 2664883"/>
              <a:gd name="connsiteX1" fmla="*/ 5903355 w 5903355"/>
              <a:gd name="connsiteY1" fmla="*/ 0 h 2664883"/>
              <a:gd name="connsiteX2" fmla="*/ 4934186 w 5903355"/>
              <a:gd name="connsiteY2" fmla="*/ 2662501 h 2664883"/>
              <a:gd name="connsiteX3" fmla="*/ 0 w 5903355"/>
              <a:gd name="connsiteY3" fmla="*/ 2664883 h 2664883"/>
              <a:gd name="connsiteX4" fmla="*/ 2640807 w 5903355"/>
              <a:gd name="connsiteY4" fmla="*/ 0 h 266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55" h="2664883">
                <a:moveTo>
                  <a:pt x="2640807" y="0"/>
                </a:moveTo>
                <a:lnTo>
                  <a:pt x="5903355" y="0"/>
                </a:lnTo>
                <a:lnTo>
                  <a:pt x="4934186" y="2662501"/>
                </a:lnTo>
                <a:lnTo>
                  <a:pt x="0" y="2664883"/>
                </a:lnTo>
                <a:lnTo>
                  <a:pt x="264080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34" name="Top part D"/>
          <p:cNvGrpSpPr/>
          <p:nvPr/>
        </p:nvGrpSpPr>
        <p:grpSpPr>
          <a:xfrm>
            <a:off x="15454538" y="2680427"/>
            <a:ext cx="3262567" cy="8375447"/>
            <a:chOff x="15454538" y="2680427"/>
            <a:chExt cx="3262567" cy="8375447"/>
          </a:xfrm>
        </p:grpSpPr>
        <p:sp>
          <p:nvSpPr>
            <p:cNvPr id="3" name="Ribbon D"/>
            <p:cNvSpPr/>
            <p:nvPr/>
          </p:nvSpPr>
          <p:spPr>
            <a:xfrm>
              <a:off x="15454538" y="2680427"/>
              <a:ext cx="3262567" cy="8375447"/>
            </a:xfrm>
            <a:custGeom>
              <a:avLst/>
              <a:gdLst/>
              <a:ahLst/>
              <a:cxnLst/>
              <a:rect l="0" t="0" r="0" b="0"/>
              <a:pathLst>
                <a:path w="3262566" h="8375446">
                  <a:moveTo>
                    <a:pt x="3262566" y="1631276"/>
                  </a:moveTo>
                  <a:cubicBezTo>
                    <a:pt x="3262566" y="730338"/>
                    <a:pt x="2532214" y="0"/>
                    <a:pt x="1631289" y="0"/>
                  </a:cubicBezTo>
                  <a:cubicBezTo>
                    <a:pt x="730351" y="0"/>
                    <a:pt x="0" y="730338"/>
                    <a:pt x="0" y="1631276"/>
                  </a:cubicBezTo>
                  <a:cubicBezTo>
                    <a:pt x="0" y="2046351"/>
                    <a:pt x="155117" y="2425128"/>
                    <a:pt x="410438" y="2713050"/>
                  </a:cubicBezTo>
                  <a:lnTo>
                    <a:pt x="0" y="3123476"/>
                  </a:lnTo>
                  <a:lnTo>
                    <a:pt x="0" y="8375446"/>
                  </a:lnTo>
                  <a:lnTo>
                    <a:pt x="3262553" y="8375446"/>
                  </a:lnTo>
                  <a:lnTo>
                    <a:pt x="3262553" y="3123476"/>
                  </a:lnTo>
                  <a:lnTo>
                    <a:pt x="2852140" y="2713062"/>
                  </a:lnTo>
                  <a:cubicBezTo>
                    <a:pt x="3107448" y="2425141"/>
                    <a:pt x="3262566" y="2046351"/>
                    <a:pt x="3262566" y="1631276"/>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4" name="White circle"/>
            <p:cNvSpPr/>
            <p:nvPr/>
          </p:nvSpPr>
          <p:spPr>
            <a:xfrm>
              <a:off x="15839266" y="3065148"/>
              <a:ext cx="2493124" cy="2493087"/>
            </a:xfrm>
            <a:custGeom>
              <a:avLst/>
              <a:gdLst/>
              <a:ahLst/>
              <a:cxnLst/>
              <a:rect l="0" t="0" r="0" b="0"/>
              <a:pathLst>
                <a:path w="2493124" h="2493086">
                  <a:moveTo>
                    <a:pt x="0" y="1246543"/>
                  </a:moveTo>
                  <a:cubicBezTo>
                    <a:pt x="0" y="558088"/>
                    <a:pt x="558101" y="0"/>
                    <a:pt x="1246555" y="0"/>
                  </a:cubicBezTo>
                  <a:cubicBezTo>
                    <a:pt x="1935010" y="0"/>
                    <a:pt x="2493124" y="558088"/>
                    <a:pt x="2493124" y="1246543"/>
                  </a:cubicBezTo>
                  <a:cubicBezTo>
                    <a:pt x="2493124" y="1934997"/>
                    <a:pt x="1935010" y="2493086"/>
                    <a:pt x="1246555" y="2493086"/>
                  </a:cubicBezTo>
                  <a:cubicBezTo>
                    <a:pt x="558101" y="2493086"/>
                    <a:pt x="0" y="1934997"/>
                    <a:pt x="0" y="124654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1025" name="Down part C"/>
          <p:cNvGrpSpPr/>
          <p:nvPr/>
        </p:nvGrpSpPr>
        <p:grpSpPr>
          <a:xfrm>
            <a:off x="12190547" y="11052173"/>
            <a:ext cx="4400660" cy="2666208"/>
            <a:chOff x="12190547" y="11052173"/>
            <a:chExt cx="4400660" cy="2666208"/>
          </a:xfrm>
        </p:grpSpPr>
        <p:pic>
          <p:nvPicPr>
            <p:cNvPr id="1031" name="Shadow" descr="D:\andrew\Работа\Андрей\00_Presentations\08_MyS p.1\02_For PPT\03_03-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41857" y="11052173"/>
              <a:ext cx="1149350" cy="2663825"/>
            </a:xfrm>
            <a:prstGeom prst="rect">
              <a:avLst/>
            </a:prstGeom>
            <a:noFill/>
            <a:extLst>
              <a:ext uri="{909E8E84-426E-40DD-AFC4-6F175D3DCCD1}">
                <a14:hiddenFill xmlns:a14="http://schemas.microsoft.com/office/drawing/2010/main">
                  <a:solidFill>
                    <a:srgbClr val="FFFFFF"/>
                  </a:solidFill>
                </a14:hiddenFill>
              </a:ext>
            </a:extLst>
          </p:spPr>
        </p:pic>
        <p:sp>
          <p:nvSpPr>
            <p:cNvPr id="29" name="Ribbon C"/>
            <p:cNvSpPr/>
            <p:nvPr/>
          </p:nvSpPr>
          <p:spPr>
            <a:xfrm flipH="1">
              <a:off x="12190547" y="11055880"/>
              <a:ext cx="4248386" cy="2662501"/>
            </a:xfrm>
            <a:custGeom>
              <a:avLst/>
              <a:gdLst>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981075 w 4243623"/>
                <a:gd name="connsiteY0" fmla="*/ 0 h 2660120"/>
                <a:gd name="connsiteX1" fmla="*/ 4243623 w 4243623"/>
                <a:gd name="connsiteY1" fmla="*/ 0 h 2660120"/>
                <a:gd name="connsiteX2" fmla="*/ 4243623 w 4243623"/>
                <a:gd name="connsiteY2" fmla="*/ 2660120 h 2660120"/>
                <a:gd name="connsiteX3" fmla="*/ 0 w 4243623"/>
                <a:gd name="connsiteY3" fmla="*/ 2660120 h 2660120"/>
                <a:gd name="connsiteX4" fmla="*/ 981075 w 4243623"/>
                <a:gd name="connsiteY4" fmla="*/ 0 h 2660120"/>
                <a:gd name="connsiteX0" fmla="*/ 985838 w 4248386"/>
                <a:gd name="connsiteY0" fmla="*/ 0 h 2660120"/>
                <a:gd name="connsiteX1" fmla="*/ 4248386 w 4248386"/>
                <a:gd name="connsiteY1" fmla="*/ 0 h 2660120"/>
                <a:gd name="connsiteX2" fmla="*/ 4248386 w 4248386"/>
                <a:gd name="connsiteY2" fmla="*/ 2660120 h 2660120"/>
                <a:gd name="connsiteX3" fmla="*/ 0 w 4248386"/>
                <a:gd name="connsiteY3" fmla="*/ 2629164 h 2660120"/>
                <a:gd name="connsiteX4" fmla="*/ 985838 w 4248386"/>
                <a:gd name="connsiteY4" fmla="*/ 0 h 2660120"/>
                <a:gd name="connsiteX0" fmla="*/ 985838 w 4248386"/>
                <a:gd name="connsiteY0" fmla="*/ 0 h 2662501"/>
                <a:gd name="connsiteX1" fmla="*/ 4248386 w 4248386"/>
                <a:gd name="connsiteY1" fmla="*/ 0 h 2662501"/>
                <a:gd name="connsiteX2" fmla="*/ 4248386 w 4248386"/>
                <a:gd name="connsiteY2" fmla="*/ 2660120 h 2662501"/>
                <a:gd name="connsiteX3" fmla="*/ 0 w 4248386"/>
                <a:gd name="connsiteY3" fmla="*/ 2662501 h 2662501"/>
                <a:gd name="connsiteX4" fmla="*/ 985838 w 4248386"/>
                <a:gd name="connsiteY4" fmla="*/ 0 h 266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386" h="2662501">
                  <a:moveTo>
                    <a:pt x="985838" y="0"/>
                  </a:moveTo>
                  <a:lnTo>
                    <a:pt x="4248386" y="0"/>
                  </a:lnTo>
                  <a:lnTo>
                    <a:pt x="4248386" y="2660120"/>
                  </a:lnTo>
                  <a:lnTo>
                    <a:pt x="0" y="2662501"/>
                  </a:lnTo>
                  <a:lnTo>
                    <a:pt x="98583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33" name="Top part C"/>
          <p:cNvGrpSpPr/>
          <p:nvPr/>
        </p:nvGrpSpPr>
        <p:grpSpPr>
          <a:xfrm>
            <a:off x="12191991" y="3472701"/>
            <a:ext cx="3849406" cy="7585122"/>
            <a:chOff x="12191991" y="3472701"/>
            <a:chExt cx="3849406" cy="7585122"/>
          </a:xfrm>
        </p:grpSpPr>
        <p:pic>
          <p:nvPicPr>
            <p:cNvPr id="1028" name="Shadow" descr="D:\andrew\Работа\Андрей\00_Presentations\08_MyS p.1\02_For PPT\03_03-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031747" y="5617460"/>
              <a:ext cx="1009650" cy="5440363"/>
            </a:xfrm>
            <a:prstGeom prst="rect">
              <a:avLst/>
            </a:prstGeom>
            <a:noFill/>
            <a:extLst>
              <a:ext uri="{909E8E84-426E-40DD-AFC4-6F175D3DCCD1}">
                <a14:hiddenFill xmlns:a14="http://schemas.microsoft.com/office/drawing/2010/main">
                  <a:solidFill>
                    <a:srgbClr val="FFFFFF"/>
                  </a:solidFill>
                </a14:hiddenFill>
              </a:ext>
            </a:extLst>
          </p:spPr>
        </p:pic>
        <p:sp>
          <p:nvSpPr>
            <p:cNvPr id="7" name="Ribbon C"/>
            <p:cNvSpPr/>
            <p:nvPr/>
          </p:nvSpPr>
          <p:spPr>
            <a:xfrm>
              <a:off x="12191991" y="3472701"/>
              <a:ext cx="3262566" cy="7583170"/>
            </a:xfrm>
            <a:custGeom>
              <a:avLst/>
              <a:gdLst/>
              <a:ahLst/>
              <a:cxnLst/>
              <a:rect l="0" t="0" r="0" b="0"/>
              <a:pathLst>
                <a:path w="3262566" h="7583170">
                  <a:moveTo>
                    <a:pt x="3262566" y="1631276"/>
                  </a:moveTo>
                  <a:cubicBezTo>
                    <a:pt x="3262566" y="730338"/>
                    <a:pt x="2532214" y="0"/>
                    <a:pt x="1631289" y="0"/>
                  </a:cubicBezTo>
                  <a:cubicBezTo>
                    <a:pt x="730351" y="0"/>
                    <a:pt x="0" y="730338"/>
                    <a:pt x="0" y="1631276"/>
                  </a:cubicBezTo>
                  <a:cubicBezTo>
                    <a:pt x="0" y="2046351"/>
                    <a:pt x="155117" y="2425141"/>
                    <a:pt x="410438" y="2713050"/>
                  </a:cubicBezTo>
                  <a:lnTo>
                    <a:pt x="0" y="3123476"/>
                  </a:lnTo>
                  <a:lnTo>
                    <a:pt x="0" y="7583170"/>
                  </a:lnTo>
                  <a:lnTo>
                    <a:pt x="3262553" y="7583170"/>
                  </a:lnTo>
                  <a:lnTo>
                    <a:pt x="3262553" y="3123476"/>
                  </a:lnTo>
                  <a:lnTo>
                    <a:pt x="2852140" y="2713062"/>
                  </a:lnTo>
                  <a:cubicBezTo>
                    <a:pt x="3107448" y="2425141"/>
                    <a:pt x="3262566" y="2046363"/>
                    <a:pt x="3262566" y="1631276"/>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8" name="White circle"/>
            <p:cNvSpPr/>
            <p:nvPr/>
          </p:nvSpPr>
          <p:spPr>
            <a:xfrm>
              <a:off x="12576723" y="3857423"/>
              <a:ext cx="2493124" cy="2493086"/>
            </a:xfrm>
            <a:custGeom>
              <a:avLst/>
              <a:gdLst/>
              <a:ahLst/>
              <a:cxnLst/>
              <a:rect l="0" t="0" r="0" b="0"/>
              <a:pathLst>
                <a:path w="2493124" h="2493086">
                  <a:moveTo>
                    <a:pt x="0" y="1246555"/>
                  </a:moveTo>
                  <a:cubicBezTo>
                    <a:pt x="0" y="558101"/>
                    <a:pt x="558101" y="0"/>
                    <a:pt x="1246555" y="0"/>
                  </a:cubicBezTo>
                  <a:cubicBezTo>
                    <a:pt x="1935010" y="0"/>
                    <a:pt x="2493124" y="558101"/>
                    <a:pt x="2493124" y="1246555"/>
                  </a:cubicBezTo>
                  <a:cubicBezTo>
                    <a:pt x="2493124" y="1934997"/>
                    <a:pt x="1935010" y="2493086"/>
                    <a:pt x="1246555" y="2493086"/>
                  </a:cubicBezTo>
                  <a:cubicBezTo>
                    <a:pt x="558101" y="2493086"/>
                    <a:pt x="0" y="1934997"/>
                    <a:pt x="0" y="1246555"/>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31" name="Down part B"/>
          <p:cNvGrpSpPr/>
          <p:nvPr/>
        </p:nvGrpSpPr>
        <p:grpSpPr>
          <a:xfrm>
            <a:off x="7942161" y="11052174"/>
            <a:ext cx="4402247" cy="2666207"/>
            <a:chOff x="7942161" y="11052174"/>
            <a:chExt cx="4402247" cy="2666207"/>
          </a:xfrm>
        </p:grpSpPr>
        <p:pic>
          <p:nvPicPr>
            <p:cNvPr id="1030" name="Shadow" descr="D:\andrew\Работа\Андрей\00_Presentations\08_MyS p.1\02_For PPT\03_03-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188833" y="11052174"/>
              <a:ext cx="155575" cy="2663825"/>
            </a:xfrm>
            <a:prstGeom prst="rect">
              <a:avLst/>
            </a:prstGeom>
            <a:noFill/>
            <a:extLst>
              <a:ext uri="{909E8E84-426E-40DD-AFC4-6F175D3DCCD1}">
                <a14:hiddenFill xmlns:a14="http://schemas.microsoft.com/office/drawing/2010/main">
                  <a:solidFill>
                    <a:srgbClr val="FFFFFF"/>
                  </a:solidFill>
                </a14:hiddenFill>
              </a:ext>
            </a:extLst>
          </p:spPr>
        </p:pic>
        <p:sp>
          <p:nvSpPr>
            <p:cNvPr id="24" name="Ribbon B"/>
            <p:cNvSpPr/>
            <p:nvPr/>
          </p:nvSpPr>
          <p:spPr>
            <a:xfrm>
              <a:off x="7942161" y="11055880"/>
              <a:ext cx="4248386" cy="2662501"/>
            </a:xfrm>
            <a:custGeom>
              <a:avLst/>
              <a:gdLst>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981075 w 4243623"/>
                <a:gd name="connsiteY0" fmla="*/ 0 h 2660120"/>
                <a:gd name="connsiteX1" fmla="*/ 4243623 w 4243623"/>
                <a:gd name="connsiteY1" fmla="*/ 0 h 2660120"/>
                <a:gd name="connsiteX2" fmla="*/ 4243623 w 4243623"/>
                <a:gd name="connsiteY2" fmla="*/ 2660120 h 2660120"/>
                <a:gd name="connsiteX3" fmla="*/ 0 w 4243623"/>
                <a:gd name="connsiteY3" fmla="*/ 2660120 h 2660120"/>
                <a:gd name="connsiteX4" fmla="*/ 981075 w 4243623"/>
                <a:gd name="connsiteY4" fmla="*/ 0 h 2660120"/>
                <a:gd name="connsiteX0" fmla="*/ 985838 w 4248386"/>
                <a:gd name="connsiteY0" fmla="*/ 0 h 2660120"/>
                <a:gd name="connsiteX1" fmla="*/ 4248386 w 4248386"/>
                <a:gd name="connsiteY1" fmla="*/ 0 h 2660120"/>
                <a:gd name="connsiteX2" fmla="*/ 4248386 w 4248386"/>
                <a:gd name="connsiteY2" fmla="*/ 2660120 h 2660120"/>
                <a:gd name="connsiteX3" fmla="*/ 0 w 4248386"/>
                <a:gd name="connsiteY3" fmla="*/ 2629164 h 2660120"/>
                <a:gd name="connsiteX4" fmla="*/ 985838 w 4248386"/>
                <a:gd name="connsiteY4" fmla="*/ 0 h 2660120"/>
                <a:gd name="connsiteX0" fmla="*/ 985838 w 4248386"/>
                <a:gd name="connsiteY0" fmla="*/ 0 h 2662501"/>
                <a:gd name="connsiteX1" fmla="*/ 4248386 w 4248386"/>
                <a:gd name="connsiteY1" fmla="*/ 0 h 2662501"/>
                <a:gd name="connsiteX2" fmla="*/ 4248386 w 4248386"/>
                <a:gd name="connsiteY2" fmla="*/ 2660120 h 2662501"/>
                <a:gd name="connsiteX3" fmla="*/ 0 w 4248386"/>
                <a:gd name="connsiteY3" fmla="*/ 2662501 h 2662501"/>
                <a:gd name="connsiteX4" fmla="*/ 985838 w 4248386"/>
                <a:gd name="connsiteY4" fmla="*/ 0 h 2662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8386" h="2662501">
                  <a:moveTo>
                    <a:pt x="985838" y="0"/>
                  </a:moveTo>
                  <a:lnTo>
                    <a:pt x="4248386" y="0"/>
                  </a:lnTo>
                  <a:lnTo>
                    <a:pt x="4248386" y="2660120"/>
                  </a:lnTo>
                  <a:lnTo>
                    <a:pt x="0" y="2662501"/>
                  </a:lnTo>
                  <a:lnTo>
                    <a:pt x="98583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024" name="Top part B"/>
          <p:cNvGrpSpPr/>
          <p:nvPr/>
        </p:nvGrpSpPr>
        <p:grpSpPr>
          <a:xfrm>
            <a:off x="8929442" y="4264987"/>
            <a:ext cx="3758904" cy="6790893"/>
            <a:chOff x="8929442" y="4264987"/>
            <a:chExt cx="3758904" cy="6790893"/>
          </a:xfrm>
        </p:grpSpPr>
        <p:pic>
          <p:nvPicPr>
            <p:cNvPr id="1029" name="Shadow" descr="D:\andrew\Работа\Андрей\00_Presentations\08_MyS p.1\02_For PPT\03_03-3.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73946" y="6403974"/>
              <a:ext cx="914400" cy="4648200"/>
            </a:xfrm>
            <a:prstGeom prst="rect">
              <a:avLst/>
            </a:prstGeom>
            <a:noFill/>
            <a:extLst>
              <a:ext uri="{909E8E84-426E-40DD-AFC4-6F175D3DCCD1}">
                <a14:hiddenFill xmlns:a14="http://schemas.microsoft.com/office/drawing/2010/main">
                  <a:solidFill>
                    <a:srgbClr val="FFFFFF"/>
                  </a:solidFill>
                </a14:hiddenFill>
              </a:ext>
            </a:extLst>
          </p:spPr>
        </p:pic>
        <p:sp>
          <p:nvSpPr>
            <p:cNvPr id="9" name="Ribbon B"/>
            <p:cNvSpPr/>
            <p:nvPr/>
          </p:nvSpPr>
          <p:spPr>
            <a:xfrm>
              <a:off x="8929442" y="4264987"/>
              <a:ext cx="3262566" cy="6790893"/>
            </a:xfrm>
            <a:custGeom>
              <a:avLst/>
              <a:gdLst/>
              <a:ahLst/>
              <a:cxnLst/>
              <a:rect l="0" t="0" r="0" b="0"/>
              <a:pathLst>
                <a:path w="3262566" h="6790893">
                  <a:moveTo>
                    <a:pt x="3262566" y="1631276"/>
                  </a:moveTo>
                  <a:cubicBezTo>
                    <a:pt x="3262566" y="730338"/>
                    <a:pt x="2532214" y="0"/>
                    <a:pt x="1631289" y="0"/>
                  </a:cubicBezTo>
                  <a:cubicBezTo>
                    <a:pt x="730351" y="0"/>
                    <a:pt x="0" y="730338"/>
                    <a:pt x="0" y="1631276"/>
                  </a:cubicBezTo>
                  <a:cubicBezTo>
                    <a:pt x="0" y="2046351"/>
                    <a:pt x="155117" y="2425141"/>
                    <a:pt x="410438" y="2713050"/>
                  </a:cubicBezTo>
                  <a:lnTo>
                    <a:pt x="0" y="3123476"/>
                  </a:lnTo>
                  <a:lnTo>
                    <a:pt x="0" y="6790893"/>
                  </a:lnTo>
                  <a:lnTo>
                    <a:pt x="3262553" y="6790893"/>
                  </a:lnTo>
                  <a:lnTo>
                    <a:pt x="3262553" y="3123476"/>
                  </a:lnTo>
                  <a:lnTo>
                    <a:pt x="2852140" y="2713050"/>
                  </a:lnTo>
                  <a:cubicBezTo>
                    <a:pt x="3107448" y="2425141"/>
                    <a:pt x="3262566" y="2046351"/>
                    <a:pt x="3262566" y="1631276"/>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10" name="White circle"/>
            <p:cNvSpPr/>
            <p:nvPr/>
          </p:nvSpPr>
          <p:spPr>
            <a:xfrm>
              <a:off x="9314176" y="4649708"/>
              <a:ext cx="2493111" cy="2493099"/>
            </a:xfrm>
            <a:custGeom>
              <a:avLst/>
              <a:gdLst/>
              <a:ahLst/>
              <a:cxnLst/>
              <a:rect l="0" t="0" r="0" b="0"/>
              <a:pathLst>
                <a:path w="2493111" h="2493098">
                  <a:moveTo>
                    <a:pt x="0" y="1246555"/>
                  </a:moveTo>
                  <a:cubicBezTo>
                    <a:pt x="0" y="558101"/>
                    <a:pt x="558101" y="0"/>
                    <a:pt x="1246543" y="0"/>
                  </a:cubicBezTo>
                  <a:cubicBezTo>
                    <a:pt x="1935010" y="0"/>
                    <a:pt x="2493111" y="558101"/>
                    <a:pt x="2493111" y="1246555"/>
                  </a:cubicBezTo>
                  <a:cubicBezTo>
                    <a:pt x="2493111" y="1934997"/>
                    <a:pt x="1935010" y="2493098"/>
                    <a:pt x="1246543" y="2493098"/>
                  </a:cubicBezTo>
                  <a:cubicBezTo>
                    <a:pt x="558101" y="2493098"/>
                    <a:pt x="0" y="1934997"/>
                    <a:pt x="0" y="1246555"/>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26" name="Down part A"/>
          <p:cNvGrpSpPr/>
          <p:nvPr/>
        </p:nvGrpSpPr>
        <p:grpSpPr>
          <a:xfrm>
            <a:off x="3026106" y="11055880"/>
            <a:ext cx="6046990" cy="2664883"/>
            <a:chOff x="3026106" y="11055880"/>
            <a:chExt cx="6046990" cy="2664883"/>
          </a:xfrm>
        </p:grpSpPr>
        <p:pic>
          <p:nvPicPr>
            <p:cNvPr id="1032" name="Shadow" descr="D:\andrew\Работа\Андрей\00_Presentations\08_MyS p.1\02_For PPT\03_03-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26921" y="11056938"/>
              <a:ext cx="1146175" cy="2663825"/>
            </a:xfrm>
            <a:prstGeom prst="rect">
              <a:avLst/>
            </a:prstGeom>
            <a:noFill/>
            <a:extLst>
              <a:ext uri="{909E8E84-426E-40DD-AFC4-6F175D3DCCD1}">
                <a14:hiddenFill xmlns:a14="http://schemas.microsoft.com/office/drawing/2010/main">
                  <a:solidFill>
                    <a:srgbClr val="FFFFFF"/>
                  </a:solidFill>
                </a14:hiddenFill>
              </a:ext>
            </a:extLst>
          </p:spPr>
        </p:pic>
        <p:sp>
          <p:nvSpPr>
            <p:cNvPr id="27" name="Ribbon A"/>
            <p:cNvSpPr/>
            <p:nvPr/>
          </p:nvSpPr>
          <p:spPr>
            <a:xfrm>
              <a:off x="3026106" y="11055880"/>
              <a:ext cx="5903355" cy="2664883"/>
            </a:xfrm>
            <a:custGeom>
              <a:avLst/>
              <a:gdLst>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0 w 3262548"/>
                <a:gd name="connsiteY0" fmla="*/ 0 h 2660120"/>
                <a:gd name="connsiteX1" fmla="*/ 3262548 w 3262548"/>
                <a:gd name="connsiteY1" fmla="*/ 0 h 2660120"/>
                <a:gd name="connsiteX2" fmla="*/ 3262548 w 3262548"/>
                <a:gd name="connsiteY2" fmla="*/ 2660120 h 2660120"/>
                <a:gd name="connsiteX3" fmla="*/ 0 w 3262548"/>
                <a:gd name="connsiteY3" fmla="*/ 2660120 h 2660120"/>
                <a:gd name="connsiteX4" fmla="*/ 0 w 3262548"/>
                <a:gd name="connsiteY4" fmla="*/ 0 h 2660120"/>
                <a:gd name="connsiteX0" fmla="*/ 981075 w 4243623"/>
                <a:gd name="connsiteY0" fmla="*/ 0 h 2660120"/>
                <a:gd name="connsiteX1" fmla="*/ 4243623 w 4243623"/>
                <a:gd name="connsiteY1" fmla="*/ 0 h 2660120"/>
                <a:gd name="connsiteX2" fmla="*/ 4243623 w 4243623"/>
                <a:gd name="connsiteY2" fmla="*/ 2660120 h 2660120"/>
                <a:gd name="connsiteX3" fmla="*/ 0 w 4243623"/>
                <a:gd name="connsiteY3" fmla="*/ 2660120 h 2660120"/>
                <a:gd name="connsiteX4" fmla="*/ 981075 w 4243623"/>
                <a:gd name="connsiteY4" fmla="*/ 0 h 2660120"/>
                <a:gd name="connsiteX0" fmla="*/ 981075 w 4243623"/>
                <a:gd name="connsiteY0" fmla="*/ 0 h 2660120"/>
                <a:gd name="connsiteX1" fmla="*/ 4243623 w 4243623"/>
                <a:gd name="connsiteY1" fmla="*/ 0 h 2660120"/>
                <a:gd name="connsiteX2" fmla="*/ 3210160 w 4243623"/>
                <a:gd name="connsiteY2" fmla="*/ 2602970 h 2660120"/>
                <a:gd name="connsiteX3" fmla="*/ 0 w 4243623"/>
                <a:gd name="connsiteY3" fmla="*/ 2660120 h 2660120"/>
                <a:gd name="connsiteX4" fmla="*/ 981075 w 4243623"/>
                <a:gd name="connsiteY4" fmla="*/ 0 h 2660120"/>
                <a:gd name="connsiteX0" fmla="*/ 981075 w 4243623"/>
                <a:gd name="connsiteY0" fmla="*/ 0 h 2660120"/>
                <a:gd name="connsiteX1" fmla="*/ 4243623 w 4243623"/>
                <a:gd name="connsiteY1" fmla="*/ 0 h 2660120"/>
                <a:gd name="connsiteX2" fmla="*/ 3264929 w 4243623"/>
                <a:gd name="connsiteY2" fmla="*/ 2660120 h 2660120"/>
                <a:gd name="connsiteX3" fmla="*/ 0 w 4243623"/>
                <a:gd name="connsiteY3" fmla="*/ 2660120 h 2660120"/>
                <a:gd name="connsiteX4" fmla="*/ 981075 w 4243623"/>
                <a:gd name="connsiteY4" fmla="*/ 0 h 2660120"/>
                <a:gd name="connsiteX0" fmla="*/ 2640807 w 5903355"/>
                <a:gd name="connsiteY0" fmla="*/ 0 h 2664883"/>
                <a:gd name="connsiteX1" fmla="*/ 5903355 w 5903355"/>
                <a:gd name="connsiteY1" fmla="*/ 0 h 2664883"/>
                <a:gd name="connsiteX2" fmla="*/ 4924661 w 5903355"/>
                <a:gd name="connsiteY2" fmla="*/ 2660120 h 2664883"/>
                <a:gd name="connsiteX3" fmla="*/ 0 w 5903355"/>
                <a:gd name="connsiteY3" fmla="*/ 2664883 h 2664883"/>
                <a:gd name="connsiteX4" fmla="*/ 2640807 w 5903355"/>
                <a:gd name="connsiteY4" fmla="*/ 0 h 2664883"/>
                <a:gd name="connsiteX0" fmla="*/ 2640807 w 5903355"/>
                <a:gd name="connsiteY0" fmla="*/ 0 h 2664883"/>
                <a:gd name="connsiteX1" fmla="*/ 5903355 w 5903355"/>
                <a:gd name="connsiteY1" fmla="*/ 0 h 2664883"/>
                <a:gd name="connsiteX2" fmla="*/ 4915136 w 5903355"/>
                <a:gd name="connsiteY2" fmla="*/ 2555345 h 2664883"/>
                <a:gd name="connsiteX3" fmla="*/ 0 w 5903355"/>
                <a:gd name="connsiteY3" fmla="*/ 2664883 h 2664883"/>
                <a:gd name="connsiteX4" fmla="*/ 2640807 w 5903355"/>
                <a:gd name="connsiteY4" fmla="*/ 0 h 2664883"/>
                <a:gd name="connsiteX0" fmla="*/ 2640807 w 5903355"/>
                <a:gd name="connsiteY0" fmla="*/ 0 h 2664883"/>
                <a:gd name="connsiteX1" fmla="*/ 5903355 w 5903355"/>
                <a:gd name="connsiteY1" fmla="*/ 0 h 2664883"/>
                <a:gd name="connsiteX2" fmla="*/ 4934186 w 5903355"/>
                <a:gd name="connsiteY2" fmla="*/ 2662501 h 2664883"/>
                <a:gd name="connsiteX3" fmla="*/ 0 w 5903355"/>
                <a:gd name="connsiteY3" fmla="*/ 2664883 h 2664883"/>
                <a:gd name="connsiteX4" fmla="*/ 2640807 w 5903355"/>
                <a:gd name="connsiteY4" fmla="*/ 0 h 2664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3355" h="2664883">
                  <a:moveTo>
                    <a:pt x="2640807" y="0"/>
                  </a:moveTo>
                  <a:lnTo>
                    <a:pt x="5903355" y="0"/>
                  </a:lnTo>
                  <a:lnTo>
                    <a:pt x="4934186" y="2662501"/>
                  </a:lnTo>
                  <a:lnTo>
                    <a:pt x="0" y="2664883"/>
                  </a:lnTo>
                  <a:lnTo>
                    <a:pt x="264080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30" name="Top part A"/>
          <p:cNvGrpSpPr/>
          <p:nvPr/>
        </p:nvGrpSpPr>
        <p:grpSpPr>
          <a:xfrm>
            <a:off x="5666894" y="5057274"/>
            <a:ext cx="3775735" cy="6000549"/>
            <a:chOff x="5666894" y="5057274"/>
            <a:chExt cx="3775735" cy="6000549"/>
          </a:xfrm>
        </p:grpSpPr>
        <p:pic>
          <p:nvPicPr>
            <p:cNvPr id="1027" name="Shadow" descr="D:\andrew\Работа\Андрей\00_Presentations\08_MyS p.1\02_For PPT\03_0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1879" y="7201786"/>
              <a:ext cx="920750" cy="3856037"/>
            </a:xfrm>
            <a:prstGeom prst="rect">
              <a:avLst/>
            </a:prstGeom>
            <a:noFill/>
            <a:extLst>
              <a:ext uri="{909E8E84-426E-40DD-AFC4-6F175D3DCCD1}">
                <a14:hiddenFill xmlns:a14="http://schemas.microsoft.com/office/drawing/2010/main">
                  <a:solidFill>
                    <a:srgbClr val="FFFFFF"/>
                  </a:solidFill>
                </a14:hiddenFill>
              </a:ext>
            </a:extLst>
          </p:spPr>
        </p:pic>
        <p:sp>
          <p:nvSpPr>
            <p:cNvPr id="12" name="Ribbon A"/>
            <p:cNvSpPr/>
            <p:nvPr/>
          </p:nvSpPr>
          <p:spPr>
            <a:xfrm>
              <a:off x="5666894" y="5057274"/>
              <a:ext cx="3262567" cy="5998604"/>
            </a:xfrm>
            <a:custGeom>
              <a:avLst/>
              <a:gdLst/>
              <a:ahLst/>
              <a:cxnLst/>
              <a:rect l="0" t="0" r="0" b="0"/>
              <a:pathLst>
                <a:path w="3262566" h="5998603">
                  <a:moveTo>
                    <a:pt x="3262566" y="1631264"/>
                  </a:moveTo>
                  <a:cubicBezTo>
                    <a:pt x="3262566" y="730338"/>
                    <a:pt x="2532214" y="0"/>
                    <a:pt x="1631289" y="0"/>
                  </a:cubicBezTo>
                  <a:cubicBezTo>
                    <a:pt x="730351" y="0"/>
                    <a:pt x="0" y="730338"/>
                    <a:pt x="0" y="1631264"/>
                  </a:cubicBezTo>
                  <a:cubicBezTo>
                    <a:pt x="0" y="2046351"/>
                    <a:pt x="155117" y="2425141"/>
                    <a:pt x="410438" y="2713050"/>
                  </a:cubicBezTo>
                  <a:lnTo>
                    <a:pt x="0" y="3123463"/>
                  </a:lnTo>
                  <a:lnTo>
                    <a:pt x="0" y="5998603"/>
                  </a:lnTo>
                  <a:lnTo>
                    <a:pt x="3262553" y="5998603"/>
                  </a:lnTo>
                  <a:lnTo>
                    <a:pt x="3262553" y="3123463"/>
                  </a:lnTo>
                  <a:lnTo>
                    <a:pt x="2852140" y="2713050"/>
                  </a:lnTo>
                  <a:cubicBezTo>
                    <a:pt x="3107448" y="2425141"/>
                    <a:pt x="3262566" y="2046351"/>
                    <a:pt x="3262566" y="1631264"/>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13" name="White circle"/>
            <p:cNvSpPr/>
            <p:nvPr/>
          </p:nvSpPr>
          <p:spPr>
            <a:xfrm>
              <a:off x="6051627" y="5441995"/>
              <a:ext cx="2493112" cy="2493086"/>
            </a:xfrm>
            <a:custGeom>
              <a:avLst/>
              <a:gdLst/>
              <a:ahLst/>
              <a:cxnLst/>
              <a:rect l="0" t="0" r="0" b="0"/>
              <a:pathLst>
                <a:path w="2493111" h="2493086">
                  <a:moveTo>
                    <a:pt x="0" y="1246543"/>
                  </a:moveTo>
                  <a:cubicBezTo>
                    <a:pt x="0" y="558088"/>
                    <a:pt x="558101" y="0"/>
                    <a:pt x="1246555" y="0"/>
                  </a:cubicBezTo>
                  <a:cubicBezTo>
                    <a:pt x="1935010" y="0"/>
                    <a:pt x="2493111" y="558088"/>
                    <a:pt x="2493111" y="1246543"/>
                  </a:cubicBezTo>
                  <a:cubicBezTo>
                    <a:pt x="2493111" y="1934997"/>
                    <a:pt x="1935010" y="2493086"/>
                    <a:pt x="1246555" y="2493086"/>
                  </a:cubicBezTo>
                  <a:cubicBezTo>
                    <a:pt x="558101" y="2493086"/>
                    <a:pt x="0" y="1934997"/>
                    <a:pt x="0" y="1246543"/>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43" name="Title"/>
          <p:cNvGrpSpPr/>
          <p:nvPr/>
        </p:nvGrpSpPr>
        <p:grpSpPr>
          <a:xfrm>
            <a:off x="6516627" y="466449"/>
            <a:ext cx="11350750" cy="1016000"/>
            <a:chOff x="7735640" y="656949"/>
            <a:chExt cx="8912726" cy="1016000"/>
          </a:xfrm>
        </p:grpSpPr>
        <p:sp>
          <p:nvSpPr>
            <p:cNvPr id="44" name="Frame"/>
            <p:cNvSpPr/>
            <p:nvPr/>
          </p:nvSpPr>
          <p:spPr>
            <a:xfrm>
              <a:off x="8521641" y="656949"/>
              <a:ext cx="2369659" cy="1016000"/>
            </a:xfrm>
            <a:prstGeom prst="rect">
              <a:avLst/>
            </a:prstGeom>
            <a:solidFill>
              <a:schemeClr val="accent4"/>
            </a:solidFill>
            <a:ln w="12700" cap="flat" cmpd="sng">
              <a:noFill/>
              <a:prstDash val="solid"/>
              <a:miter lim="800000"/>
            </a:ln>
          </p:spPr>
          <p:txBody>
            <a:bodyPr wrap="square" anchor="ctr">
              <a:spAutoFit/>
            </a:bodyPr>
            <a:lstStyle/>
            <a:p>
              <a:pPr algn="ctr"/>
              <a:endParaRPr lang="en-US"/>
            </a:p>
          </p:txBody>
        </p:sp>
        <p:sp>
          <p:nvSpPr>
            <p:cNvPr id="45"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Ribbon</a:t>
              </a:r>
              <a:r>
                <a:rPr lang="en-US" sz="6000" b="1">
                  <a:latin typeface="+mj-lt"/>
                  <a:ea typeface="Roboto Condensed" panose="02000000000000000000" pitchFamily="2" charset="0"/>
                </a:rPr>
                <a:t>   Stage Diagram</a:t>
              </a:r>
              <a:endParaRPr lang="ru-RU" sz="6000" b="1">
                <a:solidFill>
                  <a:schemeClr val="bg1"/>
                </a:solidFill>
                <a:latin typeface="+mj-lt"/>
                <a:ea typeface="Roboto Condensed" panose="02000000000000000000" pitchFamily="2" charset="0"/>
              </a:endParaRPr>
            </a:p>
          </p:txBody>
        </p:sp>
      </p:grpSp>
      <p:grpSp>
        <p:nvGrpSpPr>
          <p:cNvPr id="32" name="Text A">
            <a:extLst>
              <a:ext uri="{FF2B5EF4-FFF2-40B4-BE49-F238E27FC236}">
                <a16:creationId xmlns:a16="http://schemas.microsoft.com/office/drawing/2014/main" id="{5E5788B8-6ABF-714D-B9BA-51486411F1DF}"/>
              </a:ext>
            </a:extLst>
          </p:cNvPr>
          <p:cNvGrpSpPr/>
          <p:nvPr/>
        </p:nvGrpSpPr>
        <p:grpSpPr>
          <a:xfrm>
            <a:off x="5697265" y="8399918"/>
            <a:ext cx="3201835" cy="1653373"/>
            <a:chOff x="5843435" y="1727125"/>
            <a:chExt cx="1441430" cy="223275"/>
          </a:xfrm>
        </p:grpSpPr>
        <p:sp>
          <p:nvSpPr>
            <p:cNvPr id="33" name="TextBox 3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1">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1">
                      <a:lumMod val="50000"/>
                    </a:schemeClr>
                  </a:solidFill>
                  <a:ea typeface="Roboto Condensed" panose="02000000000000000000" pitchFamily="2" charset="0"/>
                  <a:cs typeface="Lato" panose="020F0502020204030203" pitchFamily="34" charset="0"/>
                </a:rPr>
                <a:t>. </a:t>
              </a:r>
              <a:endParaRPr lang="ru-RU" sz="1200" dirty="0">
                <a:solidFill>
                  <a:schemeClr val="accent1">
                    <a:lumMod val="50000"/>
                  </a:schemeClr>
                </a:solidFill>
                <a:ea typeface="Roboto Condensed"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tx1">
                      <a:lumMod val="50000"/>
                    </a:schemeClr>
                  </a:solidFill>
                  <a:latin typeface="+mj-lt"/>
                  <a:ea typeface="Roboto Condensed" panose="02000000000000000000" pitchFamily="2" charset="0"/>
                </a:rPr>
                <a:t>Lorem Ipsum</a:t>
              </a:r>
              <a:endParaRPr lang="ru-RU" sz="2400" dirty="0">
                <a:solidFill>
                  <a:schemeClr val="tx1">
                    <a:lumMod val="50000"/>
                  </a:schemeClr>
                </a:solidFill>
                <a:latin typeface="+mj-lt"/>
                <a:ea typeface="Roboto Condensed" panose="02000000000000000000" pitchFamily="2" charset="0"/>
              </a:endParaRPr>
            </a:p>
          </p:txBody>
        </p:sp>
        <p:sp>
          <p:nvSpPr>
            <p:cNvPr id="35" name="TextBox 34">
              <a:extLst>
                <a:ext uri="{FF2B5EF4-FFF2-40B4-BE49-F238E27FC236}">
                  <a16:creationId xmlns:a16="http://schemas.microsoft.com/office/drawing/2014/main" id="{C5CA9359-27FE-1540-8643-6AE5E9262233}"/>
                </a:ext>
              </a:extLst>
            </p:cNvPr>
            <p:cNvSpPr txBox="1"/>
            <p:nvPr/>
          </p:nvSpPr>
          <p:spPr>
            <a:xfrm>
              <a:off x="5843435" y="1778956"/>
              <a:ext cx="1441430" cy="54032"/>
            </a:xfrm>
            <a:prstGeom prst="rect">
              <a:avLst/>
            </a:prstGeom>
            <a:noFill/>
            <a:ln>
              <a:noFill/>
            </a:ln>
          </p:spPr>
          <p:txBody>
            <a:bodyPr wrap="square" rtlCol="0">
              <a:spAutoFit/>
            </a:bodyPr>
            <a:lstStyle/>
            <a:p>
              <a:pPr algn="ctr"/>
              <a:r>
                <a:rPr lang="en" sz="2000">
                  <a:solidFill>
                    <a:schemeClr val="bg1"/>
                  </a:solidFill>
                  <a:latin typeface="+mj-lt"/>
                  <a:ea typeface="Roboto Condensed" panose="02000000000000000000" pitchFamily="2" charset="0"/>
                </a:rPr>
                <a:t>INFOGRAPHIC</a:t>
              </a:r>
              <a:endParaRPr lang="ru-RU" sz="2000" dirty="0">
                <a:solidFill>
                  <a:schemeClr val="bg1"/>
                </a:solidFill>
                <a:latin typeface="+mj-lt"/>
                <a:ea typeface="Roboto Condensed" panose="02000000000000000000" pitchFamily="2" charset="0"/>
              </a:endParaRPr>
            </a:p>
          </p:txBody>
        </p:sp>
      </p:grpSp>
      <p:grpSp>
        <p:nvGrpSpPr>
          <p:cNvPr id="36" name="Text B">
            <a:extLst>
              <a:ext uri="{FF2B5EF4-FFF2-40B4-BE49-F238E27FC236}">
                <a16:creationId xmlns:a16="http://schemas.microsoft.com/office/drawing/2014/main" id="{5E5788B8-6ABF-714D-B9BA-51486411F1DF}"/>
              </a:ext>
            </a:extLst>
          </p:cNvPr>
          <p:cNvGrpSpPr/>
          <p:nvPr/>
        </p:nvGrpSpPr>
        <p:grpSpPr>
          <a:xfrm>
            <a:off x="8982254" y="7604470"/>
            <a:ext cx="3201835" cy="1653373"/>
            <a:chOff x="5843435" y="1727125"/>
            <a:chExt cx="1441430" cy="223275"/>
          </a:xfrm>
        </p:grpSpPr>
        <p:sp>
          <p:nvSpPr>
            <p:cNvPr id="37" name="TextBox 3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2">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2">
                      <a:lumMod val="50000"/>
                    </a:schemeClr>
                  </a:solidFill>
                  <a:ea typeface="Roboto Condensed" panose="02000000000000000000" pitchFamily="2" charset="0"/>
                  <a:cs typeface="Lato" panose="020F0502020204030203" pitchFamily="34" charset="0"/>
                </a:rPr>
                <a:t>. </a:t>
              </a:r>
              <a:endParaRPr lang="ru-RU" sz="1200" dirty="0">
                <a:solidFill>
                  <a:schemeClr val="accent2">
                    <a:lumMod val="50000"/>
                  </a:schemeClr>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tx1">
                      <a:lumMod val="50000"/>
                    </a:schemeClr>
                  </a:solidFill>
                  <a:latin typeface="+mj-lt"/>
                  <a:ea typeface="Roboto Condensed" panose="02000000000000000000" pitchFamily="2" charset="0"/>
                </a:rPr>
                <a:t>Dolor S</a:t>
              </a:r>
              <a:r>
                <a:rPr lang="en-US" sz="2400">
                  <a:solidFill>
                    <a:schemeClr val="tx1">
                      <a:lumMod val="50000"/>
                    </a:schemeClr>
                  </a:solidFill>
                  <a:latin typeface="+mj-lt"/>
                  <a:ea typeface="Roboto Condensed" panose="02000000000000000000" pitchFamily="2" charset="0"/>
                </a:rPr>
                <a:t>i</a:t>
              </a:r>
              <a:r>
                <a:rPr lang="en" sz="2400">
                  <a:solidFill>
                    <a:schemeClr val="tx1">
                      <a:lumMod val="50000"/>
                    </a:schemeClr>
                  </a:solidFill>
                  <a:latin typeface="+mj-lt"/>
                  <a:ea typeface="Roboto Condensed" panose="02000000000000000000" pitchFamily="2" charset="0"/>
                </a:rPr>
                <a:t>t Amet</a:t>
              </a:r>
              <a:endParaRPr lang="ru-RU" sz="2400" dirty="0">
                <a:solidFill>
                  <a:schemeClr val="tx1">
                    <a:lumMod val="50000"/>
                  </a:schemeClr>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843435" y="1778956"/>
              <a:ext cx="1441430" cy="54032"/>
            </a:xfrm>
            <a:prstGeom prst="rect">
              <a:avLst/>
            </a:prstGeom>
            <a:noFill/>
            <a:ln>
              <a:noFill/>
            </a:ln>
          </p:spPr>
          <p:txBody>
            <a:bodyPr wrap="square" rtlCol="0">
              <a:spAutoFit/>
            </a:bodyPr>
            <a:lstStyle/>
            <a:p>
              <a:pPr algn="ctr"/>
              <a:r>
                <a:rPr lang="en" sz="2000">
                  <a:solidFill>
                    <a:schemeClr val="bg1"/>
                  </a:solidFill>
                  <a:latin typeface="+mj-lt"/>
                  <a:ea typeface="Roboto Condensed" panose="02000000000000000000" pitchFamily="2" charset="0"/>
                </a:rPr>
                <a:t>INFOGRAPHIC</a:t>
              </a:r>
              <a:endParaRPr lang="ru-RU" sz="2000" dirty="0">
                <a:solidFill>
                  <a:schemeClr val="bg1"/>
                </a:solidFill>
                <a:latin typeface="+mj-lt"/>
                <a:ea typeface="Roboto Condensed" panose="02000000000000000000" pitchFamily="2" charset="0"/>
              </a:endParaRPr>
            </a:p>
          </p:txBody>
        </p:sp>
      </p:grpSp>
      <p:grpSp>
        <p:nvGrpSpPr>
          <p:cNvPr id="40" name="Text C">
            <a:extLst>
              <a:ext uri="{FF2B5EF4-FFF2-40B4-BE49-F238E27FC236}">
                <a16:creationId xmlns:a16="http://schemas.microsoft.com/office/drawing/2014/main" id="{5E5788B8-6ABF-714D-B9BA-51486411F1DF}"/>
              </a:ext>
            </a:extLst>
          </p:cNvPr>
          <p:cNvGrpSpPr/>
          <p:nvPr/>
        </p:nvGrpSpPr>
        <p:grpSpPr>
          <a:xfrm>
            <a:off x="12252703" y="6812172"/>
            <a:ext cx="3201835" cy="1653373"/>
            <a:chOff x="5843435" y="1727125"/>
            <a:chExt cx="1441430" cy="223275"/>
          </a:xfrm>
        </p:grpSpPr>
        <p:sp>
          <p:nvSpPr>
            <p:cNvPr id="41" name="TextBox 4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3">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3">
                      <a:lumMod val="50000"/>
                    </a:schemeClr>
                  </a:solidFill>
                  <a:ea typeface="Roboto Condensed" panose="02000000000000000000" pitchFamily="2" charset="0"/>
                  <a:cs typeface="Lato" panose="020F0502020204030203" pitchFamily="34" charset="0"/>
                </a:rPr>
                <a:t>. </a:t>
              </a:r>
              <a:endParaRPr lang="ru-RU" sz="1200" dirty="0">
                <a:solidFill>
                  <a:schemeClr val="accent3">
                    <a:lumMod val="50000"/>
                  </a:schemeClr>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tx1">
                      <a:lumMod val="50000"/>
                    </a:schemeClr>
                  </a:solidFill>
                  <a:latin typeface="+mj-lt"/>
                  <a:ea typeface="Roboto Condensed" panose="02000000000000000000" pitchFamily="2" charset="0"/>
                </a:rPr>
                <a:t>Consectetur</a:t>
              </a:r>
              <a:endParaRPr lang="ru-RU" sz="2400" dirty="0">
                <a:solidFill>
                  <a:schemeClr val="tx1">
                    <a:lumMod val="50000"/>
                  </a:schemeClr>
                </a:solidFill>
                <a:latin typeface="+mj-lt"/>
                <a:ea typeface="Roboto Condensed" panose="02000000000000000000" pitchFamily="2" charset="0"/>
              </a:endParaRPr>
            </a:p>
          </p:txBody>
        </p:sp>
        <p:sp>
          <p:nvSpPr>
            <p:cNvPr id="46" name="TextBox 45">
              <a:extLst>
                <a:ext uri="{FF2B5EF4-FFF2-40B4-BE49-F238E27FC236}">
                  <a16:creationId xmlns:a16="http://schemas.microsoft.com/office/drawing/2014/main" id="{C5CA9359-27FE-1540-8643-6AE5E9262233}"/>
                </a:ext>
              </a:extLst>
            </p:cNvPr>
            <p:cNvSpPr txBox="1"/>
            <p:nvPr/>
          </p:nvSpPr>
          <p:spPr>
            <a:xfrm>
              <a:off x="5843435" y="1778956"/>
              <a:ext cx="1441430" cy="54032"/>
            </a:xfrm>
            <a:prstGeom prst="rect">
              <a:avLst/>
            </a:prstGeom>
            <a:noFill/>
            <a:ln>
              <a:noFill/>
            </a:ln>
          </p:spPr>
          <p:txBody>
            <a:bodyPr wrap="square" rtlCol="0">
              <a:spAutoFit/>
            </a:bodyPr>
            <a:lstStyle/>
            <a:p>
              <a:pPr algn="ctr"/>
              <a:r>
                <a:rPr lang="en" sz="2000">
                  <a:solidFill>
                    <a:schemeClr val="bg1"/>
                  </a:solidFill>
                  <a:latin typeface="+mj-lt"/>
                  <a:ea typeface="Roboto Condensed" panose="02000000000000000000" pitchFamily="2" charset="0"/>
                </a:rPr>
                <a:t>INFOGRAPHIC</a:t>
              </a:r>
              <a:endParaRPr lang="ru-RU" sz="2000" dirty="0">
                <a:solidFill>
                  <a:schemeClr val="bg1"/>
                </a:solidFill>
                <a:latin typeface="+mj-lt"/>
                <a:ea typeface="Roboto Condensed" panose="02000000000000000000" pitchFamily="2" charset="0"/>
              </a:endParaRPr>
            </a:p>
          </p:txBody>
        </p:sp>
      </p:grpSp>
      <p:grpSp>
        <p:nvGrpSpPr>
          <p:cNvPr id="47" name="Text D">
            <a:extLst>
              <a:ext uri="{FF2B5EF4-FFF2-40B4-BE49-F238E27FC236}">
                <a16:creationId xmlns:a16="http://schemas.microsoft.com/office/drawing/2014/main" id="{5E5788B8-6ABF-714D-B9BA-51486411F1DF}"/>
              </a:ext>
            </a:extLst>
          </p:cNvPr>
          <p:cNvGrpSpPr/>
          <p:nvPr/>
        </p:nvGrpSpPr>
        <p:grpSpPr>
          <a:xfrm>
            <a:off x="15454538" y="6010076"/>
            <a:ext cx="3201835" cy="1653373"/>
            <a:chOff x="5843435" y="1727125"/>
            <a:chExt cx="1441430" cy="223275"/>
          </a:xfrm>
        </p:grpSpPr>
        <p:sp>
          <p:nvSpPr>
            <p:cNvPr id="48" name="TextBox 4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accent4">
                      <a:lumMod val="50000"/>
                    </a:schemeClr>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accent4">
                      <a:lumMod val="50000"/>
                    </a:schemeClr>
                  </a:solidFill>
                  <a:ea typeface="Roboto Condensed" panose="02000000000000000000" pitchFamily="2" charset="0"/>
                  <a:cs typeface="Lato" panose="020F0502020204030203" pitchFamily="34" charset="0"/>
                </a:rPr>
                <a:t>. </a:t>
              </a:r>
              <a:endParaRPr lang="ru-RU" sz="1200" dirty="0">
                <a:solidFill>
                  <a:schemeClr val="accent4">
                    <a:lumMod val="50000"/>
                  </a:schemeClr>
                </a:solidFill>
                <a:ea typeface="Roboto Condensed" panose="02000000000000000000" pitchFamily="2" charset="0"/>
                <a:cs typeface="Lato" panose="020F0502020204030203" pitchFamily="34" charset="0"/>
              </a:endParaRPr>
            </a:p>
          </p:txBody>
        </p:sp>
        <p:sp>
          <p:nvSpPr>
            <p:cNvPr id="49" name="TextBox 48">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tx1">
                      <a:lumMod val="50000"/>
                    </a:schemeClr>
                  </a:solidFill>
                  <a:latin typeface="+mj-lt"/>
                  <a:ea typeface="Roboto Condensed" panose="02000000000000000000" pitchFamily="2" charset="0"/>
                </a:rPr>
                <a:t>Adipiscing</a:t>
              </a:r>
              <a:endParaRPr lang="ru-RU" sz="2400" dirty="0">
                <a:solidFill>
                  <a:schemeClr val="tx1">
                    <a:lumMod val="50000"/>
                  </a:schemeClr>
                </a:solidFill>
                <a:latin typeface="+mj-lt"/>
                <a:ea typeface="Roboto Condensed" panose="02000000000000000000" pitchFamily="2" charset="0"/>
              </a:endParaRPr>
            </a:p>
          </p:txBody>
        </p:sp>
        <p:sp>
          <p:nvSpPr>
            <p:cNvPr id="50" name="TextBox 49">
              <a:extLst>
                <a:ext uri="{FF2B5EF4-FFF2-40B4-BE49-F238E27FC236}">
                  <a16:creationId xmlns:a16="http://schemas.microsoft.com/office/drawing/2014/main" id="{C5CA9359-27FE-1540-8643-6AE5E9262233}"/>
                </a:ext>
              </a:extLst>
            </p:cNvPr>
            <p:cNvSpPr txBox="1"/>
            <p:nvPr/>
          </p:nvSpPr>
          <p:spPr>
            <a:xfrm>
              <a:off x="5843435" y="1778956"/>
              <a:ext cx="1441430" cy="54032"/>
            </a:xfrm>
            <a:prstGeom prst="rect">
              <a:avLst/>
            </a:prstGeom>
            <a:noFill/>
            <a:ln>
              <a:noFill/>
            </a:ln>
          </p:spPr>
          <p:txBody>
            <a:bodyPr wrap="square" rtlCol="0">
              <a:spAutoFit/>
            </a:bodyPr>
            <a:lstStyle/>
            <a:p>
              <a:pPr algn="ctr"/>
              <a:r>
                <a:rPr lang="en" sz="2000">
                  <a:solidFill>
                    <a:schemeClr val="bg1"/>
                  </a:solidFill>
                  <a:latin typeface="+mj-lt"/>
                  <a:ea typeface="Roboto Condensed" panose="02000000000000000000" pitchFamily="2" charset="0"/>
                </a:rPr>
                <a:t>INFOGRAPHIC</a:t>
              </a:r>
              <a:endParaRPr lang="ru-RU" sz="2000" dirty="0">
                <a:solidFill>
                  <a:schemeClr val="bg1"/>
                </a:solidFill>
                <a:latin typeface="+mj-lt"/>
                <a:ea typeface="Roboto Condensed" panose="02000000000000000000" pitchFamily="2" charset="0"/>
              </a:endParaRPr>
            </a:p>
          </p:txBody>
        </p:sp>
      </p:grpSp>
      <p:sp>
        <p:nvSpPr>
          <p:cNvPr id="51" name="A">
            <a:extLst>
              <a:ext uri="{FF2B5EF4-FFF2-40B4-BE49-F238E27FC236}">
                <a16:creationId xmlns:a16="http://schemas.microsoft.com/office/drawing/2014/main" id="{C5CA9359-27FE-1540-8643-6AE5E9262233}"/>
              </a:ext>
            </a:extLst>
          </p:cNvPr>
          <p:cNvSpPr txBox="1"/>
          <p:nvPr/>
        </p:nvSpPr>
        <p:spPr>
          <a:xfrm>
            <a:off x="5933832" y="11525587"/>
            <a:ext cx="1537456" cy="1015663"/>
          </a:xfrm>
          <a:prstGeom prst="rect">
            <a:avLst/>
          </a:prstGeom>
          <a:noFill/>
          <a:ln>
            <a:noFill/>
          </a:ln>
          <a:effectLst/>
        </p:spPr>
        <p:txBody>
          <a:bodyPr wrap="square" rtlCol="0">
            <a:spAutoFit/>
          </a:bodyPr>
          <a:lstStyle/>
          <a:p>
            <a:pPr algn="ctr"/>
            <a:r>
              <a:rPr lang="en" sz="6000">
                <a:solidFill>
                  <a:schemeClr val="bg1"/>
                </a:solidFill>
                <a:latin typeface="+mj-lt"/>
                <a:ea typeface="Roboto Condensed" panose="02000000000000000000" pitchFamily="2" charset="0"/>
              </a:rPr>
              <a:t>A</a:t>
            </a:r>
            <a:endParaRPr lang="ru-RU" sz="6000" dirty="0">
              <a:solidFill>
                <a:schemeClr val="bg1"/>
              </a:solidFill>
              <a:latin typeface="+mj-lt"/>
              <a:ea typeface="Roboto Condensed" panose="02000000000000000000" pitchFamily="2" charset="0"/>
            </a:endParaRPr>
          </a:p>
        </p:txBody>
      </p:sp>
      <p:sp>
        <p:nvSpPr>
          <p:cNvPr id="53" name="B">
            <a:extLst>
              <a:ext uri="{FF2B5EF4-FFF2-40B4-BE49-F238E27FC236}">
                <a16:creationId xmlns:a16="http://schemas.microsoft.com/office/drawing/2014/main" id="{C5CA9359-27FE-1540-8643-6AE5E9262233}"/>
              </a:ext>
            </a:extLst>
          </p:cNvPr>
          <p:cNvSpPr txBox="1"/>
          <p:nvPr/>
        </p:nvSpPr>
        <p:spPr>
          <a:xfrm>
            <a:off x="9633421" y="11525587"/>
            <a:ext cx="1537456" cy="1015663"/>
          </a:xfrm>
          <a:prstGeom prst="rect">
            <a:avLst/>
          </a:prstGeom>
          <a:noFill/>
          <a:ln>
            <a:noFill/>
          </a:ln>
          <a:effectLst/>
        </p:spPr>
        <p:txBody>
          <a:bodyPr wrap="square" rtlCol="0">
            <a:spAutoFit/>
          </a:bodyPr>
          <a:lstStyle/>
          <a:p>
            <a:pPr algn="ctr"/>
            <a:r>
              <a:rPr lang="en" sz="6000">
                <a:solidFill>
                  <a:schemeClr val="bg1"/>
                </a:solidFill>
                <a:latin typeface="+mj-lt"/>
                <a:ea typeface="Roboto Condensed" panose="02000000000000000000" pitchFamily="2" charset="0"/>
              </a:rPr>
              <a:t>B</a:t>
            </a:r>
            <a:endParaRPr lang="ru-RU" sz="6000" dirty="0">
              <a:solidFill>
                <a:schemeClr val="bg1"/>
              </a:solidFill>
              <a:latin typeface="+mj-lt"/>
              <a:ea typeface="Roboto Condensed" panose="02000000000000000000" pitchFamily="2" charset="0"/>
            </a:endParaRPr>
          </a:p>
        </p:txBody>
      </p:sp>
      <p:sp>
        <p:nvSpPr>
          <p:cNvPr id="54" name="C">
            <a:extLst>
              <a:ext uri="{FF2B5EF4-FFF2-40B4-BE49-F238E27FC236}">
                <a16:creationId xmlns:a16="http://schemas.microsoft.com/office/drawing/2014/main" id="{C5CA9359-27FE-1540-8643-6AE5E9262233}"/>
              </a:ext>
            </a:extLst>
          </p:cNvPr>
          <p:cNvSpPr txBox="1"/>
          <p:nvPr/>
        </p:nvSpPr>
        <p:spPr>
          <a:xfrm>
            <a:off x="13405321" y="11525587"/>
            <a:ext cx="1537456" cy="1015663"/>
          </a:xfrm>
          <a:prstGeom prst="rect">
            <a:avLst/>
          </a:prstGeom>
          <a:noFill/>
          <a:ln>
            <a:noFill/>
          </a:ln>
          <a:effectLst/>
        </p:spPr>
        <p:txBody>
          <a:bodyPr wrap="square" rtlCol="0">
            <a:spAutoFit/>
          </a:bodyPr>
          <a:lstStyle/>
          <a:p>
            <a:pPr algn="ctr"/>
            <a:r>
              <a:rPr lang="en" sz="6000">
                <a:solidFill>
                  <a:schemeClr val="bg1"/>
                </a:solidFill>
                <a:latin typeface="+mj-lt"/>
                <a:ea typeface="Roboto Condensed" panose="02000000000000000000" pitchFamily="2" charset="0"/>
              </a:rPr>
              <a:t>C</a:t>
            </a:r>
            <a:endParaRPr lang="ru-RU" sz="6000" dirty="0">
              <a:solidFill>
                <a:schemeClr val="bg1"/>
              </a:solidFill>
              <a:latin typeface="+mj-lt"/>
              <a:ea typeface="Roboto Condensed" panose="02000000000000000000" pitchFamily="2" charset="0"/>
            </a:endParaRPr>
          </a:p>
        </p:txBody>
      </p:sp>
      <p:sp>
        <p:nvSpPr>
          <p:cNvPr id="55" name="D">
            <a:extLst>
              <a:ext uri="{FF2B5EF4-FFF2-40B4-BE49-F238E27FC236}">
                <a16:creationId xmlns:a16="http://schemas.microsoft.com/office/drawing/2014/main" id="{C5CA9359-27FE-1540-8643-6AE5E9262233}"/>
              </a:ext>
            </a:extLst>
          </p:cNvPr>
          <p:cNvSpPr txBox="1"/>
          <p:nvPr/>
        </p:nvSpPr>
        <p:spPr>
          <a:xfrm>
            <a:off x="16926761" y="11525587"/>
            <a:ext cx="1537456" cy="1015663"/>
          </a:xfrm>
          <a:prstGeom prst="rect">
            <a:avLst/>
          </a:prstGeom>
          <a:noFill/>
          <a:ln>
            <a:noFill/>
          </a:ln>
          <a:effectLst/>
        </p:spPr>
        <p:txBody>
          <a:bodyPr wrap="square" rtlCol="0">
            <a:spAutoFit/>
          </a:bodyPr>
          <a:lstStyle/>
          <a:p>
            <a:pPr algn="ctr"/>
            <a:r>
              <a:rPr lang="en" sz="6000">
                <a:solidFill>
                  <a:schemeClr val="bg1"/>
                </a:solidFill>
                <a:latin typeface="+mj-lt"/>
                <a:ea typeface="Roboto Condensed" panose="02000000000000000000" pitchFamily="2" charset="0"/>
              </a:rPr>
              <a:t>D</a:t>
            </a:r>
            <a:endParaRPr lang="ru-RU" sz="6000" dirty="0">
              <a:solidFill>
                <a:schemeClr val="bg1"/>
              </a:solidFill>
              <a:latin typeface="+mj-lt"/>
              <a:ea typeface="Roboto Condensed" panose="02000000000000000000" pitchFamily="2" charset="0"/>
            </a:endParaRPr>
          </a:p>
        </p:txBody>
      </p:sp>
      <p:pic>
        <p:nvPicPr>
          <p:cNvPr id="52" name="Icon A">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6690716" y="6092935"/>
            <a:ext cx="1191206" cy="1191206"/>
          </a:xfrm>
          <a:prstGeom prst="rect">
            <a:avLst/>
          </a:prstGeom>
          <a:effectLst/>
        </p:spPr>
      </p:pic>
      <p:pic>
        <p:nvPicPr>
          <p:cNvPr id="56" name="Icon B">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987569" y="5300654"/>
            <a:ext cx="1191206" cy="1191206"/>
          </a:xfrm>
          <a:prstGeom prst="rect">
            <a:avLst/>
          </a:prstGeom>
          <a:effectLst/>
        </p:spPr>
      </p:pic>
      <p:pic>
        <p:nvPicPr>
          <p:cNvPr id="57" name="Icon C">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3227671" y="4508363"/>
            <a:ext cx="1191206" cy="1191206"/>
          </a:xfrm>
          <a:prstGeom prst="rect">
            <a:avLst/>
          </a:prstGeom>
          <a:effectLst/>
        </p:spPr>
      </p:pic>
      <p:pic>
        <p:nvPicPr>
          <p:cNvPr id="58" name="Icon D">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6459852" y="3669384"/>
            <a:ext cx="1191206" cy="1191206"/>
          </a:xfrm>
          <a:prstGeom prst="rect">
            <a:avLst/>
          </a:prstGeom>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01"/>
          <p:cNvSpPr/>
          <p:nvPr/>
        </p:nvSpPr>
        <p:spPr>
          <a:xfrm>
            <a:off x="13460082" y="4102811"/>
            <a:ext cx="471818" cy="508432"/>
          </a:xfrm>
          <a:custGeom>
            <a:avLst/>
            <a:gdLst/>
            <a:ahLst/>
            <a:cxnLst/>
            <a:rect l="0" t="0" r="0" b="0"/>
            <a:pathLst>
              <a:path w="471817" h="508431">
                <a:moveTo>
                  <a:pt x="0" y="0"/>
                </a:moveTo>
                <a:lnTo>
                  <a:pt x="144792" y="254228"/>
                </a:lnTo>
                <a:lnTo>
                  <a:pt x="0" y="508431"/>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2" name="Arrow 02"/>
          <p:cNvSpPr/>
          <p:nvPr/>
        </p:nvSpPr>
        <p:spPr>
          <a:xfrm>
            <a:off x="13460082" y="7385253"/>
            <a:ext cx="471818" cy="508431"/>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3" name="Arrow 03"/>
          <p:cNvSpPr/>
          <p:nvPr/>
        </p:nvSpPr>
        <p:spPr>
          <a:xfrm>
            <a:off x="13460082" y="10667669"/>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32" name="03"/>
          <p:cNvGrpSpPr/>
          <p:nvPr/>
        </p:nvGrpSpPr>
        <p:grpSpPr>
          <a:xfrm>
            <a:off x="1601204" y="2806706"/>
            <a:ext cx="9970177" cy="7009968"/>
            <a:chOff x="6089072" y="7164738"/>
            <a:chExt cx="5704417" cy="4010740"/>
          </a:xfrm>
        </p:grpSpPr>
        <p:pic>
          <p:nvPicPr>
            <p:cNvPr id="33" name="Shadow" descr="D:\andrew\Работа\Андрей\00_Presentations\08_MyS p.1\02_For PPT\03_02-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939" y="9740378"/>
              <a:ext cx="4856162" cy="1435100"/>
            </a:xfrm>
            <a:prstGeom prst="rect">
              <a:avLst/>
            </a:prstGeom>
            <a:noFill/>
            <a:extLst>
              <a:ext uri="{909E8E84-426E-40DD-AFC4-6F175D3DCCD1}">
                <a14:hiddenFill xmlns:a14="http://schemas.microsoft.com/office/drawing/2010/main">
                  <a:solidFill>
                    <a:srgbClr val="FFFFFF"/>
                  </a:solidFill>
                </a14:hiddenFill>
              </a:ext>
            </a:extLst>
          </p:spPr>
        </p:pic>
        <p:sp>
          <p:nvSpPr>
            <p:cNvPr id="34" name="Left"/>
            <p:cNvSpPr/>
            <p:nvPr/>
          </p:nvSpPr>
          <p:spPr>
            <a:xfrm>
              <a:off x="6089072" y="7164738"/>
              <a:ext cx="3239693" cy="3737470"/>
            </a:xfrm>
            <a:custGeom>
              <a:avLst/>
              <a:gdLst/>
              <a:ahLst/>
              <a:cxnLst/>
              <a:rect l="0" t="0" r="0" b="0"/>
              <a:pathLst>
                <a:path w="3239693" h="3737470">
                  <a:moveTo>
                    <a:pt x="0" y="3440734"/>
                  </a:moveTo>
                  <a:lnTo>
                    <a:pt x="2853410" y="0"/>
                  </a:lnTo>
                  <a:lnTo>
                    <a:pt x="3239693" y="812749"/>
                  </a:lnTo>
                  <a:lnTo>
                    <a:pt x="810882" y="373747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35" name="Back"/>
            <p:cNvSpPr/>
            <p:nvPr/>
          </p:nvSpPr>
          <p:spPr>
            <a:xfrm>
              <a:off x="8942478" y="7164739"/>
              <a:ext cx="2851011" cy="2581745"/>
            </a:xfrm>
            <a:custGeom>
              <a:avLst/>
              <a:gdLst/>
              <a:ahLst/>
              <a:cxnLst/>
              <a:rect l="0" t="0" r="0" b="0"/>
              <a:pathLst>
                <a:path w="2851010" h="2581744">
                  <a:moveTo>
                    <a:pt x="0" y="0"/>
                  </a:moveTo>
                  <a:lnTo>
                    <a:pt x="386283" y="812749"/>
                  </a:lnTo>
                  <a:lnTo>
                    <a:pt x="2810509" y="2581744"/>
                  </a:lnTo>
                  <a:lnTo>
                    <a:pt x="2851010" y="2079802"/>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36" name="Right"/>
            <p:cNvSpPr/>
            <p:nvPr/>
          </p:nvSpPr>
          <p:spPr>
            <a:xfrm>
              <a:off x="6899949" y="7967801"/>
              <a:ext cx="4853038" cy="2924721"/>
            </a:xfrm>
            <a:custGeom>
              <a:avLst/>
              <a:gdLst/>
              <a:ahLst/>
              <a:cxnLst/>
              <a:rect l="0" t="0" r="0" b="0"/>
              <a:pathLst>
                <a:path w="4853038" h="2924721">
                  <a:moveTo>
                    <a:pt x="0" y="2924721"/>
                  </a:moveTo>
                  <a:lnTo>
                    <a:pt x="2428811" y="0"/>
                  </a:lnTo>
                  <a:lnTo>
                    <a:pt x="4853038" y="1768995"/>
                  </a:lnTo>
                  <a:close/>
                </a:path>
              </a:pathLst>
            </a:custGeom>
            <a:solidFill>
              <a:schemeClr val="accent3">
                <a:lumMod val="50000"/>
              </a:schemeClr>
            </a:solidFill>
            <a:ln w="12700" cap="flat" cmpd="sng">
              <a:noFill/>
              <a:prstDash val="solid"/>
              <a:miter lim="800000"/>
            </a:ln>
          </p:spPr>
          <p:txBody>
            <a:bodyPr anchor="ctr">
              <a:spAutoFit/>
            </a:bodyPr>
            <a:lstStyle/>
            <a:p>
              <a:pPr algn="ctr"/>
              <a:endParaRPr lang="en-US"/>
            </a:p>
          </p:txBody>
        </p:sp>
      </p:grpSp>
      <p:grpSp>
        <p:nvGrpSpPr>
          <p:cNvPr id="37" name="02"/>
          <p:cNvGrpSpPr/>
          <p:nvPr/>
        </p:nvGrpSpPr>
        <p:grpSpPr>
          <a:xfrm>
            <a:off x="4342214" y="5537161"/>
            <a:ext cx="7092162" cy="5295950"/>
            <a:chOff x="7657335" y="8726963"/>
            <a:chExt cx="4057766" cy="3030067"/>
          </a:xfrm>
        </p:grpSpPr>
        <p:pic>
          <p:nvPicPr>
            <p:cNvPr id="38" name="Shadow" descr="D:\andrew\Работа\Андрей\00_Presentations\08_MyS p.1\02_For PPT\03_0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3732" y="10717218"/>
              <a:ext cx="3203575" cy="1039812"/>
            </a:xfrm>
            <a:prstGeom prst="rect">
              <a:avLst/>
            </a:prstGeom>
            <a:noFill/>
            <a:extLst>
              <a:ext uri="{909E8E84-426E-40DD-AFC4-6F175D3DCCD1}">
                <a14:hiddenFill xmlns:a14="http://schemas.microsoft.com/office/drawing/2010/main">
                  <a:solidFill>
                    <a:srgbClr val="FFFFFF"/>
                  </a:solidFill>
                </a14:hiddenFill>
              </a:ext>
            </a:extLst>
          </p:spPr>
        </p:pic>
        <p:sp>
          <p:nvSpPr>
            <p:cNvPr id="39" name="Left"/>
            <p:cNvSpPr/>
            <p:nvPr/>
          </p:nvSpPr>
          <p:spPr>
            <a:xfrm>
              <a:off x="7657335" y="8726970"/>
              <a:ext cx="2418588" cy="2750731"/>
            </a:xfrm>
            <a:custGeom>
              <a:avLst/>
              <a:gdLst/>
              <a:ahLst/>
              <a:cxnLst/>
              <a:rect l="0" t="0" r="0" b="0"/>
              <a:pathLst>
                <a:path w="2418587" h="2750731">
                  <a:moveTo>
                    <a:pt x="0" y="2452433"/>
                  </a:moveTo>
                  <a:lnTo>
                    <a:pt x="2027732" y="0"/>
                  </a:lnTo>
                  <a:lnTo>
                    <a:pt x="2418587" y="822718"/>
                  </a:lnTo>
                  <a:lnTo>
                    <a:pt x="815251" y="2750731"/>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40" name="Back"/>
            <p:cNvSpPr/>
            <p:nvPr/>
          </p:nvSpPr>
          <p:spPr>
            <a:xfrm>
              <a:off x="9685069" y="8726963"/>
              <a:ext cx="2030032" cy="1990255"/>
            </a:xfrm>
            <a:custGeom>
              <a:avLst/>
              <a:gdLst/>
              <a:ahLst/>
              <a:cxnLst/>
              <a:rect l="0" t="0" r="0" b="0"/>
              <a:pathLst>
                <a:path w="2030031" h="1990255">
                  <a:moveTo>
                    <a:pt x="0" y="0"/>
                  </a:moveTo>
                  <a:lnTo>
                    <a:pt x="390855" y="822718"/>
                  </a:lnTo>
                  <a:lnTo>
                    <a:pt x="1989404" y="1990255"/>
                  </a:lnTo>
                  <a:lnTo>
                    <a:pt x="2030031" y="1488185"/>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41" name="Right"/>
            <p:cNvSpPr/>
            <p:nvPr/>
          </p:nvSpPr>
          <p:spPr>
            <a:xfrm>
              <a:off x="8472591" y="9549692"/>
              <a:ext cx="3201886" cy="1928013"/>
            </a:xfrm>
            <a:custGeom>
              <a:avLst/>
              <a:gdLst/>
              <a:ahLst/>
              <a:cxnLst/>
              <a:rect l="0" t="0" r="0" b="0"/>
              <a:pathLst>
                <a:path w="3201885" h="1928012">
                  <a:moveTo>
                    <a:pt x="0" y="1928012"/>
                  </a:moveTo>
                  <a:lnTo>
                    <a:pt x="1603336" y="0"/>
                  </a:lnTo>
                  <a:lnTo>
                    <a:pt x="3201885" y="1167523"/>
                  </a:lnTo>
                  <a:close/>
                </a:path>
              </a:pathLst>
            </a:custGeom>
            <a:solidFill>
              <a:schemeClr val="accent2">
                <a:lumMod val="50000"/>
              </a:schemeClr>
            </a:solidFill>
            <a:ln w="12700" cap="flat" cmpd="sng">
              <a:noFill/>
              <a:prstDash val="solid"/>
              <a:miter lim="800000"/>
            </a:ln>
          </p:spPr>
          <p:txBody>
            <a:bodyPr anchor="ctr">
              <a:spAutoFit/>
            </a:bodyPr>
            <a:lstStyle/>
            <a:p>
              <a:pPr algn="ctr"/>
              <a:endParaRPr lang="en-US"/>
            </a:p>
          </p:txBody>
        </p:sp>
      </p:grpSp>
      <p:grpSp>
        <p:nvGrpSpPr>
          <p:cNvPr id="42" name="01"/>
          <p:cNvGrpSpPr/>
          <p:nvPr/>
        </p:nvGrpSpPr>
        <p:grpSpPr>
          <a:xfrm>
            <a:off x="7067735" y="8292329"/>
            <a:ext cx="4230671" cy="4003349"/>
            <a:chOff x="9216737" y="10303327"/>
            <a:chExt cx="2420570" cy="2290508"/>
          </a:xfrm>
        </p:grpSpPr>
        <p:sp>
          <p:nvSpPr>
            <p:cNvPr id="43" name="Front"/>
            <p:cNvSpPr/>
            <p:nvPr/>
          </p:nvSpPr>
          <p:spPr>
            <a:xfrm>
              <a:off x="9216737" y="10303327"/>
              <a:ext cx="2306041" cy="2290508"/>
            </a:xfrm>
            <a:custGeom>
              <a:avLst/>
              <a:gdLst/>
              <a:ahLst/>
              <a:cxnLst/>
              <a:rect l="0" t="0" r="0" b="0"/>
              <a:pathLst>
                <a:path w="2306040" h="2290508">
                  <a:moveTo>
                    <a:pt x="1217358" y="0"/>
                  </a:moveTo>
                  <a:lnTo>
                    <a:pt x="0" y="1446733"/>
                  </a:lnTo>
                  <a:lnTo>
                    <a:pt x="2306040" y="229050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44" name="Back"/>
            <p:cNvSpPr/>
            <p:nvPr/>
          </p:nvSpPr>
          <p:spPr>
            <a:xfrm>
              <a:off x="10434096" y="10303327"/>
              <a:ext cx="1203211" cy="2290508"/>
            </a:xfrm>
            <a:custGeom>
              <a:avLst/>
              <a:gdLst/>
              <a:ahLst/>
              <a:cxnLst/>
              <a:rect l="0" t="0" r="0" b="0"/>
              <a:pathLst>
                <a:path w="1203210" h="2290508">
                  <a:moveTo>
                    <a:pt x="0" y="0"/>
                  </a:moveTo>
                  <a:lnTo>
                    <a:pt x="1088682" y="2290508"/>
                  </a:lnTo>
                  <a:lnTo>
                    <a:pt x="1203210" y="873150"/>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45" name="Title"/>
          <p:cNvGrpSpPr/>
          <p:nvPr/>
        </p:nvGrpSpPr>
        <p:grpSpPr>
          <a:xfrm>
            <a:off x="6516627" y="466449"/>
            <a:ext cx="11350750" cy="1016000"/>
            <a:chOff x="7735640" y="656949"/>
            <a:chExt cx="8912726" cy="1016000"/>
          </a:xfrm>
        </p:grpSpPr>
        <p:sp>
          <p:nvSpPr>
            <p:cNvPr id="46" name="Frame"/>
            <p:cNvSpPr/>
            <p:nvPr/>
          </p:nvSpPr>
          <p:spPr>
            <a:xfrm>
              <a:off x="8139109" y="656949"/>
              <a:ext cx="2861885" cy="1016000"/>
            </a:xfrm>
            <a:prstGeom prst="rect">
              <a:avLst/>
            </a:prstGeom>
            <a:solidFill>
              <a:schemeClr val="accent5"/>
            </a:solidFill>
            <a:ln w="12700" cap="flat" cmpd="sng">
              <a:noFill/>
              <a:prstDash val="solid"/>
              <a:miter lim="800000"/>
            </a:ln>
          </p:spPr>
          <p:txBody>
            <a:bodyPr wrap="square" anchor="ctr">
              <a:spAutoFit/>
            </a:bodyPr>
            <a:lstStyle/>
            <a:p>
              <a:pPr algn="ctr"/>
              <a:endParaRPr lang="en-US"/>
            </a:p>
          </p:txBody>
        </p:sp>
        <p:sp>
          <p:nvSpPr>
            <p:cNvPr id="47"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21" name="Text">
            <a:extLst>
              <a:ext uri="{FF2B5EF4-FFF2-40B4-BE49-F238E27FC236}">
                <a16:creationId xmlns:a16="http://schemas.microsoft.com/office/drawing/2014/main" id="{5E5788B8-6ABF-714D-B9BA-51486411F1DF}"/>
              </a:ext>
            </a:extLst>
          </p:cNvPr>
          <p:cNvGrpSpPr/>
          <p:nvPr/>
        </p:nvGrpSpPr>
        <p:grpSpPr>
          <a:xfrm>
            <a:off x="14156619" y="3462478"/>
            <a:ext cx="6605113" cy="1280665"/>
            <a:chOff x="5795115" y="1832033"/>
            <a:chExt cx="2973549" cy="172944"/>
          </a:xfrm>
        </p:grpSpPr>
        <p:sp>
          <p:nvSpPr>
            <p:cNvPr id="22" name="TextBox 21">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23" name="TextBox 22">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24" name="TextBox 23">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25" name="Text">
            <a:extLst>
              <a:ext uri="{FF2B5EF4-FFF2-40B4-BE49-F238E27FC236}">
                <a16:creationId xmlns:a16="http://schemas.microsoft.com/office/drawing/2014/main" id="{5E5788B8-6ABF-714D-B9BA-51486411F1DF}"/>
              </a:ext>
            </a:extLst>
          </p:cNvPr>
          <p:cNvGrpSpPr/>
          <p:nvPr/>
        </p:nvGrpSpPr>
        <p:grpSpPr>
          <a:xfrm>
            <a:off x="14156619" y="6744924"/>
            <a:ext cx="6605113" cy="1280657"/>
            <a:chOff x="5795115" y="1832034"/>
            <a:chExt cx="2973549" cy="172943"/>
          </a:xfrm>
        </p:grpSpPr>
        <p:sp>
          <p:nvSpPr>
            <p:cNvPr id="26" name="TextBox 25">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27" name="TextBox 26">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28" name="TextBox 27">
              <a:extLst>
                <a:ext uri="{FF2B5EF4-FFF2-40B4-BE49-F238E27FC236}">
                  <a16:creationId xmlns:a16="http://schemas.microsoft.com/office/drawing/2014/main" id="{C5CA9359-27FE-1540-8643-6AE5E9262233}"/>
                </a:ext>
              </a:extLst>
            </p:cNvPr>
            <p:cNvSpPr txBox="1"/>
            <p:nvPr/>
          </p:nvSpPr>
          <p:spPr>
            <a:xfrm>
              <a:off x="5923434" y="1832034"/>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29" name="Text">
            <a:extLst>
              <a:ext uri="{FF2B5EF4-FFF2-40B4-BE49-F238E27FC236}">
                <a16:creationId xmlns:a16="http://schemas.microsoft.com/office/drawing/2014/main" id="{5E5788B8-6ABF-714D-B9BA-51486411F1DF}"/>
              </a:ext>
            </a:extLst>
          </p:cNvPr>
          <p:cNvGrpSpPr/>
          <p:nvPr/>
        </p:nvGrpSpPr>
        <p:grpSpPr>
          <a:xfrm>
            <a:off x="14156619" y="10027336"/>
            <a:ext cx="6605113" cy="1280665"/>
            <a:chOff x="5795115" y="1832033"/>
            <a:chExt cx="2973549" cy="172944"/>
          </a:xfrm>
        </p:grpSpPr>
        <p:sp>
          <p:nvSpPr>
            <p:cNvPr id="30" name="TextBox 29">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31" name="TextBox 30">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48" name="TextBox 47">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pic>
        <p:nvPicPr>
          <p:cNvPr id="49" name="Icon 01">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21339610" y="3462478"/>
            <a:ext cx="1191206" cy="1191206"/>
          </a:xfrm>
          <a:prstGeom prst="rect">
            <a:avLst/>
          </a:prstGeom>
          <a:effectLst/>
        </p:spPr>
      </p:pic>
      <p:pic>
        <p:nvPicPr>
          <p:cNvPr id="50" name="Icon 02">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1339610" y="6838998"/>
            <a:ext cx="1191206" cy="1191206"/>
          </a:xfrm>
          <a:prstGeom prst="rect">
            <a:avLst/>
          </a:prstGeom>
          <a:effectLst/>
        </p:spPr>
      </p:pic>
      <p:pic>
        <p:nvPicPr>
          <p:cNvPr id="51" name="Icon 03">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1339610" y="10234388"/>
            <a:ext cx="1191206" cy="1191206"/>
          </a:xfrm>
          <a:prstGeom prst="rect">
            <a:avLst/>
          </a:prstGeom>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01"/>
          <p:cNvSpPr/>
          <p:nvPr/>
        </p:nvSpPr>
        <p:spPr>
          <a:xfrm>
            <a:off x="13460077" y="3834325"/>
            <a:ext cx="471817" cy="508432"/>
          </a:xfrm>
          <a:custGeom>
            <a:avLst/>
            <a:gdLst/>
            <a:ahLst/>
            <a:cxnLst/>
            <a:rect l="0" t="0" r="0" b="0"/>
            <a:pathLst>
              <a:path w="471817" h="508431">
                <a:moveTo>
                  <a:pt x="0" y="0"/>
                </a:moveTo>
                <a:lnTo>
                  <a:pt x="144792" y="254228"/>
                </a:lnTo>
                <a:lnTo>
                  <a:pt x="0" y="508431"/>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5" name="Arrow 02"/>
          <p:cNvSpPr/>
          <p:nvPr/>
        </p:nvSpPr>
        <p:spPr>
          <a:xfrm>
            <a:off x="13460077" y="6088922"/>
            <a:ext cx="471817"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6" name="Arrow 03"/>
          <p:cNvSpPr/>
          <p:nvPr/>
        </p:nvSpPr>
        <p:spPr>
          <a:xfrm>
            <a:off x="13460077" y="8343496"/>
            <a:ext cx="471817"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7" name="Arrow 04"/>
          <p:cNvSpPr/>
          <p:nvPr/>
        </p:nvSpPr>
        <p:spPr>
          <a:xfrm>
            <a:off x="13460077" y="10598080"/>
            <a:ext cx="471817"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36" name="04"/>
          <p:cNvGrpSpPr/>
          <p:nvPr/>
        </p:nvGrpSpPr>
        <p:grpSpPr>
          <a:xfrm>
            <a:off x="1362671" y="2560342"/>
            <a:ext cx="10229937" cy="6981375"/>
            <a:chOff x="4435267" y="5513391"/>
            <a:chExt cx="7440165" cy="5077507"/>
          </a:xfrm>
        </p:grpSpPr>
        <p:pic>
          <p:nvPicPr>
            <p:cNvPr id="37" name="Shadow" descr="D:\andrew\Работа\Андрей\00_Presentations\08_MyS p.1\02_For PPT\03_02-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614" y="8758923"/>
              <a:ext cx="6500812" cy="1831975"/>
            </a:xfrm>
            <a:prstGeom prst="rect">
              <a:avLst/>
            </a:prstGeom>
            <a:noFill/>
            <a:extLst>
              <a:ext uri="{909E8E84-426E-40DD-AFC4-6F175D3DCCD1}">
                <a14:hiddenFill xmlns:a14="http://schemas.microsoft.com/office/drawing/2010/main">
                  <a:solidFill>
                    <a:srgbClr val="FFFFFF"/>
                  </a:solidFill>
                </a14:hiddenFill>
              </a:ext>
            </a:extLst>
          </p:spPr>
        </p:pic>
        <p:sp>
          <p:nvSpPr>
            <p:cNvPr id="38" name="Left"/>
            <p:cNvSpPr/>
            <p:nvPr/>
          </p:nvSpPr>
          <p:spPr>
            <a:xfrm>
              <a:off x="4435267" y="5513395"/>
              <a:ext cx="4177068" cy="4815230"/>
            </a:xfrm>
            <a:custGeom>
              <a:avLst/>
              <a:gdLst/>
              <a:ahLst/>
              <a:cxnLst/>
              <a:rect l="0" t="0" r="0" b="0"/>
              <a:pathLst>
                <a:path w="4177068" h="4815230">
                  <a:moveTo>
                    <a:pt x="0" y="4482452"/>
                  </a:moveTo>
                  <a:lnTo>
                    <a:pt x="3734765" y="0"/>
                  </a:lnTo>
                  <a:lnTo>
                    <a:pt x="4177068" y="930821"/>
                  </a:lnTo>
                  <a:lnTo>
                    <a:pt x="909281" y="4815230"/>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39" name="Back"/>
            <p:cNvSpPr/>
            <p:nvPr/>
          </p:nvSpPr>
          <p:spPr>
            <a:xfrm>
              <a:off x="8157723" y="5513391"/>
              <a:ext cx="3717709" cy="3262706"/>
            </a:xfrm>
            <a:custGeom>
              <a:avLst/>
              <a:gdLst/>
              <a:ahLst/>
              <a:cxnLst/>
              <a:rect l="0" t="0" r="0" b="0"/>
              <a:pathLst>
                <a:path w="3717709" h="3262706">
                  <a:moveTo>
                    <a:pt x="442302" y="930821"/>
                  </a:moveTo>
                  <a:lnTo>
                    <a:pt x="0" y="0"/>
                  </a:lnTo>
                  <a:lnTo>
                    <a:pt x="3717709" y="2709621"/>
                  </a:lnTo>
                  <a:lnTo>
                    <a:pt x="3673652" y="3262706"/>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40" name="Right"/>
            <p:cNvSpPr/>
            <p:nvPr/>
          </p:nvSpPr>
          <p:spPr>
            <a:xfrm>
              <a:off x="5332230" y="6444217"/>
              <a:ext cx="6499149" cy="3884409"/>
            </a:xfrm>
            <a:custGeom>
              <a:avLst/>
              <a:gdLst/>
              <a:ahLst/>
              <a:cxnLst/>
              <a:rect l="0" t="0" r="0" b="0"/>
              <a:pathLst>
                <a:path w="6499148" h="3884409">
                  <a:moveTo>
                    <a:pt x="0" y="3884409"/>
                  </a:moveTo>
                  <a:lnTo>
                    <a:pt x="3267798" y="0"/>
                  </a:lnTo>
                  <a:lnTo>
                    <a:pt x="6499148" y="2331885"/>
                  </a:lnTo>
                  <a:close/>
                </a:path>
              </a:pathLst>
            </a:custGeom>
            <a:solidFill>
              <a:schemeClr val="accent4">
                <a:lumMod val="50000"/>
              </a:schemeClr>
            </a:solidFill>
            <a:ln w="12700" cap="flat" cmpd="sng">
              <a:noFill/>
              <a:prstDash val="solid"/>
              <a:miter lim="800000"/>
            </a:ln>
          </p:spPr>
          <p:txBody>
            <a:bodyPr anchor="ctr">
              <a:spAutoFit/>
            </a:bodyPr>
            <a:lstStyle/>
            <a:p>
              <a:pPr algn="ctr"/>
              <a:endParaRPr lang="en-US"/>
            </a:p>
          </p:txBody>
        </p:sp>
      </p:grpSp>
      <p:grpSp>
        <p:nvGrpSpPr>
          <p:cNvPr id="41" name="03"/>
          <p:cNvGrpSpPr/>
          <p:nvPr/>
        </p:nvGrpSpPr>
        <p:grpSpPr>
          <a:xfrm>
            <a:off x="3636589" y="4830880"/>
            <a:ext cx="7826419" cy="5514611"/>
            <a:chOff x="6089072" y="7164738"/>
            <a:chExt cx="5692102" cy="4010740"/>
          </a:xfrm>
        </p:grpSpPr>
        <p:pic>
          <p:nvPicPr>
            <p:cNvPr id="42" name="Shadow" descr="D:\andrew\Работа\Андрей\00_Presentations\08_MyS p.1\02_For PPT\03_02-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939" y="9740378"/>
              <a:ext cx="4856162" cy="1435100"/>
            </a:xfrm>
            <a:prstGeom prst="rect">
              <a:avLst/>
            </a:prstGeom>
            <a:noFill/>
            <a:extLst>
              <a:ext uri="{909E8E84-426E-40DD-AFC4-6F175D3DCCD1}">
                <a14:hiddenFill xmlns:a14="http://schemas.microsoft.com/office/drawing/2010/main">
                  <a:solidFill>
                    <a:srgbClr val="FFFFFF"/>
                  </a:solidFill>
                </a14:hiddenFill>
              </a:ext>
            </a:extLst>
          </p:spPr>
        </p:pic>
        <p:sp>
          <p:nvSpPr>
            <p:cNvPr id="43" name="Left"/>
            <p:cNvSpPr/>
            <p:nvPr/>
          </p:nvSpPr>
          <p:spPr>
            <a:xfrm>
              <a:off x="6089072" y="7164738"/>
              <a:ext cx="3239693" cy="3737470"/>
            </a:xfrm>
            <a:custGeom>
              <a:avLst/>
              <a:gdLst/>
              <a:ahLst/>
              <a:cxnLst/>
              <a:rect l="0" t="0" r="0" b="0"/>
              <a:pathLst>
                <a:path w="3239693" h="3737470">
                  <a:moveTo>
                    <a:pt x="0" y="3440734"/>
                  </a:moveTo>
                  <a:lnTo>
                    <a:pt x="2853410" y="0"/>
                  </a:lnTo>
                  <a:lnTo>
                    <a:pt x="3239693" y="812749"/>
                  </a:lnTo>
                  <a:lnTo>
                    <a:pt x="810882" y="373747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44" name="Back"/>
            <p:cNvSpPr/>
            <p:nvPr/>
          </p:nvSpPr>
          <p:spPr>
            <a:xfrm>
              <a:off x="8930163" y="7164739"/>
              <a:ext cx="2851011" cy="2581745"/>
            </a:xfrm>
            <a:custGeom>
              <a:avLst/>
              <a:gdLst/>
              <a:ahLst/>
              <a:cxnLst/>
              <a:rect l="0" t="0" r="0" b="0"/>
              <a:pathLst>
                <a:path w="2851010" h="2581744">
                  <a:moveTo>
                    <a:pt x="0" y="0"/>
                  </a:moveTo>
                  <a:lnTo>
                    <a:pt x="386283" y="812749"/>
                  </a:lnTo>
                  <a:lnTo>
                    <a:pt x="2810509" y="2581744"/>
                  </a:lnTo>
                  <a:lnTo>
                    <a:pt x="2851010" y="2079802"/>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45" name="Right"/>
            <p:cNvSpPr/>
            <p:nvPr/>
          </p:nvSpPr>
          <p:spPr>
            <a:xfrm>
              <a:off x="6899949" y="7977489"/>
              <a:ext cx="4853038" cy="2924721"/>
            </a:xfrm>
            <a:custGeom>
              <a:avLst/>
              <a:gdLst/>
              <a:ahLst/>
              <a:cxnLst/>
              <a:rect l="0" t="0" r="0" b="0"/>
              <a:pathLst>
                <a:path w="4853038" h="2924721">
                  <a:moveTo>
                    <a:pt x="0" y="2924721"/>
                  </a:moveTo>
                  <a:lnTo>
                    <a:pt x="2428811" y="0"/>
                  </a:lnTo>
                  <a:lnTo>
                    <a:pt x="4853038" y="1768995"/>
                  </a:lnTo>
                  <a:close/>
                </a:path>
              </a:pathLst>
            </a:custGeom>
            <a:solidFill>
              <a:schemeClr val="accent3">
                <a:lumMod val="50000"/>
              </a:schemeClr>
            </a:solidFill>
            <a:ln w="12700" cap="flat" cmpd="sng">
              <a:noFill/>
              <a:prstDash val="solid"/>
              <a:miter lim="800000"/>
            </a:ln>
          </p:spPr>
          <p:txBody>
            <a:bodyPr anchor="ctr">
              <a:spAutoFit/>
            </a:bodyPr>
            <a:lstStyle/>
            <a:p>
              <a:pPr algn="ctr"/>
              <a:endParaRPr lang="en-US"/>
            </a:p>
          </p:txBody>
        </p:sp>
      </p:grpSp>
      <p:grpSp>
        <p:nvGrpSpPr>
          <p:cNvPr id="46" name="02"/>
          <p:cNvGrpSpPr/>
          <p:nvPr/>
        </p:nvGrpSpPr>
        <p:grpSpPr>
          <a:xfrm>
            <a:off x="5809822" y="6978878"/>
            <a:ext cx="5562338" cy="4166225"/>
            <a:chOff x="7669650" y="8726963"/>
            <a:chExt cx="4045451" cy="3030067"/>
          </a:xfrm>
        </p:grpSpPr>
        <p:pic>
          <p:nvPicPr>
            <p:cNvPr id="47" name="Shadow" descr="D:\andrew\Работа\Андрей\00_Presentations\08_MyS p.1\02_For PPT\03_0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3732" y="10717218"/>
              <a:ext cx="3203575" cy="1039812"/>
            </a:xfrm>
            <a:prstGeom prst="rect">
              <a:avLst/>
            </a:prstGeom>
            <a:noFill/>
            <a:extLst>
              <a:ext uri="{909E8E84-426E-40DD-AFC4-6F175D3DCCD1}">
                <a14:hiddenFill xmlns:a14="http://schemas.microsoft.com/office/drawing/2010/main">
                  <a:solidFill>
                    <a:srgbClr val="FFFFFF"/>
                  </a:solidFill>
                </a14:hiddenFill>
              </a:ext>
            </a:extLst>
          </p:spPr>
        </p:pic>
        <p:sp>
          <p:nvSpPr>
            <p:cNvPr id="48" name="Left"/>
            <p:cNvSpPr/>
            <p:nvPr/>
          </p:nvSpPr>
          <p:spPr>
            <a:xfrm>
              <a:off x="7669650" y="8726970"/>
              <a:ext cx="2418588" cy="2750731"/>
            </a:xfrm>
            <a:custGeom>
              <a:avLst/>
              <a:gdLst/>
              <a:ahLst/>
              <a:cxnLst/>
              <a:rect l="0" t="0" r="0" b="0"/>
              <a:pathLst>
                <a:path w="2418587" h="2750731">
                  <a:moveTo>
                    <a:pt x="0" y="2452433"/>
                  </a:moveTo>
                  <a:lnTo>
                    <a:pt x="2027732" y="0"/>
                  </a:lnTo>
                  <a:lnTo>
                    <a:pt x="2418587" y="822718"/>
                  </a:lnTo>
                  <a:lnTo>
                    <a:pt x="815251" y="2750731"/>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49" name="Back"/>
            <p:cNvSpPr/>
            <p:nvPr/>
          </p:nvSpPr>
          <p:spPr>
            <a:xfrm>
              <a:off x="9685069" y="8726963"/>
              <a:ext cx="2030032" cy="1990255"/>
            </a:xfrm>
            <a:custGeom>
              <a:avLst/>
              <a:gdLst/>
              <a:ahLst/>
              <a:cxnLst/>
              <a:rect l="0" t="0" r="0" b="0"/>
              <a:pathLst>
                <a:path w="2030031" h="1990255">
                  <a:moveTo>
                    <a:pt x="0" y="0"/>
                  </a:moveTo>
                  <a:lnTo>
                    <a:pt x="390855" y="822718"/>
                  </a:lnTo>
                  <a:lnTo>
                    <a:pt x="1989404" y="1990255"/>
                  </a:lnTo>
                  <a:lnTo>
                    <a:pt x="2030031" y="1488185"/>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50" name="Right"/>
            <p:cNvSpPr/>
            <p:nvPr/>
          </p:nvSpPr>
          <p:spPr>
            <a:xfrm>
              <a:off x="8472591" y="9549692"/>
              <a:ext cx="3201886" cy="1928013"/>
            </a:xfrm>
            <a:custGeom>
              <a:avLst/>
              <a:gdLst/>
              <a:ahLst/>
              <a:cxnLst/>
              <a:rect l="0" t="0" r="0" b="0"/>
              <a:pathLst>
                <a:path w="3201885" h="1928012">
                  <a:moveTo>
                    <a:pt x="0" y="1928012"/>
                  </a:moveTo>
                  <a:lnTo>
                    <a:pt x="1603336" y="0"/>
                  </a:lnTo>
                  <a:lnTo>
                    <a:pt x="3201885" y="1167523"/>
                  </a:lnTo>
                  <a:close/>
                </a:path>
              </a:pathLst>
            </a:custGeom>
            <a:solidFill>
              <a:schemeClr val="accent2">
                <a:lumMod val="50000"/>
              </a:schemeClr>
            </a:solidFill>
            <a:ln w="12700" cap="flat" cmpd="sng">
              <a:noFill/>
              <a:prstDash val="solid"/>
              <a:miter lim="800000"/>
            </a:ln>
          </p:spPr>
          <p:txBody>
            <a:bodyPr anchor="ctr">
              <a:spAutoFit/>
            </a:bodyPr>
            <a:lstStyle/>
            <a:p>
              <a:pPr algn="ctr"/>
              <a:endParaRPr lang="en-US"/>
            </a:p>
          </p:txBody>
        </p:sp>
      </p:grpSp>
      <p:grpSp>
        <p:nvGrpSpPr>
          <p:cNvPr id="51" name="01"/>
          <p:cNvGrpSpPr/>
          <p:nvPr/>
        </p:nvGrpSpPr>
        <p:grpSpPr>
          <a:xfrm>
            <a:off x="7937007" y="9146317"/>
            <a:ext cx="3311256" cy="3149360"/>
            <a:chOff x="9216737" y="10303327"/>
            <a:chExt cx="2408254" cy="2290508"/>
          </a:xfrm>
        </p:grpSpPr>
        <p:sp>
          <p:nvSpPr>
            <p:cNvPr id="52" name="Front"/>
            <p:cNvSpPr/>
            <p:nvPr/>
          </p:nvSpPr>
          <p:spPr>
            <a:xfrm>
              <a:off x="9216737" y="10303327"/>
              <a:ext cx="2306041" cy="2290508"/>
            </a:xfrm>
            <a:custGeom>
              <a:avLst/>
              <a:gdLst/>
              <a:ahLst/>
              <a:cxnLst/>
              <a:rect l="0" t="0" r="0" b="0"/>
              <a:pathLst>
                <a:path w="2306040" h="2290508">
                  <a:moveTo>
                    <a:pt x="1217358" y="0"/>
                  </a:moveTo>
                  <a:lnTo>
                    <a:pt x="0" y="1446733"/>
                  </a:lnTo>
                  <a:lnTo>
                    <a:pt x="2306040" y="229050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53" name="Back"/>
            <p:cNvSpPr/>
            <p:nvPr/>
          </p:nvSpPr>
          <p:spPr>
            <a:xfrm>
              <a:off x="10421780" y="10303327"/>
              <a:ext cx="1203211" cy="2290508"/>
            </a:xfrm>
            <a:custGeom>
              <a:avLst/>
              <a:gdLst/>
              <a:ahLst/>
              <a:cxnLst/>
              <a:rect l="0" t="0" r="0" b="0"/>
              <a:pathLst>
                <a:path w="1203210" h="2290508">
                  <a:moveTo>
                    <a:pt x="0" y="0"/>
                  </a:moveTo>
                  <a:lnTo>
                    <a:pt x="1088682" y="2290508"/>
                  </a:lnTo>
                  <a:lnTo>
                    <a:pt x="1203210" y="873150"/>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55" name="Title"/>
          <p:cNvGrpSpPr/>
          <p:nvPr/>
        </p:nvGrpSpPr>
        <p:grpSpPr>
          <a:xfrm>
            <a:off x="6516627" y="466449"/>
            <a:ext cx="11350750" cy="1016000"/>
            <a:chOff x="7735640" y="656949"/>
            <a:chExt cx="8912726" cy="1016000"/>
          </a:xfrm>
        </p:grpSpPr>
        <p:sp>
          <p:nvSpPr>
            <p:cNvPr id="56" name="Frame"/>
            <p:cNvSpPr/>
            <p:nvPr/>
          </p:nvSpPr>
          <p:spPr>
            <a:xfrm>
              <a:off x="8139109" y="656949"/>
              <a:ext cx="2861885" cy="1016000"/>
            </a:xfrm>
            <a:prstGeom prst="rect">
              <a:avLst/>
            </a:prstGeom>
            <a:solidFill>
              <a:schemeClr val="accent5"/>
            </a:solidFill>
            <a:ln w="12700" cap="flat" cmpd="sng">
              <a:noFill/>
              <a:prstDash val="solid"/>
              <a:miter lim="800000"/>
            </a:ln>
          </p:spPr>
          <p:txBody>
            <a:bodyPr wrap="square" anchor="ctr">
              <a:spAutoFit/>
            </a:bodyPr>
            <a:lstStyle/>
            <a:p>
              <a:pPr algn="ctr"/>
              <a:endParaRPr lang="en-US"/>
            </a:p>
          </p:txBody>
        </p:sp>
        <p:sp>
          <p:nvSpPr>
            <p:cNvPr id="57"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27" name="Text">
            <a:extLst>
              <a:ext uri="{FF2B5EF4-FFF2-40B4-BE49-F238E27FC236}">
                <a16:creationId xmlns:a16="http://schemas.microsoft.com/office/drawing/2014/main" id="{5E5788B8-6ABF-714D-B9BA-51486411F1DF}"/>
              </a:ext>
            </a:extLst>
          </p:cNvPr>
          <p:cNvGrpSpPr/>
          <p:nvPr/>
        </p:nvGrpSpPr>
        <p:grpSpPr>
          <a:xfrm>
            <a:off x="14156619" y="3171890"/>
            <a:ext cx="6605113" cy="1280665"/>
            <a:chOff x="5795115" y="1832033"/>
            <a:chExt cx="2973549" cy="172944"/>
          </a:xfrm>
        </p:grpSpPr>
        <p:sp>
          <p:nvSpPr>
            <p:cNvPr id="28" name="TextBox 27">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29" name="TextBox 28">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30" name="TextBox 29">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31" name="Text">
            <a:extLst>
              <a:ext uri="{FF2B5EF4-FFF2-40B4-BE49-F238E27FC236}">
                <a16:creationId xmlns:a16="http://schemas.microsoft.com/office/drawing/2014/main" id="{5E5788B8-6ABF-714D-B9BA-51486411F1DF}"/>
              </a:ext>
            </a:extLst>
          </p:cNvPr>
          <p:cNvGrpSpPr/>
          <p:nvPr/>
        </p:nvGrpSpPr>
        <p:grpSpPr>
          <a:xfrm>
            <a:off x="14156619" y="5444547"/>
            <a:ext cx="6605113" cy="1280665"/>
            <a:chOff x="5795115" y="1832033"/>
            <a:chExt cx="2973549" cy="172944"/>
          </a:xfrm>
        </p:grpSpPr>
        <p:sp>
          <p:nvSpPr>
            <p:cNvPr id="32" name="TextBox 31">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33" name="TextBox 32">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34" name="TextBox 33">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35" name="Text">
            <a:extLst>
              <a:ext uri="{FF2B5EF4-FFF2-40B4-BE49-F238E27FC236}">
                <a16:creationId xmlns:a16="http://schemas.microsoft.com/office/drawing/2014/main" id="{5E5788B8-6ABF-714D-B9BA-51486411F1DF}"/>
              </a:ext>
            </a:extLst>
          </p:cNvPr>
          <p:cNvGrpSpPr/>
          <p:nvPr/>
        </p:nvGrpSpPr>
        <p:grpSpPr>
          <a:xfrm>
            <a:off x="14156619" y="7703163"/>
            <a:ext cx="6605113" cy="1280665"/>
            <a:chOff x="5795115" y="1832033"/>
            <a:chExt cx="2973549" cy="172944"/>
          </a:xfrm>
        </p:grpSpPr>
        <p:sp>
          <p:nvSpPr>
            <p:cNvPr id="54" name="TextBox 53">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58" name="TextBox 57">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59" name="TextBox 58">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60" name="Text">
            <a:extLst>
              <a:ext uri="{FF2B5EF4-FFF2-40B4-BE49-F238E27FC236}">
                <a16:creationId xmlns:a16="http://schemas.microsoft.com/office/drawing/2014/main" id="{5E5788B8-6ABF-714D-B9BA-51486411F1DF}"/>
              </a:ext>
            </a:extLst>
          </p:cNvPr>
          <p:cNvGrpSpPr/>
          <p:nvPr/>
        </p:nvGrpSpPr>
        <p:grpSpPr>
          <a:xfrm>
            <a:off x="14156619" y="9948372"/>
            <a:ext cx="6605113" cy="1280665"/>
            <a:chOff x="5795115" y="1832033"/>
            <a:chExt cx="2973549" cy="172944"/>
          </a:xfrm>
        </p:grpSpPr>
        <p:sp>
          <p:nvSpPr>
            <p:cNvPr id="61" name="TextBox 60">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4"/>
                  </a:solidFill>
                  <a:latin typeface="+mj-lt"/>
                  <a:ea typeface="Roboto Condensed" panose="02000000000000000000" pitchFamily="2" charset="0"/>
                </a:rPr>
                <a:t>Adipiscing</a:t>
              </a:r>
              <a:endParaRPr lang="ru-RU" sz="2800" dirty="0">
                <a:solidFill>
                  <a:schemeClr val="accent4"/>
                </a:solidFill>
                <a:latin typeface="+mj-lt"/>
                <a:ea typeface="Roboto Condensed" panose="02000000000000000000" pitchFamily="2" charset="0"/>
              </a:endParaRPr>
            </a:p>
          </p:txBody>
        </p:sp>
      </p:grpSp>
      <p:pic>
        <p:nvPicPr>
          <p:cNvPr id="64" name="Icon 01">
            <a:extLst>
              <a:ext uri="{FF2B5EF4-FFF2-40B4-BE49-F238E27FC236}">
                <a16:creationId xmlns:a16="http://schemas.microsoft.com/office/drawing/2014/main" id="{8A84A87E-FF9F-D44D-8D47-A3D4DD1B5B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21339610" y="3265972"/>
            <a:ext cx="1191206" cy="1191206"/>
          </a:xfrm>
          <a:prstGeom prst="rect">
            <a:avLst/>
          </a:prstGeom>
          <a:effectLst/>
        </p:spPr>
      </p:pic>
      <p:pic>
        <p:nvPicPr>
          <p:cNvPr id="65" name="Icon 02">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339610" y="5538629"/>
            <a:ext cx="1191206" cy="1191206"/>
          </a:xfrm>
          <a:prstGeom prst="rect">
            <a:avLst/>
          </a:prstGeom>
          <a:effectLst/>
        </p:spPr>
      </p:pic>
      <p:pic>
        <p:nvPicPr>
          <p:cNvPr id="66" name="Icon 03">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339610" y="7797245"/>
            <a:ext cx="1191206" cy="1191206"/>
          </a:xfrm>
          <a:prstGeom prst="rect">
            <a:avLst/>
          </a:prstGeom>
          <a:effectLst/>
        </p:spPr>
      </p:pic>
      <p:pic>
        <p:nvPicPr>
          <p:cNvPr id="67" name="Icon 04">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339610" y="10125394"/>
            <a:ext cx="1191206" cy="1191206"/>
          </a:xfrm>
          <a:prstGeom prst="rect">
            <a:avLst/>
          </a:prstGeom>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rrow 01"/>
          <p:cNvSpPr/>
          <p:nvPr/>
        </p:nvSpPr>
        <p:spPr>
          <a:xfrm>
            <a:off x="13460074" y="3528112"/>
            <a:ext cx="471818" cy="508431"/>
          </a:xfrm>
          <a:custGeom>
            <a:avLst/>
            <a:gdLst/>
            <a:ahLst/>
            <a:cxnLst/>
            <a:rect l="0" t="0" r="0" b="0"/>
            <a:pathLst>
              <a:path w="471817" h="508431">
                <a:moveTo>
                  <a:pt x="0" y="0"/>
                </a:moveTo>
                <a:lnTo>
                  <a:pt x="144792" y="254228"/>
                </a:lnTo>
                <a:lnTo>
                  <a:pt x="0" y="508431"/>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8" name="Arrow 02"/>
          <p:cNvSpPr/>
          <p:nvPr/>
        </p:nvSpPr>
        <p:spPr>
          <a:xfrm>
            <a:off x="13460074" y="5328907"/>
            <a:ext cx="471818" cy="508432"/>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19" name="Arrow 03"/>
          <p:cNvSpPr/>
          <p:nvPr/>
        </p:nvSpPr>
        <p:spPr>
          <a:xfrm>
            <a:off x="13460074" y="7129689"/>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0" name="Arrow 04"/>
          <p:cNvSpPr/>
          <p:nvPr/>
        </p:nvSpPr>
        <p:spPr>
          <a:xfrm>
            <a:off x="13460074" y="8930486"/>
            <a:ext cx="471818"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1" name="Arrow 05"/>
          <p:cNvSpPr/>
          <p:nvPr/>
        </p:nvSpPr>
        <p:spPr>
          <a:xfrm>
            <a:off x="13460074" y="10731281"/>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43" name="05"/>
          <p:cNvGrpSpPr/>
          <p:nvPr/>
        </p:nvGrpSpPr>
        <p:grpSpPr>
          <a:xfrm>
            <a:off x="1240990" y="1920506"/>
            <a:ext cx="10891910" cy="7261117"/>
            <a:chOff x="2756816" y="3861965"/>
            <a:chExt cx="9199756" cy="6133038"/>
          </a:xfrm>
        </p:grpSpPr>
        <p:pic>
          <p:nvPicPr>
            <p:cNvPr id="44" name="Shadow" descr="D:\andrew\Работа\Андрей\00_Presentations\08_MyS p.1\02_For PPT\03_02-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7488" y="7755041"/>
              <a:ext cx="8262938" cy="2239962"/>
            </a:xfrm>
            <a:prstGeom prst="rect">
              <a:avLst/>
            </a:prstGeom>
            <a:noFill/>
            <a:extLst>
              <a:ext uri="{909E8E84-426E-40DD-AFC4-6F175D3DCCD1}">
                <a14:hiddenFill xmlns:a14="http://schemas.microsoft.com/office/drawing/2010/main">
                  <a:solidFill>
                    <a:srgbClr val="FFFFFF"/>
                  </a:solidFill>
                </a14:hiddenFill>
              </a:ext>
            </a:extLst>
          </p:spPr>
        </p:pic>
        <p:sp>
          <p:nvSpPr>
            <p:cNvPr id="45" name="Left"/>
            <p:cNvSpPr/>
            <p:nvPr/>
          </p:nvSpPr>
          <p:spPr>
            <a:xfrm>
              <a:off x="2756816" y="3861965"/>
              <a:ext cx="5058487" cy="5857037"/>
            </a:xfrm>
            <a:custGeom>
              <a:avLst/>
              <a:gdLst/>
              <a:ahLst/>
              <a:cxnLst/>
              <a:rect l="0" t="0" r="0" b="0"/>
              <a:pathLst>
                <a:path w="5058486" h="5857036">
                  <a:moveTo>
                    <a:pt x="909358" y="5857036"/>
                  </a:moveTo>
                  <a:lnTo>
                    <a:pt x="0" y="5524284"/>
                  </a:lnTo>
                  <a:lnTo>
                    <a:pt x="4616056" y="0"/>
                  </a:lnTo>
                  <a:lnTo>
                    <a:pt x="5058486" y="930935"/>
                  </a:ln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46" name="Back"/>
            <p:cNvSpPr/>
            <p:nvPr/>
          </p:nvSpPr>
          <p:spPr>
            <a:xfrm>
              <a:off x="7372875" y="3861970"/>
              <a:ext cx="4583697" cy="3893071"/>
            </a:xfrm>
            <a:custGeom>
              <a:avLst/>
              <a:gdLst/>
              <a:ahLst/>
              <a:cxnLst/>
              <a:rect l="0" t="0" r="0" b="0"/>
              <a:pathLst>
                <a:path w="4583696" h="3893070">
                  <a:moveTo>
                    <a:pt x="0" y="0"/>
                  </a:moveTo>
                  <a:lnTo>
                    <a:pt x="442429" y="930935"/>
                  </a:lnTo>
                  <a:lnTo>
                    <a:pt x="4540313" y="3893070"/>
                  </a:lnTo>
                  <a:lnTo>
                    <a:pt x="4583696" y="3339998"/>
                  </a:ln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47" name="Right"/>
            <p:cNvSpPr/>
            <p:nvPr/>
          </p:nvSpPr>
          <p:spPr>
            <a:xfrm>
              <a:off x="3666175" y="4792888"/>
              <a:ext cx="8247011" cy="4926114"/>
            </a:xfrm>
            <a:custGeom>
              <a:avLst/>
              <a:gdLst/>
              <a:ahLst/>
              <a:cxnLst/>
              <a:rect l="0" t="0" r="0" b="0"/>
              <a:pathLst>
                <a:path w="8247011" h="4926114">
                  <a:moveTo>
                    <a:pt x="0" y="4926114"/>
                  </a:moveTo>
                  <a:lnTo>
                    <a:pt x="4149128" y="0"/>
                  </a:lnTo>
                  <a:lnTo>
                    <a:pt x="8247011" y="2962147"/>
                  </a:lnTo>
                  <a:close/>
                </a:path>
              </a:pathLst>
            </a:custGeom>
            <a:solidFill>
              <a:schemeClr val="accent5">
                <a:lumMod val="50000"/>
              </a:schemeClr>
            </a:solidFill>
            <a:ln w="12700" cap="flat" cmpd="sng">
              <a:noFill/>
              <a:prstDash val="solid"/>
              <a:miter lim="800000"/>
            </a:ln>
          </p:spPr>
          <p:txBody>
            <a:bodyPr anchor="ctr">
              <a:spAutoFit/>
            </a:bodyPr>
            <a:lstStyle/>
            <a:p>
              <a:pPr algn="ctr"/>
              <a:endParaRPr lang="en-US"/>
            </a:p>
          </p:txBody>
        </p:sp>
      </p:grpSp>
      <p:grpSp>
        <p:nvGrpSpPr>
          <p:cNvPr id="48" name="04"/>
          <p:cNvGrpSpPr/>
          <p:nvPr/>
        </p:nvGrpSpPr>
        <p:grpSpPr>
          <a:xfrm>
            <a:off x="3213586" y="3875687"/>
            <a:ext cx="8806316" cy="6011437"/>
            <a:chOff x="4422952" y="5513391"/>
            <a:chExt cx="7438178" cy="5077507"/>
          </a:xfrm>
        </p:grpSpPr>
        <p:pic>
          <p:nvPicPr>
            <p:cNvPr id="49" name="Shadow" descr="D:\andrew\Работа\Андрей\00_Presentations\08_MyS p.1\02_For PPT\03_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614" y="8758923"/>
              <a:ext cx="6500812" cy="1831975"/>
            </a:xfrm>
            <a:prstGeom prst="rect">
              <a:avLst/>
            </a:prstGeom>
            <a:noFill/>
            <a:extLst>
              <a:ext uri="{909E8E84-426E-40DD-AFC4-6F175D3DCCD1}">
                <a14:hiddenFill xmlns:a14="http://schemas.microsoft.com/office/drawing/2010/main">
                  <a:solidFill>
                    <a:srgbClr val="FFFFFF"/>
                  </a:solidFill>
                </a14:hiddenFill>
              </a:ext>
            </a:extLst>
          </p:spPr>
        </p:pic>
        <p:sp>
          <p:nvSpPr>
            <p:cNvPr id="50" name="Left"/>
            <p:cNvSpPr/>
            <p:nvPr/>
          </p:nvSpPr>
          <p:spPr>
            <a:xfrm>
              <a:off x="4422952" y="5513395"/>
              <a:ext cx="4177068" cy="4815230"/>
            </a:xfrm>
            <a:custGeom>
              <a:avLst/>
              <a:gdLst/>
              <a:ahLst/>
              <a:cxnLst/>
              <a:rect l="0" t="0" r="0" b="0"/>
              <a:pathLst>
                <a:path w="4177068" h="4815230">
                  <a:moveTo>
                    <a:pt x="0" y="4482452"/>
                  </a:moveTo>
                  <a:lnTo>
                    <a:pt x="3734765" y="0"/>
                  </a:lnTo>
                  <a:lnTo>
                    <a:pt x="4177068" y="930821"/>
                  </a:lnTo>
                  <a:lnTo>
                    <a:pt x="909281" y="4815230"/>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51" name="Back"/>
            <p:cNvSpPr/>
            <p:nvPr/>
          </p:nvSpPr>
          <p:spPr>
            <a:xfrm>
              <a:off x="8143421" y="5513391"/>
              <a:ext cx="3717709" cy="3262706"/>
            </a:xfrm>
            <a:custGeom>
              <a:avLst/>
              <a:gdLst/>
              <a:ahLst/>
              <a:cxnLst/>
              <a:rect l="0" t="0" r="0" b="0"/>
              <a:pathLst>
                <a:path w="3717709" h="3262706">
                  <a:moveTo>
                    <a:pt x="442302" y="930821"/>
                  </a:moveTo>
                  <a:lnTo>
                    <a:pt x="0" y="0"/>
                  </a:lnTo>
                  <a:lnTo>
                    <a:pt x="3717709" y="2709621"/>
                  </a:lnTo>
                  <a:lnTo>
                    <a:pt x="3673652" y="3262706"/>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52" name="Right"/>
            <p:cNvSpPr/>
            <p:nvPr/>
          </p:nvSpPr>
          <p:spPr>
            <a:xfrm>
              <a:off x="5332230" y="6444217"/>
              <a:ext cx="6499149" cy="3884409"/>
            </a:xfrm>
            <a:custGeom>
              <a:avLst/>
              <a:gdLst/>
              <a:ahLst/>
              <a:cxnLst/>
              <a:rect l="0" t="0" r="0" b="0"/>
              <a:pathLst>
                <a:path w="6499148" h="3884409">
                  <a:moveTo>
                    <a:pt x="0" y="3884409"/>
                  </a:moveTo>
                  <a:lnTo>
                    <a:pt x="3267798" y="0"/>
                  </a:lnTo>
                  <a:lnTo>
                    <a:pt x="6499148" y="2331885"/>
                  </a:lnTo>
                  <a:close/>
                </a:path>
              </a:pathLst>
            </a:custGeom>
            <a:solidFill>
              <a:schemeClr val="accent4">
                <a:lumMod val="50000"/>
              </a:schemeClr>
            </a:solidFill>
            <a:ln w="12700" cap="flat" cmpd="sng">
              <a:noFill/>
              <a:prstDash val="solid"/>
              <a:miter lim="800000"/>
            </a:ln>
          </p:spPr>
          <p:txBody>
            <a:bodyPr anchor="ctr">
              <a:spAutoFit/>
            </a:bodyPr>
            <a:lstStyle/>
            <a:p>
              <a:pPr algn="ctr"/>
              <a:endParaRPr lang="en-US"/>
            </a:p>
          </p:txBody>
        </p:sp>
      </p:grpSp>
      <p:grpSp>
        <p:nvGrpSpPr>
          <p:cNvPr id="53" name="03"/>
          <p:cNvGrpSpPr/>
          <p:nvPr/>
        </p:nvGrpSpPr>
        <p:grpSpPr>
          <a:xfrm>
            <a:off x="5186163" y="5830774"/>
            <a:ext cx="6736723" cy="4748454"/>
            <a:chOff x="6089072" y="7164738"/>
            <a:chExt cx="5690114" cy="4010740"/>
          </a:xfrm>
        </p:grpSpPr>
        <p:pic>
          <p:nvPicPr>
            <p:cNvPr id="54" name="Shadow" descr="D:\andrew\Работа\Андрей\00_Presentations\08_MyS p.1\02_For PPT\03_02-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939" y="9740378"/>
              <a:ext cx="4856162" cy="1435100"/>
            </a:xfrm>
            <a:prstGeom prst="rect">
              <a:avLst/>
            </a:prstGeom>
            <a:noFill/>
            <a:extLst>
              <a:ext uri="{909E8E84-426E-40DD-AFC4-6F175D3DCCD1}">
                <a14:hiddenFill xmlns:a14="http://schemas.microsoft.com/office/drawing/2010/main">
                  <a:solidFill>
                    <a:srgbClr val="FFFFFF"/>
                  </a:solidFill>
                </a14:hiddenFill>
              </a:ext>
            </a:extLst>
          </p:spPr>
        </p:pic>
        <p:sp>
          <p:nvSpPr>
            <p:cNvPr id="55" name="Left"/>
            <p:cNvSpPr/>
            <p:nvPr/>
          </p:nvSpPr>
          <p:spPr>
            <a:xfrm>
              <a:off x="6089072" y="7164738"/>
              <a:ext cx="3239693" cy="3737470"/>
            </a:xfrm>
            <a:custGeom>
              <a:avLst/>
              <a:gdLst/>
              <a:ahLst/>
              <a:cxnLst/>
              <a:rect l="0" t="0" r="0" b="0"/>
              <a:pathLst>
                <a:path w="3239693" h="3737470">
                  <a:moveTo>
                    <a:pt x="0" y="3440734"/>
                  </a:moveTo>
                  <a:lnTo>
                    <a:pt x="2853410" y="0"/>
                  </a:lnTo>
                  <a:lnTo>
                    <a:pt x="3239693" y="812749"/>
                  </a:lnTo>
                  <a:lnTo>
                    <a:pt x="810882" y="373747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56" name="Back"/>
            <p:cNvSpPr/>
            <p:nvPr/>
          </p:nvSpPr>
          <p:spPr>
            <a:xfrm>
              <a:off x="8928175" y="7164739"/>
              <a:ext cx="2851011" cy="2581745"/>
            </a:xfrm>
            <a:custGeom>
              <a:avLst/>
              <a:gdLst/>
              <a:ahLst/>
              <a:cxnLst/>
              <a:rect l="0" t="0" r="0" b="0"/>
              <a:pathLst>
                <a:path w="2851010" h="2581744">
                  <a:moveTo>
                    <a:pt x="0" y="0"/>
                  </a:moveTo>
                  <a:lnTo>
                    <a:pt x="386283" y="812749"/>
                  </a:lnTo>
                  <a:lnTo>
                    <a:pt x="2810509" y="2581744"/>
                  </a:lnTo>
                  <a:lnTo>
                    <a:pt x="2851010" y="2079802"/>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57" name="Right"/>
            <p:cNvSpPr/>
            <p:nvPr/>
          </p:nvSpPr>
          <p:spPr>
            <a:xfrm>
              <a:off x="6899949" y="7977489"/>
              <a:ext cx="4853038" cy="2924721"/>
            </a:xfrm>
            <a:custGeom>
              <a:avLst/>
              <a:gdLst/>
              <a:ahLst/>
              <a:cxnLst/>
              <a:rect l="0" t="0" r="0" b="0"/>
              <a:pathLst>
                <a:path w="4853038" h="2924721">
                  <a:moveTo>
                    <a:pt x="0" y="2924721"/>
                  </a:moveTo>
                  <a:lnTo>
                    <a:pt x="2428811" y="0"/>
                  </a:lnTo>
                  <a:lnTo>
                    <a:pt x="4853038" y="1768995"/>
                  </a:lnTo>
                  <a:close/>
                </a:path>
              </a:pathLst>
            </a:custGeom>
            <a:solidFill>
              <a:schemeClr val="accent3">
                <a:lumMod val="50000"/>
              </a:schemeClr>
            </a:solidFill>
            <a:ln w="12700" cap="flat" cmpd="sng">
              <a:noFill/>
              <a:prstDash val="solid"/>
              <a:miter lim="800000"/>
            </a:ln>
          </p:spPr>
          <p:txBody>
            <a:bodyPr anchor="ctr">
              <a:spAutoFit/>
            </a:bodyPr>
            <a:lstStyle/>
            <a:p>
              <a:pPr algn="ctr"/>
              <a:endParaRPr lang="en-US"/>
            </a:p>
          </p:txBody>
        </p:sp>
      </p:grpSp>
      <p:grpSp>
        <p:nvGrpSpPr>
          <p:cNvPr id="58" name="02"/>
          <p:cNvGrpSpPr/>
          <p:nvPr/>
        </p:nvGrpSpPr>
        <p:grpSpPr>
          <a:xfrm>
            <a:off x="7059816" y="7680346"/>
            <a:ext cx="4787197" cy="3587402"/>
            <a:chOff x="7671637" y="8726963"/>
            <a:chExt cx="4043464" cy="3030067"/>
          </a:xfrm>
        </p:grpSpPr>
        <p:pic>
          <p:nvPicPr>
            <p:cNvPr id="59" name="Shadow" descr="D:\andrew\Работа\Андрей\00_Presentations\08_MyS p.1\02_For PPT\03_0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33732" y="10717218"/>
              <a:ext cx="3203575" cy="1039812"/>
            </a:xfrm>
            <a:prstGeom prst="rect">
              <a:avLst/>
            </a:prstGeom>
            <a:noFill/>
            <a:extLst>
              <a:ext uri="{909E8E84-426E-40DD-AFC4-6F175D3DCCD1}">
                <a14:hiddenFill xmlns:a14="http://schemas.microsoft.com/office/drawing/2010/main">
                  <a:solidFill>
                    <a:srgbClr val="FFFFFF"/>
                  </a:solidFill>
                </a14:hiddenFill>
              </a:ext>
            </a:extLst>
          </p:spPr>
        </p:pic>
        <p:sp>
          <p:nvSpPr>
            <p:cNvPr id="60" name="Left"/>
            <p:cNvSpPr/>
            <p:nvPr/>
          </p:nvSpPr>
          <p:spPr>
            <a:xfrm>
              <a:off x="7671637" y="8726970"/>
              <a:ext cx="2418588" cy="2750731"/>
            </a:xfrm>
            <a:custGeom>
              <a:avLst/>
              <a:gdLst/>
              <a:ahLst/>
              <a:cxnLst/>
              <a:rect l="0" t="0" r="0" b="0"/>
              <a:pathLst>
                <a:path w="2418587" h="2750731">
                  <a:moveTo>
                    <a:pt x="0" y="2452433"/>
                  </a:moveTo>
                  <a:lnTo>
                    <a:pt x="2027732" y="0"/>
                  </a:lnTo>
                  <a:lnTo>
                    <a:pt x="2418587" y="822718"/>
                  </a:lnTo>
                  <a:lnTo>
                    <a:pt x="815251" y="2750731"/>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61" name="Back"/>
            <p:cNvSpPr/>
            <p:nvPr/>
          </p:nvSpPr>
          <p:spPr>
            <a:xfrm>
              <a:off x="9685069" y="8726963"/>
              <a:ext cx="2030032" cy="1990255"/>
            </a:xfrm>
            <a:custGeom>
              <a:avLst/>
              <a:gdLst/>
              <a:ahLst/>
              <a:cxnLst/>
              <a:rect l="0" t="0" r="0" b="0"/>
              <a:pathLst>
                <a:path w="2030031" h="1990255">
                  <a:moveTo>
                    <a:pt x="0" y="0"/>
                  </a:moveTo>
                  <a:lnTo>
                    <a:pt x="390855" y="822718"/>
                  </a:lnTo>
                  <a:lnTo>
                    <a:pt x="1989404" y="1990255"/>
                  </a:lnTo>
                  <a:lnTo>
                    <a:pt x="2030031" y="1488185"/>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62" name="Right"/>
            <p:cNvSpPr/>
            <p:nvPr/>
          </p:nvSpPr>
          <p:spPr>
            <a:xfrm>
              <a:off x="8472591" y="9549692"/>
              <a:ext cx="3201886" cy="1928013"/>
            </a:xfrm>
            <a:custGeom>
              <a:avLst/>
              <a:gdLst/>
              <a:ahLst/>
              <a:cxnLst/>
              <a:rect l="0" t="0" r="0" b="0"/>
              <a:pathLst>
                <a:path w="3201885" h="1928012">
                  <a:moveTo>
                    <a:pt x="0" y="1928012"/>
                  </a:moveTo>
                  <a:lnTo>
                    <a:pt x="1603336" y="0"/>
                  </a:lnTo>
                  <a:lnTo>
                    <a:pt x="3201885" y="1167523"/>
                  </a:lnTo>
                  <a:close/>
                </a:path>
              </a:pathLst>
            </a:custGeom>
            <a:solidFill>
              <a:schemeClr val="accent2">
                <a:lumMod val="50000"/>
              </a:schemeClr>
            </a:solidFill>
            <a:ln w="12700" cap="flat" cmpd="sng">
              <a:noFill/>
              <a:prstDash val="solid"/>
              <a:miter lim="800000"/>
            </a:ln>
          </p:spPr>
          <p:txBody>
            <a:bodyPr anchor="ctr">
              <a:spAutoFit/>
            </a:bodyPr>
            <a:lstStyle/>
            <a:p>
              <a:pPr algn="ctr"/>
              <a:endParaRPr lang="en-US"/>
            </a:p>
          </p:txBody>
        </p:sp>
      </p:grpSp>
      <p:grpSp>
        <p:nvGrpSpPr>
          <p:cNvPr id="63" name="01"/>
          <p:cNvGrpSpPr/>
          <p:nvPr/>
        </p:nvGrpSpPr>
        <p:grpSpPr>
          <a:xfrm>
            <a:off x="8906045" y="9546658"/>
            <a:ext cx="2848864" cy="2711812"/>
            <a:chOff x="9231039" y="10303327"/>
            <a:chExt cx="2406268" cy="2290508"/>
          </a:xfrm>
        </p:grpSpPr>
        <p:sp>
          <p:nvSpPr>
            <p:cNvPr id="64" name="Front"/>
            <p:cNvSpPr/>
            <p:nvPr/>
          </p:nvSpPr>
          <p:spPr>
            <a:xfrm>
              <a:off x="9231039" y="10303327"/>
              <a:ext cx="2306041" cy="2290508"/>
            </a:xfrm>
            <a:custGeom>
              <a:avLst/>
              <a:gdLst/>
              <a:ahLst/>
              <a:cxnLst/>
              <a:rect l="0" t="0" r="0" b="0"/>
              <a:pathLst>
                <a:path w="2306040" h="2290508">
                  <a:moveTo>
                    <a:pt x="1217358" y="0"/>
                  </a:moveTo>
                  <a:lnTo>
                    <a:pt x="0" y="1446733"/>
                  </a:lnTo>
                  <a:lnTo>
                    <a:pt x="2306040" y="229050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65" name="Back"/>
            <p:cNvSpPr/>
            <p:nvPr/>
          </p:nvSpPr>
          <p:spPr>
            <a:xfrm>
              <a:off x="10434096" y="10303327"/>
              <a:ext cx="1203211" cy="2290508"/>
            </a:xfrm>
            <a:custGeom>
              <a:avLst/>
              <a:gdLst/>
              <a:ahLst/>
              <a:cxnLst/>
              <a:rect l="0" t="0" r="0" b="0"/>
              <a:pathLst>
                <a:path w="1203210" h="2290508">
                  <a:moveTo>
                    <a:pt x="0" y="0"/>
                  </a:moveTo>
                  <a:lnTo>
                    <a:pt x="1088682" y="2290508"/>
                  </a:lnTo>
                  <a:lnTo>
                    <a:pt x="1203210" y="873150"/>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67" name="Title"/>
          <p:cNvGrpSpPr/>
          <p:nvPr/>
        </p:nvGrpSpPr>
        <p:grpSpPr>
          <a:xfrm>
            <a:off x="6516627" y="466449"/>
            <a:ext cx="11350750" cy="1016000"/>
            <a:chOff x="7735640" y="656949"/>
            <a:chExt cx="8912726" cy="1016000"/>
          </a:xfrm>
        </p:grpSpPr>
        <p:sp>
          <p:nvSpPr>
            <p:cNvPr id="68" name="Frame"/>
            <p:cNvSpPr/>
            <p:nvPr/>
          </p:nvSpPr>
          <p:spPr>
            <a:xfrm>
              <a:off x="8139109" y="656949"/>
              <a:ext cx="2861885" cy="1016000"/>
            </a:xfrm>
            <a:prstGeom prst="rect">
              <a:avLst/>
            </a:prstGeom>
            <a:solidFill>
              <a:schemeClr val="accent5"/>
            </a:solidFill>
            <a:ln w="12700" cap="flat" cmpd="sng">
              <a:noFill/>
              <a:prstDash val="solid"/>
              <a:miter lim="800000"/>
            </a:ln>
          </p:spPr>
          <p:txBody>
            <a:bodyPr wrap="square" anchor="ctr">
              <a:spAutoFit/>
            </a:bodyPr>
            <a:lstStyle/>
            <a:p>
              <a:pPr algn="ctr"/>
              <a:endParaRPr lang="en-US"/>
            </a:p>
          </p:txBody>
        </p:sp>
        <p:sp>
          <p:nvSpPr>
            <p:cNvPr id="69"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33" name="Text">
            <a:extLst>
              <a:ext uri="{FF2B5EF4-FFF2-40B4-BE49-F238E27FC236}">
                <a16:creationId xmlns:a16="http://schemas.microsoft.com/office/drawing/2014/main" id="{5E5788B8-6ABF-714D-B9BA-51486411F1DF}"/>
              </a:ext>
            </a:extLst>
          </p:cNvPr>
          <p:cNvGrpSpPr/>
          <p:nvPr/>
        </p:nvGrpSpPr>
        <p:grpSpPr>
          <a:xfrm>
            <a:off x="14156619" y="2887777"/>
            <a:ext cx="6605113" cy="1280665"/>
            <a:chOff x="5795115" y="1832033"/>
            <a:chExt cx="2973549" cy="172944"/>
          </a:xfrm>
        </p:grpSpPr>
        <p:sp>
          <p:nvSpPr>
            <p:cNvPr id="34" name="TextBox 33">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35" name="TextBox 34">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36" name="TextBox 35">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37" name="Text">
            <a:extLst>
              <a:ext uri="{FF2B5EF4-FFF2-40B4-BE49-F238E27FC236}">
                <a16:creationId xmlns:a16="http://schemas.microsoft.com/office/drawing/2014/main" id="{5E5788B8-6ABF-714D-B9BA-51486411F1DF}"/>
              </a:ext>
            </a:extLst>
          </p:cNvPr>
          <p:cNvGrpSpPr/>
          <p:nvPr/>
        </p:nvGrpSpPr>
        <p:grpSpPr>
          <a:xfrm>
            <a:off x="14156619" y="4650666"/>
            <a:ext cx="6605113" cy="1280665"/>
            <a:chOff x="5795115" y="1832033"/>
            <a:chExt cx="2973549" cy="172944"/>
          </a:xfrm>
        </p:grpSpPr>
        <p:sp>
          <p:nvSpPr>
            <p:cNvPr id="38" name="TextBox 37">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39" name="TextBox 38">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40" name="TextBox 39">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41" name="Text">
            <a:extLst>
              <a:ext uri="{FF2B5EF4-FFF2-40B4-BE49-F238E27FC236}">
                <a16:creationId xmlns:a16="http://schemas.microsoft.com/office/drawing/2014/main" id="{5E5788B8-6ABF-714D-B9BA-51486411F1DF}"/>
              </a:ext>
            </a:extLst>
          </p:cNvPr>
          <p:cNvGrpSpPr/>
          <p:nvPr/>
        </p:nvGrpSpPr>
        <p:grpSpPr>
          <a:xfrm>
            <a:off x="14156619" y="6478612"/>
            <a:ext cx="6605113" cy="1280665"/>
            <a:chOff x="5795115" y="1832033"/>
            <a:chExt cx="2973549" cy="172944"/>
          </a:xfrm>
        </p:grpSpPr>
        <p:sp>
          <p:nvSpPr>
            <p:cNvPr id="42" name="TextBox 41">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0" name="TextBox 69">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71" name="Text">
            <a:extLst>
              <a:ext uri="{FF2B5EF4-FFF2-40B4-BE49-F238E27FC236}">
                <a16:creationId xmlns:a16="http://schemas.microsoft.com/office/drawing/2014/main" id="{5E5788B8-6ABF-714D-B9BA-51486411F1DF}"/>
              </a:ext>
            </a:extLst>
          </p:cNvPr>
          <p:cNvGrpSpPr/>
          <p:nvPr/>
        </p:nvGrpSpPr>
        <p:grpSpPr>
          <a:xfrm>
            <a:off x="14156619" y="8198512"/>
            <a:ext cx="6605113" cy="1280665"/>
            <a:chOff x="5795115" y="1832033"/>
            <a:chExt cx="2973549" cy="172944"/>
          </a:xfrm>
        </p:grpSpPr>
        <p:sp>
          <p:nvSpPr>
            <p:cNvPr id="72" name="TextBox 71">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3" name="TextBox 72">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4" name="TextBox 73">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4"/>
                  </a:solidFill>
                  <a:latin typeface="+mj-lt"/>
                  <a:ea typeface="Roboto Condensed" panose="02000000000000000000" pitchFamily="2" charset="0"/>
                </a:rPr>
                <a:t>Adipiscing</a:t>
              </a:r>
              <a:endParaRPr lang="ru-RU" sz="2800" dirty="0">
                <a:solidFill>
                  <a:schemeClr val="accent4"/>
                </a:solidFill>
                <a:latin typeface="+mj-lt"/>
                <a:ea typeface="Roboto Condensed" panose="02000000000000000000" pitchFamily="2" charset="0"/>
              </a:endParaRPr>
            </a:p>
          </p:txBody>
        </p:sp>
      </p:grpSp>
      <p:grpSp>
        <p:nvGrpSpPr>
          <p:cNvPr id="75" name="Text">
            <a:extLst>
              <a:ext uri="{FF2B5EF4-FFF2-40B4-BE49-F238E27FC236}">
                <a16:creationId xmlns:a16="http://schemas.microsoft.com/office/drawing/2014/main" id="{5E5788B8-6ABF-714D-B9BA-51486411F1DF}"/>
              </a:ext>
            </a:extLst>
          </p:cNvPr>
          <p:cNvGrpSpPr/>
          <p:nvPr/>
        </p:nvGrpSpPr>
        <p:grpSpPr>
          <a:xfrm>
            <a:off x="14156619" y="10131000"/>
            <a:ext cx="6605113" cy="1280665"/>
            <a:chOff x="5795115" y="1832033"/>
            <a:chExt cx="2973549" cy="172944"/>
          </a:xfrm>
        </p:grpSpPr>
        <p:sp>
          <p:nvSpPr>
            <p:cNvPr id="76" name="TextBox 75">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7" name="TextBox 76">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8" name="TextBox 77">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5"/>
                  </a:solidFill>
                  <a:latin typeface="+mj-lt"/>
                  <a:ea typeface="Roboto Condensed" panose="02000000000000000000" pitchFamily="2" charset="0"/>
                </a:rPr>
                <a:t>Magna Aliqua</a:t>
              </a:r>
              <a:endParaRPr lang="ru-RU" sz="2800" dirty="0">
                <a:solidFill>
                  <a:schemeClr val="accent5"/>
                </a:solidFill>
                <a:latin typeface="+mj-lt"/>
                <a:ea typeface="Roboto Condensed" panose="02000000000000000000" pitchFamily="2" charset="0"/>
              </a:endParaRPr>
            </a:p>
          </p:txBody>
        </p:sp>
      </p:grpSp>
      <p:pic>
        <p:nvPicPr>
          <p:cNvPr id="79" name="Icon 01">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21339610" y="2887777"/>
            <a:ext cx="1191206" cy="1191206"/>
          </a:xfrm>
          <a:prstGeom prst="rect">
            <a:avLst/>
          </a:prstGeom>
          <a:effectLst/>
        </p:spPr>
      </p:pic>
      <p:pic>
        <p:nvPicPr>
          <p:cNvPr id="80" name="Icon 02">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21339610" y="4792078"/>
            <a:ext cx="1191206" cy="1191206"/>
          </a:xfrm>
          <a:prstGeom prst="rect">
            <a:avLst/>
          </a:prstGeom>
          <a:effectLst/>
        </p:spPr>
      </p:pic>
      <p:pic>
        <p:nvPicPr>
          <p:cNvPr id="81" name="Icon 03">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21339610" y="6572694"/>
            <a:ext cx="1191206" cy="1191206"/>
          </a:xfrm>
          <a:prstGeom prst="rect">
            <a:avLst/>
          </a:prstGeom>
          <a:effectLst/>
        </p:spPr>
      </p:pic>
      <p:pic>
        <p:nvPicPr>
          <p:cNvPr id="82" name="Icon 04">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1339610" y="8292594"/>
            <a:ext cx="1191206" cy="1191206"/>
          </a:xfrm>
          <a:prstGeom prst="rect">
            <a:avLst/>
          </a:prstGeom>
          <a:effectLst/>
        </p:spPr>
      </p:pic>
      <p:pic>
        <p:nvPicPr>
          <p:cNvPr id="83" name="Icon 05">
            <a:extLst>
              <a:ext uri="{FF2B5EF4-FFF2-40B4-BE49-F238E27FC236}">
                <a16:creationId xmlns:a16="http://schemas.microsoft.com/office/drawing/2014/main" id="{8A84A87E-FF9F-D44D-8D47-A3D4DD1B5BA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21339610" y="10225082"/>
            <a:ext cx="1191206" cy="1191206"/>
          </a:xfrm>
          <a:prstGeom prst="rect">
            <a:avLst/>
          </a:prstGeom>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06"/>
          <p:cNvGrpSpPr/>
          <p:nvPr/>
        </p:nvGrpSpPr>
        <p:grpSpPr>
          <a:xfrm>
            <a:off x="1090686" y="2210559"/>
            <a:ext cx="10930083" cy="7187261"/>
            <a:chOff x="1090686" y="2210559"/>
            <a:chExt cx="10930083" cy="7187261"/>
          </a:xfrm>
        </p:grpSpPr>
        <p:pic>
          <p:nvPicPr>
            <p:cNvPr id="2052" name="Shadow" descr="D:\andrew\Работа\Андрей\00_Presentations\08_MyS p.1\02_For PPT\03_0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3686" y="6733995"/>
              <a:ext cx="9969500" cy="2663825"/>
            </a:xfrm>
            <a:prstGeom prst="rect">
              <a:avLst/>
            </a:prstGeom>
            <a:noFill/>
            <a:extLst>
              <a:ext uri="{909E8E84-426E-40DD-AFC4-6F175D3DCCD1}">
                <a14:hiddenFill xmlns:a14="http://schemas.microsoft.com/office/drawing/2010/main">
                  <a:solidFill>
                    <a:srgbClr val="FFFFFF"/>
                  </a:solidFill>
                </a14:hiddenFill>
              </a:ext>
            </a:extLst>
          </p:spPr>
        </p:pic>
        <p:sp>
          <p:nvSpPr>
            <p:cNvPr id="3" name="Left"/>
            <p:cNvSpPr/>
            <p:nvPr/>
          </p:nvSpPr>
          <p:spPr>
            <a:xfrm>
              <a:off x="1090686" y="2210559"/>
              <a:ext cx="5939777" cy="6898818"/>
            </a:xfrm>
            <a:custGeom>
              <a:avLst/>
              <a:gdLst/>
              <a:ahLst/>
              <a:cxnLst/>
              <a:rect l="0" t="0" r="0" b="0"/>
              <a:pathLst>
                <a:path w="5939777" h="6898817">
                  <a:moveTo>
                    <a:pt x="909358" y="6898817"/>
                  </a:moveTo>
                  <a:lnTo>
                    <a:pt x="0" y="6566065"/>
                  </a:lnTo>
                  <a:lnTo>
                    <a:pt x="5497347" y="0"/>
                  </a:lnTo>
                  <a:lnTo>
                    <a:pt x="5939777" y="930935"/>
                  </a:ln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4" name="Back"/>
            <p:cNvSpPr/>
            <p:nvPr/>
          </p:nvSpPr>
          <p:spPr>
            <a:xfrm>
              <a:off x="6571098" y="2210573"/>
              <a:ext cx="5449671" cy="4523422"/>
            </a:xfrm>
            <a:custGeom>
              <a:avLst/>
              <a:gdLst/>
              <a:ahLst/>
              <a:cxnLst/>
              <a:rect l="0" t="0" r="0" b="0"/>
              <a:pathLst>
                <a:path w="5449671" h="4523422">
                  <a:moveTo>
                    <a:pt x="0" y="0"/>
                  </a:moveTo>
                  <a:lnTo>
                    <a:pt x="442429" y="930922"/>
                  </a:lnTo>
                  <a:lnTo>
                    <a:pt x="5406288" y="4523422"/>
                  </a:lnTo>
                  <a:lnTo>
                    <a:pt x="5449671" y="3970337"/>
                  </a:ln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a:p>
          </p:txBody>
        </p:sp>
        <p:sp>
          <p:nvSpPr>
            <p:cNvPr id="5" name="Right"/>
            <p:cNvSpPr/>
            <p:nvPr/>
          </p:nvSpPr>
          <p:spPr>
            <a:xfrm>
              <a:off x="2000044" y="3141482"/>
              <a:ext cx="9994277" cy="5967895"/>
            </a:xfrm>
            <a:custGeom>
              <a:avLst/>
              <a:gdLst/>
              <a:ahLst/>
              <a:cxnLst/>
              <a:rect l="0" t="0" r="0" b="0"/>
              <a:pathLst>
                <a:path w="9994277" h="5967895">
                  <a:moveTo>
                    <a:pt x="0" y="5967895"/>
                  </a:moveTo>
                  <a:lnTo>
                    <a:pt x="5030419" y="0"/>
                  </a:lnTo>
                  <a:lnTo>
                    <a:pt x="9994277" y="3592512"/>
                  </a:lnTo>
                  <a:close/>
                </a:path>
              </a:pathLst>
            </a:custGeom>
            <a:solidFill>
              <a:schemeClr val="accent6">
                <a:lumMod val="50000"/>
              </a:schemeClr>
            </a:solidFill>
            <a:ln w="12700" cap="flat" cmpd="sng">
              <a:noFill/>
              <a:prstDash val="solid"/>
              <a:miter lim="800000"/>
            </a:ln>
          </p:spPr>
          <p:txBody>
            <a:bodyPr anchor="ctr">
              <a:spAutoFit/>
            </a:bodyPr>
            <a:lstStyle/>
            <a:p>
              <a:pPr algn="ctr"/>
              <a:endParaRPr lang="en-US"/>
            </a:p>
          </p:txBody>
        </p:sp>
      </p:grpSp>
      <p:grpSp>
        <p:nvGrpSpPr>
          <p:cNvPr id="46" name="05"/>
          <p:cNvGrpSpPr/>
          <p:nvPr/>
        </p:nvGrpSpPr>
        <p:grpSpPr>
          <a:xfrm>
            <a:off x="2756816" y="3861965"/>
            <a:ext cx="9199756" cy="6133038"/>
            <a:chOff x="2756816" y="3861965"/>
            <a:chExt cx="9199756" cy="6133038"/>
          </a:xfrm>
        </p:grpSpPr>
        <p:pic>
          <p:nvPicPr>
            <p:cNvPr id="2053" name="Shadow" descr="D:\andrew\Работа\Андрей\00_Presentations\08_MyS p.1\02_For PPT\03_0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488" y="7755041"/>
              <a:ext cx="8262938" cy="2239962"/>
            </a:xfrm>
            <a:prstGeom prst="rect">
              <a:avLst/>
            </a:prstGeom>
            <a:noFill/>
            <a:extLst>
              <a:ext uri="{909E8E84-426E-40DD-AFC4-6F175D3DCCD1}">
                <a14:hiddenFill xmlns:a14="http://schemas.microsoft.com/office/drawing/2010/main">
                  <a:solidFill>
                    <a:srgbClr val="FFFFFF"/>
                  </a:solidFill>
                </a14:hiddenFill>
              </a:ext>
            </a:extLst>
          </p:spPr>
        </p:pic>
        <p:sp>
          <p:nvSpPr>
            <p:cNvPr id="6" name="Left"/>
            <p:cNvSpPr/>
            <p:nvPr/>
          </p:nvSpPr>
          <p:spPr>
            <a:xfrm>
              <a:off x="2756816" y="3861965"/>
              <a:ext cx="5058487" cy="5857037"/>
            </a:xfrm>
            <a:custGeom>
              <a:avLst/>
              <a:gdLst/>
              <a:ahLst/>
              <a:cxnLst/>
              <a:rect l="0" t="0" r="0" b="0"/>
              <a:pathLst>
                <a:path w="5058486" h="5857036">
                  <a:moveTo>
                    <a:pt x="909358" y="5857036"/>
                  </a:moveTo>
                  <a:lnTo>
                    <a:pt x="0" y="5524284"/>
                  </a:lnTo>
                  <a:lnTo>
                    <a:pt x="4616056" y="0"/>
                  </a:lnTo>
                  <a:lnTo>
                    <a:pt x="5058486" y="930935"/>
                  </a:ln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7" name="Back"/>
            <p:cNvSpPr/>
            <p:nvPr/>
          </p:nvSpPr>
          <p:spPr>
            <a:xfrm>
              <a:off x="7372875" y="3861970"/>
              <a:ext cx="4583697" cy="3893071"/>
            </a:xfrm>
            <a:custGeom>
              <a:avLst/>
              <a:gdLst/>
              <a:ahLst/>
              <a:cxnLst/>
              <a:rect l="0" t="0" r="0" b="0"/>
              <a:pathLst>
                <a:path w="4583696" h="3893070">
                  <a:moveTo>
                    <a:pt x="0" y="0"/>
                  </a:moveTo>
                  <a:lnTo>
                    <a:pt x="442429" y="930935"/>
                  </a:lnTo>
                  <a:lnTo>
                    <a:pt x="4540313" y="3893070"/>
                  </a:lnTo>
                  <a:lnTo>
                    <a:pt x="4583696" y="3339998"/>
                  </a:ln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8" name="Right"/>
            <p:cNvSpPr/>
            <p:nvPr/>
          </p:nvSpPr>
          <p:spPr>
            <a:xfrm>
              <a:off x="3666175" y="4792888"/>
              <a:ext cx="8247011" cy="4926114"/>
            </a:xfrm>
            <a:custGeom>
              <a:avLst/>
              <a:gdLst/>
              <a:ahLst/>
              <a:cxnLst/>
              <a:rect l="0" t="0" r="0" b="0"/>
              <a:pathLst>
                <a:path w="8247011" h="4926114">
                  <a:moveTo>
                    <a:pt x="0" y="4926114"/>
                  </a:moveTo>
                  <a:lnTo>
                    <a:pt x="4149128" y="0"/>
                  </a:lnTo>
                  <a:lnTo>
                    <a:pt x="8247011" y="2962147"/>
                  </a:lnTo>
                  <a:close/>
                </a:path>
              </a:pathLst>
            </a:custGeom>
            <a:solidFill>
              <a:schemeClr val="accent5">
                <a:lumMod val="50000"/>
              </a:schemeClr>
            </a:solidFill>
            <a:ln w="12700" cap="flat" cmpd="sng">
              <a:noFill/>
              <a:prstDash val="solid"/>
              <a:miter lim="800000"/>
            </a:ln>
          </p:spPr>
          <p:txBody>
            <a:bodyPr anchor="ctr">
              <a:spAutoFit/>
            </a:bodyPr>
            <a:lstStyle/>
            <a:p>
              <a:pPr algn="ctr"/>
              <a:endParaRPr lang="en-US"/>
            </a:p>
          </p:txBody>
        </p:sp>
      </p:grpSp>
      <p:grpSp>
        <p:nvGrpSpPr>
          <p:cNvPr id="47" name="04"/>
          <p:cNvGrpSpPr/>
          <p:nvPr/>
        </p:nvGrpSpPr>
        <p:grpSpPr>
          <a:xfrm>
            <a:off x="4422952" y="5513391"/>
            <a:ext cx="7435547" cy="5077507"/>
            <a:chOff x="4422952" y="5513391"/>
            <a:chExt cx="7435547" cy="5077507"/>
          </a:xfrm>
        </p:grpSpPr>
        <p:pic>
          <p:nvPicPr>
            <p:cNvPr id="2054" name="Shadow" descr="D:\andrew\Работа\Андрей\00_Presentations\08_MyS p.1\02_For PPT\03_02-4.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9614" y="8758923"/>
              <a:ext cx="6500812" cy="1831975"/>
            </a:xfrm>
            <a:prstGeom prst="rect">
              <a:avLst/>
            </a:prstGeom>
            <a:noFill/>
            <a:extLst>
              <a:ext uri="{909E8E84-426E-40DD-AFC4-6F175D3DCCD1}">
                <a14:hiddenFill xmlns:a14="http://schemas.microsoft.com/office/drawing/2010/main">
                  <a:solidFill>
                    <a:srgbClr val="FFFFFF"/>
                  </a:solidFill>
                </a14:hiddenFill>
              </a:ext>
            </a:extLst>
          </p:spPr>
        </p:pic>
        <p:sp>
          <p:nvSpPr>
            <p:cNvPr id="9" name="Left"/>
            <p:cNvSpPr/>
            <p:nvPr/>
          </p:nvSpPr>
          <p:spPr>
            <a:xfrm>
              <a:off x="4422952" y="5513395"/>
              <a:ext cx="4177068" cy="4815230"/>
            </a:xfrm>
            <a:custGeom>
              <a:avLst/>
              <a:gdLst/>
              <a:ahLst/>
              <a:cxnLst/>
              <a:rect l="0" t="0" r="0" b="0"/>
              <a:pathLst>
                <a:path w="4177068" h="4815230">
                  <a:moveTo>
                    <a:pt x="0" y="4482452"/>
                  </a:moveTo>
                  <a:lnTo>
                    <a:pt x="3734765" y="0"/>
                  </a:lnTo>
                  <a:lnTo>
                    <a:pt x="4177068" y="930821"/>
                  </a:lnTo>
                  <a:lnTo>
                    <a:pt x="909281" y="4815230"/>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10" name="Back"/>
            <p:cNvSpPr/>
            <p:nvPr/>
          </p:nvSpPr>
          <p:spPr>
            <a:xfrm>
              <a:off x="8140790" y="5513391"/>
              <a:ext cx="3717709" cy="3262706"/>
            </a:xfrm>
            <a:custGeom>
              <a:avLst/>
              <a:gdLst/>
              <a:ahLst/>
              <a:cxnLst/>
              <a:rect l="0" t="0" r="0" b="0"/>
              <a:pathLst>
                <a:path w="3717709" h="3262706">
                  <a:moveTo>
                    <a:pt x="442302" y="930821"/>
                  </a:moveTo>
                  <a:lnTo>
                    <a:pt x="0" y="0"/>
                  </a:lnTo>
                  <a:lnTo>
                    <a:pt x="3717709" y="2709621"/>
                  </a:lnTo>
                  <a:lnTo>
                    <a:pt x="3673652" y="3262706"/>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11" name="Right"/>
            <p:cNvSpPr/>
            <p:nvPr/>
          </p:nvSpPr>
          <p:spPr>
            <a:xfrm>
              <a:off x="5332230" y="6444217"/>
              <a:ext cx="6499149" cy="3884409"/>
            </a:xfrm>
            <a:custGeom>
              <a:avLst/>
              <a:gdLst/>
              <a:ahLst/>
              <a:cxnLst/>
              <a:rect l="0" t="0" r="0" b="0"/>
              <a:pathLst>
                <a:path w="6499148" h="3884409">
                  <a:moveTo>
                    <a:pt x="0" y="3884409"/>
                  </a:moveTo>
                  <a:lnTo>
                    <a:pt x="3267798" y="0"/>
                  </a:lnTo>
                  <a:lnTo>
                    <a:pt x="6499148" y="2331885"/>
                  </a:lnTo>
                  <a:close/>
                </a:path>
              </a:pathLst>
            </a:custGeom>
            <a:solidFill>
              <a:schemeClr val="accent4">
                <a:lumMod val="50000"/>
              </a:schemeClr>
            </a:solidFill>
            <a:ln w="12700" cap="flat" cmpd="sng">
              <a:noFill/>
              <a:prstDash val="solid"/>
              <a:miter lim="800000"/>
            </a:ln>
          </p:spPr>
          <p:txBody>
            <a:bodyPr anchor="ctr">
              <a:spAutoFit/>
            </a:bodyPr>
            <a:lstStyle/>
            <a:p>
              <a:pPr algn="ctr"/>
              <a:endParaRPr lang="en-US"/>
            </a:p>
          </p:txBody>
        </p:sp>
      </p:grpSp>
      <p:grpSp>
        <p:nvGrpSpPr>
          <p:cNvPr id="48" name="03"/>
          <p:cNvGrpSpPr/>
          <p:nvPr/>
        </p:nvGrpSpPr>
        <p:grpSpPr>
          <a:xfrm>
            <a:off x="6089072" y="7164738"/>
            <a:ext cx="5687484" cy="4010740"/>
            <a:chOff x="6089072" y="7164738"/>
            <a:chExt cx="5687484" cy="4010740"/>
          </a:xfrm>
        </p:grpSpPr>
        <p:pic>
          <p:nvPicPr>
            <p:cNvPr id="2050" name="Shadow" descr="D:\andrew\Работа\Андрей\00_Presentations\08_MyS p.1\02_For PPT\03_02-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939" y="9740378"/>
              <a:ext cx="4856162" cy="1435100"/>
            </a:xfrm>
            <a:prstGeom prst="rect">
              <a:avLst/>
            </a:prstGeom>
            <a:noFill/>
            <a:extLst>
              <a:ext uri="{909E8E84-426E-40DD-AFC4-6F175D3DCCD1}">
                <a14:hiddenFill xmlns:a14="http://schemas.microsoft.com/office/drawing/2010/main">
                  <a:solidFill>
                    <a:srgbClr val="FFFFFF"/>
                  </a:solidFill>
                </a14:hiddenFill>
              </a:ext>
            </a:extLst>
          </p:spPr>
        </p:pic>
        <p:sp>
          <p:nvSpPr>
            <p:cNvPr id="12" name="Left"/>
            <p:cNvSpPr/>
            <p:nvPr/>
          </p:nvSpPr>
          <p:spPr>
            <a:xfrm>
              <a:off x="6089072" y="7164738"/>
              <a:ext cx="3239693" cy="3737470"/>
            </a:xfrm>
            <a:custGeom>
              <a:avLst/>
              <a:gdLst/>
              <a:ahLst/>
              <a:cxnLst/>
              <a:rect l="0" t="0" r="0" b="0"/>
              <a:pathLst>
                <a:path w="3239693" h="3737470">
                  <a:moveTo>
                    <a:pt x="0" y="3440734"/>
                  </a:moveTo>
                  <a:lnTo>
                    <a:pt x="2853410" y="0"/>
                  </a:lnTo>
                  <a:lnTo>
                    <a:pt x="3239693" y="812749"/>
                  </a:lnTo>
                  <a:lnTo>
                    <a:pt x="810882" y="373747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3" name="Back"/>
            <p:cNvSpPr/>
            <p:nvPr/>
          </p:nvSpPr>
          <p:spPr>
            <a:xfrm>
              <a:off x="8925545" y="7164739"/>
              <a:ext cx="2851011" cy="2581745"/>
            </a:xfrm>
            <a:custGeom>
              <a:avLst/>
              <a:gdLst/>
              <a:ahLst/>
              <a:cxnLst/>
              <a:rect l="0" t="0" r="0" b="0"/>
              <a:pathLst>
                <a:path w="2851010" h="2581744">
                  <a:moveTo>
                    <a:pt x="0" y="0"/>
                  </a:moveTo>
                  <a:lnTo>
                    <a:pt x="386283" y="812749"/>
                  </a:lnTo>
                  <a:lnTo>
                    <a:pt x="2810509" y="2581744"/>
                  </a:lnTo>
                  <a:lnTo>
                    <a:pt x="2851010" y="2079802"/>
                  </a:ln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14" name="Right"/>
            <p:cNvSpPr/>
            <p:nvPr/>
          </p:nvSpPr>
          <p:spPr>
            <a:xfrm>
              <a:off x="6899949" y="7977489"/>
              <a:ext cx="4853038" cy="2924721"/>
            </a:xfrm>
            <a:custGeom>
              <a:avLst/>
              <a:gdLst/>
              <a:ahLst/>
              <a:cxnLst/>
              <a:rect l="0" t="0" r="0" b="0"/>
              <a:pathLst>
                <a:path w="4853038" h="2924721">
                  <a:moveTo>
                    <a:pt x="0" y="2924721"/>
                  </a:moveTo>
                  <a:lnTo>
                    <a:pt x="2428811" y="0"/>
                  </a:lnTo>
                  <a:lnTo>
                    <a:pt x="4853038" y="1768995"/>
                  </a:lnTo>
                  <a:close/>
                </a:path>
              </a:pathLst>
            </a:custGeom>
            <a:solidFill>
              <a:schemeClr val="accent3">
                <a:lumMod val="50000"/>
              </a:schemeClr>
            </a:solidFill>
            <a:ln w="12700" cap="flat" cmpd="sng">
              <a:noFill/>
              <a:prstDash val="solid"/>
              <a:miter lim="800000"/>
            </a:ln>
          </p:spPr>
          <p:txBody>
            <a:bodyPr anchor="ctr">
              <a:spAutoFit/>
            </a:bodyPr>
            <a:lstStyle/>
            <a:p>
              <a:pPr algn="ctr"/>
              <a:endParaRPr lang="en-US"/>
            </a:p>
          </p:txBody>
        </p:sp>
      </p:grpSp>
      <p:grpSp>
        <p:nvGrpSpPr>
          <p:cNvPr id="49" name="02"/>
          <p:cNvGrpSpPr/>
          <p:nvPr/>
        </p:nvGrpSpPr>
        <p:grpSpPr>
          <a:xfrm>
            <a:off x="7657335" y="8726963"/>
            <a:ext cx="4057766" cy="3030067"/>
            <a:chOff x="7657335" y="8726963"/>
            <a:chExt cx="4057766" cy="3030067"/>
          </a:xfrm>
        </p:grpSpPr>
        <p:pic>
          <p:nvPicPr>
            <p:cNvPr id="2051" name="Shadow" descr="D:\andrew\Работа\Андрей\00_Presentations\08_MyS p.1\02_For PPT\03_0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33732" y="10717218"/>
              <a:ext cx="3203575" cy="1039812"/>
            </a:xfrm>
            <a:prstGeom prst="rect">
              <a:avLst/>
            </a:prstGeom>
            <a:noFill/>
            <a:extLst>
              <a:ext uri="{909E8E84-426E-40DD-AFC4-6F175D3DCCD1}">
                <a14:hiddenFill xmlns:a14="http://schemas.microsoft.com/office/drawing/2010/main">
                  <a:solidFill>
                    <a:srgbClr val="FFFFFF"/>
                  </a:solidFill>
                </a14:hiddenFill>
              </a:ext>
            </a:extLst>
          </p:spPr>
        </p:pic>
        <p:sp>
          <p:nvSpPr>
            <p:cNvPr id="15" name="Left"/>
            <p:cNvSpPr/>
            <p:nvPr/>
          </p:nvSpPr>
          <p:spPr>
            <a:xfrm>
              <a:off x="7657335" y="8726970"/>
              <a:ext cx="2418588" cy="2750731"/>
            </a:xfrm>
            <a:custGeom>
              <a:avLst/>
              <a:gdLst/>
              <a:ahLst/>
              <a:cxnLst/>
              <a:rect l="0" t="0" r="0" b="0"/>
              <a:pathLst>
                <a:path w="2418587" h="2750731">
                  <a:moveTo>
                    <a:pt x="0" y="2452433"/>
                  </a:moveTo>
                  <a:lnTo>
                    <a:pt x="2027732" y="0"/>
                  </a:lnTo>
                  <a:lnTo>
                    <a:pt x="2418587" y="822718"/>
                  </a:lnTo>
                  <a:lnTo>
                    <a:pt x="815251" y="2750731"/>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6" name="Back"/>
            <p:cNvSpPr/>
            <p:nvPr/>
          </p:nvSpPr>
          <p:spPr>
            <a:xfrm>
              <a:off x="9685069" y="8726963"/>
              <a:ext cx="2030032" cy="1990255"/>
            </a:xfrm>
            <a:custGeom>
              <a:avLst/>
              <a:gdLst/>
              <a:ahLst/>
              <a:cxnLst/>
              <a:rect l="0" t="0" r="0" b="0"/>
              <a:pathLst>
                <a:path w="2030031" h="1990255">
                  <a:moveTo>
                    <a:pt x="0" y="0"/>
                  </a:moveTo>
                  <a:lnTo>
                    <a:pt x="390855" y="822718"/>
                  </a:lnTo>
                  <a:lnTo>
                    <a:pt x="1989404" y="1990255"/>
                  </a:lnTo>
                  <a:lnTo>
                    <a:pt x="2030031" y="1488185"/>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17" name="Right"/>
            <p:cNvSpPr/>
            <p:nvPr/>
          </p:nvSpPr>
          <p:spPr>
            <a:xfrm>
              <a:off x="8472591" y="9549692"/>
              <a:ext cx="3201886" cy="1928013"/>
            </a:xfrm>
            <a:custGeom>
              <a:avLst/>
              <a:gdLst/>
              <a:ahLst/>
              <a:cxnLst/>
              <a:rect l="0" t="0" r="0" b="0"/>
              <a:pathLst>
                <a:path w="3201885" h="1928012">
                  <a:moveTo>
                    <a:pt x="0" y="1928012"/>
                  </a:moveTo>
                  <a:lnTo>
                    <a:pt x="1603336" y="0"/>
                  </a:lnTo>
                  <a:lnTo>
                    <a:pt x="3201885" y="1167523"/>
                  </a:lnTo>
                  <a:close/>
                </a:path>
              </a:pathLst>
            </a:custGeom>
            <a:solidFill>
              <a:schemeClr val="accent2">
                <a:lumMod val="50000"/>
              </a:schemeClr>
            </a:solidFill>
            <a:ln w="12700" cap="flat" cmpd="sng">
              <a:noFill/>
              <a:prstDash val="solid"/>
              <a:miter lim="800000"/>
            </a:ln>
          </p:spPr>
          <p:txBody>
            <a:bodyPr anchor="ctr">
              <a:spAutoFit/>
            </a:bodyPr>
            <a:lstStyle/>
            <a:p>
              <a:pPr algn="ctr"/>
              <a:endParaRPr lang="en-US"/>
            </a:p>
          </p:txBody>
        </p:sp>
      </p:grpSp>
      <p:grpSp>
        <p:nvGrpSpPr>
          <p:cNvPr id="50" name="01"/>
          <p:cNvGrpSpPr/>
          <p:nvPr/>
        </p:nvGrpSpPr>
        <p:grpSpPr>
          <a:xfrm>
            <a:off x="9216737" y="10303327"/>
            <a:ext cx="2420570" cy="2290508"/>
            <a:chOff x="9216737" y="10303327"/>
            <a:chExt cx="2420570" cy="2290508"/>
          </a:xfrm>
        </p:grpSpPr>
        <p:sp>
          <p:nvSpPr>
            <p:cNvPr id="18" name="Front"/>
            <p:cNvSpPr/>
            <p:nvPr/>
          </p:nvSpPr>
          <p:spPr>
            <a:xfrm>
              <a:off x="9216737" y="10303327"/>
              <a:ext cx="2306041" cy="2290508"/>
            </a:xfrm>
            <a:custGeom>
              <a:avLst/>
              <a:gdLst/>
              <a:ahLst/>
              <a:cxnLst/>
              <a:rect l="0" t="0" r="0" b="0"/>
              <a:pathLst>
                <a:path w="2306040" h="2290508">
                  <a:moveTo>
                    <a:pt x="1217358" y="0"/>
                  </a:moveTo>
                  <a:lnTo>
                    <a:pt x="0" y="1446733"/>
                  </a:lnTo>
                  <a:lnTo>
                    <a:pt x="2306040" y="2290508"/>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9" name="Back"/>
            <p:cNvSpPr/>
            <p:nvPr/>
          </p:nvSpPr>
          <p:spPr>
            <a:xfrm>
              <a:off x="10434096" y="10303327"/>
              <a:ext cx="1203211" cy="2290508"/>
            </a:xfrm>
            <a:custGeom>
              <a:avLst/>
              <a:gdLst/>
              <a:ahLst/>
              <a:cxnLst/>
              <a:rect l="0" t="0" r="0" b="0"/>
              <a:pathLst>
                <a:path w="1203210" h="2290508">
                  <a:moveTo>
                    <a:pt x="0" y="0"/>
                  </a:moveTo>
                  <a:lnTo>
                    <a:pt x="1088682" y="2290508"/>
                  </a:lnTo>
                  <a:lnTo>
                    <a:pt x="1203210" y="873150"/>
                  </a:ln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sp>
        <p:nvSpPr>
          <p:cNvPr id="20" name="Arrow 01"/>
          <p:cNvSpPr/>
          <p:nvPr/>
        </p:nvSpPr>
        <p:spPr>
          <a:xfrm>
            <a:off x="13460082" y="2895716"/>
            <a:ext cx="471818" cy="508432"/>
          </a:xfrm>
          <a:custGeom>
            <a:avLst/>
            <a:gdLst/>
            <a:ahLst/>
            <a:cxnLst/>
            <a:rect l="0" t="0" r="0" b="0"/>
            <a:pathLst>
              <a:path w="471817" h="508431">
                <a:moveTo>
                  <a:pt x="0" y="0"/>
                </a:moveTo>
                <a:lnTo>
                  <a:pt x="144792" y="254228"/>
                </a:lnTo>
                <a:lnTo>
                  <a:pt x="0" y="508431"/>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1" name="Arrow 02"/>
          <p:cNvSpPr/>
          <p:nvPr/>
        </p:nvSpPr>
        <p:spPr>
          <a:xfrm>
            <a:off x="13460082" y="4569512"/>
            <a:ext cx="471818" cy="508431"/>
          </a:xfrm>
          <a:custGeom>
            <a:avLst/>
            <a:gdLst/>
            <a:ahLst/>
            <a:cxnLst/>
            <a:rect l="0" t="0" r="0" b="0"/>
            <a:pathLst>
              <a:path w="471817" h="508431">
                <a:moveTo>
                  <a:pt x="0" y="0"/>
                </a:moveTo>
                <a:lnTo>
                  <a:pt x="144792" y="254215"/>
                </a:lnTo>
                <a:lnTo>
                  <a:pt x="0" y="508431"/>
                </a:lnTo>
                <a:lnTo>
                  <a:pt x="471817" y="254215"/>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2" name="Arrow 03"/>
          <p:cNvSpPr/>
          <p:nvPr/>
        </p:nvSpPr>
        <p:spPr>
          <a:xfrm>
            <a:off x="13460082" y="6243294"/>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3" name="Arrow 04"/>
          <p:cNvSpPr/>
          <p:nvPr/>
        </p:nvSpPr>
        <p:spPr>
          <a:xfrm>
            <a:off x="13460082" y="7917091"/>
            <a:ext cx="471818"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4" name="Arrow 05"/>
          <p:cNvSpPr/>
          <p:nvPr/>
        </p:nvSpPr>
        <p:spPr>
          <a:xfrm>
            <a:off x="13460082" y="9590886"/>
            <a:ext cx="471818" cy="508444"/>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25" name="Arrow 06"/>
          <p:cNvSpPr/>
          <p:nvPr/>
        </p:nvSpPr>
        <p:spPr>
          <a:xfrm>
            <a:off x="13460082" y="11264681"/>
            <a:ext cx="471818" cy="508445"/>
          </a:xfrm>
          <a:custGeom>
            <a:avLst/>
            <a:gdLst/>
            <a:ahLst/>
            <a:cxnLst/>
            <a:rect l="0" t="0" r="0" b="0"/>
            <a:pathLst>
              <a:path w="471817" h="508444">
                <a:moveTo>
                  <a:pt x="0" y="0"/>
                </a:moveTo>
                <a:lnTo>
                  <a:pt x="144792" y="254228"/>
                </a:lnTo>
                <a:lnTo>
                  <a:pt x="0" y="508444"/>
                </a:lnTo>
                <a:lnTo>
                  <a:pt x="471817" y="254228"/>
                </a:ln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57" name="Title"/>
          <p:cNvGrpSpPr/>
          <p:nvPr/>
        </p:nvGrpSpPr>
        <p:grpSpPr>
          <a:xfrm>
            <a:off x="6516627" y="466449"/>
            <a:ext cx="11350750" cy="1016000"/>
            <a:chOff x="7735640" y="656949"/>
            <a:chExt cx="8912726" cy="1016000"/>
          </a:xfrm>
        </p:grpSpPr>
        <p:sp>
          <p:nvSpPr>
            <p:cNvPr id="58" name="Frame"/>
            <p:cNvSpPr/>
            <p:nvPr/>
          </p:nvSpPr>
          <p:spPr>
            <a:xfrm>
              <a:off x="8139109" y="656949"/>
              <a:ext cx="2861885" cy="1016000"/>
            </a:xfrm>
            <a:prstGeom prst="rect">
              <a:avLst/>
            </a:prstGeom>
            <a:solidFill>
              <a:schemeClr val="accent5"/>
            </a:solidFill>
            <a:ln w="12700" cap="flat" cmpd="sng">
              <a:noFill/>
              <a:prstDash val="solid"/>
              <a:miter lim="800000"/>
            </a:ln>
          </p:spPr>
          <p:txBody>
            <a:bodyPr wrap="square" anchor="ctr">
              <a:spAutoFit/>
            </a:bodyPr>
            <a:lstStyle/>
            <a:p>
              <a:pPr algn="ctr"/>
              <a:endParaRPr lang="en-US"/>
            </a:p>
          </p:txBody>
        </p:sp>
        <p:sp>
          <p:nvSpPr>
            <p:cNvPr id="59"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Pyramid</a:t>
              </a:r>
              <a:r>
                <a:rPr lang="en-US" sz="6000" b="1">
                  <a:latin typeface="+mj-lt"/>
                  <a:ea typeface="Roboto Condensed" panose="02000000000000000000" pitchFamily="2" charset="0"/>
                </a:rPr>
                <a:t>   Business Model</a:t>
              </a:r>
              <a:endParaRPr lang="ru-RU" sz="6000" b="1">
                <a:solidFill>
                  <a:schemeClr val="bg1"/>
                </a:solidFill>
                <a:latin typeface="+mj-lt"/>
                <a:ea typeface="Roboto Condensed" panose="02000000000000000000" pitchFamily="2" charset="0"/>
              </a:endParaRPr>
            </a:p>
          </p:txBody>
        </p:sp>
      </p:grpSp>
      <p:grpSp>
        <p:nvGrpSpPr>
          <p:cNvPr id="39" name="Text">
            <a:extLst>
              <a:ext uri="{FF2B5EF4-FFF2-40B4-BE49-F238E27FC236}">
                <a16:creationId xmlns:a16="http://schemas.microsoft.com/office/drawing/2014/main" id="{5E5788B8-6ABF-714D-B9BA-51486411F1DF}"/>
              </a:ext>
            </a:extLst>
          </p:cNvPr>
          <p:cNvGrpSpPr/>
          <p:nvPr/>
        </p:nvGrpSpPr>
        <p:grpSpPr>
          <a:xfrm>
            <a:off x="14380510" y="2255383"/>
            <a:ext cx="6605113" cy="1280665"/>
            <a:chOff x="5795115" y="1832033"/>
            <a:chExt cx="2973549" cy="172944"/>
          </a:xfrm>
        </p:grpSpPr>
        <p:sp>
          <p:nvSpPr>
            <p:cNvPr id="40" name="TextBox 39">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41" name="TextBox 40">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42" name="TextBox 41">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dirty="0">
                  <a:solidFill>
                    <a:schemeClr val="accent1"/>
                  </a:solidFill>
                  <a:latin typeface="+mj-lt"/>
                  <a:ea typeface="Roboto Condensed" panose="02000000000000000000" pitchFamily="2" charset="0"/>
                </a:rPr>
                <a:t>Lorem Ipsum</a:t>
              </a:r>
              <a:endParaRPr lang="ru-RU" sz="2800" dirty="0">
                <a:solidFill>
                  <a:schemeClr val="accent1"/>
                </a:solidFill>
                <a:latin typeface="+mj-lt"/>
                <a:ea typeface="Roboto Condensed" panose="02000000000000000000" pitchFamily="2" charset="0"/>
              </a:endParaRPr>
            </a:p>
          </p:txBody>
        </p:sp>
      </p:grpSp>
      <p:grpSp>
        <p:nvGrpSpPr>
          <p:cNvPr id="43" name="Text">
            <a:extLst>
              <a:ext uri="{FF2B5EF4-FFF2-40B4-BE49-F238E27FC236}">
                <a16:creationId xmlns:a16="http://schemas.microsoft.com/office/drawing/2014/main" id="{5E5788B8-6ABF-714D-B9BA-51486411F1DF}"/>
              </a:ext>
            </a:extLst>
          </p:cNvPr>
          <p:cNvGrpSpPr/>
          <p:nvPr/>
        </p:nvGrpSpPr>
        <p:grpSpPr>
          <a:xfrm>
            <a:off x="14380510" y="4008086"/>
            <a:ext cx="6605113" cy="1280665"/>
            <a:chOff x="5795115" y="1832033"/>
            <a:chExt cx="2973549" cy="172944"/>
          </a:xfrm>
        </p:grpSpPr>
        <p:sp>
          <p:nvSpPr>
            <p:cNvPr id="44" name="TextBox 43">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51" name="TextBox 50">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52" name="TextBox 51">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2"/>
                  </a:solidFill>
                  <a:latin typeface="+mj-lt"/>
                  <a:ea typeface="Roboto Condensed" panose="02000000000000000000" pitchFamily="2" charset="0"/>
                </a:rPr>
                <a:t>Dolor Sit Amet</a:t>
              </a:r>
              <a:endParaRPr lang="ru-RU" sz="2800" dirty="0">
                <a:solidFill>
                  <a:schemeClr val="accent2"/>
                </a:solidFill>
                <a:latin typeface="+mj-lt"/>
                <a:ea typeface="Roboto Condensed" panose="02000000000000000000" pitchFamily="2" charset="0"/>
              </a:endParaRPr>
            </a:p>
          </p:txBody>
        </p:sp>
      </p:grpSp>
      <p:grpSp>
        <p:nvGrpSpPr>
          <p:cNvPr id="53" name="Text">
            <a:extLst>
              <a:ext uri="{FF2B5EF4-FFF2-40B4-BE49-F238E27FC236}">
                <a16:creationId xmlns:a16="http://schemas.microsoft.com/office/drawing/2014/main" id="{5E5788B8-6ABF-714D-B9BA-51486411F1DF}"/>
              </a:ext>
            </a:extLst>
          </p:cNvPr>
          <p:cNvGrpSpPr/>
          <p:nvPr/>
        </p:nvGrpSpPr>
        <p:grpSpPr>
          <a:xfrm>
            <a:off x="14380510" y="5653480"/>
            <a:ext cx="6605113" cy="1280665"/>
            <a:chOff x="5795115" y="1832033"/>
            <a:chExt cx="2973549" cy="172944"/>
          </a:xfrm>
        </p:grpSpPr>
        <p:sp>
          <p:nvSpPr>
            <p:cNvPr id="54" name="TextBox 53">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55" name="TextBox 54">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56" name="TextBox 55">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3"/>
                  </a:solidFill>
                  <a:latin typeface="+mj-lt"/>
                  <a:ea typeface="Roboto Condensed" panose="02000000000000000000" pitchFamily="2" charset="0"/>
                </a:rPr>
                <a:t>Consectetur</a:t>
              </a:r>
              <a:endParaRPr lang="ru-RU" sz="2800" dirty="0">
                <a:solidFill>
                  <a:schemeClr val="accent3"/>
                </a:solidFill>
                <a:latin typeface="+mj-lt"/>
                <a:ea typeface="Roboto Condensed" panose="02000000000000000000" pitchFamily="2" charset="0"/>
              </a:endParaRPr>
            </a:p>
          </p:txBody>
        </p:sp>
      </p:grpSp>
      <p:grpSp>
        <p:nvGrpSpPr>
          <p:cNvPr id="60" name="Text">
            <a:extLst>
              <a:ext uri="{FF2B5EF4-FFF2-40B4-BE49-F238E27FC236}">
                <a16:creationId xmlns:a16="http://schemas.microsoft.com/office/drawing/2014/main" id="{5E5788B8-6ABF-714D-B9BA-51486411F1DF}"/>
              </a:ext>
            </a:extLst>
          </p:cNvPr>
          <p:cNvGrpSpPr/>
          <p:nvPr/>
        </p:nvGrpSpPr>
        <p:grpSpPr>
          <a:xfrm>
            <a:off x="14380510" y="7313095"/>
            <a:ext cx="6605113" cy="1280665"/>
            <a:chOff x="5795115" y="1832033"/>
            <a:chExt cx="2973549" cy="172944"/>
          </a:xfrm>
        </p:grpSpPr>
        <p:sp>
          <p:nvSpPr>
            <p:cNvPr id="61" name="TextBox 60">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4"/>
                  </a:solidFill>
                  <a:latin typeface="+mj-lt"/>
                  <a:ea typeface="Roboto Condensed" panose="02000000000000000000" pitchFamily="2" charset="0"/>
                </a:rPr>
                <a:t>Adipiscing</a:t>
              </a:r>
              <a:endParaRPr lang="ru-RU" sz="2800" dirty="0">
                <a:solidFill>
                  <a:schemeClr val="accent4"/>
                </a:solidFill>
                <a:latin typeface="+mj-lt"/>
                <a:ea typeface="Roboto Condensed" panose="02000000000000000000" pitchFamily="2" charset="0"/>
              </a:endParaRPr>
            </a:p>
          </p:txBody>
        </p:sp>
      </p:grpSp>
      <p:grpSp>
        <p:nvGrpSpPr>
          <p:cNvPr id="64" name="Text">
            <a:extLst>
              <a:ext uri="{FF2B5EF4-FFF2-40B4-BE49-F238E27FC236}">
                <a16:creationId xmlns:a16="http://schemas.microsoft.com/office/drawing/2014/main" id="{5E5788B8-6ABF-714D-B9BA-51486411F1DF}"/>
              </a:ext>
            </a:extLst>
          </p:cNvPr>
          <p:cNvGrpSpPr/>
          <p:nvPr/>
        </p:nvGrpSpPr>
        <p:grpSpPr>
          <a:xfrm>
            <a:off x="14380510" y="8950553"/>
            <a:ext cx="6605113" cy="1280665"/>
            <a:chOff x="5795115" y="1832033"/>
            <a:chExt cx="2973549" cy="172944"/>
          </a:xfrm>
        </p:grpSpPr>
        <p:sp>
          <p:nvSpPr>
            <p:cNvPr id="65" name="TextBox 64">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5"/>
                  </a:solidFill>
                  <a:latin typeface="+mj-lt"/>
                  <a:ea typeface="Roboto Condensed" panose="02000000000000000000" pitchFamily="2" charset="0"/>
                </a:rPr>
                <a:t>Magna Aliqua</a:t>
              </a:r>
              <a:endParaRPr lang="ru-RU" sz="2800" dirty="0">
                <a:solidFill>
                  <a:schemeClr val="accent5"/>
                </a:solidFill>
                <a:latin typeface="+mj-lt"/>
                <a:ea typeface="Roboto Condensed" panose="02000000000000000000" pitchFamily="2" charset="0"/>
              </a:endParaRPr>
            </a:p>
          </p:txBody>
        </p:sp>
      </p:grpSp>
      <p:grpSp>
        <p:nvGrpSpPr>
          <p:cNvPr id="68" name="Text">
            <a:extLst>
              <a:ext uri="{FF2B5EF4-FFF2-40B4-BE49-F238E27FC236}">
                <a16:creationId xmlns:a16="http://schemas.microsoft.com/office/drawing/2014/main" id="{5E5788B8-6ABF-714D-B9BA-51486411F1DF}"/>
              </a:ext>
            </a:extLst>
          </p:cNvPr>
          <p:cNvGrpSpPr/>
          <p:nvPr/>
        </p:nvGrpSpPr>
        <p:grpSpPr>
          <a:xfrm>
            <a:off x="14380510" y="10590898"/>
            <a:ext cx="6605113" cy="1280665"/>
            <a:chOff x="5795115" y="1832033"/>
            <a:chExt cx="2973549" cy="172944"/>
          </a:xfrm>
        </p:grpSpPr>
        <p:sp>
          <p:nvSpPr>
            <p:cNvPr id="69" name="TextBox 68">
              <a:extLst>
                <a:ext uri="{FF2B5EF4-FFF2-40B4-BE49-F238E27FC236}">
                  <a16:creationId xmlns:a16="http://schemas.microsoft.com/office/drawing/2014/main" id="{61CEB760-E5E1-1141-A410-BCC8C3F191E2}"/>
                </a:ext>
              </a:extLst>
            </p:cNvPr>
            <p:cNvSpPr txBox="1"/>
            <p:nvPr/>
          </p:nvSpPr>
          <p:spPr>
            <a:xfrm>
              <a:off x="5795115" y="1905226"/>
              <a:ext cx="2973549" cy="99751"/>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Ut enim ad minim veniam, </a:t>
              </a:r>
              <a:r>
                <a:rPr lang="en" sz="1400">
                  <a:solidFill>
                    <a:schemeClr val="tx2"/>
                  </a:solidFill>
                  <a:ea typeface="Roboto Condensed" panose="02000000000000000000" pitchFamily="2" charset="0"/>
                  <a:cs typeface="Lato" panose="020F0502020204030203" pitchFamily="34" charset="0"/>
                </a:rPr>
                <a:t>quis nostrud</a:t>
              </a:r>
              <a:r>
                <a:rPr lang="en-US" sz="1400">
                  <a:solidFill>
                    <a:schemeClr val="tx2"/>
                  </a:solidFill>
                  <a:ea typeface="Roboto Condensed" panose="02000000000000000000" pitchFamily="2" charset="0"/>
                  <a:cs typeface="Lato" panose="020F0502020204030203" pitchFamily="34" charset="0"/>
                </a:rPr>
                <a:t> exercitation ullamco laboris  nisi ut aliquip ex ea commodo consequat</a:t>
              </a:r>
              <a:endParaRPr lang="ru-RU" sz="1400" dirty="0">
                <a:solidFill>
                  <a:schemeClr val="tx2"/>
                </a:solidFill>
                <a:ea typeface="Roboto Condensed" panose="02000000000000000000" pitchFamily="2" charset="0"/>
                <a:cs typeface="Lato" panose="020F0502020204030203" pitchFamily="34" charset="0"/>
              </a:endParaRPr>
            </a:p>
          </p:txBody>
        </p:sp>
        <p:sp>
          <p:nvSpPr>
            <p:cNvPr id="70" name="TextBox 69">
              <a:extLst>
                <a:ext uri="{FF2B5EF4-FFF2-40B4-BE49-F238E27FC236}">
                  <a16:creationId xmlns:a16="http://schemas.microsoft.com/office/drawing/2014/main" id="{6D8470C4-94A3-9942-8695-7531CB42E06E}"/>
                </a:ext>
              </a:extLst>
            </p:cNvPr>
            <p:cNvSpPr txBox="1"/>
            <p:nvPr/>
          </p:nvSpPr>
          <p:spPr>
            <a:xfrm>
              <a:off x="7183448" y="1844738"/>
              <a:ext cx="1441430" cy="54032"/>
            </a:xfrm>
            <a:prstGeom prst="rect">
              <a:avLst/>
            </a:prstGeom>
            <a:noFill/>
          </p:spPr>
          <p:txBody>
            <a:bodyPr wrap="square" rtlCol="0">
              <a:spAutoFit/>
            </a:bodyPr>
            <a:lstStyle/>
            <a:p>
              <a:pPr algn="ctr"/>
              <a:r>
                <a:rPr lang="en" sz="2000" b="1" dirty="0">
                  <a:latin typeface="+mj-lt"/>
                  <a:ea typeface="Roboto Condensed" panose="02000000000000000000" pitchFamily="2" charset="0"/>
                </a:rPr>
                <a:t>INFOGRAPHIC</a:t>
              </a:r>
              <a:endParaRPr lang="ru-RU" sz="2000" b="1" dirty="0">
                <a:latin typeface="+mj-lt"/>
                <a:ea typeface="Roboto Condensed" panose="02000000000000000000" pitchFamily="2" charset="0"/>
              </a:endParaRPr>
            </a:p>
          </p:txBody>
        </p:sp>
        <p:sp>
          <p:nvSpPr>
            <p:cNvPr id="71" name="TextBox 70">
              <a:extLst>
                <a:ext uri="{FF2B5EF4-FFF2-40B4-BE49-F238E27FC236}">
                  <a16:creationId xmlns:a16="http://schemas.microsoft.com/office/drawing/2014/main" id="{C5CA9359-27FE-1540-8643-6AE5E9262233}"/>
                </a:ext>
              </a:extLst>
            </p:cNvPr>
            <p:cNvSpPr txBox="1"/>
            <p:nvPr/>
          </p:nvSpPr>
          <p:spPr>
            <a:xfrm>
              <a:off x="5923434" y="1832033"/>
              <a:ext cx="1441430" cy="70657"/>
            </a:xfrm>
            <a:prstGeom prst="rect">
              <a:avLst/>
            </a:prstGeom>
            <a:noFill/>
            <a:ln>
              <a:noFill/>
            </a:ln>
          </p:spPr>
          <p:txBody>
            <a:bodyPr wrap="square" rtlCol="0">
              <a:spAutoFit/>
            </a:bodyPr>
            <a:lstStyle/>
            <a:p>
              <a:pPr algn="r"/>
              <a:r>
                <a:rPr lang="en" sz="2800">
                  <a:solidFill>
                    <a:schemeClr val="accent6"/>
                  </a:solidFill>
                  <a:latin typeface="+mj-lt"/>
                  <a:ea typeface="Roboto Condensed" panose="02000000000000000000" pitchFamily="2" charset="0"/>
                </a:rPr>
                <a:t>Exercitation</a:t>
              </a:r>
              <a:endParaRPr lang="ru-RU" sz="2800" dirty="0">
                <a:solidFill>
                  <a:schemeClr val="accent6"/>
                </a:solidFill>
                <a:latin typeface="+mj-lt"/>
                <a:ea typeface="Roboto Condensed" panose="02000000000000000000" pitchFamily="2" charset="0"/>
              </a:endParaRPr>
            </a:p>
          </p:txBody>
        </p:sp>
      </p:grpSp>
      <p:pic>
        <p:nvPicPr>
          <p:cNvPr id="72" name="Icon 01">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21339610" y="2338666"/>
            <a:ext cx="1191206" cy="1191206"/>
          </a:xfrm>
          <a:prstGeom prst="rect">
            <a:avLst/>
          </a:prstGeom>
          <a:effectLst/>
        </p:spPr>
      </p:pic>
      <p:pic>
        <p:nvPicPr>
          <p:cNvPr id="73" name="Icon 02">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21339610" y="4163190"/>
            <a:ext cx="1191206" cy="1191206"/>
          </a:xfrm>
          <a:prstGeom prst="rect">
            <a:avLst/>
          </a:prstGeom>
          <a:effectLst/>
        </p:spPr>
      </p:pic>
      <p:pic>
        <p:nvPicPr>
          <p:cNvPr id="74" name="Icon 03">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21339610" y="5787953"/>
            <a:ext cx="1191206" cy="1191206"/>
          </a:xfrm>
          <a:prstGeom prst="rect">
            <a:avLst/>
          </a:prstGeom>
          <a:effectLst/>
        </p:spPr>
      </p:pic>
      <p:pic>
        <p:nvPicPr>
          <p:cNvPr id="75" name="Icon 04">
            <a:extLst>
              <a:ext uri="{FF2B5EF4-FFF2-40B4-BE49-F238E27FC236}">
                <a16:creationId xmlns:a16="http://schemas.microsoft.com/office/drawing/2014/main" id="{8A84A87E-FF9F-D44D-8D47-A3D4DD1B5B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21339610" y="7473277"/>
            <a:ext cx="1191206" cy="1191206"/>
          </a:xfrm>
          <a:prstGeom prst="rect">
            <a:avLst/>
          </a:prstGeom>
          <a:effectLst/>
        </p:spPr>
      </p:pic>
      <p:pic>
        <p:nvPicPr>
          <p:cNvPr id="76" name="Icon 05">
            <a:extLst>
              <a:ext uri="{FF2B5EF4-FFF2-40B4-BE49-F238E27FC236}">
                <a16:creationId xmlns:a16="http://schemas.microsoft.com/office/drawing/2014/main" id="{8A84A87E-FF9F-D44D-8D47-A3D4DD1B5B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21339610" y="9153936"/>
            <a:ext cx="1191206" cy="1191206"/>
          </a:xfrm>
          <a:prstGeom prst="rect">
            <a:avLst/>
          </a:prstGeom>
          <a:effectLst/>
        </p:spPr>
      </p:pic>
      <p:pic>
        <p:nvPicPr>
          <p:cNvPr id="77" name="Icon 06">
            <a:extLst>
              <a:ext uri="{FF2B5EF4-FFF2-40B4-BE49-F238E27FC236}">
                <a16:creationId xmlns:a16="http://schemas.microsoft.com/office/drawing/2014/main" id="{8A84A87E-FF9F-D44D-8D47-A3D4DD1B5B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21339610" y="10894686"/>
            <a:ext cx="1191206" cy="1191206"/>
          </a:xfrm>
          <a:prstGeom prst="rect">
            <a:avLst/>
          </a:prstGeom>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p:cNvSpPr/>
          <p:nvPr/>
        </p:nvSpPr>
        <p:spPr>
          <a:xfrm>
            <a:off x="0" y="924979"/>
            <a:ext cx="20219809" cy="12791021"/>
          </a:xfrm>
          <a:prstGeom prst="rect">
            <a:avLst/>
          </a:prstGeom>
          <a:pattFill prst="wd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Color mask"/>
          <p:cNvSpPr/>
          <p:nvPr/>
        </p:nvSpPr>
        <p:spPr>
          <a:xfrm>
            <a:off x="11218291" y="0"/>
            <a:ext cx="13165696" cy="12791020"/>
          </a:xfrm>
          <a:prstGeom prst="rect">
            <a:avLst/>
          </a:prstGeom>
          <a:gradFill flip="none" rotWithShape="1">
            <a:gsLst>
              <a:gs pos="0">
                <a:schemeClr val="accent2">
                  <a:alpha val="80000"/>
                </a:schemeClr>
              </a:gs>
              <a:gs pos="100000">
                <a:schemeClr val="accent2">
                  <a:lumMod val="75000"/>
                  <a:alpha val="80000"/>
                </a:schemeClr>
              </a:gs>
            </a:gsLst>
            <a:lin ang="2700000" scaled="1"/>
            <a:tileRect/>
          </a:gradFill>
          <a:ln w="12700" cap="flat" cmpd="sng">
            <a:noFill/>
            <a:prstDash val="solid"/>
            <a:miter lim="800000"/>
          </a:ln>
        </p:spPr>
        <p:txBody>
          <a:bodyPr anchor="ctr">
            <a:spAutoFit/>
          </a:bodyPr>
          <a:lstStyle/>
          <a:p>
            <a:pPr algn="ctr"/>
            <a:endParaRPr lang="en-US"/>
          </a:p>
        </p:txBody>
      </p:sp>
      <p:grpSp>
        <p:nvGrpSpPr>
          <p:cNvPr id="10" name="Frame 1"/>
          <p:cNvGrpSpPr/>
          <p:nvPr/>
        </p:nvGrpSpPr>
        <p:grpSpPr>
          <a:xfrm>
            <a:off x="12256364" y="1775440"/>
            <a:ext cx="6925370" cy="3995560"/>
            <a:chOff x="12256364" y="1775440"/>
            <a:chExt cx="6925370" cy="3995560"/>
          </a:xfrm>
        </p:grpSpPr>
        <p:sp>
          <p:nvSpPr>
            <p:cNvPr id="5" name="Free Form 5"/>
            <p:cNvSpPr/>
            <p:nvPr/>
          </p:nvSpPr>
          <p:spPr>
            <a:xfrm>
              <a:off x="12256364" y="1775440"/>
              <a:ext cx="273050" cy="273050"/>
            </a:xfrm>
            <a:custGeom>
              <a:avLst/>
              <a:gdLst/>
              <a:ahLst/>
              <a:cxnLst/>
              <a:rect l="0" t="0" r="0" b="0"/>
              <a:pathLst>
                <a:path w="273050" h="273050">
                  <a:moveTo>
                    <a:pt x="0" y="273050"/>
                  </a:moveTo>
                  <a:lnTo>
                    <a:pt x="0" y="0"/>
                  </a:lnTo>
                  <a:lnTo>
                    <a:pt x="273050" y="0"/>
                  </a:lnTo>
                </a:path>
              </a:pathLst>
            </a:custGeom>
            <a:noFill/>
            <a:ln w="101600" cap="flat" cmpd="sng">
              <a:solidFill>
                <a:schemeClr val="bg1"/>
              </a:solidFill>
              <a:prstDash val="solid"/>
              <a:miter lim="800000"/>
            </a:ln>
          </p:spPr>
          <p:txBody>
            <a:bodyPr anchor="ctr">
              <a:spAutoFit/>
            </a:bodyPr>
            <a:lstStyle/>
            <a:p>
              <a:pPr algn="ctr"/>
              <a:endParaRPr lang="en-US"/>
            </a:p>
          </p:txBody>
        </p:sp>
        <p:sp>
          <p:nvSpPr>
            <p:cNvPr id="6" name="Free Form 6"/>
            <p:cNvSpPr/>
            <p:nvPr/>
          </p:nvSpPr>
          <p:spPr>
            <a:xfrm>
              <a:off x="18908684" y="5497950"/>
              <a:ext cx="273050" cy="273050"/>
            </a:xfrm>
            <a:custGeom>
              <a:avLst/>
              <a:gdLst/>
              <a:ahLst/>
              <a:cxnLst/>
              <a:rect l="0" t="0" r="0" b="0"/>
              <a:pathLst>
                <a:path w="273050" h="273050">
                  <a:moveTo>
                    <a:pt x="273050" y="0"/>
                  </a:moveTo>
                  <a:lnTo>
                    <a:pt x="273050" y="273050"/>
                  </a:lnTo>
                  <a:lnTo>
                    <a:pt x="0" y="273050"/>
                  </a:lnTo>
                </a:path>
              </a:pathLst>
            </a:custGeom>
            <a:noFill/>
            <a:ln w="101600" cap="flat" cmpd="sng">
              <a:solidFill>
                <a:schemeClr val="bg1"/>
              </a:solidFill>
              <a:prstDash val="solid"/>
              <a:miter lim="800000"/>
            </a:ln>
          </p:spPr>
          <p:txBody>
            <a:bodyPr anchor="ctr">
              <a:spAutoFit/>
            </a:bodyPr>
            <a:lstStyle/>
            <a:p>
              <a:pPr algn="ctr"/>
              <a:endParaRPr lang="en-US"/>
            </a:p>
          </p:txBody>
        </p:sp>
      </p:grpSp>
      <p:grpSp>
        <p:nvGrpSpPr>
          <p:cNvPr id="11" name="Frame 2"/>
          <p:cNvGrpSpPr/>
          <p:nvPr/>
        </p:nvGrpSpPr>
        <p:grpSpPr>
          <a:xfrm>
            <a:off x="12256364" y="6934332"/>
            <a:ext cx="6925370" cy="3462158"/>
            <a:chOff x="12256364" y="6934332"/>
            <a:chExt cx="6925370" cy="3462158"/>
          </a:xfrm>
        </p:grpSpPr>
        <p:sp>
          <p:nvSpPr>
            <p:cNvPr id="7" name="Free Form 7"/>
            <p:cNvSpPr/>
            <p:nvPr/>
          </p:nvSpPr>
          <p:spPr>
            <a:xfrm>
              <a:off x="12256364" y="6934332"/>
              <a:ext cx="273050" cy="273050"/>
            </a:xfrm>
            <a:custGeom>
              <a:avLst/>
              <a:gdLst/>
              <a:ahLst/>
              <a:cxnLst/>
              <a:rect l="0" t="0" r="0" b="0"/>
              <a:pathLst>
                <a:path w="273050" h="273050">
                  <a:moveTo>
                    <a:pt x="0" y="273050"/>
                  </a:moveTo>
                  <a:lnTo>
                    <a:pt x="0" y="0"/>
                  </a:lnTo>
                  <a:lnTo>
                    <a:pt x="273050" y="0"/>
                  </a:lnTo>
                </a:path>
              </a:pathLst>
            </a:custGeom>
            <a:noFill/>
            <a:ln w="101600" cap="flat" cmpd="sng">
              <a:solidFill>
                <a:schemeClr val="bg1"/>
              </a:solidFill>
              <a:prstDash val="solid"/>
              <a:miter lim="800000"/>
            </a:ln>
          </p:spPr>
          <p:txBody>
            <a:bodyPr anchor="ctr">
              <a:spAutoFit/>
            </a:bodyPr>
            <a:lstStyle/>
            <a:p>
              <a:pPr algn="ctr"/>
              <a:endParaRPr lang="en-US"/>
            </a:p>
          </p:txBody>
        </p:sp>
        <p:sp>
          <p:nvSpPr>
            <p:cNvPr id="8" name="Free Form 8"/>
            <p:cNvSpPr/>
            <p:nvPr/>
          </p:nvSpPr>
          <p:spPr>
            <a:xfrm>
              <a:off x="18908684" y="10123440"/>
              <a:ext cx="273050" cy="273050"/>
            </a:xfrm>
            <a:custGeom>
              <a:avLst/>
              <a:gdLst/>
              <a:ahLst/>
              <a:cxnLst/>
              <a:rect l="0" t="0" r="0" b="0"/>
              <a:pathLst>
                <a:path w="273050" h="273050">
                  <a:moveTo>
                    <a:pt x="273050" y="0"/>
                  </a:moveTo>
                  <a:lnTo>
                    <a:pt x="273050" y="273050"/>
                  </a:lnTo>
                  <a:lnTo>
                    <a:pt x="0" y="273050"/>
                  </a:lnTo>
                </a:path>
              </a:pathLst>
            </a:custGeom>
            <a:noFill/>
            <a:ln w="101600" cap="flat" cmpd="sng">
              <a:solidFill>
                <a:schemeClr val="bg1"/>
              </a:solidFill>
              <a:prstDash val="solid"/>
              <a:miter lim="800000"/>
            </a:ln>
          </p:spPr>
          <p:txBody>
            <a:bodyPr anchor="ctr">
              <a:spAutoFit/>
            </a:bodyPr>
            <a:lstStyle/>
            <a:p>
              <a:pPr algn="ctr"/>
              <a:endParaRPr lang="en-US"/>
            </a:p>
          </p:txBody>
        </p:sp>
      </p:grpSp>
      <p:grpSp>
        <p:nvGrpSpPr>
          <p:cNvPr id="15" name="Text 1"/>
          <p:cNvGrpSpPr/>
          <p:nvPr/>
        </p:nvGrpSpPr>
        <p:grpSpPr>
          <a:xfrm>
            <a:off x="12453170" y="1873865"/>
            <a:ext cx="6690464" cy="3767541"/>
            <a:chOff x="17697287" y="4461941"/>
            <a:chExt cx="6690464" cy="3767541"/>
          </a:xfrm>
        </p:grpSpPr>
        <p:sp>
          <p:nvSpPr>
            <p:cNvPr id="16" name="Text">
              <a:extLst>
                <a:ext uri="{FF2B5EF4-FFF2-40B4-BE49-F238E27FC236}">
                  <a16:creationId xmlns:a16="http://schemas.microsoft.com/office/drawing/2014/main" id="{0AF7382F-D779-7B44-B6E8-EB3716136745}"/>
                </a:ext>
              </a:extLst>
            </p:cNvPr>
            <p:cNvSpPr txBox="1"/>
            <p:nvPr/>
          </p:nvSpPr>
          <p:spPr>
            <a:xfrm>
              <a:off x="17697287" y="5367160"/>
              <a:ext cx="6690464" cy="2862322"/>
            </a:xfrm>
            <a:prstGeom prst="rect">
              <a:avLst/>
            </a:prstGeom>
            <a:noFill/>
          </p:spPr>
          <p:txBody>
            <a:bodyPr wrap="square" rtlCol="0">
              <a:spAutoFit/>
            </a:bodyPr>
            <a:lstStyle/>
            <a:p>
              <a:pPr indent="288000" algn="just">
                <a:lnSpc>
                  <a:spcPct val="150000"/>
                </a:lnSpc>
                <a:tabLst>
                  <a:tab pos="217488" algn="l"/>
                </a:tabLst>
              </a:pPr>
              <a:r>
                <a:rPr lang="en-US" sz="2000">
                  <a:solidFill>
                    <a:schemeClr val="bg1"/>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p:txBody>
        </p:sp>
        <p:sp>
          <p:nvSpPr>
            <p:cNvPr id="17" name="Text">
              <a:extLst>
                <a:ext uri="{FF2B5EF4-FFF2-40B4-BE49-F238E27FC236}">
                  <a16:creationId xmlns:a16="http://schemas.microsoft.com/office/drawing/2014/main" id="{BC3C520E-2136-184D-851C-BA07DF1FD009}"/>
                </a:ext>
              </a:extLst>
            </p:cNvPr>
            <p:cNvSpPr txBox="1"/>
            <p:nvPr/>
          </p:nvSpPr>
          <p:spPr>
            <a:xfrm>
              <a:off x="17732942" y="4461941"/>
              <a:ext cx="5835113" cy="707886"/>
            </a:xfrm>
            <a:prstGeom prst="rect">
              <a:avLst/>
            </a:prstGeom>
            <a:noFill/>
            <a:ln>
              <a:noFill/>
            </a:ln>
          </p:spPr>
          <p:txBody>
            <a:bodyPr wrap="square" rtlCol="0">
              <a:spAutoFit/>
            </a:bodyPr>
            <a:lstStyle/>
            <a:p>
              <a:r>
                <a:rPr lang="en-US" sz="4000" b="1">
                  <a:solidFill>
                    <a:schemeClr val="bg1"/>
                  </a:solidFill>
                  <a:latin typeface="+mj-lt"/>
                  <a:ea typeface="Roboto Condensed" panose="02000000000000000000" pitchFamily="2" charset="0"/>
                </a:rPr>
                <a:t>Lorem Ipsum</a:t>
              </a:r>
              <a:endParaRPr lang="ru-RU" sz="4000" b="1">
                <a:solidFill>
                  <a:schemeClr val="bg1"/>
                </a:solidFill>
                <a:latin typeface="+mj-lt"/>
                <a:ea typeface="Roboto Condensed" panose="02000000000000000000" pitchFamily="2" charset="0"/>
              </a:endParaRPr>
            </a:p>
          </p:txBody>
        </p:sp>
      </p:grpSp>
      <p:grpSp>
        <p:nvGrpSpPr>
          <p:cNvPr id="18" name="Text 2"/>
          <p:cNvGrpSpPr/>
          <p:nvPr/>
        </p:nvGrpSpPr>
        <p:grpSpPr>
          <a:xfrm>
            <a:off x="12453170" y="7067682"/>
            <a:ext cx="6690464" cy="3305876"/>
            <a:chOff x="17697287" y="4461941"/>
            <a:chExt cx="6690464" cy="3305876"/>
          </a:xfrm>
        </p:grpSpPr>
        <p:sp>
          <p:nvSpPr>
            <p:cNvPr id="19" name="Text">
              <a:extLst>
                <a:ext uri="{FF2B5EF4-FFF2-40B4-BE49-F238E27FC236}">
                  <a16:creationId xmlns:a16="http://schemas.microsoft.com/office/drawing/2014/main" id="{0AF7382F-D779-7B44-B6E8-EB3716136745}"/>
                </a:ext>
              </a:extLst>
            </p:cNvPr>
            <p:cNvSpPr txBox="1"/>
            <p:nvPr/>
          </p:nvSpPr>
          <p:spPr>
            <a:xfrm>
              <a:off x="17697287" y="5367160"/>
              <a:ext cx="6690464" cy="2400657"/>
            </a:xfrm>
            <a:prstGeom prst="rect">
              <a:avLst/>
            </a:prstGeom>
            <a:noFill/>
          </p:spPr>
          <p:txBody>
            <a:bodyPr wrap="square" rtlCol="0">
              <a:spAutoFit/>
            </a:bodyPr>
            <a:lstStyle/>
            <a:p>
              <a:pPr indent="288000" algn="just">
                <a:lnSpc>
                  <a:spcPct val="150000"/>
                </a:lnSpc>
                <a:tabLst>
                  <a:tab pos="217488" algn="l"/>
                </a:tabLst>
              </a:pPr>
              <a:r>
                <a:rPr lang="en-US" sz="2000">
                  <a:solidFill>
                    <a:schemeClr val="bg1"/>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0" name="Text">
              <a:extLst>
                <a:ext uri="{FF2B5EF4-FFF2-40B4-BE49-F238E27FC236}">
                  <a16:creationId xmlns:a16="http://schemas.microsoft.com/office/drawing/2014/main" id="{BC3C520E-2136-184D-851C-BA07DF1FD009}"/>
                </a:ext>
              </a:extLst>
            </p:cNvPr>
            <p:cNvSpPr txBox="1"/>
            <p:nvPr/>
          </p:nvSpPr>
          <p:spPr>
            <a:xfrm>
              <a:off x="17732942" y="4461941"/>
              <a:ext cx="5835113" cy="707886"/>
            </a:xfrm>
            <a:prstGeom prst="rect">
              <a:avLst/>
            </a:prstGeom>
            <a:noFill/>
            <a:ln>
              <a:noFill/>
            </a:ln>
          </p:spPr>
          <p:txBody>
            <a:bodyPr wrap="square" rtlCol="0">
              <a:spAutoFit/>
            </a:bodyPr>
            <a:lstStyle/>
            <a:p>
              <a:r>
                <a:rPr lang="en-US" sz="4000" b="1">
                  <a:solidFill>
                    <a:schemeClr val="bg1"/>
                  </a:solidFill>
                  <a:latin typeface="+mj-lt"/>
                  <a:ea typeface="Roboto Condensed" panose="02000000000000000000" pitchFamily="2" charset="0"/>
                </a:rPr>
                <a:t>Dolor Sit Amet</a:t>
              </a:r>
              <a:endParaRPr lang="ru-RU" sz="4000" b="1">
                <a:solidFill>
                  <a:schemeClr val="bg1"/>
                </a:solidFill>
                <a:latin typeface="+mj-lt"/>
                <a:ea typeface="Roboto Condensed" panose="02000000000000000000" pitchFamily="2" charset="0"/>
              </a:endParaRPr>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lor shape 3"/>
          <p:cNvSpPr/>
          <p:nvPr/>
        </p:nvSpPr>
        <p:spPr>
          <a:xfrm>
            <a:off x="8389293" y="8882755"/>
            <a:ext cx="7605408" cy="2641435"/>
          </a:xfrm>
          <a:custGeom>
            <a:avLst/>
            <a:gdLst/>
            <a:ahLst/>
            <a:cxnLst/>
            <a:rect l="0" t="0" r="0" b="0"/>
            <a:pathLst>
              <a:path w="7605407" h="2641434">
                <a:moveTo>
                  <a:pt x="0" y="0"/>
                </a:moveTo>
                <a:cubicBezTo>
                  <a:pt x="574294" y="1542554"/>
                  <a:pt x="2060079" y="2641434"/>
                  <a:pt x="3802697" y="2641434"/>
                </a:cubicBezTo>
                <a:cubicBezTo>
                  <a:pt x="5545315" y="2641434"/>
                  <a:pt x="7031113" y="1542554"/>
                  <a:pt x="7605407"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28" name="Connector 3"/>
          <p:cNvGrpSpPr/>
          <p:nvPr/>
        </p:nvGrpSpPr>
        <p:grpSpPr>
          <a:xfrm>
            <a:off x="7464311" y="10053529"/>
            <a:ext cx="1294100" cy="269418"/>
            <a:chOff x="7464311" y="10053529"/>
            <a:chExt cx="1294100" cy="269418"/>
          </a:xfrm>
        </p:grpSpPr>
        <p:sp>
          <p:nvSpPr>
            <p:cNvPr id="10" name="Line"/>
            <p:cNvSpPr/>
            <p:nvPr/>
          </p:nvSpPr>
          <p:spPr>
            <a:xfrm>
              <a:off x="7464311" y="10188238"/>
              <a:ext cx="1159383"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1" name="Circle"/>
            <p:cNvSpPr/>
            <p:nvPr/>
          </p:nvSpPr>
          <p:spPr>
            <a:xfrm>
              <a:off x="8488980" y="10053529"/>
              <a:ext cx="269431" cy="269418"/>
            </a:xfrm>
            <a:custGeom>
              <a:avLst/>
              <a:gdLst/>
              <a:ahLst/>
              <a:cxnLst/>
              <a:rect l="0" t="0" r="0" b="0"/>
              <a:pathLst>
                <a:path w="269430" h="269417">
                  <a:moveTo>
                    <a:pt x="269430" y="134708"/>
                  </a:moveTo>
                  <a:cubicBezTo>
                    <a:pt x="269430" y="209105"/>
                    <a:pt x="209118" y="269417"/>
                    <a:pt x="134708" y="269417"/>
                  </a:cubicBezTo>
                  <a:cubicBezTo>
                    <a:pt x="60312" y="269417"/>
                    <a:pt x="0" y="209105"/>
                    <a:pt x="0" y="134708"/>
                  </a:cubicBezTo>
                  <a:cubicBezTo>
                    <a:pt x="0" y="60325"/>
                    <a:pt x="60312" y="0"/>
                    <a:pt x="134708"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4" name="Color shape 2"/>
          <p:cNvSpPr/>
          <p:nvPr/>
        </p:nvSpPr>
        <p:spPr>
          <a:xfrm>
            <a:off x="8135399" y="6178358"/>
            <a:ext cx="8113191" cy="2578468"/>
          </a:xfrm>
          <a:custGeom>
            <a:avLst/>
            <a:gdLst/>
            <a:ahLst/>
            <a:cxnLst/>
            <a:rect l="0" t="0" r="0" b="0"/>
            <a:pathLst>
              <a:path w="8113191" h="2578468">
                <a:moveTo>
                  <a:pt x="0" y="1289240"/>
                </a:moveTo>
                <a:cubicBezTo>
                  <a:pt x="0" y="1739938"/>
                  <a:pt x="73621" y="2173427"/>
                  <a:pt x="209296" y="2578468"/>
                </a:cubicBezTo>
                <a:lnTo>
                  <a:pt x="7903895" y="2578468"/>
                </a:lnTo>
                <a:cubicBezTo>
                  <a:pt x="8039569" y="2173427"/>
                  <a:pt x="8113191" y="1739938"/>
                  <a:pt x="8113191" y="1289240"/>
                </a:cubicBezTo>
                <a:cubicBezTo>
                  <a:pt x="8113191" y="838530"/>
                  <a:pt x="8039569" y="405053"/>
                  <a:pt x="7903895" y="0"/>
                </a:cubicBezTo>
                <a:lnTo>
                  <a:pt x="209296" y="0"/>
                </a:lnTo>
                <a:cubicBezTo>
                  <a:pt x="73621" y="405053"/>
                  <a:pt x="0" y="838530"/>
                  <a:pt x="0" y="128924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12" name="Connector 2"/>
          <p:cNvGrpSpPr/>
          <p:nvPr/>
        </p:nvGrpSpPr>
        <p:grpSpPr>
          <a:xfrm>
            <a:off x="16544253" y="7332840"/>
            <a:ext cx="1243298" cy="294805"/>
            <a:chOff x="16544253" y="7332840"/>
            <a:chExt cx="1243298" cy="294805"/>
          </a:xfrm>
          <a:noFill/>
        </p:grpSpPr>
        <p:sp>
          <p:nvSpPr>
            <p:cNvPr id="13" name="Line"/>
            <p:cNvSpPr/>
            <p:nvPr/>
          </p:nvSpPr>
          <p:spPr>
            <a:xfrm>
              <a:off x="16678968" y="7467536"/>
              <a:ext cx="1083183"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4" name="Circle"/>
            <p:cNvSpPr/>
            <p:nvPr/>
          </p:nvSpPr>
          <p:spPr>
            <a:xfrm>
              <a:off x="16544253" y="7332840"/>
              <a:ext cx="269430" cy="269405"/>
            </a:xfrm>
            <a:custGeom>
              <a:avLst/>
              <a:gdLst/>
              <a:ahLst/>
              <a:cxnLst/>
              <a:rect l="0" t="0" r="0" b="0"/>
              <a:pathLst>
                <a:path w="269430" h="269405">
                  <a:moveTo>
                    <a:pt x="0" y="134696"/>
                  </a:moveTo>
                  <a:cubicBezTo>
                    <a:pt x="0" y="60299"/>
                    <a:pt x="60312" y="0"/>
                    <a:pt x="134708" y="0"/>
                  </a:cubicBezTo>
                  <a:cubicBezTo>
                    <a:pt x="209118" y="0"/>
                    <a:pt x="269430" y="60299"/>
                    <a:pt x="269430" y="134696"/>
                  </a:cubicBezTo>
                  <a:cubicBezTo>
                    <a:pt x="269430" y="209080"/>
                    <a:pt x="209118" y="269405"/>
                    <a:pt x="134708" y="269405"/>
                  </a:cubicBezTo>
                  <a:cubicBezTo>
                    <a:pt x="60312" y="269405"/>
                    <a:pt x="0" y="209080"/>
                    <a:pt x="0" y="134696"/>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5" name="Color shape 1"/>
          <p:cNvSpPr/>
          <p:nvPr/>
        </p:nvSpPr>
        <p:spPr>
          <a:xfrm>
            <a:off x="8389298" y="3411007"/>
            <a:ext cx="7605395" cy="2641423"/>
          </a:xfrm>
          <a:custGeom>
            <a:avLst/>
            <a:gdLst/>
            <a:ahLst/>
            <a:cxnLst/>
            <a:rect l="0" t="0" r="0" b="0"/>
            <a:pathLst>
              <a:path w="7605395" h="2641422">
                <a:moveTo>
                  <a:pt x="7605395" y="2641422"/>
                </a:moveTo>
                <a:cubicBezTo>
                  <a:pt x="7031101" y="1098880"/>
                  <a:pt x="5545315" y="0"/>
                  <a:pt x="3802697" y="0"/>
                </a:cubicBezTo>
                <a:cubicBezTo>
                  <a:pt x="2060079" y="0"/>
                  <a:pt x="574294" y="1098880"/>
                  <a:pt x="0" y="2641422"/>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26" name="Connector 1"/>
          <p:cNvGrpSpPr/>
          <p:nvPr/>
        </p:nvGrpSpPr>
        <p:grpSpPr>
          <a:xfrm>
            <a:off x="7464311" y="4612175"/>
            <a:ext cx="1294100" cy="269417"/>
            <a:chOff x="7464311" y="4612175"/>
            <a:chExt cx="1294100" cy="269417"/>
          </a:xfrm>
        </p:grpSpPr>
        <p:sp>
          <p:nvSpPr>
            <p:cNvPr id="8" name="Line"/>
            <p:cNvSpPr/>
            <p:nvPr/>
          </p:nvSpPr>
          <p:spPr>
            <a:xfrm>
              <a:off x="7464311" y="4746884"/>
              <a:ext cx="1159383"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9" name="Circle"/>
            <p:cNvSpPr/>
            <p:nvPr/>
          </p:nvSpPr>
          <p:spPr>
            <a:xfrm>
              <a:off x="8488980" y="4612175"/>
              <a:ext cx="269431" cy="269417"/>
            </a:xfrm>
            <a:custGeom>
              <a:avLst/>
              <a:gdLst/>
              <a:ahLst/>
              <a:cxnLst/>
              <a:rect l="0" t="0" r="0" b="0"/>
              <a:pathLst>
                <a:path w="269430" h="269417">
                  <a:moveTo>
                    <a:pt x="269430" y="134708"/>
                  </a:moveTo>
                  <a:cubicBezTo>
                    <a:pt x="269430" y="209105"/>
                    <a:pt x="209118" y="269417"/>
                    <a:pt x="134708" y="269417"/>
                  </a:cubicBezTo>
                  <a:cubicBezTo>
                    <a:pt x="60312" y="269417"/>
                    <a:pt x="0" y="209105"/>
                    <a:pt x="0" y="134708"/>
                  </a:cubicBezTo>
                  <a:cubicBezTo>
                    <a:pt x="0" y="60325"/>
                    <a:pt x="60312" y="0"/>
                    <a:pt x="134708"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Dark circle"/>
          <p:cNvSpPr/>
          <p:nvPr/>
        </p:nvSpPr>
        <p:spPr>
          <a:xfrm>
            <a:off x="8731888" y="4007496"/>
            <a:ext cx="6920218" cy="6920205"/>
          </a:xfrm>
          <a:custGeom>
            <a:avLst/>
            <a:gdLst/>
            <a:ahLst/>
            <a:cxnLst/>
            <a:rect l="0" t="0" r="0" b="0"/>
            <a:pathLst>
              <a:path w="6920217" h="6920204">
                <a:moveTo>
                  <a:pt x="0" y="3460102"/>
                </a:moveTo>
                <a:cubicBezTo>
                  <a:pt x="0" y="1549133"/>
                  <a:pt x="1549146" y="0"/>
                  <a:pt x="3460114" y="0"/>
                </a:cubicBezTo>
                <a:cubicBezTo>
                  <a:pt x="5371071" y="0"/>
                  <a:pt x="6920217" y="1549133"/>
                  <a:pt x="6920217" y="3460102"/>
                </a:cubicBezTo>
                <a:cubicBezTo>
                  <a:pt x="6920217" y="5371071"/>
                  <a:pt x="5371071" y="6920204"/>
                  <a:pt x="3460114" y="6920204"/>
                </a:cubicBezTo>
                <a:cubicBezTo>
                  <a:pt x="1549146" y="6920204"/>
                  <a:pt x="0" y="5371071"/>
                  <a:pt x="0" y="3460102"/>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7" name="White circle"/>
          <p:cNvSpPr/>
          <p:nvPr/>
        </p:nvSpPr>
        <p:spPr>
          <a:xfrm>
            <a:off x="8918449" y="4194072"/>
            <a:ext cx="6547104" cy="6547053"/>
          </a:xfrm>
          <a:custGeom>
            <a:avLst/>
            <a:gdLst/>
            <a:ahLst/>
            <a:cxnLst/>
            <a:rect l="0" t="0" r="0" b="0"/>
            <a:pathLst>
              <a:path w="6547104" h="6547053">
                <a:moveTo>
                  <a:pt x="0" y="3273539"/>
                </a:moveTo>
                <a:cubicBezTo>
                  <a:pt x="0" y="1465592"/>
                  <a:pt x="1465605" y="0"/>
                  <a:pt x="3273552" y="0"/>
                </a:cubicBezTo>
                <a:cubicBezTo>
                  <a:pt x="5081485" y="0"/>
                  <a:pt x="6547104" y="1465592"/>
                  <a:pt x="6547104" y="3273539"/>
                </a:cubicBezTo>
                <a:cubicBezTo>
                  <a:pt x="6547104" y="5081409"/>
                  <a:pt x="5081485" y="6547053"/>
                  <a:pt x="3273552" y="6547053"/>
                </a:cubicBezTo>
                <a:cubicBezTo>
                  <a:pt x="1465605" y="6547053"/>
                  <a:pt x="0" y="5081409"/>
                  <a:pt x="0" y="3273539"/>
                </a:cubicBezTo>
                <a:close/>
              </a:path>
            </a:pathLst>
          </a:custGeom>
          <a:solidFill>
            <a:srgbClr val="FFFFFF">
              <a:alpha val="100000"/>
            </a:srgbClr>
          </a:solidFill>
          <a:ln w="12700" cap="flat" cmpd="sng">
            <a:noFill/>
            <a:prstDash val="solid"/>
            <a:miter lim="800000"/>
          </a:ln>
          <a:effectLst>
            <a:outerShdw blurRad="381000" dist="190500" dir="2700000" algn="tl" rotWithShape="0">
              <a:prstClr val="black">
                <a:alpha val="60000"/>
              </a:prstClr>
            </a:outerShdw>
          </a:effectLst>
        </p:spPr>
        <p:txBody>
          <a:bodyPr anchor="ctr">
            <a:spAutoFit/>
          </a:bodyPr>
          <a:lstStyle/>
          <a:p>
            <a:pPr algn="ctr"/>
            <a:endParaRPr lang="en-US"/>
          </a:p>
        </p:txBody>
      </p:sp>
      <p:grpSp>
        <p:nvGrpSpPr>
          <p:cNvPr id="29" name="Title"/>
          <p:cNvGrpSpPr/>
          <p:nvPr/>
        </p:nvGrpSpPr>
        <p:grpSpPr>
          <a:xfrm>
            <a:off x="6516627" y="466449"/>
            <a:ext cx="11350750" cy="1016000"/>
            <a:chOff x="7735640" y="656949"/>
            <a:chExt cx="8912726" cy="1016000"/>
          </a:xfrm>
        </p:grpSpPr>
        <p:sp>
          <p:nvSpPr>
            <p:cNvPr id="30" name="Frame"/>
            <p:cNvSpPr/>
            <p:nvPr/>
          </p:nvSpPr>
          <p:spPr>
            <a:xfrm>
              <a:off x="7989330" y="656949"/>
              <a:ext cx="2725964"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31"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19" name="Text 1">
            <a:extLst>
              <a:ext uri="{FF2B5EF4-FFF2-40B4-BE49-F238E27FC236}">
                <a16:creationId xmlns:a16="http://schemas.microsoft.com/office/drawing/2014/main" id="{5E5788B8-6ABF-714D-B9BA-51486411F1DF}"/>
              </a:ext>
            </a:extLst>
          </p:cNvPr>
          <p:cNvGrpSpPr/>
          <p:nvPr/>
        </p:nvGrpSpPr>
        <p:grpSpPr>
          <a:xfrm>
            <a:off x="19139217" y="6640849"/>
            <a:ext cx="3201835" cy="1653373"/>
            <a:chOff x="5843435" y="1727125"/>
            <a:chExt cx="1441430" cy="223275"/>
          </a:xfrm>
        </p:grpSpPr>
        <p:sp>
          <p:nvSpPr>
            <p:cNvPr id="20" name="TextBox 19">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1" name="TextBox 20">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Lorem Ipsum</a:t>
              </a:r>
              <a:endParaRPr lang="ru-RU" sz="2400" dirty="0">
                <a:solidFill>
                  <a:schemeClr val="accent2"/>
                </a:solidFill>
                <a:latin typeface="+mj-lt"/>
                <a:ea typeface="Roboto Condensed" panose="02000000000000000000" pitchFamily="2" charset="0"/>
              </a:endParaRPr>
            </a:p>
          </p:txBody>
        </p:sp>
        <p:sp>
          <p:nvSpPr>
            <p:cNvPr id="22" name="TextBox 21">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23" name="Text 2">
            <a:extLst>
              <a:ext uri="{FF2B5EF4-FFF2-40B4-BE49-F238E27FC236}">
                <a16:creationId xmlns:a16="http://schemas.microsoft.com/office/drawing/2014/main" id="{5E5788B8-6ABF-714D-B9BA-51486411F1DF}"/>
              </a:ext>
            </a:extLst>
          </p:cNvPr>
          <p:cNvGrpSpPr/>
          <p:nvPr/>
        </p:nvGrpSpPr>
        <p:grpSpPr>
          <a:xfrm>
            <a:off x="2953241" y="3880304"/>
            <a:ext cx="3201835" cy="1653373"/>
            <a:chOff x="5843435" y="1727125"/>
            <a:chExt cx="1441430" cy="223275"/>
          </a:xfrm>
        </p:grpSpPr>
        <p:sp>
          <p:nvSpPr>
            <p:cNvPr id="24" name="TextBox 23">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5" name="TextBox 24">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Dolor Sit Amet</a:t>
              </a:r>
              <a:endParaRPr lang="ru-RU" sz="2400" dirty="0">
                <a:solidFill>
                  <a:schemeClr val="accent1"/>
                </a:solidFill>
                <a:latin typeface="+mj-lt"/>
                <a:ea typeface="Roboto Condensed" panose="02000000000000000000" pitchFamily="2" charset="0"/>
              </a:endParaRPr>
            </a:p>
          </p:txBody>
        </p:sp>
        <p:sp>
          <p:nvSpPr>
            <p:cNvPr id="27" name="TextBox 2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2" name="Text 3">
            <a:extLst>
              <a:ext uri="{FF2B5EF4-FFF2-40B4-BE49-F238E27FC236}">
                <a16:creationId xmlns:a16="http://schemas.microsoft.com/office/drawing/2014/main" id="{5E5788B8-6ABF-714D-B9BA-51486411F1DF}"/>
              </a:ext>
            </a:extLst>
          </p:cNvPr>
          <p:cNvGrpSpPr/>
          <p:nvPr/>
        </p:nvGrpSpPr>
        <p:grpSpPr>
          <a:xfrm>
            <a:off x="2953242" y="9376785"/>
            <a:ext cx="3201835" cy="1653373"/>
            <a:chOff x="5843435" y="1727125"/>
            <a:chExt cx="1441430" cy="223275"/>
          </a:xfrm>
        </p:grpSpPr>
        <p:sp>
          <p:nvSpPr>
            <p:cNvPr id="33" name="TextBox 3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4" name="TextBox 3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35" name="TextBox 3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39"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045348" y="4163190"/>
            <a:ext cx="1191206" cy="1191206"/>
          </a:xfrm>
          <a:prstGeom prst="rect">
            <a:avLst/>
          </a:prstGeom>
          <a:effectLst/>
        </p:spPr>
      </p:pic>
      <p:pic>
        <p:nvPicPr>
          <p:cNvPr id="40"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948011" y="6871680"/>
            <a:ext cx="1191206" cy="1191206"/>
          </a:xfrm>
          <a:prstGeom prst="rect">
            <a:avLst/>
          </a:prstGeom>
          <a:effectLst/>
        </p:spPr>
      </p:pic>
      <p:pic>
        <p:nvPicPr>
          <p:cNvPr id="41"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6045348" y="9607869"/>
            <a:ext cx="1191206" cy="1191206"/>
          </a:xfrm>
          <a:prstGeom prst="rect">
            <a:avLst/>
          </a:prstGeom>
          <a:effectLst/>
        </p:spPr>
      </p:pic>
      <p:grpSp>
        <p:nvGrpSpPr>
          <p:cNvPr id="45" name="Emblem"/>
          <p:cNvGrpSpPr/>
          <p:nvPr/>
        </p:nvGrpSpPr>
        <p:grpSpPr>
          <a:xfrm>
            <a:off x="9387844" y="6701496"/>
            <a:ext cx="5608316" cy="1644105"/>
            <a:chOff x="9759564" y="6154881"/>
            <a:chExt cx="4781156" cy="1401619"/>
          </a:xfrm>
        </p:grpSpPr>
        <p:sp>
          <p:nvSpPr>
            <p:cNvPr id="46"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7"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8"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 name="Text">
              <a:extLst>
                <a:ext uri="{FF2B5EF4-FFF2-40B4-BE49-F238E27FC236}">
                  <a16:creationId xmlns:a16="http://schemas.microsoft.com/office/drawing/2014/main" id="{C5CA9359-27FE-1540-8643-6AE5E9262233}"/>
                </a:ext>
              </a:extLst>
            </p:cNvPr>
            <p:cNvSpPr txBox="1"/>
            <p:nvPr/>
          </p:nvSpPr>
          <p:spPr>
            <a:xfrm>
              <a:off x="9759564" y="6154881"/>
              <a:ext cx="4781156" cy="865865"/>
            </a:xfrm>
            <a:prstGeom prst="rect">
              <a:avLst/>
            </a:prstGeom>
            <a:noFill/>
            <a:ln>
              <a:noFill/>
            </a:ln>
          </p:spPr>
          <p:txBody>
            <a:bodyPr wrap="square" rtlCol="0">
              <a:spAutoFit/>
            </a:bodyPr>
            <a:lstStyle/>
            <a:p>
              <a:pPr algn="ctr"/>
              <a:r>
                <a:rPr lang="en" sz="6000" b="1">
                  <a:latin typeface="+mj-lt"/>
                  <a:ea typeface="Roboto Condensed" panose="02000000000000000000" pitchFamily="2" charset="0"/>
                </a:rPr>
                <a:t>ELEMENTS</a:t>
              </a:r>
              <a:endParaRPr lang="ru-RU" sz="6000" b="1" dirty="0">
                <a:latin typeface="+mj-lt"/>
                <a:ea typeface="Roboto Condensed" panose="02000000000000000000" pitchFamily="2" charset="0"/>
              </a:endParaRPr>
            </a:p>
          </p:txBody>
        </p:sp>
        <p:sp>
          <p:nvSpPr>
            <p:cNvPr id="52" name="Text">
              <a:extLst>
                <a:ext uri="{FF2B5EF4-FFF2-40B4-BE49-F238E27FC236}">
                  <a16:creationId xmlns:a16="http://schemas.microsoft.com/office/drawing/2014/main" id="{C5CA9359-27FE-1540-8643-6AE5E9262233}"/>
                </a:ext>
              </a:extLst>
            </p:cNvPr>
            <p:cNvSpPr txBox="1"/>
            <p:nvPr/>
          </p:nvSpPr>
          <p:spPr>
            <a:xfrm>
              <a:off x="9760729" y="6815902"/>
              <a:ext cx="4779991" cy="603481"/>
            </a:xfrm>
            <a:prstGeom prst="rect">
              <a:avLst/>
            </a:prstGeom>
            <a:noFill/>
            <a:ln>
              <a:noFill/>
            </a:ln>
          </p:spPr>
          <p:txBody>
            <a:bodyPr wrap="square" rtlCol="0">
              <a:spAutoFit/>
            </a:bodyPr>
            <a:lstStyle/>
            <a:p>
              <a:pPr algn="ctr"/>
              <a:r>
                <a:rPr lang="en" sz="4000">
                  <a:latin typeface="+mj-lt"/>
                  <a:ea typeface="Roboto Condensed" panose="02000000000000000000" pitchFamily="2" charset="0"/>
                </a:rPr>
                <a:t>INFOGRAPHIC</a:t>
              </a:r>
              <a:endParaRPr lang="ru-RU" sz="4000" dirty="0">
                <a:latin typeface="+mj-lt"/>
                <a:ea typeface="Roboto Condensed" panose="02000000000000000000" pitchFamily="2" charset="0"/>
              </a:endParaRPr>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t 4"/>
          <p:cNvSpPr/>
          <p:nvPr/>
        </p:nvSpPr>
        <p:spPr>
          <a:xfrm>
            <a:off x="8715439" y="9558869"/>
            <a:ext cx="6953123" cy="1965312"/>
          </a:xfrm>
          <a:custGeom>
            <a:avLst/>
            <a:gdLst/>
            <a:ahLst/>
            <a:cxnLst/>
            <a:rect l="0" t="0" r="0" b="0"/>
            <a:pathLst>
              <a:path w="6953123" h="1965312">
                <a:moveTo>
                  <a:pt x="3476561" y="1965312"/>
                </a:moveTo>
                <a:cubicBezTo>
                  <a:pt x="4951920" y="1965312"/>
                  <a:pt x="6243180" y="1177645"/>
                  <a:pt x="6953123" y="0"/>
                </a:cubicBezTo>
                <a:lnTo>
                  <a:pt x="0" y="0"/>
                </a:lnTo>
                <a:cubicBezTo>
                  <a:pt x="709942" y="1177645"/>
                  <a:pt x="2001215" y="1965312"/>
                  <a:pt x="3476561" y="1965312"/>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35" name="Connector 4"/>
          <p:cNvGrpSpPr/>
          <p:nvPr/>
        </p:nvGrpSpPr>
        <p:grpSpPr>
          <a:xfrm>
            <a:off x="6692897" y="10505657"/>
            <a:ext cx="2461050" cy="1083094"/>
            <a:chOff x="6692897" y="10505657"/>
            <a:chExt cx="2461050" cy="1083094"/>
          </a:xfrm>
        </p:grpSpPr>
        <p:sp>
          <p:nvSpPr>
            <p:cNvPr id="13" name="Line"/>
            <p:cNvSpPr/>
            <p:nvPr/>
          </p:nvSpPr>
          <p:spPr>
            <a:xfrm>
              <a:off x="6692897" y="10640366"/>
              <a:ext cx="2326335" cy="948385"/>
            </a:xfrm>
            <a:custGeom>
              <a:avLst/>
              <a:gdLst/>
              <a:ahLst/>
              <a:cxnLst/>
              <a:rect l="0" t="0" r="0" b="0"/>
              <a:pathLst>
                <a:path w="2326335" h="948385">
                  <a:moveTo>
                    <a:pt x="2326335" y="0"/>
                  </a:moveTo>
                  <a:lnTo>
                    <a:pt x="1377949" y="948385"/>
                  </a:lnTo>
                  <a:lnTo>
                    <a:pt x="0" y="948385"/>
                  </a:lnTo>
                </a:path>
              </a:pathLst>
            </a:cu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4" name="Circle"/>
            <p:cNvSpPr/>
            <p:nvPr/>
          </p:nvSpPr>
          <p:spPr>
            <a:xfrm>
              <a:off x="8884517" y="10505657"/>
              <a:ext cx="269430" cy="269417"/>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4" name="Part 3"/>
          <p:cNvSpPr/>
          <p:nvPr/>
        </p:nvSpPr>
        <p:spPr>
          <a:xfrm>
            <a:off x="8136171" y="7530565"/>
            <a:ext cx="8111667" cy="1902371"/>
          </a:xfrm>
          <a:custGeom>
            <a:avLst/>
            <a:gdLst/>
            <a:ahLst/>
            <a:cxnLst/>
            <a:rect l="0" t="0" r="0" b="0"/>
            <a:pathLst>
              <a:path w="8111667" h="1902371">
                <a:moveTo>
                  <a:pt x="506552" y="1902371"/>
                </a:moveTo>
                <a:lnTo>
                  <a:pt x="7605102" y="1902371"/>
                </a:lnTo>
                <a:cubicBezTo>
                  <a:pt x="7918691" y="1337297"/>
                  <a:pt x="8101164" y="689546"/>
                  <a:pt x="8111667" y="0"/>
                </a:cubicBezTo>
                <a:lnTo>
                  <a:pt x="0" y="0"/>
                </a:lnTo>
                <a:cubicBezTo>
                  <a:pt x="10502" y="689546"/>
                  <a:pt x="192976" y="1337297"/>
                  <a:pt x="506552" y="1902371"/>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34" name="Connector 3"/>
          <p:cNvGrpSpPr/>
          <p:nvPr/>
        </p:nvGrpSpPr>
        <p:grpSpPr>
          <a:xfrm>
            <a:off x="16397004" y="8477279"/>
            <a:ext cx="1217897" cy="269418"/>
            <a:chOff x="16397004" y="8477279"/>
            <a:chExt cx="1217897" cy="269418"/>
          </a:xfrm>
        </p:grpSpPr>
        <p:sp>
          <p:nvSpPr>
            <p:cNvPr id="11" name="Line"/>
            <p:cNvSpPr/>
            <p:nvPr/>
          </p:nvSpPr>
          <p:spPr>
            <a:xfrm>
              <a:off x="16531718" y="8611988"/>
              <a:ext cx="1083183"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2" name="Circle"/>
            <p:cNvSpPr/>
            <p:nvPr/>
          </p:nvSpPr>
          <p:spPr>
            <a:xfrm>
              <a:off x="16397004" y="8477279"/>
              <a:ext cx="269430" cy="269418"/>
            </a:xfrm>
            <a:custGeom>
              <a:avLst/>
              <a:gdLst/>
              <a:ahLst/>
              <a:cxnLst/>
              <a:rect l="0" t="0" r="0" b="0"/>
              <a:pathLst>
                <a:path w="269430" h="269417">
                  <a:moveTo>
                    <a:pt x="0" y="134708"/>
                  </a:moveTo>
                  <a:cubicBezTo>
                    <a:pt x="0" y="60312"/>
                    <a:pt x="60312" y="0"/>
                    <a:pt x="134708" y="0"/>
                  </a:cubicBezTo>
                  <a:cubicBezTo>
                    <a:pt x="209118" y="0"/>
                    <a:pt x="269430" y="60312"/>
                    <a:pt x="269430" y="134708"/>
                  </a:cubicBezTo>
                  <a:cubicBezTo>
                    <a:pt x="269430" y="209092"/>
                    <a:pt x="209118" y="269417"/>
                    <a:pt x="134708" y="269417"/>
                  </a:cubicBezTo>
                  <a:cubicBezTo>
                    <a:pt x="60312" y="269417"/>
                    <a:pt x="0" y="209092"/>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5" name="Part 2"/>
          <p:cNvSpPr/>
          <p:nvPr/>
        </p:nvSpPr>
        <p:spPr>
          <a:xfrm>
            <a:off x="8136176" y="5502273"/>
            <a:ext cx="8111668" cy="1902359"/>
          </a:xfrm>
          <a:custGeom>
            <a:avLst/>
            <a:gdLst/>
            <a:ahLst/>
            <a:cxnLst/>
            <a:rect l="0" t="0" r="0" b="0"/>
            <a:pathLst>
              <a:path w="8111667" h="1902358">
                <a:moveTo>
                  <a:pt x="7605115" y="0"/>
                </a:moveTo>
                <a:lnTo>
                  <a:pt x="506539" y="0"/>
                </a:lnTo>
                <a:cubicBezTo>
                  <a:pt x="192963" y="565061"/>
                  <a:pt x="10502" y="1212811"/>
                  <a:pt x="0" y="1902358"/>
                </a:cubicBezTo>
                <a:lnTo>
                  <a:pt x="8111667" y="1902358"/>
                </a:lnTo>
                <a:cubicBezTo>
                  <a:pt x="8101152" y="1212811"/>
                  <a:pt x="7918678" y="565061"/>
                  <a:pt x="7605115"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36" name="Connector 2"/>
          <p:cNvGrpSpPr/>
          <p:nvPr/>
        </p:nvGrpSpPr>
        <p:grpSpPr>
          <a:xfrm>
            <a:off x="6692901" y="6188501"/>
            <a:ext cx="1294097" cy="269418"/>
            <a:chOff x="6692901" y="6188501"/>
            <a:chExt cx="1294097" cy="269418"/>
          </a:xfrm>
        </p:grpSpPr>
        <p:sp>
          <p:nvSpPr>
            <p:cNvPr id="15" name="Line"/>
            <p:cNvSpPr/>
            <p:nvPr/>
          </p:nvSpPr>
          <p:spPr>
            <a:xfrm>
              <a:off x="6692901" y="6323210"/>
              <a:ext cx="1159383"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6" name="Circle"/>
            <p:cNvSpPr/>
            <p:nvPr/>
          </p:nvSpPr>
          <p:spPr>
            <a:xfrm>
              <a:off x="7717567" y="6188501"/>
              <a:ext cx="269431" cy="269418"/>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Part 1"/>
          <p:cNvSpPr/>
          <p:nvPr/>
        </p:nvSpPr>
        <p:spPr>
          <a:xfrm>
            <a:off x="8715427" y="3411002"/>
            <a:ext cx="6953148" cy="1965338"/>
          </a:xfrm>
          <a:custGeom>
            <a:avLst/>
            <a:gdLst/>
            <a:ahLst/>
            <a:cxnLst/>
            <a:rect l="0" t="0" r="0" b="0"/>
            <a:pathLst>
              <a:path w="6953148" h="1965337">
                <a:moveTo>
                  <a:pt x="3476574" y="0"/>
                </a:moveTo>
                <a:cubicBezTo>
                  <a:pt x="2001215" y="0"/>
                  <a:pt x="709942" y="787666"/>
                  <a:pt x="0" y="1965337"/>
                </a:cubicBezTo>
                <a:lnTo>
                  <a:pt x="6953148" y="1965337"/>
                </a:lnTo>
                <a:cubicBezTo>
                  <a:pt x="6243218" y="787666"/>
                  <a:pt x="4951933" y="0"/>
                  <a:pt x="3476574"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33" name="Connector 1"/>
          <p:cNvGrpSpPr/>
          <p:nvPr/>
        </p:nvGrpSpPr>
        <p:grpSpPr>
          <a:xfrm>
            <a:off x="15230054" y="3346446"/>
            <a:ext cx="2384849" cy="1083094"/>
            <a:chOff x="15230054" y="3346446"/>
            <a:chExt cx="2384849" cy="1083094"/>
          </a:xfrm>
        </p:grpSpPr>
        <p:sp>
          <p:nvSpPr>
            <p:cNvPr id="9" name="Line"/>
            <p:cNvSpPr/>
            <p:nvPr/>
          </p:nvSpPr>
          <p:spPr>
            <a:xfrm>
              <a:off x="15364768" y="3346446"/>
              <a:ext cx="2250135" cy="948385"/>
            </a:xfrm>
            <a:custGeom>
              <a:avLst/>
              <a:gdLst/>
              <a:ahLst/>
              <a:cxnLst/>
              <a:rect l="0" t="0" r="0" b="0"/>
              <a:pathLst>
                <a:path w="2250135" h="948385">
                  <a:moveTo>
                    <a:pt x="0" y="948385"/>
                  </a:moveTo>
                  <a:lnTo>
                    <a:pt x="948385" y="0"/>
                  </a:lnTo>
                  <a:lnTo>
                    <a:pt x="2250135" y="0"/>
                  </a:lnTo>
                </a:path>
              </a:pathLst>
            </a:cu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0" name="Circle"/>
            <p:cNvSpPr/>
            <p:nvPr/>
          </p:nvSpPr>
          <p:spPr>
            <a:xfrm>
              <a:off x="15230054" y="4160122"/>
              <a:ext cx="269431" cy="269418"/>
            </a:xfrm>
            <a:custGeom>
              <a:avLst/>
              <a:gdLst/>
              <a:ahLst/>
              <a:cxnLst/>
              <a:rect l="0" t="0" r="0" b="0"/>
              <a:pathLst>
                <a:path w="269430" h="269417">
                  <a:moveTo>
                    <a:pt x="0" y="134708"/>
                  </a:moveTo>
                  <a:cubicBezTo>
                    <a:pt x="0" y="60312"/>
                    <a:pt x="60312" y="0"/>
                    <a:pt x="134708" y="0"/>
                  </a:cubicBezTo>
                  <a:cubicBezTo>
                    <a:pt x="209118" y="0"/>
                    <a:pt x="269430" y="60312"/>
                    <a:pt x="269430" y="134708"/>
                  </a:cubicBezTo>
                  <a:cubicBezTo>
                    <a:pt x="269430" y="209105"/>
                    <a:pt x="209118" y="269417"/>
                    <a:pt x="134708" y="269417"/>
                  </a:cubicBezTo>
                  <a:cubicBezTo>
                    <a:pt x="60312" y="269417"/>
                    <a:pt x="0" y="209105"/>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30" name="Dark circle"/>
          <p:cNvSpPr/>
          <p:nvPr/>
        </p:nvSpPr>
        <p:spPr>
          <a:xfrm>
            <a:off x="8731888" y="4007496"/>
            <a:ext cx="6920218" cy="6920205"/>
          </a:xfrm>
          <a:custGeom>
            <a:avLst/>
            <a:gdLst/>
            <a:ahLst/>
            <a:cxnLst/>
            <a:rect l="0" t="0" r="0" b="0"/>
            <a:pathLst>
              <a:path w="6920217" h="6920204">
                <a:moveTo>
                  <a:pt x="0" y="3460102"/>
                </a:moveTo>
                <a:cubicBezTo>
                  <a:pt x="0" y="1549133"/>
                  <a:pt x="1549146" y="0"/>
                  <a:pt x="3460114" y="0"/>
                </a:cubicBezTo>
                <a:cubicBezTo>
                  <a:pt x="5371071" y="0"/>
                  <a:pt x="6920217" y="1549133"/>
                  <a:pt x="6920217" y="3460102"/>
                </a:cubicBezTo>
                <a:cubicBezTo>
                  <a:pt x="6920217" y="5371071"/>
                  <a:pt x="5371071" y="6920204"/>
                  <a:pt x="3460114" y="6920204"/>
                </a:cubicBezTo>
                <a:cubicBezTo>
                  <a:pt x="1549146" y="6920204"/>
                  <a:pt x="0" y="5371071"/>
                  <a:pt x="0" y="3460102"/>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31" name="White circle"/>
          <p:cNvSpPr/>
          <p:nvPr/>
        </p:nvSpPr>
        <p:spPr>
          <a:xfrm>
            <a:off x="8918449" y="4194072"/>
            <a:ext cx="6547104" cy="6547053"/>
          </a:xfrm>
          <a:custGeom>
            <a:avLst/>
            <a:gdLst/>
            <a:ahLst/>
            <a:cxnLst/>
            <a:rect l="0" t="0" r="0" b="0"/>
            <a:pathLst>
              <a:path w="6547104" h="6547053">
                <a:moveTo>
                  <a:pt x="0" y="3273539"/>
                </a:moveTo>
                <a:cubicBezTo>
                  <a:pt x="0" y="1465592"/>
                  <a:pt x="1465605" y="0"/>
                  <a:pt x="3273552" y="0"/>
                </a:cubicBezTo>
                <a:cubicBezTo>
                  <a:pt x="5081485" y="0"/>
                  <a:pt x="6547104" y="1465592"/>
                  <a:pt x="6547104" y="3273539"/>
                </a:cubicBezTo>
                <a:cubicBezTo>
                  <a:pt x="6547104" y="5081409"/>
                  <a:pt x="5081485" y="6547053"/>
                  <a:pt x="3273552" y="6547053"/>
                </a:cubicBezTo>
                <a:cubicBezTo>
                  <a:pt x="1465605" y="6547053"/>
                  <a:pt x="0" y="5081409"/>
                  <a:pt x="0" y="3273539"/>
                </a:cubicBezTo>
                <a:close/>
              </a:path>
            </a:pathLst>
          </a:custGeom>
          <a:solidFill>
            <a:srgbClr val="FFFFFF">
              <a:alpha val="100000"/>
            </a:srgbClr>
          </a:solidFill>
          <a:ln w="12700" cap="flat" cmpd="sng">
            <a:noFill/>
            <a:prstDash val="solid"/>
            <a:miter lim="800000"/>
          </a:ln>
          <a:effectLst>
            <a:outerShdw blurRad="381000" dist="190500" dir="2700000" algn="tl" rotWithShape="0">
              <a:prstClr val="black">
                <a:alpha val="60000"/>
              </a:prstClr>
            </a:outerShdw>
          </a:effectLst>
        </p:spPr>
        <p:txBody>
          <a:bodyPr anchor="ctr">
            <a:spAutoFit/>
          </a:bodyPr>
          <a:lstStyle/>
          <a:p>
            <a:pPr algn="ctr"/>
            <a:endParaRPr lang="en-US"/>
          </a:p>
        </p:txBody>
      </p:sp>
      <p:grpSp>
        <p:nvGrpSpPr>
          <p:cNvPr id="37" name="Title"/>
          <p:cNvGrpSpPr/>
          <p:nvPr/>
        </p:nvGrpSpPr>
        <p:grpSpPr>
          <a:xfrm>
            <a:off x="6516627" y="466449"/>
            <a:ext cx="11350750" cy="1016000"/>
            <a:chOff x="7735640" y="656949"/>
            <a:chExt cx="8912726" cy="1016000"/>
          </a:xfrm>
        </p:grpSpPr>
        <p:sp>
          <p:nvSpPr>
            <p:cNvPr id="38" name="Frame"/>
            <p:cNvSpPr/>
            <p:nvPr/>
          </p:nvSpPr>
          <p:spPr>
            <a:xfrm>
              <a:off x="7989330" y="656949"/>
              <a:ext cx="2725964"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39"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23" name="Text 1">
            <a:extLst>
              <a:ext uri="{FF2B5EF4-FFF2-40B4-BE49-F238E27FC236}">
                <a16:creationId xmlns:a16="http://schemas.microsoft.com/office/drawing/2014/main" id="{5E5788B8-6ABF-714D-B9BA-51486411F1DF}"/>
              </a:ext>
            </a:extLst>
          </p:cNvPr>
          <p:cNvGrpSpPr/>
          <p:nvPr/>
        </p:nvGrpSpPr>
        <p:grpSpPr>
          <a:xfrm>
            <a:off x="19097307" y="2506749"/>
            <a:ext cx="3201835" cy="1653373"/>
            <a:chOff x="5843435" y="1727125"/>
            <a:chExt cx="1441430" cy="223275"/>
          </a:xfrm>
        </p:grpSpPr>
        <p:sp>
          <p:nvSpPr>
            <p:cNvPr id="24" name="TextBox 23">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5" name="TextBox 24">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26" name="TextBox 25">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27" name="Text 2">
            <a:extLst>
              <a:ext uri="{FF2B5EF4-FFF2-40B4-BE49-F238E27FC236}">
                <a16:creationId xmlns:a16="http://schemas.microsoft.com/office/drawing/2014/main" id="{5E5788B8-6ABF-714D-B9BA-51486411F1DF}"/>
              </a:ext>
            </a:extLst>
          </p:cNvPr>
          <p:cNvGrpSpPr/>
          <p:nvPr/>
        </p:nvGrpSpPr>
        <p:grpSpPr>
          <a:xfrm>
            <a:off x="2036960" y="5502273"/>
            <a:ext cx="3201835" cy="1653373"/>
            <a:chOff x="5843435" y="1727125"/>
            <a:chExt cx="1441430" cy="223275"/>
          </a:xfrm>
        </p:grpSpPr>
        <p:sp>
          <p:nvSpPr>
            <p:cNvPr id="28" name="TextBox 2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9" name="TextBox 28">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32" name="TextBox 31">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0" name="Text 3">
            <a:extLst>
              <a:ext uri="{FF2B5EF4-FFF2-40B4-BE49-F238E27FC236}">
                <a16:creationId xmlns:a16="http://schemas.microsoft.com/office/drawing/2014/main" id="{5E5788B8-6ABF-714D-B9BA-51486411F1DF}"/>
              </a:ext>
            </a:extLst>
          </p:cNvPr>
          <p:cNvGrpSpPr/>
          <p:nvPr/>
        </p:nvGrpSpPr>
        <p:grpSpPr>
          <a:xfrm>
            <a:off x="19097307" y="7785301"/>
            <a:ext cx="3201835" cy="1653373"/>
            <a:chOff x="5843435" y="1727125"/>
            <a:chExt cx="1441430" cy="223275"/>
          </a:xfrm>
        </p:grpSpPr>
        <p:sp>
          <p:nvSpPr>
            <p:cNvPr id="41" name="TextBox 4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3" name="TextBox 4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4" name="Text 4">
            <a:extLst>
              <a:ext uri="{FF2B5EF4-FFF2-40B4-BE49-F238E27FC236}">
                <a16:creationId xmlns:a16="http://schemas.microsoft.com/office/drawing/2014/main" id="{5E5788B8-6ABF-714D-B9BA-51486411F1DF}"/>
              </a:ext>
            </a:extLst>
          </p:cNvPr>
          <p:cNvGrpSpPr/>
          <p:nvPr/>
        </p:nvGrpSpPr>
        <p:grpSpPr>
          <a:xfrm>
            <a:off x="2036960" y="10719752"/>
            <a:ext cx="3201835" cy="1653373"/>
            <a:chOff x="5843435" y="1727125"/>
            <a:chExt cx="1441430" cy="223275"/>
          </a:xfrm>
        </p:grpSpPr>
        <p:sp>
          <p:nvSpPr>
            <p:cNvPr id="45" name="TextBox 4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6" name="TextBox 4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47" name="TextBox 4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48"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867377" y="2764269"/>
            <a:ext cx="1191206" cy="1191206"/>
          </a:xfrm>
          <a:prstGeom prst="rect">
            <a:avLst/>
          </a:prstGeom>
          <a:effectLst/>
        </p:spPr>
      </p:pic>
      <p:pic>
        <p:nvPicPr>
          <p:cNvPr id="49"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228408" y="5727607"/>
            <a:ext cx="1191206" cy="1191206"/>
          </a:xfrm>
          <a:prstGeom prst="rect">
            <a:avLst/>
          </a:prstGeom>
          <a:effectLst/>
        </p:spPr>
      </p:pic>
      <p:pic>
        <p:nvPicPr>
          <p:cNvPr id="50"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7874625" y="8016385"/>
            <a:ext cx="1191206" cy="1191206"/>
          </a:xfrm>
          <a:prstGeom prst="rect">
            <a:avLst/>
          </a:prstGeom>
          <a:effectLst/>
        </p:spPr>
      </p:pic>
      <p:pic>
        <p:nvPicPr>
          <p:cNvPr id="51"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238795" y="10993148"/>
            <a:ext cx="1191206" cy="1191206"/>
          </a:xfrm>
          <a:prstGeom prst="rect">
            <a:avLst/>
          </a:prstGeom>
          <a:effectLst/>
        </p:spPr>
      </p:pic>
      <p:grpSp>
        <p:nvGrpSpPr>
          <p:cNvPr id="54" name="Emblem"/>
          <p:cNvGrpSpPr/>
          <p:nvPr/>
        </p:nvGrpSpPr>
        <p:grpSpPr>
          <a:xfrm>
            <a:off x="9387844" y="6701496"/>
            <a:ext cx="5608316" cy="1644105"/>
            <a:chOff x="9759564" y="6154881"/>
            <a:chExt cx="4781156" cy="1401619"/>
          </a:xfrm>
        </p:grpSpPr>
        <p:sp>
          <p:nvSpPr>
            <p:cNvPr id="55"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7"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Text">
              <a:extLst>
                <a:ext uri="{FF2B5EF4-FFF2-40B4-BE49-F238E27FC236}">
                  <a16:creationId xmlns:a16="http://schemas.microsoft.com/office/drawing/2014/main" id="{C5CA9359-27FE-1540-8643-6AE5E9262233}"/>
                </a:ext>
              </a:extLst>
            </p:cNvPr>
            <p:cNvSpPr txBox="1"/>
            <p:nvPr/>
          </p:nvSpPr>
          <p:spPr>
            <a:xfrm>
              <a:off x="9759564" y="6154881"/>
              <a:ext cx="4781156" cy="865865"/>
            </a:xfrm>
            <a:prstGeom prst="rect">
              <a:avLst/>
            </a:prstGeom>
            <a:noFill/>
            <a:ln>
              <a:noFill/>
            </a:ln>
          </p:spPr>
          <p:txBody>
            <a:bodyPr wrap="square" rtlCol="0">
              <a:spAutoFit/>
            </a:bodyPr>
            <a:lstStyle/>
            <a:p>
              <a:pPr algn="ctr"/>
              <a:r>
                <a:rPr lang="en" sz="6000" b="1">
                  <a:latin typeface="+mj-lt"/>
                  <a:ea typeface="Roboto Condensed" panose="02000000000000000000" pitchFamily="2" charset="0"/>
                </a:rPr>
                <a:t>ELEMENTS</a:t>
              </a:r>
              <a:endParaRPr lang="ru-RU" sz="6000" b="1" dirty="0">
                <a:latin typeface="+mj-lt"/>
                <a:ea typeface="Roboto Condensed" panose="02000000000000000000" pitchFamily="2" charset="0"/>
              </a:endParaRPr>
            </a:p>
          </p:txBody>
        </p:sp>
        <p:sp>
          <p:nvSpPr>
            <p:cNvPr id="61" name="Text">
              <a:extLst>
                <a:ext uri="{FF2B5EF4-FFF2-40B4-BE49-F238E27FC236}">
                  <a16:creationId xmlns:a16="http://schemas.microsoft.com/office/drawing/2014/main" id="{C5CA9359-27FE-1540-8643-6AE5E9262233}"/>
                </a:ext>
              </a:extLst>
            </p:cNvPr>
            <p:cNvSpPr txBox="1"/>
            <p:nvPr/>
          </p:nvSpPr>
          <p:spPr>
            <a:xfrm>
              <a:off x="9760729" y="6815902"/>
              <a:ext cx="4779991" cy="603481"/>
            </a:xfrm>
            <a:prstGeom prst="rect">
              <a:avLst/>
            </a:prstGeom>
            <a:noFill/>
            <a:ln>
              <a:noFill/>
            </a:ln>
          </p:spPr>
          <p:txBody>
            <a:bodyPr wrap="square" rtlCol="0">
              <a:spAutoFit/>
            </a:bodyPr>
            <a:lstStyle/>
            <a:p>
              <a:pPr algn="ctr"/>
              <a:r>
                <a:rPr lang="en" sz="4000">
                  <a:latin typeface="+mj-lt"/>
                  <a:ea typeface="Roboto Condensed" panose="02000000000000000000" pitchFamily="2" charset="0"/>
                </a:rPr>
                <a:t>INFOGRAPHIC</a:t>
              </a:r>
              <a:endParaRPr lang="ru-RU" sz="4000" dirty="0">
                <a:latin typeface="+mj-lt"/>
                <a:ea typeface="Roboto Condensed" panose="02000000000000000000" pitchFamily="2" charset="0"/>
              </a:endParaRPr>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t 5"/>
          <p:cNvSpPr/>
          <p:nvPr/>
        </p:nvSpPr>
        <p:spPr>
          <a:xfrm>
            <a:off x="8994302" y="9963847"/>
            <a:ext cx="6395390" cy="1560347"/>
          </a:xfrm>
          <a:custGeom>
            <a:avLst/>
            <a:gdLst/>
            <a:ahLst/>
            <a:cxnLst/>
            <a:rect l="0" t="0" r="0" b="0"/>
            <a:pathLst>
              <a:path w="6395389" h="1560347">
                <a:moveTo>
                  <a:pt x="3197694" y="1560347"/>
                </a:moveTo>
                <a:cubicBezTo>
                  <a:pt x="4496638" y="1560347"/>
                  <a:pt x="5652922" y="949744"/>
                  <a:pt x="6395389" y="0"/>
                </a:cubicBezTo>
                <a:lnTo>
                  <a:pt x="0" y="0"/>
                </a:lnTo>
                <a:cubicBezTo>
                  <a:pt x="742467" y="949744"/>
                  <a:pt x="1898738" y="1560347"/>
                  <a:pt x="3197694" y="1560347"/>
                </a:cubicBezTo>
                <a:close/>
              </a:path>
            </a:pathLst>
          </a:custGeom>
          <a:solidFill>
            <a:schemeClr val="accent5"/>
          </a:solidFill>
          <a:ln w="12700" cap="flat" cmpd="sng">
            <a:noFill/>
            <a:prstDash val="solid"/>
            <a:miter lim="800000"/>
          </a:ln>
        </p:spPr>
        <p:txBody>
          <a:bodyPr anchor="ctr">
            <a:spAutoFit/>
          </a:bodyPr>
          <a:lstStyle/>
          <a:p>
            <a:pPr algn="ctr"/>
            <a:endParaRPr lang="en-US"/>
          </a:p>
        </p:txBody>
      </p:sp>
      <p:grpSp>
        <p:nvGrpSpPr>
          <p:cNvPr id="40" name="Connector 5"/>
          <p:cNvGrpSpPr/>
          <p:nvPr/>
        </p:nvGrpSpPr>
        <p:grpSpPr>
          <a:xfrm>
            <a:off x="14709239" y="10952675"/>
            <a:ext cx="1966854" cy="637261"/>
            <a:chOff x="14709239" y="10952675"/>
            <a:chExt cx="1966854" cy="637261"/>
          </a:xfrm>
        </p:grpSpPr>
        <p:sp>
          <p:nvSpPr>
            <p:cNvPr id="12" name="Line"/>
            <p:cNvSpPr/>
            <p:nvPr/>
          </p:nvSpPr>
          <p:spPr>
            <a:xfrm>
              <a:off x="14843953" y="11087371"/>
              <a:ext cx="1832140" cy="502565"/>
            </a:xfrm>
            <a:custGeom>
              <a:avLst/>
              <a:gdLst/>
              <a:ahLst/>
              <a:cxnLst/>
              <a:rect l="0" t="0" r="0" b="0"/>
              <a:pathLst>
                <a:path w="1832140" h="502564">
                  <a:moveTo>
                    <a:pt x="0" y="0"/>
                  </a:moveTo>
                  <a:lnTo>
                    <a:pt x="644677" y="502564"/>
                  </a:lnTo>
                  <a:lnTo>
                    <a:pt x="1832140" y="502564"/>
                  </a:lnTo>
                </a:path>
              </a:pathLst>
            </a:cu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3" name="Circle"/>
            <p:cNvSpPr/>
            <p:nvPr/>
          </p:nvSpPr>
          <p:spPr>
            <a:xfrm>
              <a:off x="14709239" y="10952675"/>
              <a:ext cx="269430" cy="269405"/>
            </a:xfrm>
            <a:custGeom>
              <a:avLst/>
              <a:gdLst/>
              <a:ahLst/>
              <a:cxnLst/>
              <a:rect l="0" t="0" r="0" b="0"/>
              <a:pathLst>
                <a:path w="269430" h="269405">
                  <a:moveTo>
                    <a:pt x="0" y="134696"/>
                  </a:moveTo>
                  <a:cubicBezTo>
                    <a:pt x="0" y="209092"/>
                    <a:pt x="60312" y="269405"/>
                    <a:pt x="134708" y="269405"/>
                  </a:cubicBezTo>
                  <a:cubicBezTo>
                    <a:pt x="209118" y="269405"/>
                    <a:pt x="269430" y="209092"/>
                    <a:pt x="269430" y="134696"/>
                  </a:cubicBezTo>
                  <a:cubicBezTo>
                    <a:pt x="269430" y="60312"/>
                    <a:pt x="209118" y="0"/>
                    <a:pt x="134708" y="0"/>
                  </a:cubicBezTo>
                  <a:cubicBezTo>
                    <a:pt x="60312" y="0"/>
                    <a:pt x="0" y="60312"/>
                    <a:pt x="0" y="134696"/>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4" name="Part 4"/>
          <p:cNvSpPr/>
          <p:nvPr/>
        </p:nvSpPr>
        <p:spPr>
          <a:xfrm>
            <a:off x="8230058" y="8341380"/>
            <a:ext cx="7923886" cy="1496530"/>
          </a:xfrm>
          <a:custGeom>
            <a:avLst/>
            <a:gdLst/>
            <a:ahLst/>
            <a:cxnLst/>
            <a:rect l="0" t="0" r="0" b="0"/>
            <a:pathLst>
              <a:path w="7923885" h="1496529">
                <a:moveTo>
                  <a:pt x="669810" y="1496529"/>
                </a:moveTo>
                <a:lnTo>
                  <a:pt x="7254062" y="1496529"/>
                </a:lnTo>
                <a:cubicBezTo>
                  <a:pt x="7571943" y="1055801"/>
                  <a:pt x="7803400" y="548728"/>
                  <a:pt x="7923885" y="0"/>
                </a:cubicBezTo>
                <a:lnTo>
                  <a:pt x="0" y="0"/>
                </a:lnTo>
                <a:cubicBezTo>
                  <a:pt x="120484" y="548728"/>
                  <a:pt x="351929" y="1055801"/>
                  <a:pt x="669810" y="1496529"/>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41" name="Connector 4"/>
          <p:cNvGrpSpPr/>
          <p:nvPr/>
        </p:nvGrpSpPr>
        <p:grpSpPr>
          <a:xfrm>
            <a:off x="6345106" y="9270706"/>
            <a:ext cx="1933504" cy="1083094"/>
            <a:chOff x="6345106" y="9270706"/>
            <a:chExt cx="1933504" cy="1083094"/>
          </a:xfrm>
        </p:grpSpPr>
        <p:sp>
          <p:nvSpPr>
            <p:cNvPr id="16" name="Line"/>
            <p:cNvSpPr/>
            <p:nvPr/>
          </p:nvSpPr>
          <p:spPr>
            <a:xfrm>
              <a:off x="6345106" y="9405415"/>
              <a:ext cx="1798790" cy="948385"/>
            </a:xfrm>
            <a:custGeom>
              <a:avLst/>
              <a:gdLst/>
              <a:ahLst/>
              <a:cxnLst/>
              <a:rect l="0" t="0" r="0" b="0"/>
              <a:pathLst>
                <a:path w="1798789" h="948385">
                  <a:moveTo>
                    <a:pt x="1798789" y="0"/>
                  </a:moveTo>
                  <a:lnTo>
                    <a:pt x="850404" y="948385"/>
                  </a:lnTo>
                  <a:lnTo>
                    <a:pt x="0" y="948385"/>
                  </a:lnTo>
                </a:path>
              </a:pathLst>
            </a:cu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7" name="Circle"/>
            <p:cNvSpPr/>
            <p:nvPr/>
          </p:nvSpPr>
          <p:spPr>
            <a:xfrm>
              <a:off x="8009180" y="9270706"/>
              <a:ext cx="269430" cy="269418"/>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5" name="Part 3"/>
          <p:cNvSpPr/>
          <p:nvPr/>
        </p:nvSpPr>
        <p:spPr>
          <a:xfrm>
            <a:off x="8135399" y="6718919"/>
            <a:ext cx="8113191" cy="1496530"/>
          </a:xfrm>
          <a:custGeom>
            <a:avLst/>
            <a:gdLst/>
            <a:ahLst/>
            <a:cxnLst/>
            <a:rect l="0" t="0" r="0" b="0"/>
            <a:pathLst>
              <a:path w="8113191" h="1496529">
                <a:moveTo>
                  <a:pt x="8043976" y="0"/>
                </a:moveTo>
                <a:lnTo>
                  <a:pt x="69227" y="0"/>
                </a:lnTo>
                <a:cubicBezTo>
                  <a:pt x="23939" y="242671"/>
                  <a:pt x="0" y="492874"/>
                  <a:pt x="0" y="748677"/>
                </a:cubicBezTo>
                <a:cubicBezTo>
                  <a:pt x="0" y="1004188"/>
                  <a:pt x="23888" y="1254112"/>
                  <a:pt x="69062" y="1496529"/>
                </a:cubicBezTo>
                <a:lnTo>
                  <a:pt x="8044129" y="1496529"/>
                </a:lnTo>
                <a:cubicBezTo>
                  <a:pt x="8089315" y="1254112"/>
                  <a:pt x="8113191" y="1004188"/>
                  <a:pt x="8113191" y="748677"/>
                </a:cubicBezTo>
                <a:cubicBezTo>
                  <a:pt x="8113191" y="492874"/>
                  <a:pt x="8089252" y="242671"/>
                  <a:pt x="8043976"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39" name="Connector 3"/>
          <p:cNvGrpSpPr/>
          <p:nvPr/>
        </p:nvGrpSpPr>
        <p:grpSpPr>
          <a:xfrm>
            <a:off x="16544251" y="7331327"/>
            <a:ext cx="1217897" cy="269418"/>
            <a:chOff x="16544251" y="7331327"/>
            <a:chExt cx="1217897" cy="269418"/>
          </a:xfrm>
        </p:grpSpPr>
        <p:sp>
          <p:nvSpPr>
            <p:cNvPr id="14" name="Line"/>
            <p:cNvSpPr/>
            <p:nvPr/>
          </p:nvSpPr>
          <p:spPr>
            <a:xfrm>
              <a:off x="16678965" y="7466036"/>
              <a:ext cx="1083183"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5" name="Circle"/>
            <p:cNvSpPr/>
            <p:nvPr/>
          </p:nvSpPr>
          <p:spPr>
            <a:xfrm>
              <a:off x="16544251" y="7331327"/>
              <a:ext cx="269431" cy="269418"/>
            </a:xfrm>
            <a:custGeom>
              <a:avLst/>
              <a:gdLst/>
              <a:ahLst/>
              <a:cxnLst/>
              <a:rect l="0" t="0" r="0" b="0"/>
              <a:pathLst>
                <a:path w="269430" h="269417">
                  <a:moveTo>
                    <a:pt x="0" y="134708"/>
                  </a:moveTo>
                  <a:cubicBezTo>
                    <a:pt x="0" y="60312"/>
                    <a:pt x="60312" y="0"/>
                    <a:pt x="134708" y="0"/>
                  </a:cubicBezTo>
                  <a:cubicBezTo>
                    <a:pt x="209118" y="0"/>
                    <a:pt x="269430" y="60312"/>
                    <a:pt x="269430" y="134708"/>
                  </a:cubicBezTo>
                  <a:cubicBezTo>
                    <a:pt x="269430" y="209092"/>
                    <a:pt x="209118" y="269417"/>
                    <a:pt x="134708" y="269417"/>
                  </a:cubicBezTo>
                  <a:cubicBezTo>
                    <a:pt x="60312" y="269417"/>
                    <a:pt x="0" y="209092"/>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Part 2"/>
          <p:cNvSpPr/>
          <p:nvPr/>
        </p:nvSpPr>
        <p:spPr>
          <a:xfrm>
            <a:off x="8230242" y="5096445"/>
            <a:ext cx="7923505" cy="1496542"/>
          </a:xfrm>
          <a:custGeom>
            <a:avLst/>
            <a:gdLst/>
            <a:ahLst/>
            <a:cxnLst/>
            <a:rect l="0" t="0" r="0" b="0"/>
            <a:pathLst>
              <a:path w="7923504" h="1496542">
                <a:moveTo>
                  <a:pt x="7253262" y="0"/>
                </a:moveTo>
                <a:lnTo>
                  <a:pt x="670242" y="0"/>
                </a:lnTo>
                <a:cubicBezTo>
                  <a:pt x="352209" y="440690"/>
                  <a:pt x="120611" y="947775"/>
                  <a:pt x="0" y="1496542"/>
                </a:cubicBezTo>
                <a:lnTo>
                  <a:pt x="7923504" y="1496542"/>
                </a:lnTo>
                <a:cubicBezTo>
                  <a:pt x="7802905" y="947775"/>
                  <a:pt x="7571295" y="440690"/>
                  <a:pt x="7253262"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nvGrpSpPr>
          <p:cNvPr id="42" name="Connector 2"/>
          <p:cNvGrpSpPr/>
          <p:nvPr/>
        </p:nvGrpSpPr>
        <p:grpSpPr>
          <a:xfrm>
            <a:off x="6345111" y="5608927"/>
            <a:ext cx="1837760" cy="269417"/>
            <a:chOff x="6345111" y="5608927"/>
            <a:chExt cx="1837760" cy="269417"/>
          </a:xfrm>
        </p:grpSpPr>
        <p:sp>
          <p:nvSpPr>
            <p:cNvPr id="18" name="Line"/>
            <p:cNvSpPr/>
            <p:nvPr/>
          </p:nvSpPr>
          <p:spPr>
            <a:xfrm>
              <a:off x="6345111" y="5743635"/>
              <a:ext cx="1703045"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9" name="Circle"/>
            <p:cNvSpPr/>
            <p:nvPr/>
          </p:nvSpPr>
          <p:spPr>
            <a:xfrm>
              <a:off x="7913441" y="5608927"/>
              <a:ext cx="269430" cy="269417"/>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7" name="Part 1"/>
          <p:cNvSpPr/>
          <p:nvPr/>
        </p:nvSpPr>
        <p:spPr>
          <a:xfrm>
            <a:off x="8994950" y="3411002"/>
            <a:ext cx="6394094" cy="1559510"/>
          </a:xfrm>
          <a:custGeom>
            <a:avLst/>
            <a:gdLst/>
            <a:ahLst/>
            <a:cxnLst/>
            <a:rect l="0" t="0" r="0" b="0"/>
            <a:pathLst>
              <a:path w="6394094" h="1559509">
                <a:moveTo>
                  <a:pt x="3197047" y="0"/>
                </a:moveTo>
                <a:cubicBezTo>
                  <a:pt x="1898472" y="0"/>
                  <a:pt x="742492" y="610234"/>
                  <a:pt x="0" y="1559509"/>
                </a:cubicBezTo>
                <a:lnTo>
                  <a:pt x="6394094" y="1559509"/>
                </a:lnTo>
                <a:cubicBezTo>
                  <a:pt x="5651601" y="610234"/>
                  <a:pt x="4495622" y="0"/>
                  <a:pt x="3197047"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38" name="Connector 1"/>
          <p:cNvGrpSpPr/>
          <p:nvPr/>
        </p:nvGrpSpPr>
        <p:grpSpPr>
          <a:xfrm>
            <a:off x="14709239" y="2899441"/>
            <a:ext cx="2384849" cy="1083082"/>
            <a:chOff x="14709239" y="2899441"/>
            <a:chExt cx="2384849" cy="1083082"/>
          </a:xfrm>
        </p:grpSpPr>
        <p:sp>
          <p:nvSpPr>
            <p:cNvPr id="10" name="Line"/>
            <p:cNvSpPr/>
            <p:nvPr/>
          </p:nvSpPr>
          <p:spPr>
            <a:xfrm>
              <a:off x="14843953" y="2899441"/>
              <a:ext cx="2250135" cy="948385"/>
            </a:xfrm>
            <a:custGeom>
              <a:avLst/>
              <a:gdLst/>
              <a:ahLst/>
              <a:cxnLst/>
              <a:rect l="0" t="0" r="0" b="0"/>
              <a:pathLst>
                <a:path w="2250135" h="948385">
                  <a:moveTo>
                    <a:pt x="0" y="948385"/>
                  </a:moveTo>
                  <a:lnTo>
                    <a:pt x="948385" y="0"/>
                  </a:lnTo>
                  <a:lnTo>
                    <a:pt x="2250135" y="0"/>
                  </a:lnTo>
                </a:path>
              </a:pathLst>
            </a:cu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1" name="Circle"/>
            <p:cNvSpPr/>
            <p:nvPr/>
          </p:nvSpPr>
          <p:spPr>
            <a:xfrm>
              <a:off x="14709239" y="3713118"/>
              <a:ext cx="269430" cy="269405"/>
            </a:xfrm>
            <a:custGeom>
              <a:avLst/>
              <a:gdLst/>
              <a:ahLst/>
              <a:cxnLst/>
              <a:rect l="0" t="0" r="0" b="0"/>
              <a:pathLst>
                <a:path w="269430" h="269405">
                  <a:moveTo>
                    <a:pt x="0" y="134708"/>
                  </a:moveTo>
                  <a:cubicBezTo>
                    <a:pt x="0" y="60312"/>
                    <a:pt x="60312" y="0"/>
                    <a:pt x="134708" y="0"/>
                  </a:cubicBezTo>
                  <a:cubicBezTo>
                    <a:pt x="209118" y="0"/>
                    <a:pt x="269430" y="60312"/>
                    <a:pt x="269430" y="134708"/>
                  </a:cubicBezTo>
                  <a:cubicBezTo>
                    <a:pt x="269430" y="209092"/>
                    <a:pt x="209118" y="269405"/>
                    <a:pt x="134708" y="269405"/>
                  </a:cubicBezTo>
                  <a:cubicBezTo>
                    <a:pt x="60312" y="269405"/>
                    <a:pt x="0" y="209092"/>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33" name="Dark circle"/>
          <p:cNvSpPr/>
          <p:nvPr/>
        </p:nvSpPr>
        <p:spPr>
          <a:xfrm>
            <a:off x="8731888" y="4007496"/>
            <a:ext cx="6920218" cy="6920205"/>
          </a:xfrm>
          <a:custGeom>
            <a:avLst/>
            <a:gdLst/>
            <a:ahLst/>
            <a:cxnLst/>
            <a:rect l="0" t="0" r="0" b="0"/>
            <a:pathLst>
              <a:path w="6920217" h="6920204">
                <a:moveTo>
                  <a:pt x="0" y="3460102"/>
                </a:moveTo>
                <a:cubicBezTo>
                  <a:pt x="0" y="1549133"/>
                  <a:pt x="1549146" y="0"/>
                  <a:pt x="3460114" y="0"/>
                </a:cubicBezTo>
                <a:cubicBezTo>
                  <a:pt x="5371071" y="0"/>
                  <a:pt x="6920217" y="1549133"/>
                  <a:pt x="6920217" y="3460102"/>
                </a:cubicBezTo>
                <a:cubicBezTo>
                  <a:pt x="6920217" y="5371071"/>
                  <a:pt x="5371071" y="6920204"/>
                  <a:pt x="3460114" y="6920204"/>
                </a:cubicBezTo>
                <a:cubicBezTo>
                  <a:pt x="1549146" y="6920204"/>
                  <a:pt x="0" y="5371071"/>
                  <a:pt x="0" y="3460102"/>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34" name="White circle"/>
          <p:cNvSpPr/>
          <p:nvPr/>
        </p:nvSpPr>
        <p:spPr>
          <a:xfrm>
            <a:off x="8918449" y="4194072"/>
            <a:ext cx="6547104" cy="6547053"/>
          </a:xfrm>
          <a:custGeom>
            <a:avLst/>
            <a:gdLst/>
            <a:ahLst/>
            <a:cxnLst/>
            <a:rect l="0" t="0" r="0" b="0"/>
            <a:pathLst>
              <a:path w="6547104" h="6547053">
                <a:moveTo>
                  <a:pt x="0" y="3273539"/>
                </a:moveTo>
                <a:cubicBezTo>
                  <a:pt x="0" y="1465592"/>
                  <a:pt x="1465605" y="0"/>
                  <a:pt x="3273552" y="0"/>
                </a:cubicBezTo>
                <a:cubicBezTo>
                  <a:pt x="5081485" y="0"/>
                  <a:pt x="6547104" y="1465592"/>
                  <a:pt x="6547104" y="3273539"/>
                </a:cubicBezTo>
                <a:cubicBezTo>
                  <a:pt x="6547104" y="5081409"/>
                  <a:pt x="5081485" y="6547053"/>
                  <a:pt x="3273552" y="6547053"/>
                </a:cubicBezTo>
                <a:cubicBezTo>
                  <a:pt x="1465605" y="6547053"/>
                  <a:pt x="0" y="5081409"/>
                  <a:pt x="0" y="3273539"/>
                </a:cubicBezTo>
                <a:close/>
              </a:path>
            </a:pathLst>
          </a:custGeom>
          <a:solidFill>
            <a:srgbClr val="FFFFFF">
              <a:alpha val="100000"/>
            </a:srgbClr>
          </a:solidFill>
          <a:ln w="12700" cap="flat" cmpd="sng">
            <a:noFill/>
            <a:prstDash val="solid"/>
            <a:miter lim="800000"/>
          </a:ln>
          <a:effectLst>
            <a:outerShdw blurRad="381000" dist="190500" dir="2700000" algn="tl" rotWithShape="0">
              <a:prstClr val="black">
                <a:alpha val="60000"/>
              </a:prstClr>
            </a:outerShdw>
          </a:effectLst>
        </p:spPr>
        <p:txBody>
          <a:bodyPr anchor="ctr">
            <a:spAutoFit/>
          </a:bodyPr>
          <a:lstStyle/>
          <a:p>
            <a:pPr algn="ctr"/>
            <a:endParaRPr lang="en-US"/>
          </a:p>
        </p:txBody>
      </p:sp>
      <p:grpSp>
        <p:nvGrpSpPr>
          <p:cNvPr id="43" name="Title"/>
          <p:cNvGrpSpPr/>
          <p:nvPr/>
        </p:nvGrpSpPr>
        <p:grpSpPr>
          <a:xfrm>
            <a:off x="6516627" y="466449"/>
            <a:ext cx="11350750" cy="1016000"/>
            <a:chOff x="7735640" y="656949"/>
            <a:chExt cx="8912726" cy="1016000"/>
          </a:xfrm>
        </p:grpSpPr>
        <p:sp>
          <p:nvSpPr>
            <p:cNvPr id="44" name="Frame"/>
            <p:cNvSpPr/>
            <p:nvPr/>
          </p:nvSpPr>
          <p:spPr>
            <a:xfrm>
              <a:off x="7989330" y="656949"/>
              <a:ext cx="2725964"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45"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27" name="Text 1">
            <a:extLst>
              <a:ext uri="{FF2B5EF4-FFF2-40B4-BE49-F238E27FC236}">
                <a16:creationId xmlns:a16="http://schemas.microsoft.com/office/drawing/2014/main" id="{5E5788B8-6ABF-714D-B9BA-51486411F1DF}"/>
              </a:ext>
            </a:extLst>
          </p:cNvPr>
          <p:cNvGrpSpPr/>
          <p:nvPr/>
        </p:nvGrpSpPr>
        <p:grpSpPr>
          <a:xfrm>
            <a:off x="18597441" y="2059745"/>
            <a:ext cx="3201835" cy="1653373"/>
            <a:chOff x="5843435" y="1727125"/>
            <a:chExt cx="1441430" cy="223275"/>
          </a:xfrm>
        </p:grpSpPr>
        <p:sp>
          <p:nvSpPr>
            <p:cNvPr id="28" name="TextBox 2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9" name="TextBox 28">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0" name="TextBox 29">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1" name="Text 2">
            <a:extLst>
              <a:ext uri="{FF2B5EF4-FFF2-40B4-BE49-F238E27FC236}">
                <a16:creationId xmlns:a16="http://schemas.microsoft.com/office/drawing/2014/main" id="{5E5788B8-6ABF-714D-B9BA-51486411F1DF}"/>
              </a:ext>
            </a:extLst>
          </p:cNvPr>
          <p:cNvGrpSpPr/>
          <p:nvPr/>
        </p:nvGrpSpPr>
        <p:grpSpPr>
          <a:xfrm>
            <a:off x="1731206" y="4879587"/>
            <a:ext cx="3201835" cy="1653373"/>
            <a:chOff x="5843435" y="1727125"/>
            <a:chExt cx="1441430" cy="223275"/>
          </a:xfrm>
        </p:grpSpPr>
        <p:sp>
          <p:nvSpPr>
            <p:cNvPr id="32" name="TextBox 31">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5" name="TextBox 34">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36" name="TextBox 35">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7" name="Text 3">
            <a:extLst>
              <a:ext uri="{FF2B5EF4-FFF2-40B4-BE49-F238E27FC236}">
                <a16:creationId xmlns:a16="http://schemas.microsoft.com/office/drawing/2014/main" id="{5E5788B8-6ABF-714D-B9BA-51486411F1DF}"/>
              </a:ext>
            </a:extLst>
          </p:cNvPr>
          <p:cNvGrpSpPr/>
          <p:nvPr/>
        </p:nvGrpSpPr>
        <p:grpSpPr>
          <a:xfrm>
            <a:off x="19348350" y="6640911"/>
            <a:ext cx="3201835" cy="1653373"/>
            <a:chOff x="5843435" y="1727125"/>
            <a:chExt cx="1441430" cy="223275"/>
          </a:xfrm>
        </p:grpSpPr>
        <p:sp>
          <p:nvSpPr>
            <p:cNvPr id="46" name="TextBox 45">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7" name="TextBox 46">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8" name="TextBox 47">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9" name="Text 4">
            <a:extLst>
              <a:ext uri="{FF2B5EF4-FFF2-40B4-BE49-F238E27FC236}">
                <a16:creationId xmlns:a16="http://schemas.microsoft.com/office/drawing/2014/main" id="{5E5788B8-6ABF-714D-B9BA-51486411F1DF}"/>
              </a:ext>
            </a:extLst>
          </p:cNvPr>
          <p:cNvGrpSpPr/>
          <p:nvPr/>
        </p:nvGrpSpPr>
        <p:grpSpPr>
          <a:xfrm>
            <a:off x="1832797" y="9527113"/>
            <a:ext cx="3201835" cy="1653373"/>
            <a:chOff x="5843435" y="1727125"/>
            <a:chExt cx="1441430" cy="223275"/>
          </a:xfrm>
        </p:grpSpPr>
        <p:sp>
          <p:nvSpPr>
            <p:cNvPr id="50" name="TextBox 49">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1" name="TextBox 50">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52" name="TextBox 51">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3" name="Text 5">
            <a:extLst>
              <a:ext uri="{FF2B5EF4-FFF2-40B4-BE49-F238E27FC236}">
                <a16:creationId xmlns:a16="http://schemas.microsoft.com/office/drawing/2014/main" id="{5E5788B8-6ABF-714D-B9BA-51486411F1DF}"/>
              </a:ext>
            </a:extLst>
          </p:cNvPr>
          <p:cNvGrpSpPr/>
          <p:nvPr/>
        </p:nvGrpSpPr>
        <p:grpSpPr>
          <a:xfrm>
            <a:off x="18229451" y="10697507"/>
            <a:ext cx="3201835" cy="1653373"/>
            <a:chOff x="5843435" y="1727125"/>
            <a:chExt cx="1441430" cy="223275"/>
          </a:xfrm>
        </p:grpSpPr>
        <p:sp>
          <p:nvSpPr>
            <p:cNvPr id="54" name="TextBox 53">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5" name="TextBox 54">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56" name="TextBox 55">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57"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271774" y="2404647"/>
            <a:ext cx="1191206" cy="1191206"/>
          </a:xfrm>
          <a:prstGeom prst="rect">
            <a:avLst/>
          </a:prstGeom>
          <a:effectLst/>
        </p:spPr>
      </p:pic>
      <p:pic>
        <p:nvPicPr>
          <p:cNvPr id="58"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951348" y="5148032"/>
            <a:ext cx="1191206" cy="1191206"/>
          </a:xfrm>
          <a:prstGeom prst="rect">
            <a:avLst/>
          </a:prstGeom>
          <a:effectLst/>
        </p:spPr>
      </p:pic>
      <p:pic>
        <p:nvPicPr>
          <p:cNvPr id="59"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8030620" y="6867681"/>
            <a:ext cx="1191206" cy="1191206"/>
          </a:xfrm>
          <a:prstGeom prst="rect">
            <a:avLst/>
          </a:prstGeom>
          <a:effectLst/>
        </p:spPr>
      </p:pic>
      <p:pic>
        <p:nvPicPr>
          <p:cNvPr id="60"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4933041" y="9737132"/>
            <a:ext cx="1191206" cy="1191206"/>
          </a:xfrm>
          <a:prstGeom prst="rect">
            <a:avLst/>
          </a:prstGeom>
          <a:effectLst/>
        </p:spPr>
      </p:pic>
      <p:pic>
        <p:nvPicPr>
          <p:cNvPr id="61" name="Icon 05">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6896235" y="10994333"/>
            <a:ext cx="1191206" cy="1191206"/>
          </a:xfrm>
          <a:prstGeom prst="rect">
            <a:avLst/>
          </a:prstGeom>
          <a:effectLst/>
        </p:spPr>
      </p:pic>
      <p:grpSp>
        <p:nvGrpSpPr>
          <p:cNvPr id="63" name="Emblem"/>
          <p:cNvGrpSpPr/>
          <p:nvPr/>
        </p:nvGrpSpPr>
        <p:grpSpPr>
          <a:xfrm>
            <a:off x="9387844" y="6701496"/>
            <a:ext cx="5608316" cy="1644105"/>
            <a:chOff x="9759564" y="6154881"/>
            <a:chExt cx="4781156" cy="1401619"/>
          </a:xfrm>
        </p:grpSpPr>
        <p:sp>
          <p:nvSpPr>
            <p:cNvPr id="64"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7"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8"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9" name="Text">
              <a:extLst>
                <a:ext uri="{FF2B5EF4-FFF2-40B4-BE49-F238E27FC236}">
                  <a16:creationId xmlns:a16="http://schemas.microsoft.com/office/drawing/2014/main" id="{C5CA9359-27FE-1540-8643-6AE5E9262233}"/>
                </a:ext>
              </a:extLst>
            </p:cNvPr>
            <p:cNvSpPr txBox="1"/>
            <p:nvPr/>
          </p:nvSpPr>
          <p:spPr>
            <a:xfrm>
              <a:off x="9759564" y="6154881"/>
              <a:ext cx="4781156" cy="865865"/>
            </a:xfrm>
            <a:prstGeom prst="rect">
              <a:avLst/>
            </a:prstGeom>
            <a:noFill/>
            <a:ln>
              <a:noFill/>
            </a:ln>
          </p:spPr>
          <p:txBody>
            <a:bodyPr wrap="square" rtlCol="0">
              <a:spAutoFit/>
            </a:bodyPr>
            <a:lstStyle/>
            <a:p>
              <a:pPr algn="ctr"/>
              <a:r>
                <a:rPr lang="en" sz="6000" b="1">
                  <a:latin typeface="+mj-lt"/>
                  <a:ea typeface="Roboto Condensed" panose="02000000000000000000" pitchFamily="2" charset="0"/>
                </a:rPr>
                <a:t>ELEMENTS</a:t>
              </a:r>
              <a:endParaRPr lang="ru-RU" sz="6000" b="1" dirty="0">
                <a:latin typeface="+mj-lt"/>
                <a:ea typeface="Roboto Condensed" panose="02000000000000000000" pitchFamily="2" charset="0"/>
              </a:endParaRPr>
            </a:p>
          </p:txBody>
        </p:sp>
        <p:sp>
          <p:nvSpPr>
            <p:cNvPr id="70" name="Text">
              <a:extLst>
                <a:ext uri="{FF2B5EF4-FFF2-40B4-BE49-F238E27FC236}">
                  <a16:creationId xmlns:a16="http://schemas.microsoft.com/office/drawing/2014/main" id="{C5CA9359-27FE-1540-8643-6AE5E9262233}"/>
                </a:ext>
              </a:extLst>
            </p:cNvPr>
            <p:cNvSpPr txBox="1"/>
            <p:nvPr/>
          </p:nvSpPr>
          <p:spPr>
            <a:xfrm>
              <a:off x="9760729" y="6815902"/>
              <a:ext cx="4779991" cy="603481"/>
            </a:xfrm>
            <a:prstGeom prst="rect">
              <a:avLst/>
            </a:prstGeom>
            <a:noFill/>
            <a:ln>
              <a:noFill/>
            </a:ln>
          </p:spPr>
          <p:txBody>
            <a:bodyPr wrap="square" rtlCol="0">
              <a:spAutoFit/>
            </a:bodyPr>
            <a:lstStyle/>
            <a:p>
              <a:pPr algn="ctr"/>
              <a:r>
                <a:rPr lang="en" sz="4000">
                  <a:latin typeface="+mj-lt"/>
                  <a:ea typeface="Roboto Condensed" panose="02000000000000000000" pitchFamily="2" charset="0"/>
                </a:rPr>
                <a:t>INFOGRAPHIC</a:t>
              </a:r>
              <a:endParaRPr lang="ru-RU" sz="4000" dirty="0">
                <a:latin typeface="+mj-lt"/>
                <a:ea typeface="Roboto Condensed" panose="02000000000000000000" pitchFamily="2" charset="0"/>
              </a:endParaRPr>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t 6"/>
          <p:cNvSpPr/>
          <p:nvPr/>
        </p:nvSpPr>
        <p:spPr>
          <a:xfrm>
            <a:off x="9226751" y="10234300"/>
            <a:ext cx="5930507" cy="1289100"/>
          </a:xfrm>
          <a:custGeom>
            <a:avLst/>
            <a:gdLst/>
            <a:ahLst/>
            <a:cxnLst/>
            <a:rect l="0" t="0" r="0" b="0"/>
            <a:pathLst>
              <a:path w="5930506" h="1289100">
                <a:moveTo>
                  <a:pt x="2965246" y="1289100"/>
                </a:moveTo>
                <a:cubicBezTo>
                  <a:pt x="4135742" y="1289100"/>
                  <a:pt x="5190210" y="793076"/>
                  <a:pt x="5930506" y="0"/>
                </a:cubicBezTo>
                <a:lnTo>
                  <a:pt x="0" y="0"/>
                </a:lnTo>
                <a:cubicBezTo>
                  <a:pt x="740283" y="793076"/>
                  <a:pt x="1794751" y="1289100"/>
                  <a:pt x="2965246" y="1289100"/>
                </a:cubicBezTo>
                <a:close/>
              </a:path>
            </a:pathLst>
          </a:custGeom>
          <a:solidFill>
            <a:schemeClr val="accent6"/>
          </a:solidFill>
          <a:ln w="12700" cap="flat" cmpd="sng">
            <a:noFill/>
            <a:prstDash val="solid"/>
            <a:miter lim="800000"/>
          </a:ln>
        </p:spPr>
        <p:txBody>
          <a:bodyPr anchor="ctr">
            <a:spAutoFit/>
          </a:bodyPr>
          <a:lstStyle/>
          <a:p>
            <a:pPr algn="ctr"/>
            <a:endParaRPr lang="en-US"/>
          </a:p>
        </p:txBody>
      </p:sp>
      <p:grpSp>
        <p:nvGrpSpPr>
          <p:cNvPr id="40" name="Connector 6"/>
          <p:cNvGrpSpPr/>
          <p:nvPr/>
        </p:nvGrpSpPr>
        <p:grpSpPr>
          <a:xfrm>
            <a:off x="8061551" y="10871948"/>
            <a:ext cx="1479682" cy="269417"/>
            <a:chOff x="8061551" y="10871948"/>
            <a:chExt cx="1479682" cy="269417"/>
          </a:xfrm>
        </p:grpSpPr>
        <p:sp>
          <p:nvSpPr>
            <p:cNvPr id="19" name="Line"/>
            <p:cNvSpPr/>
            <p:nvPr/>
          </p:nvSpPr>
          <p:spPr>
            <a:xfrm>
              <a:off x="8061551" y="11006656"/>
              <a:ext cx="1344968"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20" name="Circle"/>
            <p:cNvSpPr/>
            <p:nvPr/>
          </p:nvSpPr>
          <p:spPr>
            <a:xfrm>
              <a:off x="9271802" y="10871948"/>
              <a:ext cx="269431" cy="269417"/>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4" name="Part 5"/>
          <p:cNvSpPr/>
          <p:nvPr/>
        </p:nvSpPr>
        <p:spPr>
          <a:xfrm>
            <a:off x="8389936" y="8882233"/>
            <a:ext cx="7604125" cy="1226135"/>
          </a:xfrm>
          <a:custGeom>
            <a:avLst/>
            <a:gdLst/>
            <a:ahLst/>
            <a:cxnLst/>
            <a:rect l="0" t="0" r="0" b="0"/>
            <a:pathLst>
              <a:path w="7604125" h="1226134">
                <a:moveTo>
                  <a:pt x="723900" y="1226134"/>
                </a:moveTo>
                <a:lnTo>
                  <a:pt x="6880225" y="1226134"/>
                </a:lnTo>
                <a:cubicBezTo>
                  <a:pt x="7188949" y="866597"/>
                  <a:pt x="7435723" y="452399"/>
                  <a:pt x="7604125" y="0"/>
                </a:cubicBezTo>
                <a:lnTo>
                  <a:pt x="0" y="0"/>
                </a:lnTo>
                <a:cubicBezTo>
                  <a:pt x="168401" y="452399"/>
                  <a:pt x="415163" y="866597"/>
                  <a:pt x="723900" y="1226134"/>
                </a:cubicBezTo>
                <a:close/>
              </a:path>
            </a:pathLst>
          </a:custGeom>
          <a:solidFill>
            <a:schemeClr val="accent5"/>
          </a:solidFill>
          <a:ln w="12700" cap="flat" cmpd="sng">
            <a:noFill/>
            <a:prstDash val="solid"/>
            <a:miter lim="800000"/>
          </a:ln>
        </p:spPr>
        <p:txBody>
          <a:bodyPr anchor="ctr">
            <a:spAutoFit/>
          </a:bodyPr>
          <a:lstStyle/>
          <a:p>
            <a:pPr algn="ctr"/>
            <a:endParaRPr lang="en-US"/>
          </a:p>
        </p:txBody>
      </p:sp>
      <p:grpSp>
        <p:nvGrpSpPr>
          <p:cNvPr id="41" name="Connector 5"/>
          <p:cNvGrpSpPr/>
          <p:nvPr/>
        </p:nvGrpSpPr>
        <p:grpSpPr>
          <a:xfrm>
            <a:off x="16012558" y="9453417"/>
            <a:ext cx="1479682" cy="269418"/>
            <a:chOff x="16012558" y="9453417"/>
            <a:chExt cx="1479682" cy="269418"/>
          </a:xfrm>
        </p:grpSpPr>
        <p:sp>
          <p:nvSpPr>
            <p:cNvPr id="15" name="Line"/>
            <p:cNvSpPr/>
            <p:nvPr/>
          </p:nvSpPr>
          <p:spPr>
            <a:xfrm>
              <a:off x="16147272" y="9588126"/>
              <a:ext cx="1344968"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6" name="Circle"/>
            <p:cNvSpPr/>
            <p:nvPr/>
          </p:nvSpPr>
          <p:spPr>
            <a:xfrm>
              <a:off x="16012558" y="9453417"/>
              <a:ext cx="269431" cy="269418"/>
            </a:xfrm>
            <a:custGeom>
              <a:avLst/>
              <a:gdLst/>
              <a:ahLst/>
              <a:cxnLst/>
              <a:rect l="0" t="0" r="0" b="0"/>
              <a:pathLst>
                <a:path w="269430" h="269417">
                  <a:moveTo>
                    <a:pt x="0" y="134708"/>
                  </a:moveTo>
                  <a:cubicBezTo>
                    <a:pt x="0" y="60312"/>
                    <a:pt x="60312" y="0"/>
                    <a:pt x="134708" y="0"/>
                  </a:cubicBezTo>
                  <a:cubicBezTo>
                    <a:pt x="209118" y="0"/>
                    <a:pt x="269430" y="60312"/>
                    <a:pt x="269430" y="134708"/>
                  </a:cubicBezTo>
                  <a:cubicBezTo>
                    <a:pt x="269430" y="209092"/>
                    <a:pt x="209118" y="269417"/>
                    <a:pt x="134708" y="269417"/>
                  </a:cubicBezTo>
                  <a:cubicBezTo>
                    <a:pt x="60312" y="269417"/>
                    <a:pt x="0" y="209092"/>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5" name="Part 4"/>
          <p:cNvSpPr/>
          <p:nvPr/>
        </p:nvSpPr>
        <p:spPr>
          <a:xfrm>
            <a:off x="8136983" y="7530169"/>
            <a:ext cx="8110030" cy="1226134"/>
          </a:xfrm>
          <a:custGeom>
            <a:avLst/>
            <a:gdLst/>
            <a:ahLst/>
            <a:cxnLst/>
            <a:rect l="0" t="0" r="0" b="0"/>
            <a:pathLst>
              <a:path w="8110029" h="1226134">
                <a:moveTo>
                  <a:pt x="0" y="0"/>
                </a:moveTo>
                <a:cubicBezTo>
                  <a:pt x="6476" y="428053"/>
                  <a:pt x="79082" y="840054"/>
                  <a:pt x="208368" y="1226134"/>
                </a:cubicBezTo>
                <a:lnTo>
                  <a:pt x="7901660" y="1226134"/>
                </a:lnTo>
                <a:cubicBezTo>
                  <a:pt x="8030946" y="840054"/>
                  <a:pt x="8103552" y="428053"/>
                  <a:pt x="8110029" y="0"/>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39" name="Connector 4"/>
          <p:cNvGrpSpPr/>
          <p:nvPr/>
        </p:nvGrpSpPr>
        <p:grpSpPr>
          <a:xfrm>
            <a:off x="6408690" y="7995832"/>
            <a:ext cx="1479682" cy="269418"/>
            <a:chOff x="6408690" y="7995832"/>
            <a:chExt cx="1479682" cy="269418"/>
          </a:xfrm>
        </p:grpSpPr>
        <p:sp>
          <p:nvSpPr>
            <p:cNvPr id="17" name="Line"/>
            <p:cNvSpPr/>
            <p:nvPr/>
          </p:nvSpPr>
          <p:spPr>
            <a:xfrm>
              <a:off x="6408690" y="8130541"/>
              <a:ext cx="1344968"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8" name="Circle"/>
            <p:cNvSpPr/>
            <p:nvPr/>
          </p:nvSpPr>
          <p:spPr>
            <a:xfrm>
              <a:off x="7618942" y="7995832"/>
              <a:ext cx="269430" cy="269418"/>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6" name="Part 3"/>
          <p:cNvSpPr/>
          <p:nvPr/>
        </p:nvSpPr>
        <p:spPr>
          <a:xfrm>
            <a:off x="8136986" y="6178102"/>
            <a:ext cx="8110017" cy="1226135"/>
          </a:xfrm>
          <a:custGeom>
            <a:avLst/>
            <a:gdLst/>
            <a:ahLst/>
            <a:cxnLst/>
            <a:rect l="0" t="0" r="0" b="0"/>
            <a:pathLst>
              <a:path w="8110016" h="1226134">
                <a:moveTo>
                  <a:pt x="7901393" y="0"/>
                </a:moveTo>
                <a:lnTo>
                  <a:pt x="208635" y="0"/>
                </a:lnTo>
                <a:cubicBezTo>
                  <a:pt x="79248" y="386067"/>
                  <a:pt x="6565" y="798068"/>
                  <a:pt x="0" y="1226134"/>
                </a:cubicBezTo>
                <a:lnTo>
                  <a:pt x="8110016" y="1226134"/>
                </a:lnTo>
                <a:cubicBezTo>
                  <a:pt x="8103450" y="798068"/>
                  <a:pt x="8030781" y="386067"/>
                  <a:pt x="7901393"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nvGrpSpPr>
          <p:cNvPr id="42" name="Connector 3"/>
          <p:cNvGrpSpPr/>
          <p:nvPr/>
        </p:nvGrpSpPr>
        <p:grpSpPr>
          <a:xfrm>
            <a:off x="16495629" y="6669947"/>
            <a:ext cx="1479684" cy="269418"/>
            <a:chOff x="16495629" y="6669947"/>
            <a:chExt cx="1479684" cy="269418"/>
          </a:xfrm>
        </p:grpSpPr>
        <p:sp>
          <p:nvSpPr>
            <p:cNvPr id="11" name="Line"/>
            <p:cNvSpPr/>
            <p:nvPr/>
          </p:nvSpPr>
          <p:spPr>
            <a:xfrm>
              <a:off x="16630345" y="6804656"/>
              <a:ext cx="1344968"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2" name="Circle"/>
            <p:cNvSpPr/>
            <p:nvPr/>
          </p:nvSpPr>
          <p:spPr>
            <a:xfrm>
              <a:off x="16495629" y="6669947"/>
              <a:ext cx="269431" cy="269418"/>
            </a:xfrm>
            <a:custGeom>
              <a:avLst/>
              <a:gdLst/>
              <a:ahLst/>
              <a:cxnLst/>
              <a:rect l="0" t="0" r="0" b="0"/>
              <a:pathLst>
                <a:path w="269430" h="269417">
                  <a:moveTo>
                    <a:pt x="0" y="134708"/>
                  </a:moveTo>
                  <a:cubicBezTo>
                    <a:pt x="0" y="60312"/>
                    <a:pt x="60312" y="0"/>
                    <a:pt x="134708" y="0"/>
                  </a:cubicBezTo>
                  <a:cubicBezTo>
                    <a:pt x="209118" y="0"/>
                    <a:pt x="269430" y="60312"/>
                    <a:pt x="269430" y="134708"/>
                  </a:cubicBezTo>
                  <a:cubicBezTo>
                    <a:pt x="269430" y="209092"/>
                    <a:pt x="209118" y="269417"/>
                    <a:pt x="134708" y="269417"/>
                  </a:cubicBezTo>
                  <a:cubicBezTo>
                    <a:pt x="60312" y="269417"/>
                    <a:pt x="0" y="209092"/>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7" name="Part 2"/>
          <p:cNvSpPr/>
          <p:nvPr/>
        </p:nvSpPr>
        <p:spPr>
          <a:xfrm>
            <a:off x="8390249" y="4826036"/>
            <a:ext cx="7603503" cy="1226135"/>
          </a:xfrm>
          <a:custGeom>
            <a:avLst/>
            <a:gdLst/>
            <a:ahLst/>
            <a:cxnLst/>
            <a:rect l="0" t="0" r="0" b="0"/>
            <a:pathLst>
              <a:path w="7603502" h="1226134">
                <a:moveTo>
                  <a:pt x="6879247" y="0"/>
                </a:moveTo>
                <a:lnTo>
                  <a:pt x="724242" y="0"/>
                </a:lnTo>
                <a:cubicBezTo>
                  <a:pt x="415391" y="359511"/>
                  <a:pt x="168503" y="773722"/>
                  <a:pt x="0" y="1226134"/>
                </a:cubicBezTo>
                <a:lnTo>
                  <a:pt x="7603502" y="1226134"/>
                </a:lnTo>
                <a:cubicBezTo>
                  <a:pt x="7434999" y="773722"/>
                  <a:pt x="7188111" y="359511"/>
                  <a:pt x="6879247"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8" name="Part 1"/>
          <p:cNvSpPr/>
          <p:nvPr/>
        </p:nvSpPr>
        <p:spPr>
          <a:xfrm>
            <a:off x="9227475" y="3411785"/>
            <a:ext cx="5929046" cy="1288313"/>
          </a:xfrm>
          <a:custGeom>
            <a:avLst/>
            <a:gdLst/>
            <a:ahLst/>
            <a:cxnLst/>
            <a:rect l="0" t="0" r="0" b="0"/>
            <a:pathLst>
              <a:path w="5929045" h="1288313">
                <a:moveTo>
                  <a:pt x="2964522" y="0"/>
                </a:moveTo>
                <a:cubicBezTo>
                  <a:pt x="1794421" y="0"/>
                  <a:pt x="740257" y="495693"/>
                  <a:pt x="0" y="1288313"/>
                </a:cubicBezTo>
                <a:lnTo>
                  <a:pt x="5929045" y="1288313"/>
                </a:lnTo>
                <a:cubicBezTo>
                  <a:pt x="5188788" y="495693"/>
                  <a:pt x="4134624" y="0"/>
                  <a:pt x="2964522"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nvGrpSpPr>
          <p:cNvPr id="38" name="Connector 2"/>
          <p:cNvGrpSpPr/>
          <p:nvPr/>
        </p:nvGrpSpPr>
        <p:grpSpPr>
          <a:xfrm>
            <a:off x="6891761" y="5212361"/>
            <a:ext cx="1479682" cy="269418"/>
            <a:chOff x="6891761" y="5212361"/>
            <a:chExt cx="1479682" cy="269418"/>
          </a:xfrm>
        </p:grpSpPr>
        <p:sp>
          <p:nvSpPr>
            <p:cNvPr id="21" name="Line"/>
            <p:cNvSpPr/>
            <p:nvPr/>
          </p:nvSpPr>
          <p:spPr>
            <a:xfrm>
              <a:off x="6891761" y="5347070"/>
              <a:ext cx="1344968"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22" name="Circle"/>
            <p:cNvSpPr/>
            <p:nvPr/>
          </p:nvSpPr>
          <p:spPr>
            <a:xfrm>
              <a:off x="8102013" y="5212361"/>
              <a:ext cx="269430" cy="269418"/>
            </a:xfrm>
            <a:custGeom>
              <a:avLst/>
              <a:gdLst/>
              <a:ahLst/>
              <a:cxnLst/>
              <a:rect l="0" t="0" r="0" b="0"/>
              <a:pathLst>
                <a:path w="269430" h="269417">
                  <a:moveTo>
                    <a:pt x="269430" y="134708"/>
                  </a:moveTo>
                  <a:cubicBezTo>
                    <a:pt x="269430" y="209105"/>
                    <a:pt x="209118" y="269417"/>
                    <a:pt x="134721" y="269417"/>
                  </a:cubicBezTo>
                  <a:cubicBezTo>
                    <a:pt x="60312" y="269417"/>
                    <a:pt x="0" y="209105"/>
                    <a:pt x="0" y="134708"/>
                  </a:cubicBezTo>
                  <a:cubicBezTo>
                    <a:pt x="0" y="60325"/>
                    <a:pt x="60312" y="0"/>
                    <a:pt x="134721" y="0"/>
                  </a:cubicBezTo>
                  <a:cubicBezTo>
                    <a:pt x="209118" y="0"/>
                    <a:pt x="269430" y="60325"/>
                    <a:pt x="26943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43" name="Connector 1"/>
          <p:cNvGrpSpPr/>
          <p:nvPr/>
        </p:nvGrpSpPr>
        <p:grpSpPr>
          <a:xfrm>
            <a:off x="14842769" y="3793831"/>
            <a:ext cx="1479683" cy="269418"/>
            <a:chOff x="14842769" y="3793831"/>
            <a:chExt cx="1479683" cy="269418"/>
          </a:xfrm>
        </p:grpSpPr>
        <p:sp>
          <p:nvSpPr>
            <p:cNvPr id="13" name="Line"/>
            <p:cNvSpPr/>
            <p:nvPr/>
          </p:nvSpPr>
          <p:spPr>
            <a:xfrm>
              <a:off x="14977484" y="3928540"/>
              <a:ext cx="1344968" cy="0"/>
            </a:xfrm>
            <a:prstGeom prst="line">
              <a:avLst/>
            </a:prstGeom>
            <a:noFill/>
            <a:ln w="50800" cap="flat" cmpd="sng">
              <a:solidFill>
                <a:srgbClr val="BEB6B6">
                  <a:alpha val="100000"/>
                </a:srgbClr>
              </a:solidFill>
              <a:prstDash val="solid"/>
              <a:miter lim="800000"/>
            </a:ln>
          </p:spPr>
          <p:txBody>
            <a:bodyPr anchor="ctr">
              <a:spAutoFit/>
            </a:bodyPr>
            <a:lstStyle/>
            <a:p>
              <a:pPr algn="ctr"/>
              <a:endParaRPr lang="en-US"/>
            </a:p>
          </p:txBody>
        </p:sp>
        <p:sp>
          <p:nvSpPr>
            <p:cNvPr id="14" name="Circle"/>
            <p:cNvSpPr/>
            <p:nvPr/>
          </p:nvSpPr>
          <p:spPr>
            <a:xfrm>
              <a:off x="14842769" y="3793831"/>
              <a:ext cx="269430" cy="269418"/>
            </a:xfrm>
            <a:custGeom>
              <a:avLst/>
              <a:gdLst/>
              <a:ahLst/>
              <a:cxnLst/>
              <a:rect l="0" t="0" r="0" b="0"/>
              <a:pathLst>
                <a:path w="269430" h="269417">
                  <a:moveTo>
                    <a:pt x="0" y="134708"/>
                  </a:moveTo>
                  <a:cubicBezTo>
                    <a:pt x="0" y="60312"/>
                    <a:pt x="60312" y="0"/>
                    <a:pt x="134708" y="0"/>
                  </a:cubicBezTo>
                  <a:cubicBezTo>
                    <a:pt x="209118" y="0"/>
                    <a:pt x="269430" y="60312"/>
                    <a:pt x="269430" y="134708"/>
                  </a:cubicBezTo>
                  <a:cubicBezTo>
                    <a:pt x="269430" y="209092"/>
                    <a:pt x="209118" y="269417"/>
                    <a:pt x="134708" y="269417"/>
                  </a:cubicBezTo>
                  <a:cubicBezTo>
                    <a:pt x="60312" y="269417"/>
                    <a:pt x="0" y="209092"/>
                    <a:pt x="0" y="134708"/>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36" name="Dark circle"/>
          <p:cNvSpPr/>
          <p:nvPr/>
        </p:nvSpPr>
        <p:spPr>
          <a:xfrm>
            <a:off x="8728821" y="4007495"/>
            <a:ext cx="6920218" cy="6920205"/>
          </a:xfrm>
          <a:custGeom>
            <a:avLst/>
            <a:gdLst/>
            <a:ahLst/>
            <a:cxnLst/>
            <a:rect l="0" t="0" r="0" b="0"/>
            <a:pathLst>
              <a:path w="6920217" h="6920204">
                <a:moveTo>
                  <a:pt x="0" y="3460102"/>
                </a:moveTo>
                <a:cubicBezTo>
                  <a:pt x="0" y="1549133"/>
                  <a:pt x="1549146" y="0"/>
                  <a:pt x="3460114" y="0"/>
                </a:cubicBezTo>
                <a:cubicBezTo>
                  <a:pt x="5371071" y="0"/>
                  <a:pt x="6920217" y="1549133"/>
                  <a:pt x="6920217" y="3460102"/>
                </a:cubicBezTo>
                <a:cubicBezTo>
                  <a:pt x="6920217" y="5371071"/>
                  <a:pt x="5371071" y="6920204"/>
                  <a:pt x="3460114" y="6920204"/>
                </a:cubicBezTo>
                <a:cubicBezTo>
                  <a:pt x="1549146" y="6920204"/>
                  <a:pt x="0" y="5371071"/>
                  <a:pt x="0" y="3460102"/>
                </a:cubicBezTo>
                <a:close/>
              </a:path>
            </a:pathLst>
          </a:custGeom>
          <a:solidFill>
            <a:srgbClr val="454444">
              <a:alpha val="20000"/>
            </a:srgbClr>
          </a:solidFill>
          <a:ln w="12700" cap="flat" cmpd="sng">
            <a:noFill/>
            <a:prstDash val="solid"/>
            <a:miter lim="800000"/>
          </a:ln>
        </p:spPr>
        <p:txBody>
          <a:bodyPr anchor="ctr">
            <a:spAutoFit/>
          </a:bodyPr>
          <a:lstStyle/>
          <a:p>
            <a:pPr algn="ctr"/>
            <a:endParaRPr lang="en-US"/>
          </a:p>
        </p:txBody>
      </p:sp>
      <p:sp>
        <p:nvSpPr>
          <p:cNvPr id="37" name="White circle"/>
          <p:cNvSpPr/>
          <p:nvPr/>
        </p:nvSpPr>
        <p:spPr>
          <a:xfrm>
            <a:off x="8915382" y="4194071"/>
            <a:ext cx="6547104" cy="6547053"/>
          </a:xfrm>
          <a:custGeom>
            <a:avLst/>
            <a:gdLst/>
            <a:ahLst/>
            <a:cxnLst/>
            <a:rect l="0" t="0" r="0" b="0"/>
            <a:pathLst>
              <a:path w="6547104" h="6547053">
                <a:moveTo>
                  <a:pt x="0" y="3273539"/>
                </a:moveTo>
                <a:cubicBezTo>
                  <a:pt x="0" y="1465592"/>
                  <a:pt x="1465605" y="0"/>
                  <a:pt x="3273552" y="0"/>
                </a:cubicBezTo>
                <a:cubicBezTo>
                  <a:pt x="5081485" y="0"/>
                  <a:pt x="6547104" y="1465592"/>
                  <a:pt x="6547104" y="3273539"/>
                </a:cubicBezTo>
                <a:cubicBezTo>
                  <a:pt x="6547104" y="5081409"/>
                  <a:pt x="5081485" y="6547053"/>
                  <a:pt x="3273552" y="6547053"/>
                </a:cubicBezTo>
                <a:cubicBezTo>
                  <a:pt x="1465605" y="6547053"/>
                  <a:pt x="0" y="5081409"/>
                  <a:pt x="0" y="3273539"/>
                </a:cubicBezTo>
                <a:close/>
              </a:path>
            </a:pathLst>
          </a:custGeom>
          <a:solidFill>
            <a:srgbClr val="FFFFFF">
              <a:alpha val="100000"/>
            </a:srgbClr>
          </a:solidFill>
          <a:ln w="12700" cap="flat" cmpd="sng">
            <a:noFill/>
            <a:prstDash val="solid"/>
            <a:miter lim="800000"/>
          </a:ln>
          <a:effectLst>
            <a:outerShdw blurRad="381000" dist="190500" dir="2700000" algn="tl" rotWithShape="0">
              <a:prstClr val="black">
                <a:alpha val="60000"/>
              </a:prstClr>
            </a:outerShdw>
          </a:effectLst>
        </p:spPr>
        <p:txBody>
          <a:bodyPr anchor="ctr">
            <a:spAutoFit/>
          </a:bodyPr>
          <a:lstStyle/>
          <a:p>
            <a:pPr algn="ctr"/>
            <a:endParaRPr lang="en-US"/>
          </a:p>
        </p:txBody>
      </p:sp>
      <p:grpSp>
        <p:nvGrpSpPr>
          <p:cNvPr id="44" name="Title"/>
          <p:cNvGrpSpPr/>
          <p:nvPr/>
        </p:nvGrpSpPr>
        <p:grpSpPr>
          <a:xfrm>
            <a:off x="6516627" y="466449"/>
            <a:ext cx="11350750" cy="1016000"/>
            <a:chOff x="7735640" y="656949"/>
            <a:chExt cx="8912726" cy="1016000"/>
          </a:xfrm>
        </p:grpSpPr>
        <p:sp>
          <p:nvSpPr>
            <p:cNvPr id="45" name="Frame"/>
            <p:cNvSpPr/>
            <p:nvPr/>
          </p:nvSpPr>
          <p:spPr>
            <a:xfrm>
              <a:off x="7989330" y="656949"/>
              <a:ext cx="2725964"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46" name="Title">
              <a:extLst>
                <a:ext uri="{FF2B5EF4-FFF2-40B4-BE49-F238E27FC236}">
                  <a16:creationId xmlns:a16="http://schemas.microsoft.com/office/drawing/2014/main" id="{BC3C520E-2136-184D-851C-BA07DF1FD009}"/>
                </a:ext>
              </a:extLst>
            </p:cNvPr>
            <p:cNvSpPr txBox="1"/>
            <p:nvPr/>
          </p:nvSpPr>
          <p:spPr>
            <a:xfrm>
              <a:off x="7735640" y="656949"/>
              <a:ext cx="8912726"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31" name="Text 1">
            <a:extLst>
              <a:ext uri="{FF2B5EF4-FFF2-40B4-BE49-F238E27FC236}">
                <a16:creationId xmlns:a16="http://schemas.microsoft.com/office/drawing/2014/main" id="{5E5788B8-6ABF-714D-B9BA-51486411F1DF}"/>
              </a:ext>
            </a:extLst>
          </p:cNvPr>
          <p:cNvGrpSpPr/>
          <p:nvPr/>
        </p:nvGrpSpPr>
        <p:grpSpPr>
          <a:xfrm>
            <a:off x="17883099" y="3163018"/>
            <a:ext cx="3201835" cy="1653373"/>
            <a:chOff x="5843435" y="1727125"/>
            <a:chExt cx="1441430" cy="223275"/>
          </a:xfrm>
        </p:grpSpPr>
        <p:sp>
          <p:nvSpPr>
            <p:cNvPr id="32" name="TextBox 31">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3" name="TextBox 32">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4" name="TextBox 33">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5" name="Text 2">
            <a:extLst>
              <a:ext uri="{FF2B5EF4-FFF2-40B4-BE49-F238E27FC236}">
                <a16:creationId xmlns:a16="http://schemas.microsoft.com/office/drawing/2014/main" id="{5E5788B8-6ABF-714D-B9BA-51486411F1DF}"/>
              </a:ext>
            </a:extLst>
          </p:cNvPr>
          <p:cNvGrpSpPr/>
          <p:nvPr/>
        </p:nvGrpSpPr>
        <p:grpSpPr>
          <a:xfrm>
            <a:off x="2204340" y="4513851"/>
            <a:ext cx="3201835" cy="1653373"/>
            <a:chOff x="5843435" y="1727125"/>
            <a:chExt cx="1441430" cy="223275"/>
          </a:xfrm>
        </p:grpSpPr>
        <p:sp>
          <p:nvSpPr>
            <p:cNvPr id="47" name="TextBox 4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8" name="TextBox 4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49" name="TextBox 4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0" name="Text 3">
            <a:extLst>
              <a:ext uri="{FF2B5EF4-FFF2-40B4-BE49-F238E27FC236}">
                <a16:creationId xmlns:a16="http://schemas.microsoft.com/office/drawing/2014/main" id="{5E5788B8-6ABF-714D-B9BA-51486411F1DF}"/>
              </a:ext>
            </a:extLst>
          </p:cNvPr>
          <p:cNvGrpSpPr/>
          <p:nvPr/>
        </p:nvGrpSpPr>
        <p:grpSpPr>
          <a:xfrm>
            <a:off x="19520143" y="5964482"/>
            <a:ext cx="3201835" cy="1653373"/>
            <a:chOff x="5843435" y="1727125"/>
            <a:chExt cx="1441430" cy="223275"/>
          </a:xfrm>
        </p:grpSpPr>
        <p:sp>
          <p:nvSpPr>
            <p:cNvPr id="51" name="TextBox 5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2" name="TextBox 5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53" name="TextBox 5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4" name="Text 4">
            <a:extLst>
              <a:ext uri="{FF2B5EF4-FFF2-40B4-BE49-F238E27FC236}">
                <a16:creationId xmlns:a16="http://schemas.microsoft.com/office/drawing/2014/main" id="{5E5788B8-6ABF-714D-B9BA-51486411F1DF}"/>
              </a:ext>
            </a:extLst>
          </p:cNvPr>
          <p:cNvGrpSpPr/>
          <p:nvPr/>
        </p:nvGrpSpPr>
        <p:grpSpPr>
          <a:xfrm>
            <a:off x="1715993" y="7316549"/>
            <a:ext cx="3201835" cy="1653373"/>
            <a:chOff x="5843435" y="1727125"/>
            <a:chExt cx="1441430" cy="223275"/>
          </a:xfrm>
        </p:grpSpPr>
        <p:sp>
          <p:nvSpPr>
            <p:cNvPr id="55" name="TextBox 5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6" name="TextBox 5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57" name="TextBox 5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8" name="Text 5">
            <a:extLst>
              <a:ext uri="{FF2B5EF4-FFF2-40B4-BE49-F238E27FC236}">
                <a16:creationId xmlns:a16="http://schemas.microsoft.com/office/drawing/2014/main" id="{5E5788B8-6ABF-714D-B9BA-51486411F1DF}"/>
              </a:ext>
            </a:extLst>
          </p:cNvPr>
          <p:cNvGrpSpPr/>
          <p:nvPr/>
        </p:nvGrpSpPr>
        <p:grpSpPr>
          <a:xfrm>
            <a:off x="19038656" y="8780772"/>
            <a:ext cx="3201835" cy="1653373"/>
            <a:chOff x="5843435" y="1727125"/>
            <a:chExt cx="1441430" cy="223275"/>
          </a:xfrm>
        </p:grpSpPr>
        <p:sp>
          <p:nvSpPr>
            <p:cNvPr id="59" name="TextBox 5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0" name="TextBox 5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61" name="TextBox 6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2" name="Text 6">
            <a:extLst>
              <a:ext uri="{FF2B5EF4-FFF2-40B4-BE49-F238E27FC236}">
                <a16:creationId xmlns:a16="http://schemas.microsoft.com/office/drawing/2014/main" id="{5E5788B8-6ABF-714D-B9BA-51486411F1DF}"/>
              </a:ext>
            </a:extLst>
          </p:cNvPr>
          <p:cNvGrpSpPr/>
          <p:nvPr/>
        </p:nvGrpSpPr>
        <p:grpSpPr>
          <a:xfrm>
            <a:off x="3494609" y="10108368"/>
            <a:ext cx="3201835" cy="1653373"/>
            <a:chOff x="5843435" y="1727125"/>
            <a:chExt cx="1441430" cy="223275"/>
          </a:xfrm>
        </p:grpSpPr>
        <p:sp>
          <p:nvSpPr>
            <p:cNvPr id="63" name="TextBox 6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4" name="TextBox 6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6"/>
                  </a:solidFill>
                  <a:latin typeface="+mj-lt"/>
                  <a:ea typeface="Roboto Condensed" panose="02000000000000000000" pitchFamily="2" charset="0"/>
                </a:rPr>
                <a:t>Quis Nostrud</a:t>
              </a:r>
              <a:endParaRPr lang="ru-RU" sz="2400" dirty="0">
                <a:solidFill>
                  <a:schemeClr val="accent6"/>
                </a:solidFill>
                <a:latin typeface="+mj-lt"/>
                <a:ea typeface="Roboto Condensed" panose="02000000000000000000" pitchFamily="2" charset="0"/>
              </a:endParaRPr>
            </a:p>
          </p:txBody>
        </p:sp>
        <p:sp>
          <p:nvSpPr>
            <p:cNvPr id="65" name="TextBox 6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69"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6550493" y="3322645"/>
            <a:ext cx="1191206" cy="1191206"/>
          </a:xfrm>
          <a:prstGeom prst="rect">
            <a:avLst/>
          </a:prstGeom>
          <a:effectLst/>
        </p:spPr>
      </p:pic>
      <p:pic>
        <p:nvPicPr>
          <p:cNvPr id="70"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5505238" y="4730307"/>
            <a:ext cx="1191206" cy="1191206"/>
          </a:xfrm>
          <a:prstGeom prst="rect">
            <a:avLst/>
          </a:prstGeom>
          <a:effectLst/>
        </p:spPr>
      </p:pic>
      <p:pic>
        <p:nvPicPr>
          <p:cNvPr id="71"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8229876" y="6213031"/>
            <a:ext cx="1191206" cy="1191206"/>
          </a:xfrm>
          <a:prstGeom prst="rect">
            <a:avLst/>
          </a:prstGeom>
          <a:effectLst/>
        </p:spPr>
      </p:pic>
      <p:pic>
        <p:nvPicPr>
          <p:cNvPr id="72"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14738" y="7547380"/>
            <a:ext cx="1191206" cy="1191206"/>
          </a:xfrm>
          <a:prstGeom prst="rect">
            <a:avLst/>
          </a:prstGeom>
          <a:effectLst/>
        </p:spPr>
      </p:pic>
      <p:pic>
        <p:nvPicPr>
          <p:cNvPr id="73" name="Icon 05">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7737737" y="9007542"/>
            <a:ext cx="1191206" cy="1191206"/>
          </a:xfrm>
          <a:prstGeom prst="rect">
            <a:avLst/>
          </a:prstGeom>
          <a:effectLst/>
        </p:spPr>
      </p:pic>
      <p:pic>
        <p:nvPicPr>
          <p:cNvPr id="74" name="Icon 06">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696444" y="10434145"/>
            <a:ext cx="1191206" cy="1191206"/>
          </a:xfrm>
          <a:prstGeom prst="rect">
            <a:avLst/>
          </a:prstGeom>
          <a:effectLst/>
        </p:spPr>
      </p:pic>
      <p:grpSp>
        <p:nvGrpSpPr>
          <p:cNvPr id="75" name="Emblem"/>
          <p:cNvGrpSpPr/>
          <p:nvPr/>
        </p:nvGrpSpPr>
        <p:grpSpPr>
          <a:xfrm>
            <a:off x="9387844" y="6701496"/>
            <a:ext cx="5608316" cy="1644105"/>
            <a:chOff x="9759564" y="6154881"/>
            <a:chExt cx="4781156" cy="1401619"/>
          </a:xfrm>
        </p:grpSpPr>
        <p:sp>
          <p:nvSpPr>
            <p:cNvPr id="76"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7"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8"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9"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Text">
              <a:extLst>
                <a:ext uri="{FF2B5EF4-FFF2-40B4-BE49-F238E27FC236}">
                  <a16:creationId xmlns:a16="http://schemas.microsoft.com/office/drawing/2014/main" id="{C5CA9359-27FE-1540-8643-6AE5E9262233}"/>
                </a:ext>
              </a:extLst>
            </p:cNvPr>
            <p:cNvSpPr txBox="1"/>
            <p:nvPr/>
          </p:nvSpPr>
          <p:spPr>
            <a:xfrm>
              <a:off x="9759564" y="6154881"/>
              <a:ext cx="4781156" cy="865865"/>
            </a:xfrm>
            <a:prstGeom prst="rect">
              <a:avLst/>
            </a:prstGeom>
            <a:noFill/>
            <a:ln>
              <a:noFill/>
            </a:ln>
          </p:spPr>
          <p:txBody>
            <a:bodyPr wrap="square" rtlCol="0">
              <a:spAutoFit/>
            </a:bodyPr>
            <a:lstStyle/>
            <a:p>
              <a:pPr algn="ctr"/>
              <a:r>
                <a:rPr lang="en" sz="6000" b="1">
                  <a:latin typeface="+mj-lt"/>
                  <a:ea typeface="Roboto Condensed" panose="02000000000000000000" pitchFamily="2" charset="0"/>
                </a:rPr>
                <a:t>ELEMENTS</a:t>
              </a:r>
              <a:endParaRPr lang="ru-RU" sz="6000" b="1" dirty="0">
                <a:latin typeface="+mj-lt"/>
                <a:ea typeface="Roboto Condensed" panose="02000000000000000000" pitchFamily="2" charset="0"/>
              </a:endParaRPr>
            </a:p>
          </p:txBody>
        </p:sp>
        <p:sp>
          <p:nvSpPr>
            <p:cNvPr id="82" name="Text">
              <a:extLst>
                <a:ext uri="{FF2B5EF4-FFF2-40B4-BE49-F238E27FC236}">
                  <a16:creationId xmlns:a16="http://schemas.microsoft.com/office/drawing/2014/main" id="{C5CA9359-27FE-1540-8643-6AE5E9262233}"/>
                </a:ext>
              </a:extLst>
            </p:cNvPr>
            <p:cNvSpPr txBox="1"/>
            <p:nvPr/>
          </p:nvSpPr>
          <p:spPr>
            <a:xfrm>
              <a:off x="9760729" y="6815902"/>
              <a:ext cx="4779991" cy="603481"/>
            </a:xfrm>
            <a:prstGeom prst="rect">
              <a:avLst/>
            </a:prstGeom>
            <a:noFill/>
            <a:ln>
              <a:noFill/>
            </a:ln>
          </p:spPr>
          <p:txBody>
            <a:bodyPr wrap="square" rtlCol="0">
              <a:spAutoFit/>
            </a:bodyPr>
            <a:lstStyle/>
            <a:p>
              <a:pPr algn="ctr"/>
              <a:r>
                <a:rPr lang="en" sz="4000">
                  <a:latin typeface="+mj-lt"/>
                  <a:ea typeface="Roboto Condensed" panose="02000000000000000000" pitchFamily="2" charset="0"/>
                </a:rPr>
                <a:t>INFOGRAPHIC</a:t>
              </a:r>
              <a:endParaRPr lang="ru-RU" sz="4000" dirty="0">
                <a:latin typeface="+mj-lt"/>
                <a:ea typeface="Roboto Condensed" panose="02000000000000000000" pitchFamily="2" charset="0"/>
              </a:endParaRPr>
            </a:p>
          </p:txBody>
        </p:sp>
      </p:gr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rk circle"/>
          <p:cNvSpPr/>
          <p:nvPr/>
        </p:nvSpPr>
        <p:spPr>
          <a:xfrm>
            <a:off x="3105981" y="4107353"/>
            <a:ext cx="6694259" cy="6694272"/>
          </a:xfrm>
          <a:custGeom>
            <a:avLst/>
            <a:gdLst/>
            <a:ahLst/>
            <a:cxnLst/>
            <a:rect l="0" t="0" r="0" b="0"/>
            <a:pathLst>
              <a:path w="6694258" h="6694271">
                <a:moveTo>
                  <a:pt x="0" y="3347123"/>
                </a:moveTo>
                <a:cubicBezTo>
                  <a:pt x="0" y="1498549"/>
                  <a:pt x="1498561" y="0"/>
                  <a:pt x="3347135" y="0"/>
                </a:cubicBezTo>
                <a:cubicBezTo>
                  <a:pt x="5195684" y="0"/>
                  <a:pt x="6694258" y="1498549"/>
                  <a:pt x="6694258" y="3347123"/>
                </a:cubicBezTo>
                <a:cubicBezTo>
                  <a:pt x="6694258" y="5195696"/>
                  <a:pt x="5195684" y="6694271"/>
                  <a:pt x="3347135" y="6694271"/>
                </a:cubicBezTo>
                <a:cubicBezTo>
                  <a:pt x="1498561" y="6694271"/>
                  <a:pt x="0" y="5195696"/>
                  <a:pt x="0" y="3347123"/>
                </a:cubicBezTo>
                <a:close/>
              </a:path>
            </a:pathLst>
          </a:custGeom>
          <a:solidFill>
            <a:srgbClr val="AFB3B7">
              <a:alpha val="100000"/>
            </a:srgbClr>
          </a:solidFill>
          <a:ln w="12700" cap="flat" cmpd="sng">
            <a:noFill/>
            <a:prstDash val="solid"/>
            <a:miter lim="800000"/>
          </a:ln>
        </p:spPr>
        <p:txBody>
          <a:bodyPr anchor="ctr">
            <a:spAutoFit/>
          </a:bodyPr>
          <a:lstStyle/>
          <a:p>
            <a:pPr algn="ctr"/>
            <a:endParaRPr lang="en-US"/>
          </a:p>
        </p:txBody>
      </p:sp>
      <p:sp>
        <p:nvSpPr>
          <p:cNvPr id="16" name="White shape"/>
          <p:cNvSpPr/>
          <p:nvPr/>
        </p:nvSpPr>
        <p:spPr>
          <a:xfrm>
            <a:off x="3689697" y="4691096"/>
            <a:ext cx="5526825" cy="5526774"/>
          </a:xfrm>
          <a:custGeom>
            <a:avLst/>
            <a:gdLst/>
            <a:ahLst/>
            <a:cxnLst/>
            <a:rect l="0" t="0" r="0" b="0"/>
            <a:pathLst>
              <a:path w="5526824" h="5526773">
                <a:moveTo>
                  <a:pt x="0" y="2763405"/>
                </a:moveTo>
                <a:cubicBezTo>
                  <a:pt x="0" y="1237183"/>
                  <a:pt x="1237208" y="0"/>
                  <a:pt x="2763418" y="0"/>
                </a:cubicBezTo>
                <a:cubicBezTo>
                  <a:pt x="4289615" y="0"/>
                  <a:pt x="5526824" y="1237183"/>
                  <a:pt x="5526824" y="2763405"/>
                </a:cubicBezTo>
                <a:cubicBezTo>
                  <a:pt x="5526824" y="4289539"/>
                  <a:pt x="4289615" y="5526773"/>
                  <a:pt x="2763418" y="5526773"/>
                </a:cubicBezTo>
                <a:cubicBezTo>
                  <a:pt x="1237208" y="5526773"/>
                  <a:pt x="0" y="4289539"/>
                  <a:pt x="0" y="2763405"/>
                </a:cubicBezTo>
                <a:close/>
              </a:path>
            </a:pathLst>
          </a:custGeom>
          <a:solidFill>
            <a:srgbClr val="FFFFFF">
              <a:alpha val="100000"/>
            </a:srgbClr>
          </a:solidFill>
          <a:ln w="12700" cap="flat" cmpd="sng">
            <a:noFill/>
            <a:prstDash val="solid"/>
            <a:miter lim="800000"/>
          </a:ln>
          <a:effectLst>
            <a:outerShdw blurRad="381000" dist="190500" dir="2700000" algn="tl" rotWithShape="0">
              <a:prstClr val="black">
                <a:alpha val="60000"/>
              </a:prstClr>
            </a:outerShdw>
          </a:effectLst>
        </p:spPr>
        <p:txBody>
          <a:bodyPr anchor="ctr">
            <a:spAutoFit/>
          </a:bodyPr>
          <a:lstStyle/>
          <a:p>
            <a:pPr algn="ctr"/>
            <a:endParaRPr lang="en-US"/>
          </a:p>
        </p:txBody>
      </p:sp>
      <p:sp>
        <p:nvSpPr>
          <p:cNvPr id="18" name="Color shape 1"/>
          <p:cNvSpPr/>
          <p:nvPr/>
        </p:nvSpPr>
        <p:spPr>
          <a:xfrm>
            <a:off x="13410967" y="2713160"/>
            <a:ext cx="7867066" cy="2774036"/>
          </a:xfrm>
          <a:custGeom>
            <a:avLst/>
            <a:gdLst/>
            <a:ahLst/>
            <a:cxnLst/>
            <a:rect l="0" t="0" r="0" b="0"/>
            <a:pathLst>
              <a:path w="7867065" h="2774035">
                <a:moveTo>
                  <a:pt x="6480035" y="0"/>
                </a:moveTo>
                <a:lnTo>
                  <a:pt x="1387030" y="0"/>
                </a:lnTo>
                <a:cubicBezTo>
                  <a:pt x="620991" y="0"/>
                  <a:pt x="0" y="620979"/>
                  <a:pt x="0" y="1387017"/>
                </a:cubicBezTo>
                <a:cubicBezTo>
                  <a:pt x="0" y="2153043"/>
                  <a:pt x="620991" y="2774035"/>
                  <a:pt x="1387030" y="2774035"/>
                </a:cubicBezTo>
                <a:lnTo>
                  <a:pt x="6480035" y="2774035"/>
                </a:lnTo>
                <a:cubicBezTo>
                  <a:pt x="7246061" y="2774035"/>
                  <a:pt x="7867065" y="2153043"/>
                  <a:pt x="7867065" y="1387017"/>
                </a:cubicBezTo>
                <a:cubicBezTo>
                  <a:pt x="7867065" y="620979"/>
                  <a:pt x="7246061" y="0"/>
                  <a:pt x="6480035"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9" name="White shape 1"/>
          <p:cNvSpPr/>
          <p:nvPr/>
        </p:nvSpPr>
        <p:spPr>
          <a:xfrm>
            <a:off x="13754883" y="3057065"/>
            <a:ext cx="7179234" cy="2086216"/>
          </a:xfrm>
          <a:custGeom>
            <a:avLst/>
            <a:gdLst/>
            <a:ahLst/>
            <a:cxnLst/>
            <a:rect l="0" t="0" r="0" b="0"/>
            <a:pathLst>
              <a:path w="7179233" h="2086216">
                <a:moveTo>
                  <a:pt x="6136119" y="0"/>
                </a:moveTo>
                <a:lnTo>
                  <a:pt x="1043114" y="0"/>
                </a:lnTo>
                <a:cubicBezTo>
                  <a:pt x="467004" y="0"/>
                  <a:pt x="0" y="467004"/>
                  <a:pt x="0" y="1043114"/>
                </a:cubicBezTo>
                <a:cubicBezTo>
                  <a:pt x="0" y="1619199"/>
                  <a:pt x="467004" y="2086216"/>
                  <a:pt x="1043114" y="2086216"/>
                </a:cubicBezTo>
                <a:lnTo>
                  <a:pt x="6136119" y="2086216"/>
                </a:lnTo>
                <a:cubicBezTo>
                  <a:pt x="6712216" y="2086216"/>
                  <a:pt x="7179233" y="1619199"/>
                  <a:pt x="7179233" y="1043114"/>
                </a:cubicBezTo>
                <a:cubicBezTo>
                  <a:pt x="7179233" y="467004"/>
                  <a:pt x="6712216" y="0"/>
                  <a:pt x="6136119"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33" name="Connector 1"/>
          <p:cNvGrpSpPr/>
          <p:nvPr/>
        </p:nvGrpSpPr>
        <p:grpSpPr>
          <a:xfrm>
            <a:off x="9549569" y="3932549"/>
            <a:ext cx="3610155" cy="1497850"/>
            <a:chOff x="9549569" y="3932549"/>
            <a:chExt cx="3610155" cy="1497850"/>
          </a:xfrm>
        </p:grpSpPr>
        <p:sp>
          <p:nvSpPr>
            <p:cNvPr id="3" name="Line"/>
            <p:cNvSpPr/>
            <p:nvPr/>
          </p:nvSpPr>
          <p:spPr>
            <a:xfrm>
              <a:off x="9717200" y="4100175"/>
              <a:ext cx="3274898" cy="1162597"/>
            </a:xfrm>
            <a:custGeom>
              <a:avLst/>
              <a:gdLst/>
              <a:ahLst/>
              <a:cxnLst/>
              <a:rect l="0" t="0" r="0" b="0"/>
              <a:pathLst>
                <a:path w="3274898" h="1162596">
                  <a:moveTo>
                    <a:pt x="0" y="1162596"/>
                  </a:moveTo>
                  <a:lnTo>
                    <a:pt x="1162596" y="0"/>
                  </a:lnTo>
                  <a:lnTo>
                    <a:pt x="3274898" y="0"/>
                  </a:lnTo>
                </a:path>
              </a:pathLst>
            </a:custGeom>
            <a:noFill/>
            <a:ln w="50800" cap="rnd" cmpd="sng">
              <a:solidFill>
                <a:srgbClr val="AFB3B7">
                  <a:alpha val="100000"/>
                </a:srgbClr>
              </a:solidFill>
              <a:prstDash val="solid"/>
              <a:round/>
            </a:ln>
          </p:spPr>
          <p:txBody>
            <a:bodyPr anchor="ctr">
              <a:spAutoFit/>
            </a:bodyPr>
            <a:lstStyle/>
            <a:p>
              <a:pPr algn="ctr"/>
              <a:endParaRPr lang="en-US"/>
            </a:p>
          </p:txBody>
        </p:sp>
        <p:sp>
          <p:nvSpPr>
            <p:cNvPr id="4" name="Circle"/>
            <p:cNvSpPr/>
            <p:nvPr/>
          </p:nvSpPr>
          <p:spPr>
            <a:xfrm>
              <a:off x="12824470" y="3932549"/>
              <a:ext cx="335254" cy="335242"/>
            </a:xfrm>
            <a:custGeom>
              <a:avLst/>
              <a:gdLst/>
              <a:ahLst/>
              <a:cxnLst/>
              <a:rect l="0" t="0" r="0" b="0"/>
              <a:pathLst>
                <a:path w="335254" h="335241">
                  <a:moveTo>
                    <a:pt x="0" y="167627"/>
                  </a:moveTo>
                  <a:cubicBezTo>
                    <a:pt x="0" y="75044"/>
                    <a:pt x="75056" y="0"/>
                    <a:pt x="167627" y="0"/>
                  </a:cubicBezTo>
                  <a:cubicBezTo>
                    <a:pt x="260197" y="0"/>
                    <a:pt x="335254" y="75044"/>
                    <a:pt x="335254" y="167627"/>
                  </a:cubicBezTo>
                  <a:cubicBezTo>
                    <a:pt x="335254" y="260197"/>
                    <a:pt x="260197" y="335241"/>
                    <a:pt x="167627" y="335241"/>
                  </a:cubicBezTo>
                  <a:cubicBezTo>
                    <a:pt x="75056" y="335241"/>
                    <a:pt x="0" y="260197"/>
                    <a:pt x="0" y="16762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5" name="Circle"/>
            <p:cNvSpPr/>
            <p:nvPr/>
          </p:nvSpPr>
          <p:spPr>
            <a:xfrm>
              <a:off x="9549569" y="5095144"/>
              <a:ext cx="335255" cy="335255"/>
            </a:xfrm>
            <a:custGeom>
              <a:avLst/>
              <a:gdLst/>
              <a:ahLst/>
              <a:cxnLst/>
              <a:rect l="0" t="0" r="0" b="0"/>
              <a:pathLst>
                <a:path w="335254" h="335254">
                  <a:moveTo>
                    <a:pt x="0" y="167627"/>
                  </a:moveTo>
                  <a:cubicBezTo>
                    <a:pt x="0" y="75056"/>
                    <a:pt x="75056" y="0"/>
                    <a:pt x="167627" y="0"/>
                  </a:cubicBezTo>
                  <a:cubicBezTo>
                    <a:pt x="260197" y="0"/>
                    <a:pt x="335254" y="75056"/>
                    <a:pt x="335254" y="167627"/>
                  </a:cubicBezTo>
                  <a:cubicBezTo>
                    <a:pt x="335254" y="260197"/>
                    <a:pt x="260197" y="335254"/>
                    <a:pt x="167627" y="335254"/>
                  </a:cubicBezTo>
                  <a:cubicBezTo>
                    <a:pt x="75056" y="335254"/>
                    <a:pt x="0" y="260197"/>
                    <a:pt x="0" y="16762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6" name="Circle"/>
            <p:cNvSpPr/>
            <p:nvPr/>
          </p:nvSpPr>
          <p:spPr>
            <a:xfrm>
              <a:off x="10795980" y="4016357"/>
              <a:ext cx="167627" cy="167640"/>
            </a:xfrm>
            <a:custGeom>
              <a:avLst/>
              <a:gdLst/>
              <a:ahLst/>
              <a:cxnLst/>
              <a:rect l="0" t="0" r="0" b="0"/>
              <a:pathLst>
                <a:path w="167627" h="167640">
                  <a:moveTo>
                    <a:pt x="0" y="83820"/>
                  </a:moveTo>
                  <a:cubicBezTo>
                    <a:pt x="0" y="37528"/>
                    <a:pt x="37528" y="0"/>
                    <a:pt x="83820" y="0"/>
                  </a:cubicBezTo>
                  <a:cubicBezTo>
                    <a:pt x="130098" y="0"/>
                    <a:pt x="167627" y="37528"/>
                    <a:pt x="167627" y="83820"/>
                  </a:cubicBezTo>
                  <a:cubicBezTo>
                    <a:pt x="167627" y="130111"/>
                    <a:pt x="130098" y="167640"/>
                    <a:pt x="83820" y="167640"/>
                  </a:cubicBezTo>
                  <a:cubicBezTo>
                    <a:pt x="37528" y="167640"/>
                    <a:pt x="0" y="130111"/>
                    <a:pt x="0" y="83820"/>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24" name="Color shape 2"/>
          <p:cNvSpPr/>
          <p:nvPr/>
        </p:nvSpPr>
        <p:spPr>
          <a:xfrm>
            <a:off x="13410967" y="6067449"/>
            <a:ext cx="7867066" cy="2774035"/>
          </a:xfrm>
          <a:custGeom>
            <a:avLst/>
            <a:gdLst/>
            <a:ahLst/>
            <a:cxnLst/>
            <a:rect l="0" t="0" r="0" b="0"/>
            <a:pathLst>
              <a:path w="7867065" h="2774035">
                <a:moveTo>
                  <a:pt x="6480035" y="0"/>
                </a:moveTo>
                <a:lnTo>
                  <a:pt x="1387030" y="0"/>
                </a:lnTo>
                <a:cubicBezTo>
                  <a:pt x="620991" y="0"/>
                  <a:pt x="0" y="620991"/>
                  <a:pt x="0" y="1387030"/>
                </a:cubicBezTo>
                <a:cubicBezTo>
                  <a:pt x="0" y="2153043"/>
                  <a:pt x="620991" y="2774035"/>
                  <a:pt x="1387030" y="2774035"/>
                </a:cubicBezTo>
                <a:lnTo>
                  <a:pt x="6480035" y="2774035"/>
                </a:lnTo>
                <a:cubicBezTo>
                  <a:pt x="7246061" y="2774035"/>
                  <a:pt x="7867065" y="2153043"/>
                  <a:pt x="7867065" y="1387030"/>
                </a:cubicBezTo>
                <a:cubicBezTo>
                  <a:pt x="7867065" y="620991"/>
                  <a:pt x="7246061" y="0"/>
                  <a:pt x="6480035"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25" name="White shape 2"/>
          <p:cNvSpPr/>
          <p:nvPr/>
        </p:nvSpPr>
        <p:spPr>
          <a:xfrm>
            <a:off x="13754883" y="6411366"/>
            <a:ext cx="7179234" cy="2086229"/>
          </a:xfrm>
          <a:custGeom>
            <a:avLst/>
            <a:gdLst/>
            <a:ahLst/>
            <a:cxnLst/>
            <a:rect l="0" t="0" r="0" b="0"/>
            <a:pathLst>
              <a:path w="7179233" h="2086228">
                <a:moveTo>
                  <a:pt x="6136119" y="0"/>
                </a:moveTo>
                <a:lnTo>
                  <a:pt x="1043114" y="0"/>
                </a:lnTo>
                <a:cubicBezTo>
                  <a:pt x="467004" y="0"/>
                  <a:pt x="0" y="466991"/>
                  <a:pt x="0" y="1043114"/>
                </a:cubicBezTo>
                <a:cubicBezTo>
                  <a:pt x="0" y="1619199"/>
                  <a:pt x="467004" y="2086228"/>
                  <a:pt x="1043114" y="2086228"/>
                </a:cubicBezTo>
                <a:lnTo>
                  <a:pt x="6136119" y="2086228"/>
                </a:lnTo>
                <a:cubicBezTo>
                  <a:pt x="6712216" y="2086228"/>
                  <a:pt x="7179233" y="1619199"/>
                  <a:pt x="7179233" y="1043114"/>
                </a:cubicBezTo>
                <a:cubicBezTo>
                  <a:pt x="7179233" y="466991"/>
                  <a:pt x="6712216" y="0"/>
                  <a:pt x="6136119"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34" name="Connector 2"/>
          <p:cNvGrpSpPr/>
          <p:nvPr/>
        </p:nvGrpSpPr>
        <p:grpSpPr>
          <a:xfrm>
            <a:off x="10216729" y="7286849"/>
            <a:ext cx="2942995" cy="335255"/>
            <a:chOff x="10216729" y="7286849"/>
            <a:chExt cx="2942995" cy="335255"/>
          </a:xfrm>
        </p:grpSpPr>
        <p:sp>
          <p:nvSpPr>
            <p:cNvPr id="11" name="Line"/>
            <p:cNvSpPr/>
            <p:nvPr/>
          </p:nvSpPr>
          <p:spPr>
            <a:xfrm>
              <a:off x="10384359" y="7454477"/>
              <a:ext cx="2607742" cy="0"/>
            </a:xfrm>
            <a:prstGeom prst="line">
              <a:avLst/>
            </a:prstGeom>
            <a:noFill/>
            <a:ln w="50800" cap="rnd" cmpd="sng">
              <a:solidFill>
                <a:srgbClr val="AFB3B7">
                  <a:alpha val="100000"/>
                </a:srgbClr>
              </a:solidFill>
              <a:prstDash val="solid"/>
              <a:round/>
            </a:ln>
          </p:spPr>
          <p:txBody>
            <a:bodyPr anchor="ctr">
              <a:spAutoFit/>
            </a:bodyPr>
            <a:lstStyle/>
            <a:p>
              <a:pPr algn="ctr"/>
              <a:endParaRPr lang="en-US"/>
            </a:p>
          </p:txBody>
        </p:sp>
        <p:sp>
          <p:nvSpPr>
            <p:cNvPr id="12" name="Circle"/>
            <p:cNvSpPr/>
            <p:nvPr/>
          </p:nvSpPr>
          <p:spPr>
            <a:xfrm>
              <a:off x="12824470" y="7286849"/>
              <a:ext cx="335254" cy="335255"/>
            </a:xfrm>
            <a:custGeom>
              <a:avLst/>
              <a:gdLst/>
              <a:ahLst/>
              <a:cxnLst/>
              <a:rect l="0" t="0" r="0" b="0"/>
              <a:pathLst>
                <a:path w="335254" h="335254">
                  <a:moveTo>
                    <a:pt x="0" y="167627"/>
                  </a:moveTo>
                  <a:cubicBezTo>
                    <a:pt x="0" y="75056"/>
                    <a:pt x="75056" y="0"/>
                    <a:pt x="167627" y="0"/>
                  </a:cubicBezTo>
                  <a:cubicBezTo>
                    <a:pt x="260197" y="0"/>
                    <a:pt x="335254" y="75056"/>
                    <a:pt x="335254" y="167627"/>
                  </a:cubicBezTo>
                  <a:cubicBezTo>
                    <a:pt x="335254" y="260197"/>
                    <a:pt x="260197" y="335254"/>
                    <a:pt x="167627" y="335254"/>
                  </a:cubicBezTo>
                  <a:cubicBezTo>
                    <a:pt x="75056" y="335254"/>
                    <a:pt x="0" y="260197"/>
                    <a:pt x="0" y="16762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3" name="Circle"/>
            <p:cNvSpPr/>
            <p:nvPr/>
          </p:nvSpPr>
          <p:spPr>
            <a:xfrm>
              <a:off x="10216729" y="7286849"/>
              <a:ext cx="335255" cy="335255"/>
            </a:xfrm>
            <a:custGeom>
              <a:avLst/>
              <a:gdLst/>
              <a:ahLst/>
              <a:cxnLst/>
              <a:rect l="0" t="0" r="0" b="0"/>
              <a:pathLst>
                <a:path w="335254" h="335254">
                  <a:moveTo>
                    <a:pt x="0" y="167627"/>
                  </a:moveTo>
                  <a:cubicBezTo>
                    <a:pt x="0" y="75056"/>
                    <a:pt x="75056" y="0"/>
                    <a:pt x="167627" y="0"/>
                  </a:cubicBezTo>
                  <a:cubicBezTo>
                    <a:pt x="260197" y="0"/>
                    <a:pt x="335254" y="75056"/>
                    <a:pt x="335254" y="167627"/>
                  </a:cubicBezTo>
                  <a:cubicBezTo>
                    <a:pt x="335254" y="260197"/>
                    <a:pt x="260197" y="335254"/>
                    <a:pt x="167627" y="335254"/>
                  </a:cubicBezTo>
                  <a:cubicBezTo>
                    <a:pt x="75056" y="335254"/>
                    <a:pt x="0" y="260197"/>
                    <a:pt x="0" y="16762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4" name="Circle"/>
            <p:cNvSpPr/>
            <p:nvPr/>
          </p:nvSpPr>
          <p:spPr>
            <a:xfrm>
              <a:off x="11435086" y="7370657"/>
              <a:ext cx="167627" cy="167640"/>
            </a:xfrm>
            <a:custGeom>
              <a:avLst/>
              <a:gdLst/>
              <a:ahLst/>
              <a:cxnLst/>
              <a:rect l="0" t="0" r="0" b="0"/>
              <a:pathLst>
                <a:path w="167627" h="167640">
                  <a:moveTo>
                    <a:pt x="0" y="83819"/>
                  </a:moveTo>
                  <a:cubicBezTo>
                    <a:pt x="0" y="37528"/>
                    <a:pt x="37528" y="0"/>
                    <a:pt x="83820" y="0"/>
                  </a:cubicBezTo>
                  <a:cubicBezTo>
                    <a:pt x="130098" y="0"/>
                    <a:pt x="167627" y="37528"/>
                    <a:pt x="167627" y="83819"/>
                  </a:cubicBezTo>
                  <a:cubicBezTo>
                    <a:pt x="167627" y="130111"/>
                    <a:pt x="130098" y="167640"/>
                    <a:pt x="83820" y="167640"/>
                  </a:cubicBezTo>
                  <a:cubicBezTo>
                    <a:pt x="37528" y="167640"/>
                    <a:pt x="0" y="130111"/>
                    <a:pt x="0" y="83819"/>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29" name="Color shape 3"/>
          <p:cNvSpPr/>
          <p:nvPr/>
        </p:nvSpPr>
        <p:spPr>
          <a:xfrm>
            <a:off x="13410967" y="9421736"/>
            <a:ext cx="7867066" cy="2774061"/>
          </a:xfrm>
          <a:custGeom>
            <a:avLst/>
            <a:gdLst/>
            <a:ahLst/>
            <a:cxnLst/>
            <a:rect l="0" t="0" r="0" b="0"/>
            <a:pathLst>
              <a:path w="7867065" h="2774060">
                <a:moveTo>
                  <a:pt x="6480035" y="0"/>
                </a:moveTo>
                <a:lnTo>
                  <a:pt x="1387030" y="0"/>
                </a:lnTo>
                <a:cubicBezTo>
                  <a:pt x="620991" y="0"/>
                  <a:pt x="0" y="621004"/>
                  <a:pt x="0" y="1387030"/>
                </a:cubicBezTo>
                <a:cubicBezTo>
                  <a:pt x="0" y="2153043"/>
                  <a:pt x="620991" y="2774060"/>
                  <a:pt x="1387030" y="2774060"/>
                </a:cubicBezTo>
                <a:lnTo>
                  <a:pt x="6480035" y="2774060"/>
                </a:lnTo>
                <a:cubicBezTo>
                  <a:pt x="7246061" y="2774060"/>
                  <a:pt x="7867065" y="2153043"/>
                  <a:pt x="7867065" y="1387030"/>
                </a:cubicBezTo>
                <a:cubicBezTo>
                  <a:pt x="7867065" y="621004"/>
                  <a:pt x="7246061" y="0"/>
                  <a:pt x="6480035"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30" name="White shape 3"/>
          <p:cNvSpPr/>
          <p:nvPr/>
        </p:nvSpPr>
        <p:spPr>
          <a:xfrm>
            <a:off x="13754883" y="9765653"/>
            <a:ext cx="7179234" cy="2086229"/>
          </a:xfrm>
          <a:custGeom>
            <a:avLst/>
            <a:gdLst/>
            <a:ahLst/>
            <a:cxnLst/>
            <a:rect l="0" t="0" r="0" b="0"/>
            <a:pathLst>
              <a:path w="7179233" h="2086228">
                <a:moveTo>
                  <a:pt x="6136119" y="0"/>
                </a:moveTo>
                <a:lnTo>
                  <a:pt x="1043114" y="0"/>
                </a:lnTo>
                <a:cubicBezTo>
                  <a:pt x="467004" y="0"/>
                  <a:pt x="0" y="467017"/>
                  <a:pt x="0" y="1043114"/>
                </a:cubicBezTo>
                <a:cubicBezTo>
                  <a:pt x="0" y="1619199"/>
                  <a:pt x="467004" y="2086228"/>
                  <a:pt x="1043114" y="2086228"/>
                </a:cubicBezTo>
                <a:lnTo>
                  <a:pt x="6136119" y="2086228"/>
                </a:lnTo>
                <a:cubicBezTo>
                  <a:pt x="6712216" y="2086228"/>
                  <a:pt x="7179233" y="1619199"/>
                  <a:pt x="7179233" y="1043114"/>
                </a:cubicBezTo>
                <a:cubicBezTo>
                  <a:pt x="7179233" y="467017"/>
                  <a:pt x="6712216" y="0"/>
                  <a:pt x="6136119"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35" name="Connector 3"/>
          <p:cNvGrpSpPr/>
          <p:nvPr/>
        </p:nvGrpSpPr>
        <p:grpSpPr>
          <a:xfrm>
            <a:off x="9549569" y="9478554"/>
            <a:ext cx="3610155" cy="1497851"/>
            <a:chOff x="9549569" y="9478554"/>
            <a:chExt cx="3610155" cy="1497851"/>
          </a:xfrm>
        </p:grpSpPr>
        <p:sp>
          <p:nvSpPr>
            <p:cNvPr id="7" name="Line"/>
            <p:cNvSpPr/>
            <p:nvPr/>
          </p:nvSpPr>
          <p:spPr>
            <a:xfrm>
              <a:off x="9717200" y="9646182"/>
              <a:ext cx="3274898" cy="1162596"/>
            </a:xfrm>
            <a:custGeom>
              <a:avLst/>
              <a:gdLst/>
              <a:ahLst/>
              <a:cxnLst/>
              <a:rect l="0" t="0" r="0" b="0"/>
              <a:pathLst>
                <a:path w="3274898" h="1162596">
                  <a:moveTo>
                    <a:pt x="0" y="0"/>
                  </a:moveTo>
                  <a:lnTo>
                    <a:pt x="1162596" y="1162596"/>
                  </a:lnTo>
                  <a:lnTo>
                    <a:pt x="3274898" y="1162596"/>
                  </a:lnTo>
                </a:path>
              </a:pathLst>
            </a:custGeom>
            <a:noFill/>
            <a:ln w="50800" cap="rnd" cmpd="sng">
              <a:solidFill>
                <a:srgbClr val="AFB3B7">
                  <a:alpha val="100000"/>
                </a:srgbClr>
              </a:solidFill>
              <a:prstDash val="solid"/>
              <a:round/>
            </a:ln>
          </p:spPr>
          <p:txBody>
            <a:bodyPr anchor="ctr">
              <a:spAutoFit/>
            </a:bodyPr>
            <a:lstStyle/>
            <a:p>
              <a:pPr algn="ctr"/>
              <a:endParaRPr lang="en-US"/>
            </a:p>
          </p:txBody>
        </p:sp>
        <p:sp>
          <p:nvSpPr>
            <p:cNvPr id="8" name="Circle"/>
            <p:cNvSpPr/>
            <p:nvPr/>
          </p:nvSpPr>
          <p:spPr>
            <a:xfrm>
              <a:off x="12824470" y="10641163"/>
              <a:ext cx="335254" cy="335242"/>
            </a:xfrm>
            <a:custGeom>
              <a:avLst/>
              <a:gdLst/>
              <a:ahLst/>
              <a:cxnLst/>
              <a:rect l="0" t="0" r="0" b="0"/>
              <a:pathLst>
                <a:path w="335254" h="335241">
                  <a:moveTo>
                    <a:pt x="0" y="167614"/>
                  </a:moveTo>
                  <a:cubicBezTo>
                    <a:pt x="0" y="260197"/>
                    <a:pt x="75056" y="335241"/>
                    <a:pt x="167627" y="335241"/>
                  </a:cubicBezTo>
                  <a:cubicBezTo>
                    <a:pt x="260197" y="335241"/>
                    <a:pt x="335254" y="260197"/>
                    <a:pt x="335254" y="167614"/>
                  </a:cubicBezTo>
                  <a:cubicBezTo>
                    <a:pt x="335254" y="75044"/>
                    <a:pt x="260197" y="0"/>
                    <a:pt x="167627" y="0"/>
                  </a:cubicBezTo>
                  <a:cubicBezTo>
                    <a:pt x="75056" y="0"/>
                    <a:pt x="0" y="75044"/>
                    <a:pt x="0" y="167614"/>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9" name="Circle"/>
            <p:cNvSpPr/>
            <p:nvPr/>
          </p:nvSpPr>
          <p:spPr>
            <a:xfrm>
              <a:off x="9549569" y="9478554"/>
              <a:ext cx="335255" cy="335255"/>
            </a:xfrm>
            <a:custGeom>
              <a:avLst/>
              <a:gdLst/>
              <a:ahLst/>
              <a:cxnLst/>
              <a:rect l="0" t="0" r="0" b="0"/>
              <a:pathLst>
                <a:path w="335254" h="335254">
                  <a:moveTo>
                    <a:pt x="0" y="167627"/>
                  </a:moveTo>
                  <a:cubicBezTo>
                    <a:pt x="0" y="260197"/>
                    <a:pt x="75056" y="335254"/>
                    <a:pt x="167627" y="335254"/>
                  </a:cubicBezTo>
                  <a:cubicBezTo>
                    <a:pt x="260197" y="335254"/>
                    <a:pt x="335254" y="260197"/>
                    <a:pt x="335254" y="167627"/>
                  </a:cubicBezTo>
                  <a:cubicBezTo>
                    <a:pt x="335254" y="75056"/>
                    <a:pt x="260197" y="0"/>
                    <a:pt x="167627" y="0"/>
                  </a:cubicBezTo>
                  <a:cubicBezTo>
                    <a:pt x="75056" y="0"/>
                    <a:pt x="0" y="75056"/>
                    <a:pt x="0" y="167627"/>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0" name="Circle"/>
            <p:cNvSpPr/>
            <p:nvPr/>
          </p:nvSpPr>
          <p:spPr>
            <a:xfrm>
              <a:off x="10795980" y="10724958"/>
              <a:ext cx="167627" cy="167640"/>
            </a:xfrm>
            <a:custGeom>
              <a:avLst/>
              <a:gdLst/>
              <a:ahLst/>
              <a:cxnLst/>
              <a:rect l="0" t="0" r="0" b="0"/>
              <a:pathLst>
                <a:path w="167627" h="167639">
                  <a:moveTo>
                    <a:pt x="0" y="83820"/>
                  </a:moveTo>
                  <a:cubicBezTo>
                    <a:pt x="0" y="130111"/>
                    <a:pt x="37528" y="167639"/>
                    <a:pt x="83820" y="167639"/>
                  </a:cubicBezTo>
                  <a:cubicBezTo>
                    <a:pt x="130098" y="167639"/>
                    <a:pt x="167627" y="130111"/>
                    <a:pt x="167627" y="83820"/>
                  </a:cubicBezTo>
                  <a:cubicBezTo>
                    <a:pt x="167627" y="37528"/>
                    <a:pt x="130098" y="0"/>
                    <a:pt x="83820" y="0"/>
                  </a:cubicBezTo>
                  <a:cubicBezTo>
                    <a:pt x="37528" y="0"/>
                    <a:pt x="0" y="37528"/>
                    <a:pt x="0" y="83820"/>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7" name="Title"/>
          <p:cNvGrpSpPr/>
          <p:nvPr/>
        </p:nvGrpSpPr>
        <p:grpSpPr>
          <a:xfrm>
            <a:off x="4779268" y="466449"/>
            <a:ext cx="14825467" cy="1016000"/>
            <a:chOff x="6371448" y="656949"/>
            <a:chExt cx="11641110" cy="1016000"/>
          </a:xfrm>
        </p:grpSpPr>
        <p:sp>
          <p:nvSpPr>
            <p:cNvPr id="38" name="Frame"/>
            <p:cNvSpPr/>
            <p:nvPr/>
          </p:nvSpPr>
          <p:spPr>
            <a:xfrm>
              <a:off x="7544173" y="656949"/>
              <a:ext cx="3674434"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39" name="Title">
              <a:extLst>
                <a:ext uri="{FF2B5EF4-FFF2-40B4-BE49-F238E27FC236}">
                  <a16:creationId xmlns:a16="http://schemas.microsoft.com/office/drawing/2014/main" id="{BC3C520E-2136-184D-851C-BA07DF1FD009}"/>
                </a:ext>
              </a:extLst>
            </p:cNvPr>
            <p:cNvSpPr txBox="1"/>
            <p:nvPr/>
          </p:nvSpPr>
          <p:spPr>
            <a:xfrm>
              <a:off x="6371448" y="656949"/>
              <a:ext cx="11641110"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Numbered</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28" name="Text 1">
            <a:extLst>
              <a:ext uri="{FF2B5EF4-FFF2-40B4-BE49-F238E27FC236}">
                <a16:creationId xmlns:a16="http://schemas.microsoft.com/office/drawing/2014/main" id="{5E5788B8-6ABF-714D-B9BA-51486411F1DF}"/>
              </a:ext>
            </a:extLst>
          </p:cNvPr>
          <p:cNvGrpSpPr/>
          <p:nvPr/>
        </p:nvGrpSpPr>
        <p:grpSpPr>
          <a:xfrm>
            <a:off x="15615322" y="3199467"/>
            <a:ext cx="3458356" cy="1776483"/>
            <a:chOff x="5785694" y="1727125"/>
            <a:chExt cx="1556913" cy="239900"/>
          </a:xfrm>
        </p:grpSpPr>
        <p:sp>
          <p:nvSpPr>
            <p:cNvPr id="31" name="TextBox 30">
              <a:extLst>
                <a:ext uri="{FF2B5EF4-FFF2-40B4-BE49-F238E27FC236}">
                  <a16:creationId xmlns:a16="http://schemas.microsoft.com/office/drawing/2014/main" id="{61CEB760-E5E1-1141-A410-BCC8C3F191E2}"/>
                </a:ext>
              </a:extLst>
            </p:cNvPr>
            <p:cNvSpPr txBox="1"/>
            <p:nvPr/>
          </p:nvSpPr>
          <p:spPr>
            <a:xfrm>
              <a:off x="5785694" y="1838180"/>
              <a:ext cx="155691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32" name="TextBox 3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6" name="TextBox 35">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40" name="Text 2">
            <a:extLst>
              <a:ext uri="{FF2B5EF4-FFF2-40B4-BE49-F238E27FC236}">
                <a16:creationId xmlns:a16="http://schemas.microsoft.com/office/drawing/2014/main" id="{5E5788B8-6ABF-714D-B9BA-51486411F1DF}"/>
              </a:ext>
            </a:extLst>
          </p:cNvPr>
          <p:cNvGrpSpPr/>
          <p:nvPr/>
        </p:nvGrpSpPr>
        <p:grpSpPr>
          <a:xfrm>
            <a:off x="15615322" y="6547197"/>
            <a:ext cx="3458356" cy="1776483"/>
            <a:chOff x="5785694" y="1727125"/>
            <a:chExt cx="1556913" cy="239900"/>
          </a:xfrm>
        </p:grpSpPr>
        <p:sp>
          <p:nvSpPr>
            <p:cNvPr id="41" name="TextBox 40">
              <a:extLst>
                <a:ext uri="{FF2B5EF4-FFF2-40B4-BE49-F238E27FC236}">
                  <a16:creationId xmlns:a16="http://schemas.microsoft.com/office/drawing/2014/main" id="{61CEB760-E5E1-1141-A410-BCC8C3F191E2}"/>
                </a:ext>
              </a:extLst>
            </p:cNvPr>
            <p:cNvSpPr txBox="1"/>
            <p:nvPr/>
          </p:nvSpPr>
          <p:spPr>
            <a:xfrm>
              <a:off x="5785694" y="1838180"/>
              <a:ext cx="155691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400">
                  <a:solidFill>
                    <a:schemeClr val="tx2"/>
                  </a:solidFill>
                  <a:ea typeface="Roboto Condensed" panose="02000000000000000000" pitchFamily="2" charset="0"/>
                  <a:cs typeface="Lato" panose="020F0502020204030203" pitchFamily="34" charset="0"/>
                </a:rPr>
                <a:t>. </a:t>
              </a:r>
              <a:endParaRPr lang="ru-RU" sz="1400" dirty="0">
                <a:solidFill>
                  <a:schemeClr val="tx2"/>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43" name="TextBox 4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grpSp>
        <p:nvGrpSpPr>
          <p:cNvPr id="44" name="Text 3">
            <a:extLst>
              <a:ext uri="{FF2B5EF4-FFF2-40B4-BE49-F238E27FC236}">
                <a16:creationId xmlns:a16="http://schemas.microsoft.com/office/drawing/2014/main" id="{5E5788B8-6ABF-714D-B9BA-51486411F1DF}"/>
              </a:ext>
            </a:extLst>
          </p:cNvPr>
          <p:cNvGrpSpPr/>
          <p:nvPr/>
        </p:nvGrpSpPr>
        <p:grpSpPr>
          <a:xfrm>
            <a:off x="15615322" y="9913383"/>
            <a:ext cx="3458356" cy="1776483"/>
            <a:chOff x="5785694" y="1727125"/>
            <a:chExt cx="1556913" cy="239900"/>
          </a:xfrm>
        </p:grpSpPr>
        <p:sp>
          <p:nvSpPr>
            <p:cNvPr id="45" name="TextBox 44">
              <a:extLst>
                <a:ext uri="{FF2B5EF4-FFF2-40B4-BE49-F238E27FC236}">
                  <a16:creationId xmlns:a16="http://schemas.microsoft.com/office/drawing/2014/main" id="{61CEB760-E5E1-1141-A410-BCC8C3F191E2}"/>
                </a:ext>
              </a:extLst>
            </p:cNvPr>
            <p:cNvSpPr txBox="1"/>
            <p:nvPr/>
          </p:nvSpPr>
          <p:spPr>
            <a:xfrm>
              <a:off x="5785694" y="1838180"/>
              <a:ext cx="1556913" cy="128845"/>
            </a:xfrm>
            <a:prstGeom prst="rect">
              <a:avLst/>
            </a:prstGeom>
            <a:noFill/>
          </p:spPr>
          <p:txBody>
            <a:bodyPr wrap="square" rtlCol="0">
              <a:spAutoFit/>
            </a:bodyPr>
            <a:lstStyle/>
            <a:p>
              <a:pPr algn="just">
                <a:tabLst>
                  <a:tab pos="217488" algn="l"/>
                </a:tabLst>
              </a:pPr>
              <a:r>
                <a:rPr lang="en" sz="14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 </a:t>
              </a:r>
              <a:endParaRPr lang="ru-RU" sz="1400" dirty="0">
                <a:solidFill>
                  <a:schemeClr val="tx2"/>
                </a:solidFill>
                <a:ea typeface="Roboto Condensed" panose="02000000000000000000" pitchFamily="2" charset="0"/>
                <a:cs typeface="Lato" panose="020F0502020204030203" pitchFamily="34" charset="0"/>
              </a:endParaRPr>
            </a:p>
          </p:txBody>
        </p:sp>
        <p:sp>
          <p:nvSpPr>
            <p:cNvPr id="46" name="TextBox 4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7" name="TextBox 4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solidFill>
                    <a:schemeClr val="tx1">
                      <a:lumMod val="50000"/>
                    </a:schemeClr>
                  </a:solidFill>
                  <a:latin typeface="+mj-lt"/>
                  <a:ea typeface="Roboto Condensed" panose="02000000000000000000" pitchFamily="2" charset="0"/>
                </a:rPr>
                <a:t>INFOGRAPHIC</a:t>
              </a:r>
              <a:endParaRPr lang="ru-RU" dirty="0">
                <a:solidFill>
                  <a:schemeClr val="tx1">
                    <a:lumMod val="50000"/>
                  </a:schemeClr>
                </a:solidFill>
                <a:latin typeface="+mj-lt"/>
                <a:ea typeface="Roboto Condensed" panose="02000000000000000000" pitchFamily="2" charset="0"/>
              </a:endParaRPr>
            </a:p>
          </p:txBody>
        </p:sp>
      </p:grpSp>
      <p:sp>
        <p:nvSpPr>
          <p:cNvPr id="48" name="3">
            <a:extLst>
              <a:ext uri="{FF2B5EF4-FFF2-40B4-BE49-F238E27FC236}">
                <a16:creationId xmlns:a16="http://schemas.microsoft.com/office/drawing/2014/main" id="{C5CA9359-27FE-1540-8643-6AE5E9262233}"/>
              </a:ext>
            </a:extLst>
          </p:cNvPr>
          <p:cNvSpPr txBox="1"/>
          <p:nvPr/>
        </p:nvSpPr>
        <p:spPr>
          <a:xfrm>
            <a:off x="14138312" y="2337691"/>
            <a:ext cx="1537456" cy="2646878"/>
          </a:xfrm>
          <a:prstGeom prst="rect">
            <a:avLst/>
          </a:prstGeom>
          <a:noFill/>
          <a:ln>
            <a:noFill/>
          </a:ln>
        </p:spPr>
        <p:txBody>
          <a:bodyPr wrap="square" rtlCol="0">
            <a:spAutoFit/>
          </a:bodyPr>
          <a:lstStyle/>
          <a:p>
            <a:pPr algn="ctr"/>
            <a:r>
              <a:rPr lang="en" sz="16600">
                <a:solidFill>
                  <a:schemeClr val="accent1"/>
                </a:solidFill>
                <a:latin typeface="Lato Light" panose="020F0302020204030203" pitchFamily="34" charset="0"/>
                <a:ea typeface="Roboto Condensed" panose="02000000000000000000" pitchFamily="2" charset="0"/>
              </a:rPr>
              <a:t>1</a:t>
            </a:r>
            <a:endParaRPr lang="ru-RU" sz="16600" dirty="0">
              <a:solidFill>
                <a:schemeClr val="accent1"/>
              </a:solidFill>
              <a:ea typeface="Roboto Condensed" panose="02000000000000000000" pitchFamily="2" charset="0"/>
            </a:endParaRPr>
          </a:p>
        </p:txBody>
      </p:sp>
      <p:sp>
        <p:nvSpPr>
          <p:cNvPr id="51" name="2">
            <a:extLst>
              <a:ext uri="{FF2B5EF4-FFF2-40B4-BE49-F238E27FC236}">
                <a16:creationId xmlns:a16="http://schemas.microsoft.com/office/drawing/2014/main" id="{C5CA9359-27FE-1540-8643-6AE5E9262233}"/>
              </a:ext>
            </a:extLst>
          </p:cNvPr>
          <p:cNvSpPr txBox="1"/>
          <p:nvPr/>
        </p:nvSpPr>
        <p:spPr>
          <a:xfrm>
            <a:off x="14138312" y="5754136"/>
            <a:ext cx="1537456" cy="2646878"/>
          </a:xfrm>
          <a:prstGeom prst="rect">
            <a:avLst/>
          </a:prstGeom>
          <a:noFill/>
          <a:ln>
            <a:noFill/>
          </a:ln>
        </p:spPr>
        <p:txBody>
          <a:bodyPr wrap="square" rtlCol="0">
            <a:spAutoFit/>
          </a:bodyPr>
          <a:lstStyle/>
          <a:p>
            <a:pPr algn="ctr"/>
            <a:r>
              <a:rPr lang="en" sz="16600">
                <a:solidFill>
                  <a:schemeClr val="accent2"/>
                </a:solidFill>
                <a:latin typeface="Lato Light" panose="020F0302020204030203" pitchFamily="34" charset="0"/>
                <a:ea typeface="Roboto Condensed" panose="02000000000000000000" pitchFamily="2" charset="0"/>
              </a:rPr>
              <a:t>2</a:t>
            </a:r>
            <a:endParaRPr lang="ru-RU" sz="16600" dirty="0">
              <a:solidFill>
                <a:schemeClr val="accent2"/>
              </a:solidFill>
              <a:ea typeface="Roboto Condensed" panose="02000000000000000000" pitchFamily="2" charset="0"/>
            </a:endParaRPr>
          </a:p>
        </p:txBody>
      </p:sp>
      <p:sp>
        <p:nvSpPr>
          <p:cNvPr id="52" name="1">
            <a:extLst>
              <a:ext uri="{FF2B5EF4-FFF2-40B4-BE49-F238E27FC236}">
                <a16:creationId xmlns:a16="http://schemas.microsoft.com/office/drawing/2014/main" id="{C5CA9359-27FE-1540-8643-6AE5E9262233}"/>
              </a:ext>
            </a:extLst>
          </p:cNvPr>
          <p:cNvSpPr txBox="1"/>
          <p:nvPr/>
        </p:nvSpPr>
        <p:spPr>
          <a:xfrm>
            <a:off x="14138312" y="9075085"/>
            <a:ext cx="1537456" cy="2646878"/>
          </a:xfrm>
          <a:prstGeom prst="rect">
            <a:avLst/>
          </a:prstGeom>
          <a:noFill/>
          <a:ln>
            <a:noFill/>
          </a:ln>
        </p:spPr>
        <p:txBody>
          <a:bodyPr wrap="square" rtlCol="0">
            <a:spAutoFit/>
          </a:bodyPr>
          <a:lstStyle/>
          <a:p>
            <a:pPr algn="ctr"/>
            <a:r>
              <a:rPr lang="en" sz="16600">
                <a:solidFill>
                  <a:schemeClr val="accent3"/>
                </a:solidFill>
                <a:latin typeface="Lato Light" panose="020F0302020204030203" pitchFamily="34" charset="0"/>
                <a:ea typeface="Roboto Condensed" panose="02000000000000000000" pitchFamily="2" charset="0"/>
              </a:rPr>
              <a:t>3</a:t>
            </a:r>
            <a:endParaRPr lang="ru-RU" sz="16600" dirty="0">
              <a:solidFill>
                <a:schemeClr val="accent3"/>
              </a:solidFill>
              <a:ea typeface="Roboto Condensed" panose="02000000000000000000" pitchFamily="2" charset="0"/>
            </a:endParaRPr>
          </a:p>
        </p:txBody>
      </p:sp>
      <p:pic>
        <p:nvPicPr>
          <p:cNvPr id="49"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9236490" y="3430298"/>
            <a:ext cx="1191206" cy="1191206"/>
          </a:xfrm>
          <a:prstGeom prst="rect">
            <a:avLst/>
          </a:prstGeom>
          <a:effectLst/>
        </p:spPr>
      </p:pic>
      <p:pic>
        <p:nvPicPr>
          <p:cNvPr id="50"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9236490" y="6858886"/>
            <a:ext cx="1191206" cy="1191206"/>
          </a:xfrm>
          <a:prstGeom prst="rect">
            <a:avLst/>
          </a:prstGeom>
          <a:effectLst/>
        </p:spPr>
      </p:pic>
      <p:pic>
        <p:nvPicPr>
          <p:cNvPr id="53"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9236490" y="10206022"/>
            <a:ext cx="1191206" cy="1191206"/>
          </a:xfrm>
          <a:prstGeom prst="rect">
            <a:avLst/>
          </a:prstGeom>
          <a:effectLst/>
        </p:spPr>
      </p:pic>
      <p:grpSp>
        <p:nvGrpSpPr>
          <p:cNvPr id="57" name="Emblem"/>
          <p:cNvGrpSpPr/>
          <p:nvPr/>
        </p:nvGrpSpPr>
        <p:grpSpPr>
          <a:xfrm>
            <a:off x="3608206" y="6701496"/>
            <a:ext cx="5608316" cy="1644105"/>
            <a:chOff x="9759564" y="6154881"/>
            <a:chExt cx="4781156" cy="1401619"/>
          </a:xfrm>
        </p:grpSpPr>
        <p:sp>
          <p:nvSpPr>
            <p:cNvPr id="58"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9"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3" name="Text">
              <a:extLst>
                <a:ext uri="{FF2B5EF4-FFF2-40B4-BE49-F238E27FC236}">
                  <a16:creationId xmlns:a16="http://schemas.microsoft.com/office/drawing/2014/main" id="{C5CA9359-27FE-1540-8643-6AE5E9262233}"/>
                </a:ext>
              </a:extLst>
            </p:cNvPr>
            <p:cNvSpPr txBox="1"/>
            <p:nvPr/>
          </p:nvSpPr>
          <p:spPr>
            <a:xfrm>
              <a:off x="9759564" y="6154881"/>
              <a:ext cx="4781156" cy="865865"/>
            </a:xfrm>
            <a:prstGeom prst="rect">
              <a:avLst/>
            </a:prstGeom>
            <a:noFill/>
            <a:ln>
              <a:noFill/>
            </a:ln>
          </p:spPr>
          <p:txBody>
            <a:bodyPr wrap="square" rtlCol="0">
              <a:spAutoFit/>
            </a:bodyPr>
            <a:lstStyle/>
            <a:p>
              <a:pPr algn="ctr"/>
              <a:r>
                <a:rPr lang="en" sz="6000" b="1">
                  <a:latin typeface="+mj-lt"/>
                  <a:ea typeface="Roboto Condensed" panose="02000000000000000000" pitchFamily="2" charset="0"/>
                </a:rPr>
                <a:t>ELEMENTS</a:t>
              </a:r>
              <a:endParaRPr lang="ru-RU" sz="6000" b="1" dirty="0">
                <a:latin typeface="+mj-lt"/>
                <a:ea typeface="Roboto Condensed" panose="02000000000000000000" pitchFamily="2" charset="0"/>
              </a:endParaRPr>
            </a:p>
          </p:txBody>
        </p:sp>
        <p:sp>
          <p:nvSpPr>
            <p:cNvPr id="64" name="Text">
              <a:extLst>
                <a:ext uri="{FF2B5EF4-FFF2-40B4-BE49-F238E27FC236}">
                  <a16:creationId xmlns:a16="http://schemas.microsoft.com/office/drawing/2014/main" id="{C5CA9359-27FE-1540-8643-6AE5E9262233}"/>
                </a:ext>
              </a:extLst>
            </p:cNvPr>
            <p:cNvSpPr txBox="1"/>
            <p:nvPr/>
          </p:nvSpPr>
          <p:spPr>
            <a:xfrm>
              <a:off x="9760729" y="6815902"/>
              <a:ext cx="4779991" cy="603481"/>
            </a:xfrm>
            <a:prstGeom prst="rect">
              <a:avLst/>
            </a:prstGeom>
            <a:noFill/>
            <a:ln>
              <a:noFill/>
            </a:ln>
          </p:spPr>
          <p:txBody>
            <a:bodyPr wrap="square" rtlCol="0">
              <a:spAutoFit/>
            </a:bodyPr>
            <a:lstStyle/>
            <a:p>
              <a:pPr algn="ctr"/>
              <a:r>
                <a:rPr lang="en" sz="4000">
                  <a:latin typeface="+mj-lt"/>
                  <a:ea typeface="Roboto Condensed" panose="02000000000000000000" pitchFamily="2" charset="0"/>
                </a:rPr>
                <a:t>INFOGRAPHIC</a:t>
              </a:r>
              <a:endParaRPr lang="ru-RU" sz="4000" dirty="0">
                <a:latin typeface="+mj-lt"/>
                <a:ea typeface="Roboto Condensed" panose="02000000000000000000" pitchFamily="2"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rk circle"/>
          <p:cNvSpPr/>
          <p:nvPr/>
        </p:nvSpPr>
        <p:spPr>
          <a:xfrm>
            <a:off x="4817426" y="4982940"/>
            <a:ext cx="5433326" cy="5433326"/>
          </a:xfrm>
          <a:custGeom>
            <a:avLst/>
            <a:gdLst/>
            <a:ahLst/>
            <a:cxnLst/>
            <a:rect l="0" t="0" r="0" b="0"/>
            <a:pathLst>
              <a:path w="5433326" h="5433326">
                <a:moveTo>
                  <a:pt x="0" y="2716656"/>
                </a:moveTo>
                <a:cubicBezTo>
                  <a:pt x="0" y="1216278"/>
                  <a:pt x="1216291" y="0"/>
                  <a:pt x="2716669" y="0"/>
                </a:cubicBezTo>
                <a:cubicBezTo>
                  <a:pt x="4217035" y="0"/>
                  <a:pt x="5433326" y="1216278"/>
                  <a:pt x="5433326" y="2716656"/>
                </a:cubicBezTo>
                <a:cubicBezTo>
                  <a:pt x="5433326" y="4217035"/>
                  <a:pt x="4217035" y="5433326"/>
                  <a:pt x="2716669" y="5433326"/>
                </a:cubicBezTo>
                <a:cubicBezTo>
                  <a:pt x="1216291" y="5433326"/>
                  <a:pt x="0" y="4217035"/>
                  <a:pt x="0" y="2716656"/>
                </a:cubicBezTo>
                <a:close/>
              </a:path>
            </a:pathLst>
          </a:custGeom>
          <a:solidFill>
            <a:srgbClr val="AFB3B7">
              <a:alpha val="100000"/>
            </a:srgbClr>
          </a:solidFill>
          <a:ln w="12700" cap="flat" cmpd="sng">
            <a:noFill/>
            <a:prstDash val="solid"/>
            <a:miter lim="800000"/>
          </a:ln>
        </p:spPr>
        <p:txBody>
          <a:bodyPr anchor="ctr">
            <a:spAutoFit/>
          </a:bodyPr>
          <a:lstStyle/>
          <a:p>
            <a:pPr algn="ctr"/>
            <a:endParaRPr lang="en-US"/>
          </a:p>
        </p:txBody>
      </p:sp>
      <p:sp>
        <p:nvSpPr>
          <p:cNvPr id="20" name="White shape"/>
          <p:cNvSpPr/>
          <p:nvPr/>
        </p:nvSpPr>
        <p:spPr>
          <a:xfrm>
            <a:off x="5291195" y="5456725"/>
            <a:ext cx="4485793" cy="4485754"/>
          </a:xfrm>
          <a:custGeom>
            <a:avLst/>
            <a:gdLst/>
            <a:ahLst/>
            <a:cxnLst/>
            <a:rect l="0" t="0" r="0" b="0"/>
            <a:pathLst>
              <a:path w="4485792" h="4485754">
                <a:moveTo>
                  <a:pt x="0" y="2242896"/>
                </a:moveTo>
                <a:cubicBezTo>
                  <a:pt x="0" y="1004150"/>
                  <a:pt x="1004163" y="0"/>
                  <a:pt x="2242896" y="0"/>
                </a:cubicBezTo>
                <a:cubicBezTo>
                  <a:pt x="3481628" y="0"/>
                  <a:pt x="4485792" y="1004150"/>
                  <a:pt x="4485792" y="2242896"/>
                </a:cubicBezTo>
                <a:cubicBezTo>
                  <a:pt x="4485792" y="3481552"/>
                  <a:pt x="3481628" y="4485754"/>
                  <a:pt x="2242896" y="4485754"/>
                </a:cubicBezTo>
                <a:cubicBezTo>
                  <a:pt x="1004163" y="4485754"/>
                  <a:pt x="0" y="3481552"/>
                  <a:pt x="0" y="2242896"/>
                </a:cubicBezTo>
                <a:close/>
              </a:path>
            </a:pathLst>
          </a:custGeom>
          <a:solidFill>
            <a:srgbClr val="FFFFFF">
              <a:alpha val="100000"/>
            </a:srgbClr>
          </a:solidFill>
          <a:ln w="12700" cap="flat" cmpd="sng">
            <a:noFill/>
            <a:prstDash val="solid"/>
            <a:miter lim="800000"/>
          </a:ln>
          <a:effectLst>
            <a:outerShdw blurRad="381000" dist="190500" dir="2700000" algn="tl" rotWithShape="0">
              <a:prstClr val="black">
                <a:alpha val="60000"/>
              </a:prstClr>
            </a:outerShdw>
          </a:effectLst>
        </p:spPr>
        <p:txBody>
          <a:bodyPr anchor="ctr">
            <a:spAutoFit/>
          </a:bodyPr>
          <a:lstStyle/>
          <a:p>
            <a:pPr algn="ctr"/>
            <a:endParaRPr lang="en-US"/>
          </a:p>
        </p:txBody>
      </p:sp>
      <p:sp>
        <p:nvSpPr>
          <p:cNvPr id="22" name="Color shape 1"/>
          <p:cNvSpPr/>
          <p:nvPr/>
        </p:nvSpPr>
        <p:spPr>
          <a:xfrm>
            <a:off x="13181355" y="2490104"/>
            <a:ext cx="6385230" cy="2251519"/>
          </a:xfrm>
          <a:custGeom>
            <a:avLst/>
            <a:gdLst/>
            <a:ahLst/>
            <a:cxnLst/>
            <a:rect l="0" t="0" r="0" b="0"/>
            <a:pathLst>
              <a:path w="6385229" h="2251519">
                <a:moveTo>
                  <a:pt x="5259463" y="0"/>
                </a:moveTo>
                <a:lnTo>
                  <a:pt x="1125778" y="0"/>
                </a:lnTo>
                <a:cubicBezTo>
                  <a:pt x="504037" y="0"/>
                  <a:pt x="0" y="504024"/>
                  <a:pt x="0" y="1125766"/>
                </a:cubicBezTo>
                <a:cubicBezTo>
                  <a:pt x="0" y="1747507"/>
                  <a:pt x="504037" y="2251519"/>
                  <a:pt x="1125778" y="2251519"/>
                </a:cubicBezTo>
                <a:lnTo>
                  <a:pt x="5259463" y="2251519"/>
                </a:lnTo>
                <a:cubicBezTo>
                  <a:pt x="5881192" y="2251519"/>
                  <a:pt x="6385229" y="1747507"/>
                  <a:pt x="6385229" y="1125766"/>
                </a:cubicBezTo>
                <a:cubicBezTo>
                  <a:pt x="6385229" y="504024"/>
                  <a:pt x="5881192" y="0"/>
                  <a:pt x="5259463"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23" name="White shape 1"/>
          <p:cNvSpPr/>
          <p:nvPr/>
        </p:nvSpPr>
        <p:spPr>
          <a:xfrm>
            <a:off x="13460501" y="2769231"/>
            <a:ext cx="5826938" cy="1693253"/>
          </a:xfrm>
          <a:custGeom>
            <a:avLst/>
            <a:gdLst/>
            <a:ahLst/>
            <a:cxnLst/>
            <a:rect l="0" t="0" r="0" b="0"/>
            <a:pathLst>
              <a:path w="5826937" h="1693252">
                <a:moveTo>
                  <a:pt x="4980317" y="0"/>
                </a:moveTo>
                <a:lnTo>
                  <a:pt x="846632" y="0"/>
                </a:lnTo>
                <a:cubicBezTo>
                  <a:pt x="379031" y="0"/>
                  <a:pt x="0" y="379056"/>
                  <a:pt x="0" y="846632"/>
                </a:cubicBezTo>
                <a:cubicBezTo>
                  <a:pt x="0" y="1314208"/>
                  <a:pt x="379031" y="1693252"/>
                  <a:pt x="846632" y="1693252"/>
                </a:cubicBezTo>
                <a:lnTo>
                  <a:pt x="4980317" y="1693252"/>
                </a:lnTo>
                <a:cubicBezTo>
                  <a:pt x="5447893" y="1693252"/>
                  <a:pt x="5826937" y="1314208"/>
                  <a:pt x="5826937" y="846632"/>
                </a:cubicBezTo>
                <a:cubicBezTo>
                  <a:pt x="5826937" y="379056"/>
                  <a:pt x="5447893" y="0"/>
                  <a:pt x="4980317"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42" name="Connector 1"/>
          <p:cNvGrpSpPr/>
          <p:nvPr/>
        </p:nvGrpSpPr>
        <p:grpSpPr>
          <a:xfrm>
            <a:off x="9662798" y="3479810"/>
            <a:ext cx="3314653" cy="2108228"/>
            <a:chOff x="9662798" y="3479810"/>
            <a:chExt cx="3314653" cy="2108228"/>
          </a:xfrm>
        </p:grpSpPr>
        <p:sp>
          <p:nvSpPr>
            <p:cNvPr id="3" name="Line"/>
            <p:cNvSpPr/>
            <p:nvPr/>
          </p:nvSpPr>
          <p:spPr>
            <a:xfrm>
              <a:off x="9798852" y="3615867"/>
              <a:ext cx="3042539" cy="1836103"/>
            </a:xfrm>
            <a:custGeom>
              <a:avLst/>
              <a:gdLst/>
              <a:ahLst/>
              <a:cxnLst/>
              <a:rect l="0" t="0" r="0" b="0"/>
              <a:pathLst>
                <a:path w="3042538" h="1836102">
                  <a:moveTo>
                    <a:pt x="0" y="1836102"/>
                  </a:moveTo>
                  <a:lnTo>
                    <a:pt x="1328115" y="0"/>
                  </a:lnTo>
                  <a:lnTo>
                    <a:pt x="3042538" y="0"/>
                  </a:lnTo>
                </a:path>
              </a:pathLst>
            </a:custGeom>
            <a:noFill/>
            <a:ln w="50800" cap="rnd" cmpd="sng">
              <a:solidFill>
                <a:srgbClr val="AFB3B7">
                  <a:alpha val="100000"/>
                </a:srgbClr>
              </a:solidFill>
              <a:prstDash val="solid"/>
              <a:round/>
            </a:ln>
          </p:spPr>
          <p:txBody>
            <a:bodyPr anchor="ctr">
              <a:spAutoFit/>
            </a:bodyPr>
            <a:lstStyle/>
            <a:p>
              <a:pPr algn="ctr"/>
              <a:endParaRPr lang="en-US"/>
            </a:p>
          </p:txBody>
        </p:sp>
        <p:sp>
          <p:nvSpPr>
            <p:cNvPr id="4" name="Circle"/>
            <p:cNvSpPr/>
            <p:nvPr/>
          </p:nvSpPr>
          <p:spPr>
            <a:xfrm>
              <a:off x="12705341" y="3479810"/>
              <a:ext cx="272110" cy="272110"/>
            </a:xfrm>
            <a:custGeom>
              <a:avLst/>
              <a:gdLst/>
              <a:ahLst/>
              <a:cxnLst/>
              <a:rect l="0" t="0" r="0" b="0"/>
              <a:pathLst>
                <a:path w="272110" h="272110">
                  <a:moveTo>
                    <a:pt x="0" y="136055"/>
                  </a:moveTo>
                  <a:cubicBezTo>
                    <a:pt x="0" y="60909"/>
                    <a:pt x="60921" y="0"/>
                    <a:pt x="136055" y="0"/>
                  </a:cubicBezTo>
                  <a:cubicBezTo>
                    <a:pt x="211188" y="0"/>
                    <a:pt x="272110" y="60909"/>
                    <a:pt x="272110" y="136055"/>
                  </a:cubicBezTo>
                  <a:cubicBezTo>
                    <a:pt x="272110" y="211188"/>
                    <a:pt x="211188" y="272110"/>
                    <a:pt x="136055" y="272110"/>
                  </a:cubicBezTo>
                  <a:cubicBezTo>
                    <a:pt x="60921" y="272110"/>
                    <a:pt x="0" y="211188"/>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5" name="Circle"/>
            <p:cNvSpPr/>
            <p:nvPr/>
          </p:nvSpPr>
          <p:spPr>
            <a:xfrm>
              <a:off x="9662798" y="5315915"/>
              <a:ext cx="272111" cy="272123"/>
            </a:xfrm>
            <a:custGeom>
              <a:avLst/>
              <a:gdLst/>
              <a:ahLst/>
              <a:cxnLst/>
              <a:rect l="0" t="0" r="0" b="0"/>
              <a:pathLst>
                <a:path w="272110" h="272122">
                  <a:moveTo>
                    <a:pt x="0" y="136055"/>
                  </a:moveTo>
                  <a:cubicBezTo>
                    <a:pt x="0" y="60921"/>
                    <a:pt x="60921" y="0"/>
                    <a:pt x="136055" y="0"/>
                  </a:cubicBezTo>
                  <a:cubicBezTo>
                    <a:pt x="211188" y="0"/>
                    <a:pt x="272110" y="60921"/>
                    <a:pt x="272110" y="136055"/>
                  </a:cubicBezTo>
                  <a:cubicBezTo>
                    <a:pt x="272110" y="211200"/>
                    <a:pt x="211188" y="272122"/>
                    <a:pt x="136055" y="272122"/>
                  </a:cubicBezTo>
                  <a:cubicBezTo>
                    <a:pt x="60921" y="272122"/>
                    <a:pt x="0" y="211200"/>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6" name="Circle"/>
            <p:cNvSpPr/>
            <p:nvPr/>
          </p:nvSpPr>
          <p:spPr>
            <a:xfrm>
              <a:off x="11058942" y="3547844"/>
              <a:ext cx="136055" cy="136042"/>
            </a:xfrm>
            <a:custGeom>
              <a:avLst/>
              <a:gdLst/>
              <a:ahLst/>
              <a:cxnLst/>
              <a:rect l="0" t="0" r="0" b="0"/>
              <a:pathLst>
                <a:path w="136055" h="136042">
                  <a:moveTo>
                    <a:pt x="0" y="68021"/>
                  </a:moveTo>
                  <a:cubicBezTo>
                    <a:pt x="0" y="30454"/>
                    <a:pt x="30454" y="0"/>
                    <a:pt x="68021" y="0"/>
                  </a:cubicBezTo>
                  <a:cubicBezTo>
                    <a:pt x="105587" y="0"/>
                    <a:pt x="136055" y="30454"/>
                    <a:pt x="136055" y="68021"/>
                  </a:cubicBezTo>
                  <a:cubicBezTo>
                    <a:pt x="136055" y="105587"/>
                    <a:pt x="105587" y="136042"/>
                    <a:pt x="68021" y="136042"/>
                  </a:cubicBezTo>
                  <a:cubicBezTo>
                    <a:pt x="30454" y="136042"/>
                    <a:pt x="0" y="105587"/>
                    <a:pt x="0" y="6802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28" name="Color shape 2"/>
          <p:cNvSpPr/>
          <p:nvPr/>
        </p:nvSpPr>
        <p:spPr>
          <a:xfrm>
            <a:off x="13181355" y="5212580"/>
            <a:ext cx="6385230" cy="2251519"/>
          </a:xfrm>
          <a:custGeom>
            <a:avLst/>
            <a:gdLst/>
            <a:ahLst/>
            <a:cxnLst/>
            <a:rect l="0" t="0" r="0" b="0"/>
            <a:pathLst>
              <a:path w="6385229" h="2251519">
                <a:moveTo>
                  <a:pt x="5259463" y="0"/>
                </a:moveTo>
                <a:lnTo>
                  <a:pt x="1125778" y="0"/>
                </a:lnTo>
                <a:cubicBezTo>
                  <a:pt x="504037" y="0"/>
                  <a:pt x="0" y="504037"/>
                  <a:pt x="0" y="1125778"/>
                </a:cubicBezTo>
                <a:cubicBezTo>
                  <a:pt x="0" y="1747507"/>
                  <a:pt x="504037" y="2251519"/>
                  <a:pt x="1125778" y="2251519"/>
                </a:cubicBezTo>
                <a:lnTo>
                  <a:pt x="5259463" y="2251519"/>
                </a:lnTo>
                <a:cubicBezTo>
                  <a:pt x="5881192" y="2251519"/>
                  <a:pt x="6385229" y="1747507"/>
                  <a:pt x="6385229" y="1125778"/>
                </a:cubicBezTo>
                <a:cubicBezTo>
                  <a:pt x="6385229" y="504037"/>
                  <a:pt x="5881192" y="0"/>
                  <a:pt x="5259463"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29" name="White shape 2"/>
          <p:cNvSpPr/>
          <p:nvPr/>
        </p:nvSpPr>
        <p:spPr>
          <a:xfrm>
            <a:off x="13460501" y="5491720"/>
            <a:ext cx="5826938" cy="1693265"/>
          </a:xfrm>
          <a:custGeom>
            <a:avLst/>
            <a:gdLst/>
            <a:ahLst/>
            <a:cxnLst/>
            <a:rect l="0" t="0" r="0" b="0"/>
            <a:pathLst>
              <a:path w="5826937" h="1693265">
                <a:moveTo>
                  <a:pt x="4980317" y="0"/>
                </a:moveTo>
                <a:lnTo>
                  <a:pt x="846632" y="0"/>
                </a:lnTo>
                <a:cubicBezTo>
                  <a:pt x="379031" y="0"/>
                  <a:pt x="0" y="379044"/>
                  <a:pt x="0" y="846632"/>
                </a:cubicBezTo>
                <a:cubicBezTo>
                  <a:pt x="0" y="1314208"/>
                  <a:pt x="379031" y="1693265"/>
                  <a:pt x="846632" y="1693265"/>
                </a:cubicBezTo>
                <a:lnTo>
                  <a:pt x="4980317" y="1693265"/>
                </a:lnTo>
                <a:cubicBezTo>
                  <a:pt x="5447893" y="1693265"/>
                  <a:pt x="5826937" y="1314208"/>
                  <a:pt x="5826937" y="846632"/>
                </a:cubicBezTo>
                <a:cubicBezTo>
                  <a:pt x="5826937" y="379044"/>
                  <a:pt x="5447893" y="0"/>
                  <a:pt x="4980317"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43" name="Connector 2"/>
          <p:cNvGrpSpPr/>
          <p:nvPr/>
        </p:nvGrpSpPr>
        <p:grpSpPr>
          <a:xfrm>
            <a:off x="10479765" y="6202297"/>
            <a:ext cx="2497686" cy="803303"/>
            <a:chOff x="10479765" y="6202297"/>
            <a:chExt cx="2497686" cy="803303"/>
          </a:xfrm>
        </p:grpSpPr>
        <p:sp>
          <p:nvSpPr>
            <p:cNvPr id="11" name="Line"/>
            <p:cNvSpPr/>
            <p:nvPr/>
          </p:nvSpPr>
          <p:spPr>
            <a:xfrm>
              <a:off x="10615819" y="6338355"/>
              <a:ext cx="2225573" cy="531190"/>
            </a:xfrm>
            <a:custGeom>
              <a:avLst/>
              <a:gdLst/>
              <a:ahLst/>
              <a:cxnLst/>
              <a:rect l="0" t="0" r="0" b="0"/>
              <a:pathLst>
                <a:path w="2225573" h="531190">
                  <a:moveTo>
                    <a:pt x="0" y="531190"/>
                  </a:moveTo>
                  <a:lnTo>
                    <a:pt x="875245" y="0"/>
                  </a:lnTo>
                  <a:lnTo>
                    <a:pt x="2225573" y="0"/>
                  </a:lnTo>
                </a:path>
              </a:pathLst>
            </a:custGeom>
            <a:noFill/>
            <a:ln w="50800" cap="rnd" cmpd="sng">
              <a:solidFill>
                <a:srgbClr val="AFB3B7">
                  <a:alpha val="100000"/>
                </a:srgbClr>
              </a:solidFill>
              <a:prstDash val="solid"/>
              <a:round/>
            </a:ln>
          </p:spPr>
          <p:txBody>
            <a:bodyPr anchor="ctr">
              <a:spAutoFit/>
            </a:bodyPr>
            <a:lstStyle/>
            <a:p>
              <a:pPr algn="ctr"/>
              <a:endParaRPr lang="en-US"/>
            </a:p>
          </p:txBody>
        </p:sp>
        <p:sp>
          <p:nvSpPr>
            <p:cNvPr id="12" name="Circle"/>
            <p:cNvSpPr/>
            <p:nvPr/>
          </p:nvSpPr>
          <p:spPr>
            <a:xfrm>
              <a:off x="12705341" y="6202297"/>
              <a:ext cx="272110" cy="272110"/>
            </a:xfrm>
            <a:custGeom>
              <a:avLst/>
              <a:gdLst/>
              <a:ahLst/>
              <a:cxnLst/>
              <a:rect l="0" t="0" r="0" b="0"/>
              <a:pathLst>
                <a:path w="272110" h="272110">
                  <a:moveTo>
                    <a:pt x="0" y="136055"/>
                  </a:moveTo>
                  <a:cubicBezTo>
                    <a:pt x="0" y="60909"/>
                    <a:pt x="60921" y="0"/>
                    <a:pt x="136055" y="0"/>
                  </a:cubicBezTo>
                  <a:cubicBezTo>
                    <a:pt x="211188" y="0"/>
                    <a:pt x="272110" y="60909"/>
                    <a:pt x="272110" y="136055"/>
                  </a:cubicBezTo>
                  <a:cubicBezTo>
                    <a:pt x="272110" y="211188"/>
                    <a:pt x="211188" y="272110"/>
                    <a:pt x="136055" y="272110"/>
                  </a:cubicBezTo>
                  <a:cubicBezTo>
                    <a:pt x="60921" y="272110"/>
                    <a:pt x="0" y="211188"/>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3" name="Circle"/>
            <p:cNvSpPr/>
            <p:nvPr/>
          </p:nvSpPr>
          <p:spPr>
            <a:xfrm>
              <a:off x="10479765" y="6733490"/>
              <a:ext cx="272110" cy="272110"/>
            </a:xfrm>
            <a:custGeom>
              <a:avLst/>
              <a:gdLst/>
              <a:ahLst/>
              <a:cxnLst/>
              <a:rect l="0" t="0" r="0" b="0"/>
              <a:pathLst>
                <a:path w="272110" h="272110">
                  <a:moveTo>
                    <a:pt x="0" y="136055"/>
                  </a:moveTo>
                  <a:cubicBezTo>
                    <a:pt x="0" y="60921"/>
                    <a:pt x="60921" y="0"/>
                    <a:pt x="136055" y="0"/>
                  </a:cubicBezTo>
                  <a:cubicBezTo>
                    <a:pt x="211188" y="0"/>
                    <a:pt x="272110" y="60921"/>
                    <a:pt x="272110" y="136055"/>
                  </a:cubicBezTo>
                  <a:cubicBezTo>
                    <a:pt x="272110" y="211188"/>
                    <a:pt x="211188" y="272110"/>
                    <a:pt x="136055" y="272110"/>
                  </a:cubicBezTo>
                  <a:cubicBezTo>
                    <a:pt x="60921" y="272110"/>
                    <a:pt x="0" y="211188"/>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4" name="Circle"/>
            <p:cNvSpPr/>
            <p:nvPr/>
          </p:nvSpPr>
          <p:spPr>
            <a:xfrm>
              <a:off x="11423037" y="6270331"/>
              <a:ext cx="136055" cy="136043"/>
            </a:xfrm>
            <a:custGeom>
              <a:avLst/>
              <a:gdLst/>
              <a:ahLst/>
              <a:cxnLst/>
              <a:rect l="0" t="0" r="0" b="0"/>
              <a:pathLst>
                <a:path w="136055" h="136042">
                  <a:moveTo>
                    <a:pt x="0" y="68021"/>
                  </a:moveTo>
                  <a:cubicBezTo>
                    <a:pt x="0" y="30454"/>
                    <a:pt x="30454" y="0"/>
                    <a:pt x="68021" y="0"/>
                  </a:cubicBezTo>
                  <a:cubicBezTo>
                    <a:pt x="105587" y="0"/>
                    <a:pt x="136055" y="30454"/>
                    <a:pt x="136055" y="68021"/>
                  </a:cubicBezTo>
                  <a:cubicBezTo>
                    <a:pt x="136055" y="105587"/>
                    <a:pt x="105587" y="136042"/>
                    <a:pt x="68021" y="136042"/>
                  </a:cubicBezTo>
                  <a:cubicBezTo>
                    <a:pt x="30454" y="136042"/>
                    <a:pt x="0" y="105587"/>
                    <a:pt x="0" y="6802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33" name="Color shape 3"/>
          <p:cNvSpPr/>
          <p:nvPr/>
        </p:nvSpPr>
        <p:spPr>
          <a:xfrm>
            <a:off x="13181355" y="7935055"/>
            <a:ext cx="6385230" cy="2251532"/>
          </a:xfrm>
          <a:custGeom>
            <a:avLst/>
            <a:gdLst/>
            <a:ahLst/>
            <a:cxnLst/>
            <a:rect l="0" t="0" r="0" b="0"/>
            <a:pathLst>
              <a:path w="6385229" h="2251532">
                <a:moveTo>
                  <a:pt x="5259463" y="0"/>
                </a:moveTo>
                <a:lnTo>
                  <a:pt x="1125778" y="0"/>
                </a:lnTo>
                <a:cubicBezTo>
                  <a:pt x="504037" y="0"/>
                  <a:pt x="0" y="504037"/>
                  <a:pt x="0" y="1125778"/>
                </a:cubicBezTo>
                <a:cubicBezTo>
                  <a:pt x="0" y="1747507"/>
                  <a:pt x="504037" y="2251532"/>
                  <a:pt x="1125778" y="2251532"/>
                </a:cubicBezTo>
                <a:lnTo>
                  <a:pt x="5259463" y="2251532"/>
                </a:lnTo>
                <a:cubicBezTo>
                  <a:pt x="5881192" y="2251532"/>
                  <a:pt x="6385229" y="1747507"/>
                  <a:pt x="6385229" y="1125778"/>
                </a:cubicBezTo>
                <a:cubicBezTo>
                  <a:pt x="6385229" y="504037"/>
                  <a:pt x="5881192" y="0"/>
                  <a:pt x="5259463"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34" name="White shape 3"/>
          <p:cNvSpPr/>
          <p:nvPr/>
        </p:nvSpPr>
        <p:spPr>
          <a:xfrm>
            <a:off x="13460501" y="8214194"/>
            <a:ext cx="5826938" cy="1693253"/>
          </a:xfrm>
          <a:custGeom>
            <a:avLst/>
            <a:gdLst/>
            <a:ahLst/>
            <a:cxnLst/>
            <a:rect l="0" t="0" r="0" b="0"/>
            <a:pathLst>
              <a:path w="5826937" h="1693252">
                <a:moveTo>
                  <a:pt x="4980317" y="0"/>
                </a:moveTo>
                <a:lnTo>
                  <a:pt x="846632" y="0"/>
                </a:lnTo>
                <a:cubicBezTo>
                  <a:pt x="379031" y="0"/>
                  <a:pt x="0" y="379056"/>
                  <a:pt x="0" y="846632"/>
                </a:cubicBezTo>
                <a:cubicBezTo>
                  <a:pt x="0" y="1314196"/>
                  <a:pt x="379031" y="1693252"/>
                  <a:pt x="846632" y="1693252"/>
                </a:cubicBezTo>
                <a:lnTo>
                  <a:pt x="4980317" y="1693252"/>
                </a:lnTo>
                <a:cubicBezTo>
                  <a:pt x="5447893" y="1693252"/>
                  <a:pt x="5826937" y="1314196"/>
                  <a:pt x="5826937" y="846632"/>
                </a:cubicBezTo>
                <a:cubicBezTo>
                  <a:pt x="5826937" y="379056"/>
                  <a:pt x="5447893" y="0"/>
                  <a:pt x="4980317"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44" name="Connector 3"/>
          <p:cNvGrpSpPr/>
          <p:nvPr/>
        </p:nvGrpSpPr>
        <p:grpSpPr>
          <a:xfrm>
            <a:off x="10479765" y="8391014"/>
            <a:ext cx="2497686" cy="803302"/>
            <a:chOff x="10479765" y="8391014"/>
            <a:chExt cx="2497686" cy="803302"/>
          </a:xfrm>
        </p:grpSpPr>
        <p:sp>
          <p:nvSpPr>
            <p:cNvPr id="15" name="Line"/>
            <p:cNvSpPr/>
            <p:nvPr/>
          </p:nvSpPr>
          <p:spPr>
            <a:xfrm>
              <a:off x="10615819" y="8527069"/>
              <a:ext cx="2225573" cy="531190"/>
            </a:xfrm>
            <a:custGeom>
              <a:avLst/>
              <a:gdLst/>
              <a:ahLst/>
              <a:cxnLst/>
              <a:rect l="0" t="0" r="0" b="0"/>
              <a:pathLst>
                <a:path w="2225573" h="531190">
                  <a:moveTo>
                    <a:pt x="0" y="0"/>
                  </a:moveTo>
                  <a:lnTo>
                    <a:pt x="875245" y="531190"/>
                  </a:lnTo>
                  <a:lnTo>
                    <a:pt x="2225573" y="531190"/>
                  </a:lnTo>
                </a:path>
              </a:pathLst>
            </a:custGeom>
            <a:noFill/>
            <a:ln w="50800" cap="rnd" cmpd="sng">
              <a:solidFill>
                <a:srgbClr val="AFB3B7">
                  <a:alpha val="100000"/>
                </a:srgbClr>
              </a:solidFill>
              <a:prstDash val="solid"/>
              <a:round/>
            </a:ln>
          </p:spPr>
          <p:txBody>
            <a:bodyPr anchor="ctr">
              <a:spAutoFit/>
            </a:bodyPr>
            <a:lstStyle/>
            <a:p>
              <a:pPr algn="ctr"/>
              <a:endParaRPr lang="en-US"/>
            </a:p>
          </p:txBody>
        </p:sp>
        <p:sp>
          <p:nvSpPr>
            <p:cNvPr id="16" name="Circle"/>
            <p:cNvSpPr/>
            <p:nvPr/>
          </p:nvSpPr>
          <p:spPr>
            <a:xfrm>
              <a:off x="12705341" y="8922205"/>
              <a:ext cx="272110" cy="272111"/>
            </a:xfrm>
            <a:custGeom>
              <a:avLst/>
              <a:gdLst/>
              <a:ahLst/>
              <a:cxnLst/>
              <a:rect l="0" t="0" r="0" b="0"/>
              <a:pathLst>
                <a:path w="272110" h="272110">
                  <a:moveTo>
                    <a:pt x="0" y="136055"/>
                  </a:moveTo>
                  <a:cubicBezTo>
                    <a:pt x="0" y="211188"/>
                    <a:pt x="60921" y="272110"/>
                    <a:pt x="136055" y="272110"/>
                  </a:cubicBezTo>
                  <a:cubicBezTo>
                    <a:pt x="211188" y="272110"/>
                    <a:pt x="272110" y="211188"/>
                    <a:pt x="272110" y="136055"/>
                  </a:cubicBezTo>
                  <a:cubicBezTo>
                    <a:pt x="272110" y="60921"/>
                    <a:pt x="211188" y="0"/>
                    <a:pt x="136055" y="0"/>
                  </a:cubicBezTo>
                  <a:cubicBezTo>
                    <a:pt x="60921" y="0"/>
                    <a:pt x="0" y="60921"/>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7" name="Circle"/>
            <p:cNvSpPr/>
            <p:nvPr/>
          </p:nvSpPr>
          <p:spPr>
            <a:xfrm>
              <a:off x="10479765" y="8391014"/>
              <a:ext cx="272110" cy="272110"/>
            </a:xfrm>
            <a:custGeom>
              <a:avLst/>
              <a:gdLst/>
              <a:ahLst/>
              <a:cxnLst/>
              <a:rect l="0" t="0" r="0" b="0"/>
              <a:pathLst>
                <a:path w="272110" h="272110">
                  <a:moveTo>
                    <a:pt x="0" y="136055"/>
                  </a:moveTo>
                  <a:cubicBezTo>
                    <a:pt x="0" y="211188"/>
                    <a:pt x="60921" y="272110"/>
                    <a:pt x="136055" y="272110"/>
                  </a:cubicBezTo>
                  <a:cubicBezTo>
                    <a:pt x="211188" y="272110"/>
                    <a:pt x="272110" y="211188"/>
                    <a:pt x="272110" y="136055"/>
                  </a:cubicBezTo>
                  <a:cubicBezTo>
                    <a:pt x="272110" y="60921"/>
                    <a:pt x="211188" y="0"/>
                    <a:pt x="136055" y="0"/>
                  </a:cubicBezTo>
                  <a:cubicBezTo>
                    <a:pt x="60921" y="0"/>
                    <a:pt x="0" y="60921"/>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8" name="Circle"/>
            <p:cNvSpPr/>
            <p:nvPr/>
          </p:nvSpPr>
          <p:spPr>
            <a:xfrm>
              <a:off x="11423037" y="8990239"/>
              <a:ext cx="136055" cy="136055"/>
            </a:xfrm>
            <a:custGeom>
              <a:avLst/>
              <a:gdLst/>
              <a:ahLst/>
              <a:cxnLst/>
              <a:rect l="0" t="0" r="0" b="0"/>
              <a:pathLst>
                <a:path w="136055" h="136055">
                  <a:moveTo>
                    <a:pt x="0" y="68021"/>
                  </a:moveTo>
                  <a:cubicBezTo>
                    <a:pt x="0" y="105587"/>
                    <a:pt x="30454" y="136055"/>
                    <a:pt x="68021" y="136055"/>
                  </a:cubicBezTo>
                  <a:cubicBezTo>
                    <a:pt x="105587" y="136055"/>
                    <a:pt x="136055" y="105587"/>
                    <a:pt x="136055" y="68021"/>
                  </a:cubicBezTo>
                  <a:cubicBezTo>
                    <a:pt x="136055" y="30454"/>
                    <a:pt x="105587" y="0"/>
                    <a:pt x="68021" y="0"/>
                  </a:cubicBezTo>
                  <a:cubicBezTo>
                    <a:pt x="30454" y="0"/>
                    <a:pt x="0" y="30454"/>
                    <a:pt x="0" y="6802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sp>
        <p:nvSpPr>
          <p:cNvPr id="38" name="Color shape 4"/>
          <p:cNvSpPr/>
          <p:nvPr/>
        </p:nvSpPr>
        <p:spPr>
          <a:xfrm>
            <a:off x="13181355" y="10657568"/>
            <a:ext cx="6385230" cy="2251532"/>
          </a:xfrm>
          <a:custGeom>
            <a:avLst/>
            <a:gdLst/>
            <a:ahLst/>
            <a:cxnLst/>
            <a:rect l="0" t="0" r="0" b="0"/>
            <a:pathLst>
              <a:path w="6385229" h="2251532">
                <a:moveTo>
                  <a:pt x="5259463" y="0"/>
                </a:moveTo>
                <a:lnTo>
                  <a:pt x="1125778" y="0"/>
                </a:lnTo>
                <a:cubicBezTo>
                  <a:pt x="504037" y="0"/>
                  <a:pt x="0" y="504037"/>
                  <a:pt x="0" y="1125778"/>
                </a:cubicBezTo>
                <a:cubicBezTo>
                  <a:pt x="0" y="1747507"/>
                  <a:pt x="504037" y="2251532"/>
                  <a:pt x="1125778" y="2251532"/>
                </a:cubicBezTo>
                <a:lnTo>
                  <a:pt x="5259463" y="2251532"/>
                </a:lnTo>
                <a:cubicBezTo>
                  <a:pt x="5881192" y="2251532"/>
                  <a:pt x="6385229" y="1747507"/>
                  <a:pt x="6385229" y="1125778"/>
                </a:cubicBezTo>
                <a:cubicBezTo>
                  <a:pt x="6385229" y="504037"/>
                  <a:pt x="5881192" y="0"/>
                  <a:pt x="5259463" y="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39" name="White shape 4"/>
          <p:cNvSpPr/>
          <p:nvPr/>
        </p:nvSpPr>
        <p:spPr>
          <a:xfrm>
            <a:off x="13460501" y="10936707"/>
            <a:ext cx="5826938" cy="1693253"/>
          </a:xfrm>
          <a:custGeom>
            <a:avLst/>
            <a:gdLst/>
            <a:ahLst/>
            <a:cxnLst/>
            <a:rect l="0" t="0" r="0" b="0"/>
            <a:pathLst>
              <a:path w="5826937" h="1693252">
                <a:moveTo>
                  <a:pt x="4980317" y="0"/>
                </a:moveTo>
                <a:lnTo>
                  <a:pt x="846632" y="0"/>
                </a:lnTo>
                <a:cubicBezTo>
                  <a:pt x="379031" y="0"/>
                  <a:pt x="0" y="379056"/>
                  <a:pt x="0" y="846632"/>
                </a:cubicBezTo>
                <a:cubicBezTo>
                  <a:pt x="0" y="1314196"/>
                  <a:pt x="379031" y="1693252"/>
                  <a:pt x="846632" y="1693252"/>
                </a:cubicBezTo>
                <a:lnTo>
                  <a:pt x="4980317" y="1693252"/>
                </a:lnTo>
                <a:cubicBezTo>
                  <a:pt x="5447893" y="1693252"/>
                  <a:pt x="5826937" y="1314196"/>
                  <a:pt x="5826937" y="846632"/>
                </a:cubicBezTo>
                <a:cubicBezTo>
                  <a:pt x="5826937" y="379056"/>
                  <a:pt x="5447893" y="0"/>
                  <a:pt x="4980317" y="0"/>
                </a:cubicBezTo>
                <a:close/>
              </a:path>
            </a:pathLst>
          </a:custGeom>
          <a:solidFill>
            <a:srgbClr val="FFFFFF">
              <a:alpha val="100000"/>
            </a:srgbClr>
          </a:solidFill>
          <a:ln w="12700" cap="flat" cmpd="sng">
            <a:noFill/>
            <a:prstDash val="solid"/>
            <a:miter lim="800000"/>
          </a:ln>
          <a:effectLst>
            <a:outerShdw blurRad="203200" dist="152400" dir="2700000" sx="99000" sy="99000" algn="tl" rotWithShape="0">
              <a:prstClr val="black">
                <a:alpha val="60000"/>
              </a:prstClr>
            </a:outerShdw>
          </a:effectLst>
        </p:spPr>
        <p:txBody>
          <a:bodyPr anchor="ctr">
            <a:spAutoFit/>
          </a:bodyPr>
          <a:lstStyle/>
          <a:p>
            <a:pPr algn="ctr"/>
            <a:endParaRPr lang="en-US"/>
          </a:p>
        </p:txBody>
      </p:sp>
      <p:grpSp>
        <p:nvGrpSpPr>
          <p:cNvPr id="45" name="Connector 4"/>
          <p:cNvGrpSpPr/>
          <p:nvPr/>
        </p:nvGrpSpPr>
        <p:grpSpPr>
          <a:xfrm>
            <a:off x="9662798" y="9808589"/>
            <a:ext cx="3314653" cy="2108215"/>
            <a:chOff x="9662798" y="9808589"/>
            <a:chExt cx="3314653" cy="2108215"/>
          </a:xfrm>
        </p:grpSpPr>
        <p:sp>
          <p:nvSpPr>
            <p:cNvPr id="7" name="Line"/>
            <p:cNvSpPr/>
            <p:nvPr/>
          </p:nvSpPr>
          <p:spPr>
            <a:xfrm>
              <a:off x="9798852" y="9944644"/>
              <a:ext cx="3042539" cy="1836103"/>
            </a:xfrm>
            <a:custGeom>
              <a:avLst/>
              <a:gdLst/>
              <a:ahLst/>
              <a:cxnLst/>
              <a:rect l="0" t="0" r="0" b="0"/>
              <a:pathLst>
                <a:path w="3042538" h="1836102">
                  <a:moveTo>
                    <a:pt x="0" y="0"/>
                  </a:moveTo>
                  <a:lnTo>
                    <a:pt x="1328115" y="1836102"/>
                  </a:lnTo>
                  <a:lnTo>
                    <a:pt x="3042538" y="1836102"/>
                  </a:lnTo>
                </a:path>
              </a:pathLst>
            </a:custGeom>
            <a:noFill/>
            <a:ln w="50800" cap="rnd" cmpd="sng">
              <a:solidFill>
                <a:srgbClr val="AFB3B7">
                  <a:alpha val="100000"/>
                </a:srgbClr>
              </a:solidFill>
              <a:prstDash val="solid"/>
              <a:round/>
            </a:ln>
          </p:spPr>
          <p:txBody>
            <a:bodyPr anchor="ctr">
              <a:spAutoFit/>
            </a:bodyPr>
            <a:lstStyle/>
            <a:p>
              <a:pPr algn="ctr"/>
              <a:endParaRPr lang="en-US"/>
            </a:p>
          </p:txBody>
        </p:sp>
        <p:sp>
          <p:nvSpPr>
            <p:cNvPr id="8" name="Circle"/>
            <p:cNvSpPr/>
            <p:nvPr/>
          </p:nvSpPr>
          <p:spPr>
            <a:xfrm>
              <a:off x="12705341" y="11644707"/>
              <a:ext cx="272110" cy="272097"/>
            </a:xfrm>
            <a:custGeom>
              <a:avLst/>
              <a:gdLst/>
              <a:ahLst/>
              <a:cxnLst/>
              <a:rect l="0" t="0" r="0" b="0"/>
              <a:pathLst>
                <a:path w="272110" h="272097">
                  <a:moveTo>
                    <a:pt x="0" y="136042"/>
                  </a:moveTo>
                  <a:cubicBezTo>
                    <a:pt x="0" y="211188"/>
                    <a:pt x="60921" y="272097"/>
                    <a:pt x="136055" y="272097"/>
                  </a:cubicBezTo>
                  <a:cubicBezTo>
                    <a:pt x="211188" y="272097"/>
                    <a:pt x="272110" y="211188"/>
                    <a:pt x="272110" y="136042"/>
                  </a:cubicBezTo>
                  <a:cubicBezTo>
                    <a:pt x="272110" y="60909"/>
                    <a:pt x="211188" y="0"/>
                    <a:pt x="136055" y="0"/>
                  </a:cubicBezTo>
                  <a:cubicBezTo>
                    <a:pt x="60921" y="0"/>
                    <a:pt x="0" y="60909"/>
                    <a:pt x="0" y="13604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9" name="Circle"/>
            <p:cNvSpPr/>
            <p:nvPr/>
          </p:nvSpPr>
          <p:spPr>
            <a:xfrm>
              <a:off x="9662798" y="9808589"/>
              <a:ext cx="272111" cy="272110"/>
            </a:xfrm>
            <a:custGeom>
              <a:avLst/>
              <a:gdLst/>
              <a:ahLst/>
              <a:cxnLst/>
              <a:rect l="0" t="0" r="0" b="0"/>
              <a:pathLst>
                <a:path w="272110" h="272110">
                  <a:moveTo>
                    <a:pt x="0" y="136055"/>
                  </a:moveTo>
                  <a:cubicBezTo>
                    <a:pt x="0" y="211188"/>
                    <a:pt x="60921" y="272110"/>
                    <a:pt x="136055" y="272110"/>
                  </a:cubicBezTo>
                  <a:cubicBezTo>
                    <a:pt x="211188" y="272110"/>
                    <a:pt x="272110" y="211188"/>
                    <a:pt x="272110" y="136055"/>
                  </a:cubicBezTo>
                  <a:cubicBezTo>
                    <a:pt x="272110" y="60921"/>
                    <a:pt x="211188" y="0"/>
                    <a:pt x="136055" y="0"/>
                  </a:cubicBezTo>
                  <a:cubicBezTo>
                    <a:pt x="60921" y="0"/>
                    <a:pt x="0" y="60921"/>
                    <a:pt x="0" y="136055"/>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sp>
          <p:nvSpPr>
            <p:cNvPr id="10" name="Circle"/>
            <p:cNvSpPr/>
            <p:nvPr/>
          </p:nvSpPr>
          <p:spPr>
            <a:xfrm>
              <a:off x="11058942" y="11712728"/>
              <a:ext cx="136055" cy="136043"/>
            </a:xfrm>
            <a:custGeom>
              <a:avLst/>
              <a:gdLst/>
              <a:ahLst/>
              <a:cxnLst/>
              <a:rect l="0" t="0" r="0" b="0"/>
              <a:pathLst>
                <a:path w="136055" h="136042">
                  <a:moveTo>
                    <a:pt x="0" y="68021"/>
                  </a:moveTo>
                  <a:cubicBezTo>
                    <a:pt x="0" y="105587"/>
                    <a:pt x="30454" y="136042"/>
                    <a:pt x="68021" y="136042"/>
                  </a:cubicBezTo>
                  <a:cubicBezTo>
                    <a:pt x="105587" y="136042"/>
                    <a:pt x="136055" y="105587"/>
                    <a:pt x="136055" y="68021"/>
                  </a:cubicBezTo>
                  <a:cubicBezTo>
                    <a:pt x="136055" y="30454"/>
                    <a:pt x="105587" y="0"/>
                    <a:pt x="68021" y="0"/>
                  </a:cubicBezTo>
                  <a:cubicBezTo>
                    <a:pt x="30454" y="0"/>
                    <a:pt x="0" y="30454"/>
                    <a:pt x="0" y="68021"/>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48" name="Title"/>
          <p:cNvGrpSpPr/>
          <p:nvPr/>
        </p:nvGrpSpPr>
        <p:grpSpPr>
          <a:xfrm>
            <a:off x="4779268" y="466449"/>
            <a:ext cx="14825467" cy="1016000"/>
            <a:chOff x="6371448" y="656949"/>
            <a:chExt cx="11641110" cy="1016000"/>
          </a:xfrm>
        </p:grpSpPr>
        <p:sp>
          <p:nvSpPr>
            <p:cNvPr id="49" name="Frame"/>
            <p:cNvSpPr/>
            <p:nvPr/>
          </p:nvSpPr>
          <p:spPr>
            <a:xfrm>
              <a:off x="7544173" y="656949"/>
              <a:ext cx="3674434"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50" name="Title">
              <a:extLst>
                <a:ext uri="{FF2B5EF4-FFF2-40B4-BE49-F238E27FC236}">
                  <a16:creationId xmlns:a16="http://schemas.microsoft.com/office/drawing/2014/main" id="{BC3C520E-2136-184D-851C-BA07DF1FD009}"/>
                </a:ext>
              </a:extLst>
            </p:cNvPr>
            <p:cNvSpPr txBox="1"/>
            <p:nvPr/>
          </p:nvSpPr>
          <p:spPr>
            <a:xfrm>
              <a:off x="6371448" y="656949"/>
              <a:ext cx="11641110"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Numbered</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35" name="Text 1">
            <a:extLst>
              <a:ext uri="{FF2B5EF4-FFF2-40B4-BE49-F238E27FC236}">
                <a16:creationId xmlns:a16="http://schemas.microsoft.com/office/drawing/2014/main" id="{5E5788B8-6ABF-714D-B9BA-51486411F1DF}"/>
              </a:ext>
            </a:extLst>
          </p:cNvPr>
          <p:cNvGrpSpPr/>
          <p:nvPr/>
        </p:nvGrpSpPr>
        <p:grpSpPr>
          <a:xfrm>
            <a:off x="15003684" y="2880046"/>
            <a:ext cx="3201835" cy="1316288"/>
            <a:chOff x="5843435" y="1727125"/>
            <a:chExt cx="1441430" cy="177754"/>
          </a:xfrm>
        </p:grpSpPr>
        <p:sp>
          <p:nvSpPr>
            <p:cNvPr id="36" name="TextBox 35">
              <a:extLst>
                <a:ext uri="{FF2B5EF4-FFF2-40B4-BE49-F238E27FC236}">
                  <a16:creationId xmlns:a16="http://schemas.microsoft.com/office/drawing/2014/main" id="{61CEB760-E5E1-1141-A410-BCC8C3F191E2}"/>
                </a:ext>
              </a:extLst>
            </p:cNvPr>
            <p:cNvSpPr txBox="1"/>
            <p:nvPr/>
          </p:nvSpPr>
          <p:spPr>
            <a:xfrm>
              <a:off x="5946265" y="1817597"/>
              <a:ext cx="1235772" cy="87282"/>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a:t>
              </a:r>
              <a:r>
                <a:rPr lang="en" sz="1200">
                  <a:solidFill>
                    <a:schemeClr val="tx2"/>
                  </a:solidFill>
                  <a:ea typeface="Roboto Condensed" panose="02000000000000000000" pitchFamily="2" charset="0"/>
                  <a:cs typeface="Lato" panose="020F0502020204030203" pitchFamily="34" charset="0"/>
                </a:rPr>
                <a:t>ut labore.</a:t>
              </a:r>
              <a:endParaRPr lang="ru-RU" sz="1200" dirty="0">
                <a:solidFill>
                  <a:schemeClr val="tx2"/>
                </a:solidFill>
                <a:ea typeface="Roboto Condensed" panose="02000000000000000000" pitchFamily="2" charset="0"/>
                <a:cs typeface="Lato" panose="020F0502020204030203" pitchFamily="34" charset="0"/>
              </a:endParaRPr>
            </a:p>
          </p:txBody>
        </p:sp>
        <p:sp>
          <p:nvSpPr>
            <p:cNvPr id="37" name="TextBox 36">
              <a:extLst>
                <a:ext uri="{FF2B5EF4-FFF2-40B4-BE49-F238E27FC236}">
                  <a16:creationId xmlns:a16="http://schemas.microsoft.com/office/drawing/2014/main" id="{6D8470C4-94A3-9942-8695-7531CB42E06E}"/>
                </a:ext>
              </a:extLst>
            </p:cNvPr>
            <p:cNvSpPr txBox="1"/>
            <p:nvPr/>
          </p:nvSpPr>
          <p:spPr>
            <a:xfrm>
              <a:off x="5843435" y="1727125"/>
              <a:ext cx="1441430" cy="54032"/>
            </a:xfrm>
            <a:prstGeom prst="rect">
              <a:avLst/>
            </a:prstGeom>
            <a:noFill/>
          </p:spPr>
          <p:txBody>
            <a:bodyPr wrap="square" rtlCol="0">
              <a:spAutoFit/>
            </a:bodyPr>
            <a:lstStyle/>
            <a:p>
              <a:pPr algn="ctr"/>
              <a:r>
                <a:rPr lang="en" sz="2000">
                  <a:solidFill>
                    <a:schemeClr val="accent1"/>
                  </a:solidFill>
                  <a:latin typeface="+mj-lt"/>
                  <a:ea typeface="Roboto Condensed" panose="02000000000000000000" pitchFamily="2" charset="0"/>
                </a:rPr>
                <a:t>Lorem Ipsum</a:t>
              </a:r>
              <a:endParaRPr lang="ru-RU" sz="2000" dirty="0">
                <a:solidFill>
                  <a:schemeClr val="accent1"/>
                </a:solidFill>
                <a:latin typeface="+mj-lt"/>
                <a:ea typeface="Roboto Condensed" panose="02000000000000000000" pitchFamily="2" charset="0"/>
              </a:endParaRPr>
            </a:p>
          </p:txBody>
        </p:sp>
        <p:sp>
          <p:nvSpPr>
            <p:cNvPr id="40" name="TextBox 39">
              <a:extLst>
                <a:ext uri="{FF2B5EF4-FFF2-40B4-BE49-F238E27FC236}">
                  <a16:creationId xmlns:a16="http://schemas.microsoft.com/office/drawing/2014/main" id="{C5CA9359-27FE-1540-8643-6AE5E9262233}"/>
                </a:ext>
              </a:extLst>
            </p:cNvPr>
            <p:cNvSpPr txBox="1"/>
            <p:nvPr/>
          </p:nvSpPr>
          <p:spPr>
            <a:xfrm>
              <a:off x="5843435" y="1778956"/>
              <a:ext cx="1441430" cy="45719"/>
            </a:xfrm>
            <a:prstGeom prst="rect">
              <a:avLst/>
            </a:prstGeom>
            <a:noFill/>
            <a:ln>
              <a:noFill/>
            </a:ln>
          </p:spPr>
          <p:txBody>
            <a:bodyPr wrap="square" rtlCol="0">
              <a:spAutoFit/>
            </a:bodyPr>
            <a:lstStyle/>
            <a:p>
              <a:pPr algn="ctr"/>
              <a:r>
                <a:rPr lang="en" sz="1600">
                  <a:solidFill>
                    <a:schemeClr val="tx1">
                      <a:lumMod val="50000"/>
                    </a:schemeClr>
                  </a:solidFill>
                  <a:latin typeface="+mj-lt"/>
                  <a:ea typeface="Roboto Condensed" panose="02000000000000000000" pitchFamily="2" charset="0"/>
                </a:rPr>
                <a:t>INFOGRAPHIC</a:t>
              </a:r>
              <a:endParaRPr lang="ru-RU" sz="1600" dirty="0">
                <a:solidFill>
                  <a:schemeClr val="tx1">
                    <a:lumMod val="50000"/>
                  </a:schemeClr>
                </a:solidFill>
                <a:latin typeface="+mj-lt"/>
                <a:ea typeface="Roboto Condensed" panose="02000000000000000000" pitchFamily="2" charset="0"/>
              </a:endParaRPr>
            </a:p>
          </p:txBody>
        </p:sp>
      </p:grpSp>
      <p:sp>
        <p:nvSpPr>
          <p:cNvPr id="59" name="4">
            <a:extLst>
              <a:ext uri="{FF2B5EF4-FFF2-40B4-BE49-F238E27FC236}">
                <a16:creationId xmlns:a16="http://schemas.microsoft.com/office/drawing/2014/main" id="{C5CA9359-27FE-1540-8643-6AE5E9262233}"/>
              </a:ext>
            </a:extLst>
          </p:cNvPr>
          <p:cNvSpPr txBox="1"/>
          <p:nvPr/>
        </p:nvSpPr>
        <p:spPr>
          <a:xfrm>
            <a:off x="13762401" y="10334076"/>
            <a:ext cx="1537456" cy="2308324"/>
          </a:xfrm>
          <a:prstGeom prst="rect">
            <a:avLst/>
          </a:prstGeom>
          <a:noFill/>
          <a:ln>
            <a:noFill/>
          </a:ln>
        </p:spPr>
        <p:txBody>
          <a:bodyPr wrap="square" rtlCol="0">
            <a:spAutoFit/>
          </a:bodyPr>
          <a:lstStyle/>
          <a:p>
            <a:pPr algn="ctr"/>
            <a:r>
              <a:rPr lang="en" sz="14400">
                <a:solidFill>
                  <a:schemeClr val="accent4"/>
                </a:solidFill>
                <a:latin typeface="Lato Light" panose="020F0302020204030203" pitchFamily="34" charset="0"/>
                <a:ea typeface="Roboto Condensed" panose="02000000000000000000" pitchFamily="2" charset="0"/>
              </a:rPr>
              <a:t>4</a:t>
            </a:r>
            <a:endParaRPr lang="ru-RU" sz="14400" dirty="0">
              <a:solidFill>
                <a:schemeClr val="accent4"/>
              </a:solidFill>
              <a:ea typeface="Roboto Condensed" panose="02000000000000000000" pitchFamily="2" charset="0"/>
            </a:endParaRPr>
          </a:p>
        </p:txBody>
      </p:sp>
      <p:sp>
        <p:nvSpPr>
          <p:cNvPr id="56" name="3">
            <a:extLst>
              <a:ext uri="{FF2B5EF4-FFF2-40B4-BE49-F238E27FC236}">
                <a16:creationId xmlns:a16="http://schemas.microsoft.com/office/drawing/2014/main" id="{C5CA9359-27FE-1540-8643-6AE5E9262233}"/>
              </a:ext>
            </a:extLst>
          </p:cNvPr>
          <p:cNvSpPr txBox="1"/>
          <p:nvPr/>
        </p:nvSpPr>
        <p:spPr>
          <a:xfrm>
            <a:off x="13762401" y="2170945"/>
            <a:ext cx="1537456" cy="2308324"/>
          </a:xfrm>
          <a:prstGeom prst="rect">
            <a:avLst/>
          </a:prstGeom>
          <a:noFill/>
          <a:ln>
            <a:noFill/>
          </a:ln>
        </p:spPr>
        <p:txBody>
          <a:bodyPr wrap="square" rtlCol="0">
            <a:spAutoFit/>
          </a:bodyPr>
          <a:lstStyle/>
          <a:p>
            <a:pPr algn="ctr"/>
            <a:r>
              <a:rPr lang="en" sz="14400">
                <a:solidFill>
                  <a:schemeClr val="accent1"/>
                </a:solidFill>
                <a:latin typeface="Lato Light" panose="020F0302020204030203" pitchFamily="34" charset="0"/>
                <a:ea typeface="Roboto Condensed" panose="02000000000000000000" pitchFamily="2" charset="0"/>
              </a:rPr>
              <a:t>1</a:t>
            </a:r>
            <a:endParaRPr lang="ru-RU" sz="14400" dirty="0">
              <a:solidFill>
                <a:schemeClr val="accent1"/>
              </a:solidFill>
              <a:ea typeface="Roboto Condensed" panose="02000000000000000000" pitchFamily="2" charset="0"/>
            </a:endParaRPr>
          </a:p>
        </p:txBody>
      </p:sp>
      <p:sp>
        <p:nvSpPr>
          <p:cNvPr id="57" name="2">
            <a:extLst>
              <a:ext uri="{FF2B5EF4-FFF2-40B4-BE49-F238E27FC236}">
                <a16:creationId xmlns:a16="http://schemas.microsoft.com/office/drawing/2014/main" id="{C5CA9359-27FE-1540-8643-6AE5E9262233}"/>
              </a:ext>
            </a:extLst>
          </p:cNvPr>
          <p:cNvSpPr txBox="1"/>
          <p:nvPr/>
        </p:nvSpPr>
        <p:spPr>
          <a:xfrm>
            <a:off x="13762401" y="4879503"/>
            <a:ext cx="1537456" cy="2308324"/>
          </a:xfrm>
          <a:prstGeom prst="rect">
            <a:avLst/>
          </a:prstGeom>
          <a:noFill/>
          <a:ln>
            <a:noFill/>
          </a:ln>
        </p:spPr>
        <p:txBody>
          <a:bodyPr wrap="square" rtlCol="0">
            <a:spAutoFit/>
          </a:bodyPr>
          <a:lstStyle/>
          <a:p>
            <a:pPr algn="ctr"/>
            <a:r>
              <a:rPr lang="en" sz="14400">
                <a:solidFill>
                  <a:schemeClr val="accent2"/>
                </a:solidFill>
                <a:latin typeface="Lato Light" panose="020F0302020204030203" pitchFamily="34" charset="0"/>
                <a:ea typeface="Roboto Condensed" panose="02000000000000000000" pitchFamily="2" charset="0"/>
              </a:rPr>
              <a:t>2</a:t>
            </a:r>
            <a:endParaRPr lang="ru-RU" sz="14400" dirty="0">
              <a:solidFill>
                <a:schemeClr val="accent2"/>
              </a:solidFill>
              <a:ea typeface="Roboto Condensed" panose="02000000000000000000" pitchFamily="2" charset="0"/>
            </a:endParaRPr>
          </a:p>
        </p:txBody>
      </p:sp>
      <p:sp>
        <p:nvSpPr>
          <p:cNvPr id="58" name="1">
            <a:extLst>
              <a:ext uri="{FF2B5EF4-FFF2-40B4-BE49-F238E27FC236}">
                <a16:creationId xmlns:a16="http://schemas.microsoft.com/office/drawing/2014/main" id="{C5CA9359-27FE-1540-8643-6AE5E9262233}"/>
              </a:ext>
            </a:extLst>
          </p:cNvPr>
          <p:cNvSpPr txBox="1"/>
          <p:nvPr/>
        </p:nvSpPr>
        <p:spPr>
          <a:xfrm>
            <a:off x="13762401" y="7629119"/>
            <a:ext cx="1537456" cy="2308324"/>
          </a:xfrm>
          <a:prstGeom prst="rect">
            <a:avLst/>
          </a:prstGeom>
          <a:noFill/>
          <a:ln>
            <a:noFill/>
          </a:ln>
        </p:spPr>
        <p:txBody>
          <a:bodyPr wrap="square" rtlCol="0">
            <a:spAutoFit/>
          </a:bodyPr>
          <a:lstStyle/>
          <a:p>
            <a:pPr algn="ctr"/>
            <a:r>
              <a:rPr lang="en" sz="14400">
                <a:solidFill>
                  <a:schemeClr val="accent3"/>
                </a:solidFill>
                <a:latin typeface="Lato Light" panose="020F0302020204030203" pitchFamily="34" charset="0"/>
                <a:ea typeface="Roboto Condensed" panose="02000000000000000000" pitchFamily="2" charset="0"/>
              </a:rPr>
              <a:t>3</a:t>
            </a:r>
            <a:endParaRPr lang="ru-RU" sz="14400" dirty="0">
              <a:solidFill>
                <a:schemeClr val="accent3"/>
              </a:solidFill>
              <a:ea typeface="Roboto Condensed" panose="02000000000000000000" pitchFamily="2" charset="0"/>
            </a:endParaRPr>
          </a:p>
        </p:txBody>
      </p:sp>
      <p:grpSp>
        <p:nvGrpSpPr>
          <p:cNvPr id="60" name="Text 2">
            <a:extLst>
              <a:ext uri="{FF2B5EF4-FFF2-40B4-BE49-F238E27FC236}">
                <a16:creationId xmlns:a16="http://schemas.microsoft.com/office/drawing/2014/main" id="{5E5788B8-6ABF-714D-B9BA-51486411F1DF}"/>
              </a:ext>
            </a:extLst>
          </p:cNvPr>
          <p:cNvGrpSpPr/>
          <p:nvPr/>
        </p:nvGrpSpPr>
        <p:grpSpPr>
          <a:xfrm>
            <a:off x="15003684" y="5633119"/>
            <a:ext cx="3201835" cy="1316288"/>
            <a:chOff x="5843435" y="1727125"/>
            <a:chExt cx="1441430" cy="177754"/>
          </a:xfrm>
        </p:grpSpPr>
        <p:sp>
          <p:nvSpPr>
            <p:cNvPr id="61" name="TextBox 60">
              <a:extLst>
                <a:ext uri="{FF2B5EF4-FFF2-40B4-BE49-F238E27FC236}">
                  <a16:creationId xmlns:a16="http://schemas.microsoft.com/office/drawing/2014/main" id="{61CEB760-E5E1-1141-A410-BCC8C3F191E2}"/>
                </a:ext>
              </a:extLst>
            </p:cNvPr>
            <p:cNvSpPr txBox="1"/>
            <p:nvPr/>
          </p:nvSpPr>
          <p:spPr>
            <a:xfrm>
              <a:off x="5946264" y="1817597"/>
              <a:ext cx="1235774" cy="87282"/>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a:t>
              </a:r>
              <a:r>
                <a:rPr lang="en" sz="1200">
                  <a:solidFill>
                    <a:schemeClr val="tx2"/>
                  </a:solidFill>
                  <a:ea typeface="Roboto Condensed" panose="02000000000000000000" pitchFamily="2" charset="0"/>
                  <a:cs typeface="Lato" panose="020F0502020204030203" pitchFamily="34" charset="0"/>
                </a:rPr>
                <a:t>ut labore.</a:t>
              </a:r>
              <a:endParaRPr lang="ru-RU" sz="1200" dirty="0">
                <a:solidFill>
                  <a:schemeClr val="tx2"/>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5843435" y="1727125"/>
              <a:ext cx="1441430" cy="54032"/>
            </a:xfrm>
            <a:prstGeom prst="rect">
              <a:avLst/>
            </a:prstGeom>
            <a:noFill/>
          </p:spPr>
          <p:txBody>
            <a:bodyPr wrap="square" rtlCol="0">
              <a:spAutoFit/>
            </a:bodyPr>
            <a:lstStyle/>
            <a:p>
              <a:pPr algn="ctr"/>
              <a:r>
                <a:rPr lang="en" sz="2000">
                  <a:solidFill>
                    <a:schemeClr val="accent2"/>
                  </a:solidFill>
                  <a:latin typeface="+mj-lt"/>
                  <a:ea typeface="Roboto Condensed" panose="02000000000000000000" pitchFamily="2" charset="0"/>
                </a:rPr>
                <a:t>Dolor S</a:t>
              </a:r>
              <a:r>
                <a:rPr lang="en-US" sz="2000">
                  <a:solidFill>
                    <a:schemeClr val="accent2"/>
                  </a:solidFill>
                  <a:latin typeface="+mj-lt"/>
                  <a:ea typeface="Roboto Condensed" panose="02000000000000000000" pitchFamily="2" charset="0"/>
                </a:rPr>
                <a:t>i</a:t>
              </a:r>
              <a:r>
                <a:rPr lang="en" sz="2000">
                  <a:solidFill>
                    <a:schemeClr val="accent2"/>
                  </a:solidFill>
                  <a:latin typeface="+mj-lt"/>
                  <a:ea typeface="Roboto Condensed" panose="02000000000000000000" pitchFamily="2" charset="0"/>
                </a:rPr>
                <a:t>t Amet</a:t>
              </a:r>
              <a:endParaRPr lang="ru-RU" sz="2000" dirty="0">
                <a:solidFill>
                  <a:schemeClr val="accent2"/>
                </a:solidFill>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843435" y="1778956"/>
              <a:ext cx="1441430" cy="45719"/>
            </a:xfrm>
            <a:prstGeom prst="rect">
              <a:avLst/>
            </a:prstGeom>
            <a:noFill/>
            <a:ln>
              <a:noFill/>
            </a:ln>
          </p:spPr>
          <p:txBody>
            <a:bodyPr wrap="square" rtlCol="0">
              <a:spAutoFit/>
            </a:bodyPr>
            <a:lstStyle/>
            <a:p>
              <a:pPr algn="ctr"/>
              <a:r>
                <a:rPr lang="en" sz="1600">
                  <a:solidFill>
                    <a:schemeClr val="tx1">
                      <a:lumMod val="50000"/>
                    </a:schemeClr>
                  </a:solidFill>
                  <a:latin typeface="+mj-lt"/>
                  <a:ea typeface="Roboto Condensed" panose="02000000000000000000" pitchFamily="2" charset="0"/>
                </a:rPr>
                <a:t>INFOGRAPHIC</a:t>
              </a:r>
              <a:endParaRPr lang="ru-RU" sz="1600" dirty="0">
                <a:solidFill>
                  <a:schemeClr val="tx1">
                    <a:lumMod val="50000"/>
                  </a:schemeClr>
                </a:solidFill>
                <a:latin typeface="+mj-lt"/>
                <a:ea typeface="Roboto Condensed" panose="02000000000000000000" pitchFamily="2" charset="0"/>
              </a:endParaRPr>
            </a:p>
          </p:txBody>
        </p:sp>
      </p:grpSp>
      <p:grpSp>
        <p:nvGrpSpPr>
          <p:cNvPr id="64" name="Text 3">
            <a:extLst>
              <a:ext uri="{FF2B5EF4-FFF2-40B4-BE49-F238E27FC236}">
                <a16:creationId xmlns:a16="http://schemas.microsoft.com/office/drawing/2014/main" id="{5E5788B8-6ABF-714D-B9BA-51486411F1DF}"/>
              </a:ext>
            </a:extLst>
          </p:cNvPr>
          <p:cNvGrpSpPr/>
          <p:nvPr/>
        </p:nvGrpSpPr>
        <p:grpSpPr>
          <a:xfrm>
            <a:off x="15003684" y="8332095"/>
            <a:ext cx="3201835" cy="1316288"/>
            <a:chOff x="5843435" y="1727125"/>
            <a:chExt cx="1441430" cy="177754"/>
          </a:xfrm>
        </p:grpSpPr>
        <p:sp>
          <p:nvSpPr>
            <p:cNvPr id="65" name="TextBox 64">
              <a:extLst>
                <a:ext uri="{FF2B5EF4-FFF2-40B4-BE49-F238E27FC236}">
                  <a16:creationId xmlns:a16="http://schemas.microsoft.com/office/drawing/2014/main" id="{61CEB760-E5E1-1141-A410-BCC8C3F191E2}"/>
                </a:ext>
              </a:extLst>
            </p:cNvPr>
            <p:cNvSpPr txBox="1"/>
            <p:nvPr/>
          </p:nvSpPr>
          <p:spPr>
            <a:xfrm>
              <a:off x="5946265" y="1817597"/>
              <a:ext cx="1235772" cy="87282"/>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a:t>
              </a:r>
              <a:r>
                <a:rPr lang="en" sz="1200">
                  <a:solidFill>
                    <a:schemeClr val="tx2"/>
                  </a:solidFill>
                  <a:ea typeface="Roboto Condensed" panose="02000000000000000000" pitchFamily="2" charset="0"/>
                  <a:cs typeface="Lato" panose="020F0502020204030203" pitchFamily="34" charset="0"/>
                </a:rPr>
                <a:t>tempor incididunt.</a:t>
              </a:r>
              <a:endParaRPr lang="ru-RU" sz="12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5843435" y="1727125"/>
              <a:ext cx="1441430" cy="54032"/>
            </a:xfrm>
            <a:prstGeom prst="rect">
              <a:avLst/>
            </a:prstGeom>
            <a:noFill/>
          </p:spPr>
          <p:txBody>
            <a:bodyPr wrap="square" rtlCol="0">
              <a:spAutoFit/>
            </a:bodyPr>
            <a:lstStyle/>
            <a:p>
              <a:pPr algn="ctr"/>
              <a:r>
                <a:rPr lang="en" sz="2000">
                  <a:solidFill>
                    <a:schemeClr val="accent3"/>
                  </a:solidFill>
                  <a:latin typeface="+mj-lt"/>
                  <a:ea typeface="Roboto Condensed" panose="02000000000000000000" pitchFamily="2" charset="0"/>
                </a:rPr>
                <a:t>Consectetur</a:t>
              </a:r>
              <a:endParaRPr lang="ru-RU" sz="2000" dirty="0">
                <a:solidFill>
                  <a:schemeClr val="accent3"/>
                </a:solidFill>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843435" y="1778956"/>
              <a:ext cx="1441430" cy="45719"/>
            </a:xfrm>
            <a:prstGeom prst="rect">
              <a:avLst/>
            </a:prstGeom>
            <a:noFill/>
            <a:ln>
              <a:noFill/>
            </a:ln>
          </p:spPr>
          <p:txBody>
            <a:bodyPr wrap="square" rtlCol="0">
              <a:spAutoFit/>
            </a:bodyPr>
            <a:lstStyle/>
            <a:p>
              <a:pPr algn="ctr"/>
              <a:r>
                <a:rPr lang="en" sz="1600">
                  <a:solidFill>
                    <a:schemeClr val="tx1">
                      <a:lumMod val="50000"/>
                    </a:schemeClr>
                  </a:solidFill>
                  <a:latin typeface="+mj-lt"/>
                  <a:ea typeface="Roboto Condensed" panose="02000000000000000000" pitchFamily="2" charset="0"/>
                </a:rPr>
                <a:t>INFOGRAPHIC</a:t>
              </a:r>
              <a:endParaRPr lang="ru-RU" sz="1600" dirty="0">
                <a:solidFill>
                  <a:schemeClr val="tx1">
                    <a:lumMod val="50000"/>
                  </a:schemeClr>
                </a:solidFill>
                <a:latin typeface="+mj-lt"/>
                <a:ea typeface="Roboto Condensed" panose="02000000000000000000" pitchFamily="2" charset="0"/>
              </a:endParaRPr>
            </a:p>
          </p:txBody>
        </p:sp>
      </p:grpSp>
      <p:grpSp>
        <p:nvGrpSpPr>
          <p:cNvPr id="68" name="Text 4">
            <a:extLst>
              <a:ext uri="{FF2B5EF4-FFF2-40B4-BE49-F238E27FC236}">
                <a16:creationId xmlns:a16="http://schemas.microsoft.com/office/drawing/2014/main" id="{5E5788B8-6ABF-714D-B9BA-51486411F1DF}"/>
              </a:ext>
            </a:extLst>
          </p:cNvPr>
          <p:cNvGrpSpPr/>
          <p:nvPr/>
        </p:nvGrpSpPr>
        <p:grpSpPr>
          <a:xfrm>
            <a:off x="15003684" y="11122603"/>
            <a:ext cx="3201835" cy="1316288"/>
            <a:chOff x="5843435" y="1727125"/>
            <a:chExt cx="1441430" cy="177754"/>
          </a:xfrm>
        </p:grpSpPr>
        <p:sp>
          <p:nvSpPr>
            <p:cNvPr id="69" name="TextBox 68">
              <a:extLst>
                <a:ext uri="{FF2B5EF4-FFF2-40B4-BE49-F238E27FC236}">
                  <a16:creationId xmlns:a16="http://schemas.microsoft.com/office/drawing/2014/main" id="{61CEB760-E5E1-1141-A410-BCC8C3F191E2}"/>
                </a:ext>
              </a:extLst>
            </p:cNvPr>
            <p:cNvSpPr txBox="1"/>
            <p:nvPr/>
          </p:nvSpPr>
          <p:spPr>
            <a:xfrm>
              <a:off x="5946266" y="1817597"/>
              <a:ext cx="1235770" cy="87282"/>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a:t>
              </a:r>
              <a:r>
                <a:rPr lang="en" sz="1200">
                  <a:solidFill>
                    <a:schemeClr val="tx2"/>
                  </a:solidFill>
                  <a:ea typeface="Roboto Condensed" panose="02000000000000000000" pitchFamily="2" charset="0"/>
                  <a:cs typeface="Lato" panose="020F0502020204030203" pitchFamily="34" charset="0"/>
                </a:rPr>
                <a:t>tempor incididunt.</a:t>
              </a:r>
              <a:endParaRPr lang="ru-RU" sz="1200" dirty="0">
                <a:solidFill>
                  <a:schemeClr val="tx2"/>
                </a:solidFill>
                <a:ea typeface="Roboto Condensed" panose="02000000000000000000" pitchFamily="2" charset="0"/>
                <a:cs typeface="Lato" panose="020F0502020204030203" pitchFamily="34" charset="0"/>
              </a:endParaRPr>
            </a:p>
          </p:txBody>
        </p:sp>
        <p:sp>
          <p:nvSpPr>
            <p:cNvPr id="70" name="TextBox 69">
              <a:extLst>
                <a:ext uri="{FF2B5EF4-FFF2-40B4-BE49-F238E27FC236}">
                  <a16:creationId xmlns:a16="http://schemas.microsoft.com/office/drawing/2014/main" id="{6D8470C4-94A3-9942-8695-7531CB42E06E}"/>
                </a:ext>
              </a:extLst>
            </p:cNvPr>
            <p:cNvSpPr txBox="1"/>
            <p:nvPr/>
          </p:nvSpPr>
          <p:spPr>
            <a:xfrm>
              <a:off x="5843435" y="1727125"/>
              <a:ext cx="1441430" cy="54032"/>
            </a:xfrm>
            <a:prstGeom prst="rect">
              <a:avLst/>
            </a:prstGeom>
            <a:noFill/>
          </p:spPr>
          <p:txBody>
            <a:bodyPr wrap="square" rtlCol="0">
              <a:spAutoFit/>
            </a:bodyPr>
            <a:lstStyle/>
            <a:p>
              <a:pPr algn="ctr"/>
              <a:r>
                <a:rPr lang="en" sz="2000">
                  <a:solidFill>
                    <a:schemeClr val="accent4"/>
                  </a:solidFill>
                  <a:latin typeface="+mj-lt"/>
                  <a:ea typeface="Roboto Condensed" panose="02000000000000000000" pitchFamily="2" charset="0"/>
                </a:rPr>
                <a:t>Adipiscing</a:t>
              </a:r>
              <a:endParaRPr lang="ru-RU" sz="2000" dirty="0">
                <a:solidFill>
                  <a:schemeClr val="accent4"/>
                </a:solidFill>
                <a:latin typeface="+mj-lt"/>
                <a:ea typeface="Roboto Condensed" panose="02000000000000000000" pitchFamily="2" charset="0"/>
              </a:endParaRPr>
            </a:p>
          </p:txBody>
        </p:sp>
        <p:sp>
          <p:nvSpPr>
            <p:cNvPr id="71" name="TextBox 70">
              <a:extLst>
                <a:ext uri="{FF2B5EF4-FFF2-40B4-BE49-F238E27FC236}">
                  <a16:creationId xmlns:a16="http://schemas.microsoft.com/office/drawing/2014/main" id="{C5CA9359-27FE-1540-8643-6AE5E9262233}"/>
                </a:ext>
              </a:extLst>
            </p:cNvPr>
            <p:cNvSpPr txBox="1"/>
            <p:nvPr/>
          </p:nvSpPr>
          <p:spPr>
            <a:xfrm>
              <a:off x="5843435" y="1778956"/>
              <a:ext cx="1441430" cy="45719"/>
            </a:xfrm>
            <a:prstGeom prst="rect">
              <a:avLst/>
            </a:prstGeom>
            <a:noFill/>
            <a:ln>
              <a:noFill/>
            </a:ln>
          </p:spPr>
          <p:txBody>
            <a:bodyPr wrap="square" rtlCol="0">
              <a:spAutoFit/>
            </a:bodyPr>
            <a:lstStyle/>
            <a:p>
              <a:pPr algn="ctr"/>
              <a:r>
                <a:rPr lang="en" sz="1600">
                  <a:solidFill>
                    <a:schemeClr val="tx1">
                      <a:lumMod val="50000"/>
                    </a:schemeClr>
                  </a:solidFill>
                  <a:latin typeface="+mj-lt"/>
                  <a:ea typeface="Roboto Condensed" panose="02000000000000000000" pitchFamily="2" charset="0"/>
                </a:rPr>
                <a:t>INFOGRAPHIC</a:t>
              </a:r>
              <a:endParaRPr lang="ru-RU" sz="1600" dirty="0">
                <a:solidFill>
                  <a:schemeClr val="tx1">
                    <a:lumMod val="50000"/>
                  </a:schemeClr>
                </a:solidFill>
                <a:latin typeface="+mj-lt"/>
                <a:ea typeface="Roboto Condensed" panose="02000000000000000000" pitchFamily="2" charset="0"/>
              </a:endParaRPr>
            </a:p>
          </p:txBody>
        </p:sp>
      </p:grpSp>
      <p:pic>
        <p:nvPicPr>
          <p:cNvPr id="72"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7977110" y="3130157"/>
            <a:ext cx="971419" cy="971419"/>
          </a:xfrm>
          <a:prstGeom prst="rect">
            <a:avLst/>
          </a:prstGeom>
          <a:effectLst/>
        </p:spPr>
      </p:pic>
      <p:pic>
        <p:nvPicPr>
          <p:cNvPr id="73"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7977106" y="5817364"/>
            <a:ext cx="971419" cy="971419"/>
          </a:xfrm>
          <a:prstGeom prst="rect">
            <a:avLst/>
          </a:prstGeom>
          <a:effectLst/>
        </p:spPr>
      </p:pic>
      <p:pic>
        <p:nvPicPr>
          <p:cNvPr id="74"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7977110" y="8527069"/>
            <a:ext cx="971419" cy="971419"/>
          </a:xfrm>
          <a:prstGeom prst="rect">
            <a:avLst/>
          </a:prstGeom>
          <a:effectLst/>
        </p:spPr>
      </p:pic>
      <p:pic>
        <p:nvPicPr>
          <p:cNvPr id="75"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7977105" y="11295037"/>
            <a:ext cx="971419" cy="971419"/>
          </a:xfrm>
          <a:prstGeom prst="rect">
            <a:avLst/>
          </a:prstGeom>
          <a:effectLst/>
        </p:spPr>
      </p:pic>
      <p:grpSp>
        <p:nvGrpSpPr>
          <p:cNvPr id="78" name="Emblem"/>
          <p:cNvGrpSpPr/>
          <p:nvPr/>
        </p:nvGrpSpPr>
        <p:grpSpPr>
          <a:xfrm>
            <a:off x="5735959" y="7123576"/>
            <a:ext cx="3596260" cy="1267438"/>
            <a:chOff x="10352012" y="6289062"/>
            <a:chExt cx="3596260" cy="1267438"/>
          </a:xfrm>
        </p:grpSpPr>
        <p:sp>
          <p:nvSpPr>
            <p:cNvPr id="79" name="Recatangle 5"/>
            <p:cNvSpPr/>
            <p:nvPr/>
          </p:nvSpPr>
          <p:spPr>
            <a:xfrm>
              <a:off x="11995150" y="7381875"/>
              <a:ext cx="311150" cy="1746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Recatangle 4"/>
            <p:cNvSpPr/>
            <p:nvPr/>
          </p:nvSpPr>
          <p:spPr>
            <a:xfrm>
              <a:off x="12499975" y="7413624"/>
              <a:ext cx="234950" cy="1111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Recatangle 3"/>
            <p:cNvSpPr/>
            <p:nvPr/>
          </p:nvSpPr>
          <p:spPr>
            <a:xfrm>
              <a:off x="12887325" y="7433187"/>
              <a:ext cx="177800" cy="7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2" name="Recatangle 2"/>
            <p:cNvSpPr/>
            <p:nvPr/>
          </p:nvSpPr>
          <p:spPr>
            <a:xfrm>
              <a:off x="11569700" y="7413624"/>
              <a:ext cx="234950" cy="1111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3" name="Recatangle 1"/>
            <p:cNvSpPr/>
            <p:nvPr/>
          </p:nvSpPr>
          <p:spPr>
            <a:xfrm>
              <a:off x="11239500" y="7433187"/>
              <a:ext cx="177800" cy="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4" name="Text">
              <a:extLst>
                <a:ext uri="{FF2B5EF4-FFF2-40B4-BE49-F238E27FC236}">
                  <a16:creationId xmlns:a16="http://schemas.microsoft.com/office/drawing/2014/main" id="{C5CA9359-27FE-1540-8643-6AE5E9262233}"/>
                </a:ext>
              </a:extLst>
            </p:cNvPr>
            <p:cNvSpPr txBox="1"/>
            <p:nvPr/>
          </p:nvSpPr>
          <p:spPr>
            <a:xfrm>
              <a:off x="10352012" y="6289062"/>
              <a:ext cx="3596260" cy="800219"/>
            </a:xfrm>
            <a:prstGeom prst="rect">
              <a:avLst/>
            </a:prstGeom>
            <a:noFill/>
            <a:ln>
              <a:noFill/>
            </a:ln>
          </p:spPr>
          <p:txBody>
            <a:bodyPr wrap="square" rtlCol="0">
              <a:spAutoFit/>
            </a:bodyPr>
            <a:lstStyle/>
            <a:p>
              <a:pPr algn="ctr"/>
              <a:r>
                <a:rPr lang="en" sz="4600" b="1">
                  <a:latin typeface="+mj-lt"/>
                  <a:ea typeface="Roboto Condensed" panose="02000000000000000000" pitchFamily="2" charset="0"/>
                </a:rPr>
                <a:t>ELEMENTS</a:t>
              </a:r>
              <a:endParaRPr lang="ru-RU" sz="4600" b="1" dirty="0">
                <a:latin typeface="+mj-lt"/>
                <a:ea typeface="Roboto Condensed" panose="02000000000000000000" pitchFamily="2" charset="0"/>
              </a:endParaRPr>
            </a:p>
          </p:txBody>
        </p:sp>
        <p:sp>
          <p:nvSpPr>
            <p:cNvPr id="85" name="Text">
              <a:extLst>
                <a:ext uri="{FF2B5EF4-FFF2-40B4-BE49-F238E27FC236}">
                  <a16:creationId xmlns:a16="http://schemas.microsoft.com/office/drawing/2014/main" id="{C5CA9359-27FE-1540-8643-6AE5E9262233}"/>
                </a:ext>
              </a:extLst>
            </p:cNvPr>
            <p:cNvSpPr txBox="1"/>
            <p:nvPr/>
          </p:nvSpPr>
          <p:spPr>
            <a:xfrm>
              <a:off x="10549807" y="6831493"/>
              <a:ext cx="3201835" cy="553998"/>
            </a:xfrm>
            <a:prstGeom prst="rect">
              <a:avLst/>
            </a:prstGeom>
            <a:noFill/>
            <a:ln>
              <a:noFill/>
            </a:ln>
          </p:spPr>
          <p:txBody>
            <a:bodyPr wrap="square" rtlCol="0">
              <a:spAutoFit/>
            </a:bodyPr>
            <a:lstStyle/>
            <a:p>
              <a:pPr algn="ctr"/>
              <a:r>
                <a:rPr lang="en" sz="3000">
                  <a:latin typeface="+mj-lt"/>
                  <a:ea typeface="Roboto Condensed" panose="02000000000000000000" pitchFamily="2" charset="0"/>
                </a:rPr>
                <a:t>INFOGRAPHIC</a:t>
              </a:r>
              <a:endParaRPr lang="ru-RU" sz="3000" dirty="0">
                <a:latin typeface="+mj-lt"/>
                <a:ea typeface="Roboto Condensed" panose="02000000000000000000" pitchFamily="2" charset="0"/>
              </a:endParaRPr>
            </a:p>
          </p:txBody>
        </p:sp>
      </p:gr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Part F"/>
          <p:cNvGrpSpPr/>
          <p:nvPr/>
        </p:nvGrpSpPr>
        <p:grpSpPr>
          <a:xfrm>
            <a:off x="18005110" y="6231037"/>
            <a:ext cx="5031994" cy="3197619"/>
            <a:chOff x="18005110" y="6231037"/>
            <a:chExt cx="5031994" cy="3197619"/>
          </a:xfrm>
        </p:grpSpPr>
        <p:sp>
          <p:nvSpPr>
            <p:cNvPr id="3" name="Body"/>
            <p:cNvSpPr/>
            <p:nvPr/>
          </p:nvSpPr>
          <p:spPr>
            <a:xfrm>
              <a:off x="18005110" y="6231037"/>
              <a:ext cx="5031994" cy="3197619"/>
            </a:xfrm>
            <a:custGeom>
              <a:avLst/>
              <a:gdLst/>
              <a:ahLst/>
              <a:cxnLst/>
              <a:rect l="0" t="0" r="0" b="0"/>
              <a:pathLst>
                <a:path w="5031994" h="3197618">
                  <a:moveTo>
                    <a:pt x="4765014" y="1137069"/>
                  </a:moveTo>
                  <a:cubicBezTo>
                    <a:pt x="4497755" y="389432"/>
                    <a:pt x="3675024" y="0"/>
                    <a:pt x="2927388" y="267258"/>
                  </a:cubicBezTo>
                  <a:lnTo>
                    <a:pt x="2927438" y="267398"/>
                  </a:lnTo>
                  <a:cubicBezTo>
                    <a:pt x="2632481" y="372236"/>
                    <a:pt x="2295525" y="326415"/>
                    <a:pt x="2037359" y="129692"/>
                  </a:cubicBezTo>
                  <a:lnTo>
                    <a:pt x="1419987" y="747039"/>
                  </a:lnTo>
                  <a:cubicBezTo>
                    <a:pt x="1632610" y="971435"/>
                    <a:pt x="1629143" y="1326857"/>
                    <a:pt x="1409255" y="1546771"/>
                  </a:cubicBezTo>
                  <a:cubicBezTo>
                    <a:pt x="1189329" y="1766671"/>
                    <a:pt x="833920" y="1770151"/>
                    <a:pt x="609511" y="1557515"/>
                  </a:cubicBezTo>
                  <a:lnTo>
                    <a:pt x="0" y="2167039"/>
                  </a:lnTo>
                  <a:cubicBezTo>
                    <a:pt x="710082" y="2832468"/>
                    <a:pt x="1631657" y="3197618"/>
                    <a:pt x="2609469" y="3197618"/>
                  </a:cubicBezTo>
                  <a:cubicBezTo>
                    <a:pt x="3055416" y="3197618"/>
                    <a:pt x="3489667" y="3119539"/>
                    <a:pt x="3897515" y="2973844"/>
                  </a:cubicBezTo>
                  <a:cubicBezTo>
                    <a:pt x="4643640" y="2705722"/>
                    <a:pt x="5031994" y="1883943"/>
                    <a:pt x="4765014" y="1137069"/>
                  </a:cubicBez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4" name="Dark shape"/>
            <p:cNvSpPr/>
            <p:nvPr/>
          </p:nvSpPr>
          <p:spPr>
            <a:xfrm>
              <a:off x="18005110" y="6231037"/>
              <a:ext cx="5031994" cy="3197619"/>
            </a:xfrm>
            <a:custGeom>
              <a:avLst/>
              <a:gdLst/>
              <a:ahLst/>
              <a:cxnLst/>
              <a:rect l="0" t="0" r="0" b="0"/>
              <a:pathLst>
                <a:path w="5031994" h="3197618">
                  <a:moveTo>
                    <a:pt x="4765014" y="1137069"/>
                  </a:moveTo>
                  <a:cubicBezTo>
                    <a:pt x="4497755" y="389432"/>
                    <a:pt x="3675024" y="0"/>
                    <a:pt x="2927388" y="267258"/>
                  </a:cubicBezTo>
                  <a:lnTo>
                    <a:pt x="2927438" y="267398"/>
                  </a:lnTo>
                  <a:cubicBezTo>
                    <a:pt x="2632481" y="372236"/>
                    <a:pt x="2295525" y="326415"/>
                    <a:pt x="2037359" y="129692"/>
                  </a:cubicBezTo>
                  <a:lnTo>
                    <a:pt x="1855876" y="311175"/>
                  </a:lnTo>
                  <a:cubicBezTo>
                    <a:pt x="1855876" y="311175"/>
                    <a:pt x="1913788" y="375081"/>
                    <a:pt x="2075688" y="450545"/>
                  </a:cubicBezTo>
                  <a:cubicBezTo>
                    <a:pt x="2378189" y="591578"/>
                    <a:pt x="2700820" y="617499"/>
                    <a:pt x="3012884" y="506437"/>
                  </a:cubicBezTo>
                  <a:cubicBezTo>
                    <a:pt x="3310585" y="400011"/>
                    <a:pt x="3631907" y="415899"/>
                    <a:pt x="3917657" y="551141"/>
                  </a:cubicBezTo>
                  <a:cubicBezTo>
                    <a:pt x="4203420" y="686409"/>
                    <a:pt x="4419409" y="924852"/>
                    <a:pt x="4525835" y="1222565"/>
                  </a:cubicBezTo>
                  <a:cubicBezTo>
                    <a:pt x="4572685" y="1353629"/>
                    <a:pt x="4594898" y="1487639"/>
                    <a:pt x="4594898" y="1619529"/>
                  </a:cubicBezTo>
                  <a:cubicBezTo>
                    <a:pt x="4594898" y="2105025"/>
                    <a:pt x="4293781" y="2561539"/>
                    <a:pt x="3811625" y="2734817"/>
                  </a:cubicBezTo>
                  <a:cubicBezTo>
                    <a:pt x="3811625" y="2734817"/>
                    <a:pt x="3770630" y="2749550"/>
                    <a:pt x="3729685" y="2764256"/>
                  </a:cubicBezTo>
                  <a:cubicBezTo>
                    <a:pt x="3370173" y="2882798"/>
                    <a:pt x="2993923" y="2943618"/>
                    <a:pt x="2609469" y="2943618"/>
                  </a:cubicBezTo>
                  <a:cubicBezTo>
                    <a:pt x="1811185" y="2943618"/>
                    <a:pt x="1047178" y="2679268"/>
                    <a:pt x="424459" y="2194712"/>
                  </a:cubicBezTo>
                  <a:cubicBezTo>
                    <a:pt x="407060" y="2181186"/>
                    <a:pt x="333717" y="2115769"/>
                    <a:pt x="192493" y="1974532"/>
                  </a:cubicBezTo>
                  <a:cubicBezTo>
                    <a:pt x="179171" y="1989035"/>
                    <a:pt x="0" y="2167039"/>
                    <a:pt x="0" y="2167039"/>
                  </a:cubicBezTo>
                  <a:cubicBezTo>
                    <a:pt x="710082" y="2832468"/>
                    <a:pt x="1631657" y="3197618"/>
                    <a:pt x="2609469" y="3197618"/>
                  </a:cubicBezTo>
                  <a:cubicBezTo>
                    <a:pt x="3055416" y="3197618"/>
                    <a:pt x="3489667" y="3119539"/>
                    <a:pt x="3897515" y="2973844"/>
                  </a:cubicBezTo>
                  <a:cubicBezTo>
                    <a:pt x="4643640" y="2705722"/>
                    <a:pt x="5031994" y="1883943"/>
                    <a:pt x="4765014" y="1137069"/>
                  </a:cubicBezTo>
                  <a:close/>
                </a:path>
              </a:pathLst>
            </a:custGeom>
            <a:solidFill>
              <a:schemeClr val="accent6">
                <a:lumMod val="75000"/>
              </a:schemeClr>
            </a:solidFill>
            <a:ln w="12700" cap="flat" cmpd="sng">
              <a:noFill/>
              <a:prstDash val="solid"/>
              <a:miter lim="800000"/>
            </a:ln>
          </p:spPr>
          <p:txBody>
            <a:bodyPr anchor="ctr">
              <a:spAutoFit/>
            </a:bodyPr>
            <a:lstStyle/>
            <a:p>
              <a:pPr algn="ctr"/>
              <a:endParaRPr lang="en-US"/>
            </a:p>
          </p:txBody>
        </p:sp>
      </p:grpSp>
      <p:grpSp>
        <p:nvGrpSpPr>
          <p:cNvPr id="43" name="Part E"/>
          <p:cNvGrpSpPr/>
          <p:nvPr/>
        </p:nvGrpSpPr>
        <p:grpSpPr>
          <a:xfrm>
            <a:off x="14636083" y="5089669"/>
            <a:ext cx="5310369" cy="3220250"/>
            <a:chOff x="14636083" y="5089669"/>
            <a:chExt cx="5310369" cy="3220250"/>
          </a:xfrm>
        </p:grpSpPr>
        <p:sp>
          <p:nvSpPr>
            <p:cNvPr id="5" name="Body"/>
            <p:cNvSpPr/>
            <p:nvPr/>
          </p:nvSpPr>
          <p:spPr>
            <a:xfrm>
              <a:off x="14636087" y="5158399"/>
              <a:ext cx="5310365" cy="3151518"/>
            </a:xfrm>
            <a:custGeom>
              <a:avLst/>
              <a:gdLst/>
              <a:ahLst/>
              <a:cxnLst/>
              <a:rect l="0" t="0" r="0" b="0"/>
              <a:pathLst>
                <a:path w="5310365" h="3151517">
                  <a:moveTo>
                    <a:pt x="4597857" y="1831238"/>
                  </a:moveTo>
                  <a:lnTo>
                    <a:pt x="5310365" y="1118717"/>
                  </a:lnTo>
                  <a:cubicBezTo>
                    <a:pt x="4588929" y="397294"/>
                    <a:pt x="3629736" y="0"/>
                    <a:pt x="2609469" y="0"/>
                  </a:cubicBezTo>
                  <a:cubicBezTo>
                    <a:pt x="1631645" y="0"/>
                    <a:pt x="710082" y="365137"/>
                    <a:pt x="0" y="1030554"/>
                  </a:cubicBezTo>
                  <a:lnTo>
                    <a:pt x="609600" y="1640154"/>
                  </a:lnTo>
                  <a:cubicBezTo>
                    <a:pt x="715429" y="1543621"/>
                    <a:pt x="851458" y="1490726"/>
                    <a:pt x="995654" y="1490726"/>
                  </a:cubicBezTo>
                  <a:cubicBezTo>
                    <a:pt x="1148842" y="1490726"/>
                    <a:pt x="1292847" y="1550377"/>
                    <a:pt x="1401165" y="1658696"/>
                  </a:cubicBezTo>
                  <a:cubicBezTo>
                    <a:pt x="1509483" y="1767014"/>
                    <a:pt x="1569148" y="1911019"/>
                    <a:pt x="1569148" y="2064207"/>
                  </a:cubicBezTo>
                  <a:cubicBezTo>
                    <a:pt x="1569148" y="2208403"/>
                    <a:pt x="1516253" y="2344432"/>
                    <a:pt x="1419707" y="2450249"/>
                  </a:cubicBezTo>
                  <a:lnTo>
                    <a:pt x="2037372" y="3067913"/>
                  </a:lnTo>
                  <a:cubicBezTo>
                    <a:pt x="2407462" y="2785884"/>
                    <a:pt x="2939669" y="2813596"/>
                    <a:pt x="3277603" y="3151517"/>
                  </a:cubicBezTo>
                  <a:lnTo>
                    <a:pt x="3990111" y="2438996"/>
                  </a:lnTo>
                  <a:lnTo>
                    <a:pt x="4068876" y="2517775"/>
                  </a:lnTo>
                  <a:cubicBezTo>
                    <a:pt x="4236707" y="2685592"/>
                    <a:pt x="4508804" y="2685592"/>
                    <a:pt x="4676635" y="2517775"/>
                  </a:cubicBezTo>
                  <a:cubicBezTo>
                    <a:pt x="4844453" y="2349944"/>
                    <a:pt x="4844453" y="2077834"/>
                    <a:pt x="4676635" y="1910003"/>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6" name="Dark shape"/>
            <p:cNvSpPr/>
            <p:nvPr/>
          </p:nvSpPr>
          <p:spPr>
            <a:xfrm>
              <a:off x="16478055" y="7641976"/>
              <a:ext cx="1629499" cy="667943"/>
            </a:xfrm>
            <a:custGeom>
              <a:avLst/>
              <a:gdLst/>
              <a:ahLst/>
              <a:cxnLst/>
              <a:rect l="0" t="0" r="0" b="0"/>
              <a:pathLst>
                <a:path w="1629498" h="667943">
                  <a:moveTo>
                    <a:pt x="0" y="388937"/>
                  </a:moveTo>
                  <a:lnTo>
                    <a:pt x="195402" y="584339"/>
                  </a:lnTo>
                  <a:cubicBezTo>
                    <a:pt x="565492" y="302310"/>
                    <a:pt x="1097711" y="330009"/>
                    <a:pt x="1435646" y="667943"/>
                  </a:cubicBezTo>
                  <a:lnTo>
                    <a:pt x="1629498" y="474078"/>
                  </a:lnTo>
                  <a:cubicBezTo>
                    <a:pt x="1183754" y="28346"/>
                    <a:pt x="478764" y="0"/>
                    <a:pt x="0" y="388937"/>
                  </a:cubicBez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7" name="Dark shape"/>
            <p:cNvSpPr/>
            <p:nvPr/>
          </p:nvSpPr>
          <p:spPr>
            <a:xfrm>
              <a:off x="14636083" y="5089669"/>
              <a:ext cx="5310365" cy="1382840"/>
            </a:xfrm>
            <a:custGeom>
              <a:avLst/>
              <a:gdLst/>
              <a:ahLst/>
              <a:cxnLst/>
              <a:rect l="0" t="0" r="0" b="0"/>
              <a:pathLst>
                <a:path w="5310365" h="1382839">
                  <a:moveTo>
                    <a:pt x="5114975" y="1382839"/>
                  </a:moveTo>
                  <a:lnTo>
                    <a:pt x="5310365" y="1187450"/>
                  </a:lnTo>
                  <a:cubicBezTo>
                    <a:pt x="4588929" y="466026"/>
                    <a:pt x="3629736" y="68719"/>
                    <a:pt x="2609469" y="68719"/>
                  </a:cubicBezTo>
                  <a:cubicBezTo>
                    <a:pt x="1631657" y="68719"/>
                    <a:pt x="710082" y="433857"/>
                    <a:pt x="0" y="1099286"/>
                  </a:cubicBezTo>
                  <a:lnTo>
                    <a:pt x="195567" y="1294841"/>
                  </a:lnTo>
                  <a:cubicBezTo>
                    <a:pt x="1584998" y="0"/>
                    <a:pt x="3761270" y="29171"/>
                    <a:pt x="5114975" y="1382839"/>
                  </a:cubicBez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grpSp>
      <p:grpSp>
        <p:nvGrpSpPr>
          <p:cNvPr id="42" name="Part D"/>
          <p:cNvGrpSpPr/>
          <p:nvPr/>
        </p:nvGrpSpPr>
        <p:grpSpPr>
          <a:xfrm>
            <a:off x="11267032" y="6277118"/>
            <a:ext cx="5310397" cy="3220310"/>
            <a:chOff x="11267032" y="6277118"/>
            <a:chExt cx="5310397" cy="3220310"/>
          </a:xfrm>
        </p:grpSpPr>
        <p:sp>
          <p:nvSpPr>
            <p:cNvPr id="8" name="Body"/>
            <p:cNvSpPr/>
            <p:nvPr/>
          </p:nvSpPr>
          <p:spPr>
            <a:xfrm>
              <a:off x="11267038" y="6277122"/>
              <a:ext cx="5310391" cy="3151530"/>
            </a:xfrm>
            <a:custGeom>
              <a:avLst/>
              <a:gdLst/>
              <a:ahLst/>
              <a:cxnLst/>
              <a:rect l="0" t="0" r="0" b="0"/>
              <a:pathLst>
                <a:path w="5310390" h="3151530">
                  <a:moveTo>
                    <a:pt x="4597882" y="1320279"/>
                  </a:moveTo>
                  <a:lnTo>
                    <a:pt x="4676648" y="1241513"/>
                  </a:lnTo>
                  <a:lnTo>
                    <a:pt x="4676343" y="1241196"/>
                  </a:lnTo>
                  <a:cubicBezTo>
                    <a:pt x="4836248" y="1072832"/>
                    <a:pt x="4833734" y="806767"/>
                    <a:pt x="4668570" y="641616"/>
                  </a:cubicBezTo>
                  <a:cubicBezTo>
                    <a:pt x="4503419" y="476465"/>
                    <a:pt x="4237355" y="473951"/>
                    <a:pt x="4068978" y="633844"/>
                  </a:cubicBezTo>
                  <a:lnTo>
                    <a:pt x="4068889" y="633742"/>
                  </a:lnTo>
                  <a:lnTo>
                    <a:pt x="4064838" y="637793"/>
                  </a:lnTo>
                  <a:cubicBezTo>
                    <a:pt x="4063517" y="639076"/>
                    <a:pt x="4062133" y="640295"/>
                    <a:pt x="4060825" y="641616"/>
                  </a:cubicBezTo>
                  <a:cubicBezTo>
                    <a:pt x="4059504" y="642924"/>
                    <a:pt x="4058297" y="644296"/>
                    <a:pt x="4057002" y="645629"/>
                  </a:cubicBezTo>
                  <a:lnTo>
                    <a:pt x="3990124" y="712520"/>
                  </a:lnTo>
                  <a:lnTo>
                    <a:pt x="3277615" y="0"/>
                  </a:lnTo>
                  <a:cubicBezTo>
                    <a:pt x="2939681" y="337934"/>
                    <a:pt x="2407450" y="365645"/>
                    <a:pt x="2037359" y="83591"/>
                  </a:cubicBezTo>
                  <a:lnTo>
                    <a:pt x="1420012" y="700938"/>
                  </a:lnTo>
                  <a:cubicBezTo>
                    <a:pt x="1521434" y="807885"/>
                    <a:pt x="1577225" y="947204"/>
                    <a:pt x="1577225" y="1095171"/>
                  </a:cubicBezTo>
                  <a:cubicBezTo>
                    <a:pt x="1577225" y="1248346"/>
                    <a:pt x="1517573" y="1392364"/>
                    <a:pt x="1409255" y="1500682"/>
                  </a:cubicBezTo>
                  <a:cubicBezTo>
                    <a:pt x="1300924" y="1609001"/>
                    <a:pt x="1156919" y="1668665"/>
                    <a:pt x="1003744" y="1668665"/>
                  </a:cubicBezTo>
                  <a:cubicBezTo>
                    <a:pt x="855776" y="1668665"/>
                    <a:pt x="716457" y="1612861"/>
                    <a:pt x="609498" y="1511439"/>
                  </a:cubicBezTo>
                  <a:lnTo>
                    <a:pt x="0" y="2120938"/>
                  </a:lnTo>
                  <a:cubicBezTo>
                    <a:pt x="710095" y="2786379"/>
                    <a:pt x="1631657" y="3151530"/>
                    <a:pt x="2609481" y="3151530"/>
                  </a:cubicBezTo>
                  <a:cubicBezTo>
                    <a:pt x="3629761" y="3151530"/>
                    <a:pt x="4588941" y="2754223"/>
                    <a:pt x="5310390" y="203280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9" name="Dark shape"/>
            <p:cNvSpPr/>
            <p:nvPr/>
          </p:nvSpPr>
          <p:spPr>
            <a:xfrm>
              <a:off x="13108953" y="6277118"/>
              <a:ext cx="1629537" cy="667969"/>
            </a:xfrm>
            <a:custGeom>
              <a:avLst/>
              <a:gdLst/>
              <a:ahLst/>
              <a:cxnLst/>
              <a:rect l="0" t="0" r="0" b="0"/>
              <a:pathLst>
                <a:path w="1629536" h="667969">
                  <a:moveTo>
                    <a:pt x="1629536" y="193878"/>
                  </a:moveTo>
                  <a:lnTo>
                    <a:pt x="1435671" y="0"/>
                  </a:lnTo>
                  <a:cubicBezTo>
                    <a:pt x="1097737" y="337947"/>
                    <a:pt x="565543" y="365645"/>
                    <a:pt x="195440" y="83604"/>
                  </a:cubicBezTo>
                  <a:lnTo>
                    <a:pt x="0" y="279031"/>
                  </a:lnTo>
                  <a:cubicBezTo>
                    <a:pt x="478790" y="667969"/>
                    <a:pt x="1183779" y="639622"/>
                    <a:pt x="1629524" y="193890"/>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10" name="Dark shape"/>
            <p:cNvSpPr/>
            <p:nvPr/>
          </p:nvSpPr>
          <p:spPr>
            <a:xfrm>
              <a:off x="11267032" y="8114538"/>
              <a:ext cx="5310391" cy="1382890"/>
            </a:xfrm>
            <a:custGeom>
              <a:avLst/>
              <a:gdLst/>
              <a:ahLst/>
              <a:cxnLst/>
              <a:rect l="0" t="0" r="0" b="0"/>
              <a:pathLst>
                <a:path w="5310390" h="1382890">
                  <a:moveTo>
                    <a:pt x="195516" y="88010"/>
                  </a:moveTo>
                  <a:lnTo>
                    <a:pt x="0" y="283527"/>
                  </a:lnTo>
                  <a:cubicBezTo>
                    <a:pt x="710107" y="948969"/>
                    <a:pt x="1631670" y="1314119"/>
                    <a:pt x="2609481" y="1314119"/>
                  </a:cubicBezTo>
                  <a:cubicBezTo>
                    <a:pt x="3629761" y="1314119"/>
                    <a:pt x="4588941" y="916812"/>
                    <a:pt x="5310390" y="195376"/>
                  </a:cubicBezTo>
                  <a:lnTo>
                    <a:pt x="5115026" y="0"/>
                  </a:lnTo>
                  <a:cubicBezTo>
                    <a:pt x="3761308" y="1353718"/>
                    <a:pt x="1584985" y="1382890"/>
                    <a:pt x="195516" y="88010"/>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grpSp>
      <p:grpSp>
        <p:nvGrpSpPr>
          <p:cNvPr id="41" name="Part C"/>
          <p:cNvGrpSpPr/>
          <p:nvPr/>
        </p:nvGrpSpPr>
        <p:grpSpPr>
          <a:xfrm>
            <a:off x="7898024" y="5089674"/>
            <a:ext cx="5310370" cy="3220245"/>
            <a:chOff x="7898024" y="5089674"/>
            <a:chExt cx="5310370" cy="3220245"/>
          </a:xfrm>
        </p:grpSpPr>
        <p:sp>
          <p:nvSpPr>
            <p:cNvPr id="11" name="Body"/>
            <p:cNvSpPr/>
            <p:nvPr/>
          </p:nvSpPr>
          <p:spPr>
            <a:xfrm>
              <a:off x="7898029" y="5158386"/>
              <a:ext cx="5310365" cy="3151531"/>
            </a:xfrm>
            <a:custGeom>
              <a:avLst/>
              <a:gdLst/>
              <a:ahLst/>
              <a:cxnLst/>
              <a:rect l="0" t="0" r="0" b="0"/>
              <a:pathLst>
                <a:path w="5310365" h="3151530">
                  <a:moveTo>
                    <a:pt x="4597857" y="1831251"/>
                  </a:moveTo>
                  <a:lnTo>
                    <a:pt x="5310365" y="1118730"/>
                  </a:lnTo>
                  <a:cubicBezTo>
                    <a:pt x="4588929" y="397306"/>
                    <a:pt x="3629723" y="0"/>
                    <a:pt x="2609456" y="0"/>
                  </a:cubicBezTo>
                  <a:cubicBezTo>
                    <a:pt x="1631645" y="0"/>
                    <a:pt x="710082" y="365137"/>
                    <a:pt x="0" y="1030579"/>
                  </a:cubicBezTo>
                  <a:lnTo>
                    <a:pt x="609587" y="1640166"/>
                  </a:lnTo>
                  <a:cubicBezTo>
                    <a:pt x="715403" y="1543634"/>
                    <a:pt x="851458" y="1490738"/>
                    <a:pt x="995641" y="1490738"/>
                  </a:cubicBezTo>
                  <a:cubicBezTo>
                    <a:pt x="1148829" y="1490738"/>
                    <a:pt x="1292859" y="1550390"/>
                    <a:pt x="1401165" y="1658708"/>
                  </a:cubicBezTo>
                  <a:cubicBezTo>
                    <a:pt x="1509483" y="1767027"/>
                    <a:pt x="1569135" y="1911032"/>
                    <a:pt x="1569135" y="2064219"/>
                  </a:cubicBezTo>
                  <a:cubicBezTo>
                    <a:pt x="1569135" y="2208415"/>
                    <a:pt x="1516252" y="2344458"/>
                    <a:pt x="1419694" y="2450274"/>
                  </a:cubicBezTo>
                  <a:lnTo>
                    <a:pt x="2037346" y="3067926"/>
                  </a:lnTo>
                  <a:cubicBezTo>
                    <a:pt x="2407437" y="2785897"/>
                    <a:pt x="2939656" y="2813608"/>
                    <a:pt x="3277590" y="3151530"/>
                  </a:cubicBezTo>
                  <a:lnTo>
                    <a:pt x="3990098" y="2439009"/>
                  </a:lnTo>
                  <a:lnTo>
                    <a:pt x="4068864" y="2517787"/>
                  </a:lnTo>
                  <a:cubicBezTo>
                    <a:pt x="4236694" y="2685605"/>
                    <a:pt x="4508792" y="2685605"/>
                    <a:pt x="4676622" y="2517787"/>
                  </a:cubicBezTo>
                  <a:cubicBezTo>
                    <a:pt x="4844453" y="2349957"/>
                    <a:pt x="4844453" y="2077847"/>
                    <a:pt x="4676622" y="1910016"/>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2" name="Dark shape"/>
            <p:cNvSpPr/>
            <p:nvPr/>
          </p:nvSpPr>
          <p:spPr>
            <a:xfrm>
              <a:off x="7898024" y="5089674"/>
              <a:ext cx="5310365" cy="1382853"/>
            </a:xfrm>
            <a:custGeom>
              <a:avLst/>
              <a:gdLst/>
              <a:ahLst/>
              <a:cxnLst/>
              <a:rect l="0" t="0" r="0" b="0"/>
              <a:pathLst>
                <a:path w="5310365" h="1382852">
                  <a:moveTo>
                    <a:pt x="2609456" y="68706"/>
                  </a:moveTo>
                  <a:cubicBezTo>
                    <a:pt x="1631657" y="68706"/>
                    <a:pt x="710082" y="433844"/>
                    <a:pt x="0" y="1099286"/>
                  </a:cubicBezTo>
                  <a:lnTo>
                    <a:pt x="195541" y="1294828"/>
                  </a:lnTo>
                  <a:cubicBezTo>
                    <a:pt x="1584985" y="0"/>
                    <a:pt x="3761257" y="29184"/>
                    <a:pt x="5114963" y="1382852"/>
                  </a:cubicBezTo>
                  <a:lnTo>
                    <a:pt x="5310365" y="1187450"/>
                  </a:lnTo>
                  <a:cubicBezTo>
                    <a:pt x="4588929" y="466013"/>
                    <a:pt x="3629723" y="68706"/>
                    <a:pt x="2609456" y="68706"/>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13" name="Dark shape"/>
            <p:cNvSpPr/>
            <p:nvPr/>
          </p:nvSpPr>
          <p:spPr>
            <a:xfrm>
              <a:off x="9739974" y="7641976"/>
              <a:ext cx="1629499" cy="667943"/>
            </a:xfrm>
            <a:custGeom>
              <a:avLst/>
              <a:gdLst/>
              <a:ahLst/>
              <a:cxnLst/>
              <a:rect l="0" t="0" r="0" b="0"/>
              <a:pathLst>
                <a:path w="1629498" h="667943">
                  <a:moveTo>
                    <a:pt x="0" y="388937"/>
                  </a:moveTo>
                  <a:lnTo>
                    <a:pt x="195402" y="584339"/>
                  </a:lnTo>
                  <a:cubicBezTo>
                    <a:pt x="565492" y="302310"/>
                    <a:pt x="1097711" y="330009"/>
                    <a:pt x="1435646" y="667943"/>
                  </a:cubicBezTo>
                  <a:lnTo>
                    <a:pt x="1629498" y="474078"/>
                  </a:lnTo>
                  <a:cubicBezTo>
                    <a:pt x="1183754" y="28346"/>
                    <a:pt x="478764" y="0"/>
                    <a:pt x="0" y="388937"/>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grpSp>
      <p:grpSp>
        <p:nvGrpSpPr>
          <p:cNvPr id="40" name="Part B"/>
          <p:cNvGrpSpPr/>
          <p:nvPr/>
        </p:nvGrpSpPr>
        <p:grpSpPr>
          <a:xfrm>
            <a:off x="4528992" y="6277118"/>
            <a:ext cx="5310368" cy="3220314"/>
            <a:chOff x="4528992" y="6277118"/>
            <a:chExt cx="5310368" cy="3220314"/>
          </a:xfrm>
        </p:grpSpPr>
        <p:sp>
          <p:nvSpPr>
            <p:cNvPr id="14" name="Body"/>
            <p:cNvSpPr/>
            <p:nvPr/>
          </p:nvSpPr>
          <p:spPr>
            <a:xfrm>
              <a:off x="4528995" y="6277122"/>
              <a:ext cx="5310365" cy="3151530"/>
            </a:xfrm>
            <a:custGeom>
              <a:avLst/>
              <a:gdLst/>
              <a:ahLst/>
              <a:cxnLst/>
              <a:rect l="0" t="0" r="0" b="0"/>
              <a:pathLst>
                <a:path w="5310365" h="3151530">
                  <a:moveTo>
                    <a:pt x="4597857" y="1320279"/>
                  </a:moveTo>
                  <a:lnTo>
                    <a:pt x="4676622" y="1241513"/>
                  </a:lnTo>
                  <a:lnTo>
                    <a:pt x="4676622" y="1241501"/>
                  </a:lnTo>
                  <a:cubicBezTo>
                    <a:pt x="4844453" y="1073670"/>
                    <a:pt x="4844453" y="801573"/>
                    <a:pt x="4676622" y="633742"/>
                  </a:cubicBezTo>
                  <a:cubicBezTo>
                    <a:pt x="4508792" y="465924"/>
                    <a:pt x="4236694" y="465924"/>
                    <a:pt x="4068864" y="633742"/>
                  </a:cubicBezTo>
                  <a:lnTo>
                    <a:pt x="3990098" y="712520"/>
                  </a:lnTo>
                  <a:lnTo>
                    <a:pt x="3277590" y="0"/>
                  </a:lnTo>
                  <a:cubicBezTo>
                    <a:pt x="2939668" y="337934"/>
                    <a:pt x="2407450" y="365645"/>
                    <a:pt x="2037359" y="83604"/>
                  </a:cubicBezTo>
                  <a:lnTo>
                    <a:pt x="1419999" y="700951"/>
                  </a:lnTo>
                  <a:cubicBezTo>
                    <a:pt x="1521409" y="807897"/>
                    <a:pt x="1577200" y="947204"/>
                    <a:pt x="1577200" y="1095171"/>
                  </a:cubicBezTo>
                  <a:cubicBezTo>
                    <a:pt x="1577200" y="1248346"/>
                    <a:pt x="1517548" y="1392364"/>
                    <a:pt x="1409242" y="1500682"/>
                  </a:cubicBezTo>
                  <a:cubicBezTo>
                    <a:pt x="1189329" y="1720583"/>
                    <a:pt x="833907" y="1724063"/>
                    <a:pt x="609511" y="1511452"/>
                  </a:cubicBezTo>
                  <a:lnTo>
                    <a:pt x="0" y="2120963"/>
                  </a:lnTo>
                  <a:cubicBezTo>
                    <a:pt x="710082" y="2786392"/>
                    <a:pt x="1631657" y="3151530"/>
                    <a:pt x="2609468" y="3151530"/>
                  </a:cubicBezTo>
                  <a:cubicBezTo>
                    <a:pt x="3629736" y="3151530"/>
                    <a:pt x="4588929" y="2754223"/>
                    <a:pt x="5310365" y="20328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5" name="Dark shape"/>
            <p:cNvSpPr/>
            <p:nvPr/>
          </p:nvSpPr>
          <p:spPr>
            <a:xfrm>
              <a:off x="4528992" y="8114529"/>
              <a:ext cx="5310366" cy="1382903"/>
            </a:xfrm>
            <a:custGeom>
              <a:avLst/>
              <a:gdLst/>
              <a:ahLst/>
              <a:cxnLst/>
              <a:rect l="0" t="0" r="0" b="0"/>
              <a:pathLst>
                <a:path w="5310365" h="1382902">
                  <a:moveTo>
                    <a:pt x="5114975" y="12"/>
                  </a:moveTo>
                  <a:cubicBezTo>
                    <a:pt x="3761282" y="1353718"/>
                    <a:pt x="1584972" y="1382902"/>
                    <a:pt x="195516" y="88061"/>
                  </a:cubicBezTo>
                  <a:lnTo>
                    <a:pt x="0" y="283552"/>
                  </a:lnTo>
                  <a:cubicBezTo>
                    <a:pt x="710082" y="948994"/>
                    <a:pt x="1631670" y="1314132"/>
                    <a:pt x="2609469" y="1314132"/>
                  </a:cubicBezTo>
                  <a:cubicBezTo>
                    <a:pt x="3629736" y="1314132"/>
                    <a:pt x="4588929" y="916812"/>
                    <a:pt x="5310365" y="195389"/>
                  </a:cubicBezTo>
                  <a:lnTo>
                    <a:pt x="5114988" y="0"/>
                  </a:ln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16" name="Dark shape"/>
            <p:cNvSpPr/>
            <p:nvPr/>
          </p:nvSpPr>
          <p:spPr>
            <a:xfrm>
              <a:off x="6370921" y="6277118"/>
              <a:ext cx="1629525" cy="667969"/>
            </a:xfrm>
            <a:custGeom>
              <a:avLst/>
              <a:gdLst/>
              <a:ahLst/>
              <a:cxnLst/>
              <a:rect l="0" t="0" r="0" b="0"/>
              <a:pathLst>
                <a:path w="1629524" h="667969">
                  <a:moveTo>
                    <a:pt x="1629524" y="193878"/>
                  </a:moveTo>
                  <a:lnTo>
                    <a:pt x="1435658" y="0"/>
                  </a:lnTo>
                  <a:cubicBezTo>
                    <a:pt x="1097737" y="337947"/>
                    <a:pt x="565530" y="365645"/>
                    <a:pt x="195427" y="83604"/>
                  </a:cubicBezTo>
                  <a:lnTo>
                    <a:pt x="0" y="279031"/>
                  </a:lnTo>
                  <a:cubicBezTo>
                    <a:pt x="478789" y="667969"/>
                    <a:pt x="1183779" y="639622"/>
                    <a:pt x="1629511" y="193890"/>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grpSp>
      <p:grpSp>
        <p:nvGrpSpPr>
          <p:cNvPr id="39" name="Part A"/>
          <p:cNvGrpSpPr/>
          <p:nvPr/>
        </p:nvGrpSpPr>
        <p:grpSpPr>
          <a:xfrm>
            <a:off x="1346625" y="5158381"/>
            <a:ext cx="5123713" cy="3197611"/>
            <a:chOff x="1346625" y="5158381"/>
            <a:chExt cx="5123713" cy="3197611"/>
          </a:xfrm>
        </p:grpSpPr>
        <p:sp>
          <p:nvSpPr>
            <p:cNvPr id="17" name="Body"/>
            <p:cNvSpPr/>
            <p:nvPr/>
          </p:nvSpPr>
          <p:spPr>
            <a:xfrm>
              <a:off x="1346625" y="5158386"/>
              <a:ext cx="5123713" cy="3197606"/>
            </a:xfrm>
            <a:custGeom>
              <a:avLst/>
              <a:gdLst/>
              <a:ahLst/>
              <a:cxnLst/>
              <a:rect l="0" t="0" r="0" b="0"/>
              <a:pathLst>
                <a:path w="5123713" h="3197605">
                  <a:moveTo>
                    <a:pt x="4411192" y="1831251"/>
                  </a:moveTo>
                  <a:lnTo>
                    <a:pt x="5123713" y="1118730"/>
                  </a:lnTo>
                  <a:cubicBezTo>
                    <a:pt x="4402264" y="397306"/>
                    <a:pt x="3443071" y="0"/>
                    <a:pt x="2422804" y="0"/>
                  </a:cubicBezTo>
                  <a:cubicBezTo>
                    <a:pt x="1976869" y="0"/>
                    <a:pt x="1544916" y="77215"/>
                    <a:pt x="1137069" y="222884"/>
                  </a:cubicBezTo>
                  <a:cubicBezTo>
                    <a:pt x="389432" y="490143"/>
                    <a:pt x="0" y="1312900"/>
                    <a:pt x="267258" y="2060536"/>
                  </a:cubicBezTo>
                  <a:cubicBezTo>
                    <a:pt x="534517" y="2808173"/>
                    <a:pt x="1357261" y="3197605"/>
                    <a:pt x="2104898" y="2930347"/>
                  </a:cubicBezTo>
                  <a:lnTo>
                    <a:pt x="2104821" y="2930093"/>
                  </a:lnTo>
                  <a:cubicBezTo>
                    <a:pt x="2437942" y="2811602"/>
                    <a:pt x="2824721" y="2885338"/>
                    <a:pt x="3090926" y="3151530"/>
                  </a:cubicBezTo>
                  <a:lnTo>
                    <a:pt x="3803446" y="2439009"/>
                  </a:lnTo>
                  <a:lnTo>
                    <a:pt x="3882212" y="2517787"/>
                  </a:lnTo>
                  <a:cubicBezTo>
                    <a:pt x="4050030" y="2685605"/>
                    <a:pt x="4322127" y="2685605"/>
                    <a:pt x="4489958" y="2517787"/>
                  </a:cubicBezTo>
                  <a:cubicBezTo>
                    <a:pt x="4657788" y="2349957"/>
                    <a:pt x="4657788" y="2077847"/>
                    <a:pt x="4489958" y="1910016"/>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18" name="Dark shape"/>
            <p:cNvSpPr/>
            <p:nvPr/>
          </p:nvSpPr>
          <p:spPr>
            <a:xfrm>
              <a:off x="1346633" y="5158381"/>
              <a:ext cx="5123700" cy="3197606"/>
            </a:xfrm>
            <a:custGeom>
              <a:avLst/>
              <a:gdLst/>
              <a:ahLst/>
              <a:cxnLst/>
              <a:rect l="0" t="0" r="0" b="0"/>
              <a:pathLst>
                <a:path w="5123700" h="3197605">
                  <a:moveTo>
                    <a:pt x="2422791" y="0"/>
                  </a:moveTo>
                  <a:cubicBezTo>
                    <a:pt x="1976869" y="0"/>
                    <a:pt x="1544904" y="77216"/>
                    <a:pt x="1137069" y="222897"/>
                  </a:cubicBezTo>
                  <a:cubicBezTo>
                    <a:pt x="389432" y="490156"/>
                    <a:pt x="0" y="1312900"/>
                    <a:pt x="267246" y="2060536"/>
                  </a:cubicBezTo>
                  <a:cubicBezTo>
                    <a:pt x="534504" y="2808173"/>
                    <a:pt x="1357261" y="3197605"/>
                    <a:pt x="2104897" y="2930347"/>
                  </a:cubicBezTo>
                  <a:lnTo>
                    <a:pt x="2104809" y="2930105"/>
                  </a:lnTo>
                  <a:cubicBezTo>
                    <a:pt x="2437930" y="2811614"/>
                    <a:pt x="2824708" y="2885338"/>
                    <a:pt x="3090913" y="3151530"/>
                  </a:cubicBezTo>
                  <a:lnTo>
                    <a:pt x="3286290" y="2956166"/>
                  </a:lnTo>
                  <a:cubicBezTo>
                    <a:pt x="3237001" y="2906877"/>
                    <a:pt x="3161868" y="2845790"/>
                    <a:pt x="3067494" y="2779839"/>
                  </a:cubicBezTo>
                  <a:cubicBezTo>
                    <a:pt x="2755328" y="2587498"/>
                    <a:pt x="2364930" y="2541079"/>
                    <a:pt x="2010841" y="2667254"/>
                  </a:cubicBezTo>
                  <a:cubicBezTo>
                    <a:pt x="1409471" y="2882226"/>
                    <a:pt x="745324" y="2567863"/>
                    <a:pt x="530351" y="1966493"/>
                  </a:cubicBezTo>
                  <a:cubicBezTo>
                    <a:pt x="484797" y="1839087"/>
                    <a:pt x="462152" y="1707260"/>
                    <a:pt x="462152" y="1575841"/>
                  </a:cubicBezTo>
                  <a:cubicBezTo>
                    <a:pt x="462152" y="1406791"/>
                    <a:pt x="499643" y="1238440"/>
                    <a:pt x="574116" y="1081112"/>
                  </a:cubicBezTo>
                  <a:cubicBezTo>
                    <a:pt x="706462" y="801484"/>
                    <a:pt x="939787" y="590143"/>
                    <a:pt x="1231099" y="486003"/>
                  </a:cubicBezTo>
                  <a:cubicBezTo>
                    <a:pt x="1614881" y="348919"/>
                    <a:pt x="2015820" y="279400"/>
                    <a:pt x="2422791" y="279400"/>
                  </a:cubicBezTo>
                  <a:cubicBezTo>
                    <a:pt x="3274606" y="279400"/>
                    <a:pt x="4079925" y="579081"/>
                    <a:pt x="4720196" y="1127112"/>
                  </a:cubicBezTo>
                  <a:cubicBezTo>
                    <a:pt x="4799825" y="1193292"/>
                    <a:pt x="4866932" y="1249730"/>
                    <a:pt x="4929809" y="1312621"/>
                  </a:cubicBezTo>
                  <a:lnTo>
                    <a:pt x="5123700" y="1118743"/>
                  </a:lnTo>
                  <a:cubicBezTo>
                    <a:pt x="4402251" y="397306"/>
                    <a:pt x="3443058" y="0"/>
                    <a:pt x="2422791" y="0"/>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grpSp>
      <p:grpSp>
        <p:nvGrpSpPr>
          <p:cNvPr id="46" name="Title"/>
          <p:cNvGrpSpPr/>
          <p:nvPr/>
        </p:nvGrpSpPr>
        <p:grpSpPr>
          <a:xfrm>
            <a:off x="8303461" y="466449"/>
            <a:ext cx="7777081" cy="1016000"/>
            <a:chOff x="9138680" y="656949"/>
            <a:chExt cx="6106644" cy="1016000"/>
          </a:xfrm>
        </p:grpSpPr>
        <p:sp>
          <p:nvSpPr>
            <p:cNvPr id="47" name="Frame"/>
            <p:cNvSpPr/>
            <p:nvPr/>
          </p:nvSpPr>
          <p:spPr>
            <a:xfrm>
              <a:off x="9583281" y="656949"/>
              <a:ext cx="2311948" cy="1016000"/>
            </a:xfrm>
            <a:prstGeom prst="rect">
              <a:avLst/>
            </a:prstGeom>
            <a:solidFill>
              <a:schemeClr val="accent3"/>
            </a:solidFill>
            <a:ln w="12700" cap="flat" cmpd="sng">
              <a:noFill/>
              <a:prstDash val="solid"/>
              <a:miter lim="800000"/>
            </a:ln>
          </p:spPr>
          <p:txBody>
            <a:bodyPr wrap="square" anchor="ctr">
              <a:spAutoFit/>
            </a:bodyPr>
            <a:lstStyle/>
            <a:p>
              <a:pPr algn="ctr"/>
              <a:endParaRPr lang="en-US"/>
            </a:p>
          </p:txBody>
        </p:sp>
        <p:sp>
          <p:nvSpPr>
            <p:cNvPr id="48" name="Title">
              <a:extLst>
                <a:ext uri="{FF2B5EF4-FFF2-40B4-BE49-F238E27FC236}">
                  <a16:creationId xmlns:a16="http://schemas.microsoft.com/office/drawing/2014/main" id="{BC3C520E-2136-184D-851C-BA07DF1FD009}"/>
                </a:ext>
              </a:extLst>
            </p:cNvPr>
            <p:cNvSpPr txBox="1"/>
            <p:nvPr/>
          </p:nvSpPr>
          <p:spPr>
            <a:xfrm>
              <a:off x="9138680" y="656949"/>
              <a:ext cx="610664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Puzzle</a:t>
              </a:r>
              <a:r>
                <a:rPr lang="en-US" sz="6000" b="1">
                  <a:latin typeface="+mj-lt"/>
                  <a:ea typeface="Roboto Condensed" panose="02000000000000000000" pitchFamily="2" charset="0"/>
                </a:rPr>
                <a:t>   Process</a:t>
              </a:r>
              <a:endParaRPr lang="ru-RU" sz="6000" b="1">
                <a:solidFill>
                  <a:schemeClr val="bg1"/>
                </a:solidFill>
                <a:latin typeface="+mj-lt"/>
                <a:ea typeface="Roboto Condensed" panose="02000000000000000000" pitchFamily="2" charset="0"/>
              </a:endParaRPr>
            </a:p>
          </p:txBody>
        </p:sp>
      </p:grpSp>
      <p:grpSp>
        <p:nvGrpSpPr>
          <p:cNvPr id="2" name="Circle A"/>
          <p:cNvGrpSpPr/>
          <p:nvPr/>
        </p:nvGrpSpPr>
        <p:grpSpPr>
          <a:xfrm>
            <a:off x="2972486" y="4423840"/>
            <a:ext cx="1537456" cy="908101"/>
            <a:chOff x="2972486" y="4423840"/>
            <a:chExt cx="1537456" cy="908101"/>
          </a:xfrm>
        </p:grpSpPr>
        <p:sp>
          <p:nvSpPr>
            <p:cNvPr id="19" name="Circle A"/>
            <p:cNvSpPr/>
            <p:nvPr/>
          </p:nvSpPr>
          <p:spPr>
            <a:xfrm>
              <a:off x="3280201" y="4423840"/>
              <a:ext cx="908114" cy="908101"/>
            </a:xfrm>
            <a:custGeom>
              <a:avLst/>
              <a:gdLst/>
              <a:ahLst/>
              <a:cxnLst/>
              <a:rect l="0" t="0" r="0" b="0"/>
              <a:pathLst>
                <a:path w="908113" h="908100">
                  <a:moveTo>
                    <a:pt x="0" y="454037"/>
                  </a:moveTo>
                  <a:cubicBezTo>
                    <a:pt x="0" y="203288"/>
                    <a:pt x="203288" y="0"/>
                    <a:pt x="454050" y="0"/>
                  </a:cubicBezTo>
                  <a:cubicBezTo>
                    <a:pt x="704824" y="0"/>
                    <a:pt x="908113" y="203288"/>
                    <a:pt x="908113" y="454037"/>
                  </a:cubicBezTo>
                  <a:cubicBezTo>
                    <a:pt x="908113" y="704811"/>
                    <a:pt x="704824" y="908100"/>
                    <a:pt x="454050" y="908100"/>
                  </a:cubicBezTo>
                  <a:cubicBezTo>
                    <a:pt x="203288" y="908100"/>
                    <a:pt x="0" y="704811"/>
                    <a:pt x="0" y="454037"/>
                  </a:cubicBezTo>
                  <a:close/>
                </a:path>
              </a:pathLst>
            </a:custGeom>
            <a:solidFill>
              <a:srgbClr val="454444">
                <a:alpha val="40000"/>
              </a:srgbClr>
            </a:solidFill>
            <a:ln w="12700" cap="flat" cmpd="sng">
              <a:noFill/>
              <a:prstDash val="solid"/>
              <a:miter lim="800000"/>
            </a:ln>
          </p:spPr>
          <p:txBody>
            <a:bodyPr anchor="ctr">
              <a:spAutoFit/>
            </a:bodyPr>
            <a:lstStyle/>
            <a:p>
              <a:pPr algn="ctr"/>
              <a:endParaRPr lang="en-US"/>
            </a:p>
          </p:txBody>
        </p:sp>
        <p:sp>
          <p:nvSpPr>
            <p:cNvPr id="33" name="A">
              <a:extLst>
                <a:ext uri="{FF2B5EF4-FFF2-40B4-BE49-F238E27FC236}">
                  <a16:creationId xmlns:a16="http://schemas.microsoft.com/office/drawing/2014/main" id="{C5CA9359-27FE-1540-8643-6AE5E9262233}"/>
                </a:ext>
              </a:extLst>
            </p:cNvPr>
            <p:cNvSpPr txBox="1"/>
            <p:nvPr/>
          </p:nvSpPr>
          <p:spPr>
            <a:xfrm>
              <a:off x="2972486" y="4484811"/>
              <a:ext cx="1537456" cy="769441"/>
            </a:xfrm>
            <a:prstGeom prst="rect">
              <a:avLst/>
            </a:prstGeom>
            <a:noFill/>
            <a:ln>
              <a:noFill/>
            </a:ln>
          </p:spPr>
          <p:txBody>
            <a:bodyPr wrap="square" rtlCol="0">
              <a:spAutoFit/>
            </a:bodyPr>
            <a:lstStyle/>
            <a:p>
              <a:pPr algn="ctr"/>
              <a:r>
                <a:rPr lang="en" sz="4400">
                  <a:solidFill>
                    <a:schemeClr val="bg1"/>
                  </a:solidFill>
                  <a:latin typeface="+mj-lt"/>
                  <a:ea typeface="Roboto Condensed" panose="02000000000000000000" pitchFamily="2" charset="0"/>
                </a:rPr>
                <a:t>A</a:t>
              </a:r>
              <a:endParaRPr lang="ru-RU" sz="4400" dirty="0">
                <a:solidFill>
                  <a:schemeClr val="bg1"/>
                </a:solidFill>
                <a:latin typeface="+mj-lt"/>
                <a:ea typeface="Roboto Condensed" panose="02000000000000000000" pitchFamily="2" charset="0"/>
              </a:endParaRPr>
            </a:p>
          </p:txBody>
        </p:sp>
      </p:grpSp>
      <p:grpSp>
        <p:nvGrpSpPr>
          <p:cNvPr id="25" name="Circle B"/>
          <p:cNvGrpSpPr/>
          <p:nvPr/>
        </p:nvGrpSpPr>
        <p:grpSpPr>
          <a:xfrm>
            <a:off x="6314783" y="9279407"/>
            <a:ext cx="1537456" cy="908101"/>
            <a:chOff x="6314783" y="9279407"/>
            <a:chExt cx="1537456" cy="908101"/>
          </a:xfrm>
        </p:grpSpPr>
        <p:sp>
          <p:nvSpPr>
            <p:cNvPr id="22" name="Circle B"/>
            <p:cNvSpPr/>
            <p:nvPr/>
          </p:nvSpPr>
          <p:spPr>
            <a:xfrm>
              <a:off x="6610404" y="9279407"/>
              <a:ext cx="908114" cy="908101"/>
            </a:xfrm>
            <a:custGeom>
              <a:avLst/>
              <a:gdLst/>
              <a:ahLst/>
              <a:cxnLst/>
              <a:rect l="0" t="0" r="0" b="0"/>
              <a:pathLst>
                <a:path w="908113" h="908100">
                  <a:moveTo>
                    <a:pt x="0" y="454037"/>
                  </a:moveTo>
                  <a:cubicBezTo>
                    <a:pt x="0" y="203276"/>
                    <a:pt x="203288" y="0"/>
                    <a:pt x="454050" y="0"/>
                  </a:cubicBezTo>
                  <a:cubicBezTo>
                    <a:pt x="704824" y="0"/>
                    <a:pt x="908113" y="203276"/>
                    <a:pt x="908113" y="454037"/>
                  </a:cubicBezTo>
                  <a:cubicBezTo>
                    <a:pt x="908113" y="704811"/>
                    <a:pt x="704824" y="908100"/>
                    <a:pt x="454050" y="908100"/>
                  </a:cubicBezTo>
                  <a:cubicBezTo>
                    <a:pt x="203288" y="908100"/>
                    <a:pt x="0" y="704811"/>
                    <a:pt x="0" y="454037"/>
                  </a:cubicBezTo>
                  <a:close/>
                </a:path>
              </a:pathLst>
            </a:custGeom>
            <a:solidFill>
              <a:srgbClr val="454444">
                <a:alpha val="40000"/>
              </a:srgbClr>
            </a:solidFill>
            <a:ln w="12700" cap="flat" cmpd="sng">
              <a:noFill/>
              <a:prstDash val="solid"/>
              <a:miter lim="800000"/>
            </a:ln>
          </p:spPr>
          <p:txBody>
            <a:bodyPr anchor="ctr">
              <a:spAutoFit/>
            </a:bodyPr>
            <a:lstStyle/>
            <a:p>
              <a:pPr algn="ctr"/>
              <a:endParaRPr lang="en-US"/>
            </a:p>
          </p:txBody>
        </p:sp>
        <p:sp>
          <p:nvSpPr>
            <p:cNvPr id="34" name="B">
              <a:extLst>
                <a:ext uri="{FF2B5EF4-FFF2-40B4-BE49-F238E27FC236}">
                  <a16:creationId xmlns:a16="http://schemas.microsoft.com/office/drawing/2014/main" id="{C5CA9359-27FE-1540-8643-6AE5E9262233}"/>
                </a:ext>
              </a:extLst>
            </p:cNvPr>
            <p:cNvSpPr txBox="1"/>
            <p:nvPr/>
          </p:nvSpPr>
          <p:spPr>
            <a:xfrm>
              <a:off x="6314783" y="9355607"/>
              <a:ext cx="1537456" cy="769441"/>
            </a:xfrm>
            <a:prstGeom prst="rect">
              <a:avLst/>
            </a:prstGeom>
            <a:noFill/>
            <a:ln>
              <a:noFill/>
            </a:ln>
          </p:spPr>
          <p:txBody>
            <a:bodyPr wrap="square" rtlCol="0">
              <a:spAutoFit/>
            </a:bodyPr>
            <a:lstStyle/>
            <a:p>
              <a:pPr algn="ctr"/>
              <a:r>
                <a:rPr lang="en" sz="4400">
                  <a:solidFill>
                    <a:schemeClr val="bg1"/>
                  </a:solidFill>
                  <a:latin typeface="+mj-lt"/>
                  <a:ea typeface="Roboto Condensed" panose="02000000000000000000" pitchFamily="2" charset="0"/>
                </a:rPr>
                <a:t>B</a:t>
              </a:r>
              <a:endParaRPr lang="ru-RU" sz="4400" dirty="0">
                <a:solidFill>
                  <a:schemeClr val="bg1"/>
                </a:solidFill>
                <a:latin typeface="+mj-lt"/>
                <a:ea typeface="Roboto Condensed" panose="02000000000000000000" pitchFamily="2" charset="0"/>
              </a:endParaRPr>
            </a:p>
          </p:txBody>
        </p:sp>
      </p:grpSp>
      <p:grpSp>
        <p:nvGrpSpPr>
          <p:cNvPr id="26" name="Circle C"/>
          <p:cNvGrpSpPr/>
          <p:nvPr/>
        </p:nvGrpSpPr>
        <p:grpSpPr>
          <a:xfrm>
            <a:off x="9763636" y="4423840"/>
            <a:ext cx="1537456" cy="908101"/>
            <a:chOff x="9763636" y="4423840"/>
            <a:chExt cx="1537456" cy="908101"/>
          </a:xfrm>
        </p:grpSpPr>
        <p:sp>
          <p:nvSpPr>
            <p:cNvPr id="20" name="Circle C"/>
            <p:cNvSpPr/>
            <p:nvPr/>
          </p:nvSpPr>
          <p:spPr>
            <a:xfrm>
              <a:off x="10074676" y="4423840"/>
              <a:ext cx="908113" cy="908101"/>
            </a:xfrm>
            <a:custGeom>
              <a:avLst/>
              <a:gdLst/>
              <a:ahLst/>
              <a:cxnLst/>
              <a:rect l="0" t="0" r="0" b="0"/>
              <a:pathLst>
                <a:path w="908113" h="908100">
                  <a:moveTo>
                    <a:pt x="0" y="454037"/>
                  </a:moveTo>
                  <a:cubicBezTo>
                    <a:pt x="0" y="203288"/>
                    <a:pt x="203288" y="0"/>
                    <a:pt x="454063" y="0"/>
                  </a:cubicBezTo>
                  <a:cubicBezTo>
                    <a:pt x="704824" y="0"/>
                    <a:pt x="908113" y="203288"/>
                    <a:pt x="908113" y="454037"/>
                  </a:cubicBezTo>
                  <a:cubicBezTo>
                    <a:pt x="908113" y="704811"/>
                    <a:pt x="704824" y="908100"/>
                    <a:pt x="454063" y="908100"/>
                  </a:cubicBezTo>
                  <a:cubicBezTo>
                    <a:pt x="203288" y="908100"/>
                    <a:pt x="0" y="704811"/>
                    <a:pt x="0" y="454037"/>
                  </a:cubicBezTo>
                  <a:close/>
                </a:path>
              </a:pathLst>
            </a:custGeom>
            <a:solidFill>
              <a:srgbClr val="454444">
                <a:alpha val="40000"/>
              </a:srgbClr>
            </a:solidFill>
            <a:ln w="12700" cap="flat" cmpd="sng">
              <a:noFill/>
              <a:prstDash val="solid"/>
              <a:miter lim="800000"/>
            </a:ln>
          </p:spPr>
          <p:txBody>
            <a:bodyPr anchor="ctr">
              <a:spAutoFit/>
            </a:bodyPr>
            <a:lstStyle/>
            <a:p>
              <a:pPr algn="ctr"/>
              <a:endParaRPr lang="en-US"/>
            </a:p>
          </p:txBody>
        </p:sp>
        <p:sp>
          <p:nvSpPr>
            <p:cNvPr id="35" name="C">
              <a:extLst>
                <a:ext uri="{FF2B5EF4-FFF2-40B4-BE49-F238E27FC236}">
                  <a16:creationId xmlns:a16="http://schemas.microsoft.com/office/drawing/2014/main" id="{C5CA9359-27FE-1540-8643-6AE5E9262233}"/>
                </a:ext>
              </a:extLst>
            </p:cNvPr>
            <p:cNvSpPr txBox="1"/>
            <p:nvPr/>
          </p:nvSpPr>
          <p:spPr>
            <a:xfrm>
              <a:off x="9763636" y="4493169"/>
              <a:ext cx="1537456" cy="769441"/>
            </a:xfrm>
            <a:prstGeom prst="rect">
              <a:avLst/>
            </a:prstGeom>
            <a:noFill/>
            <a:ln>
              <a:noFill/>
            </a:ln>
          </p:spPr>
          <p:txBody>
            <a:bodyPr wrap="square" rtlCol="0">
              <a:spAutoFit/>
            </a:bodyPr>
            <a:lstStyle/>
            <a:p>
              <a:pPr algn="ctr"/>
              <a:r>
                <a:rPr lang="en" sz="4400">
                  <a:solidFill>
                    <a:schemeClr val="bg1"/>
                  </a:solidFill>
                  <a:latin typeface="+mj-lt"/>
                  <a:ea typeface="Roboto Condensed" panose="02000000000000000000" pitchFamily="2" charset="0"/>
                </a:rPr>
                <a:t>C</a:t>
              </a:r>
              <a:endParaRPr lang="ru-RU" sz="4400" dirty="0">
                <a:solidFill>
                  <a:schemeClr val="bg1"/>
                </a:solidFill>
                <a:latin typeface="+mj-lt"/>
                <a:ea typeface="Roboto Condensed" panose="02000000000000000000" pitchFamily="2" charset="0"/>
              </a:endParaRPr>
            </a:p>
          </p:txBody>
        </p:sp>
      </p:grpSp>
      <p:grpSp>
        <p:nvGrpSpPr>
          <p:cNvPr id="27" name="Circle D"/>
          <p:cNvGrpSpPr/>
          <p:nvPr/>
        </p:nvGrpSpPr>
        <p:grpSpPr>
          <a:xfrm>
            <a:off x="13109264" y="9279407"/>
            <a:ext cx="1537456" cy="908101"/>
            <a:chOff x="13109264" y="9279407"/>
            <a:chExt cx="1537456" cy="908101"/>
          </a:xfrm>
        </p:grpSpPr>
        <p:sp>
          <p:nvSpPr>
            <p:cNvPr id="23" name="Circle D"/>
            <p:cNvSpPr/>
            <p:nvPr/>
          </p:nvSpPr>
          <p:spPr>
            <a:xfrm>
              <a:off x="13404879" y="9279407"/>
              <a:ext cx="908126" cy="908101"/>
            </a:xfrm>
            <a:custGeom>
              <a:avLst/>
              <a:gdLst/>
              <a:ahLst/>
              <a:cxnLst/>
              <a:rect l="0" t="0" r="0" b="0"/>
              <a:pathLst>
                <a:path w="908126" h="908100">
                  <a:moveTo>
                    <a:pt x="0" y="454037"/>
                  </a:moveTo>
                  <a:cubicBezTo>
                    <a:pt x="0" y="203276"/>
                    <a:pt x="203301" y="0"/>
                    <a:pt x="454063" y="0"/>
                  </a:cubicBezTo>
                  <a:cubicBezTo>
                    <a:pt x="704824" y="0"/>
                    <a:pt x="908126" y="203276"/>
                    <a:pt x="908126" y="454037"/>
                  </a:cubicBezTo>
                  <a:cubicBezTo>
                    <a:pt x="908126" y="704811"/>
                    <a:pt x="704824" y="908100"/>
                    <a:pt x="454063" y="908100"/>
                  </a:cubicBezTo>
                  <a:cubicBezTo>
                    <a:pt x="203301" y="908100"/>
                    <a:pt x="0" y="704811"/>
                    <a:pt x="0" y="454037"/>
                  </a:cubicBezTo>
                  <a:close/>
                </a:path>
              </a:pathLst>
            </a:custGeom>
            <a:solidFill>
              <a:srgbClr val="454444">
                <a:alpha val="40000"/>
              </a:srgbClr>
            </a:solidFill>
            <a:ln w="12700" cap="flat" cmpd="sng">
              <a:noFill/>
              <a:prstDash val="solid"/>
              <a:miter lim="800000"/>
            </a:ln>
          </p:spPr>
          <p:txBody>
            <a:bodyPr anchor="ctr">
              <a:spAutoFit/>
            </a:bodyPr>
            <a:lstStyle/>
            <a:p>
              <a:pPr algn="ctr"/>
              <a:endParaRPr lang="en-US"/>
            </a:p>
          </p:txBody>
        </p:sp>
        <p:sp>
          <p:nvSpPr>
            <p:cNvPr id="36" name="D">
              <a:extLst>
                <a:ext uri="{FF2B5EF4-FFF2-40B4-BE49-F238E27FC236}">
                  <a16:creationId xmlns:a16="http://schemas.microsoft.com/office/drawing/2014/main" id="{C5CA9359-27FE-1540-8643-6AE5E9262233}"/>
                </a:ext>
              </a:extLst>
            </p:cNvPr>
            <p:cNvSpPr txBox="1"/>
            <p:nvPr/>
          </p:nvSpPr>
          <p:spPr>
            <a:xfrm>
              <a:off x="13109264" y="9348736"/>
              <a:ext cx="1537456" cy="769441"/>
            </a:xfrm>
            <a:prstGeom prst="rect">
              <a:avLst/>
            </a:prstGeom>
            <a:noFill/>
            <a:ln>
              <a:noFill/>
            </a:ln>
          </p:spPr>
          <p:txBody>
            <a:bodyPr wrap="square" rtlCol="0">
              <a:spAutoFit/>
            </a:bodyPr>
            <a:lstStyle/>
            <a:p>
              <a:pPr algn="ctr"/>
              <a:r>
                <a:rPr lang="en" sz="4400">
                  <a:solidFill>
                    <a:schemeClr val="bg1"/>
                  </a:solidFill>
                  <a:latin typeface="+mj-lt"/>
                  <a:ea typeface="Roboto Condensed" panose="02000000000000000000" pitchFamily="2" charset="0"/>
                </a:rPr>
                <a:t>D</a:t>
              </a:r>
              <a:endParaRPr lang="ru-RU" sz="4400" dirty="0">
                <a:solidFill>
                  <a:schemeClr val="bg1"/>
                </a:solidFill>
                <a:latin typeface="+mj-lt"/>
                <a:ea typeface="Roboto Condensed" panose="02000000000000000000" pitchFamily="2" charset="0"/>
              </a:endParaRPr>
            </a:p>
          </p:txBody>
        </p:sp>
      </p:grpSp>
      <p:grpSp>
        <p:nvGrpSpPr>
          <p:cNvPr id="28" name="Circle E"/>
          <p:cNvGrpSpPr/>
          <p:nvPr/>
        </p:nvGrpSpPr>
        <p:grpSpPr>
          <a:xfrm>
            <a:off x="16505754" y="4423840"/>
            <a:ext cx="1537456" cy="908101"/>
            <a:chOff x="16505754" y="4423840"/>
            <a:chExt cx="1537456" cy="908101"/>
          </a:xfrm>
        </p:grpSpPr>
        <p:sp>
          <p:nvSpPr>
            <p:cNvPr id="21" name="Circle E"/>
            <p:cNvSpPr/>
            <p:nvPr/>
          </p:nvSpPr>
          <p:spPr>
            <a:xfrm>
              <a:off x="16811282" y="4423840"/>
              <a:ext cx="908100" cy="908101"/>
            </a:xfrm>
            <a:custGeom>
              <a:avLst/>
              <a:gdLst/>
              <a:ahLst/>
              <a:cxnLst/>
              <a:rect l="0" t="0" r="0" b="0"/>
              <a:pathLst>
                <a:path w="908100" h="908100">
                  <a:moveTo>
                    <a:pt x="0" y="454037"/>
                  </a:moveTo>
                  <a:cubicBezTo>
                    <a:pt x="0" y="203288"/>
                    <a:pt x="203276" y="0"/>
                    <a:pt x="454050" y="0"/>
                  </a:cubicBezTo>
                  <a:cubicBezTo>
                    <a:pt x="704824" y="0"/>
                    <a:pt x="908100" y="203288"/>
                    <a:pt x="908100" y="454037"/>
                  </a:cubicBezTo>
                  <a:cubicBezTo>
                    <a:pt x="908100" y="704811"/>
                    <a:pt x="704824" y="908100"/>
                    <a:pt x="454050" y="908100"/>
                  </a:cubicBezTo>
                  <a:cubicBezTo>
                    <a:pt x="203276" y="908100"/>
                    <a:pt x="0" y="704811"/>
                    <a:pt x="0" y="454037"/>
                  </a:cubicBezTo>
                  <a:close/>
                </a:path>
              </a:pathLst>
            </a:custGeom>
            <a:solidFill>
              <a:srgbClr val="454444">
                <a:alpha val="40000"/>
              </a:srgbClr>
            </a:solidFill>
            <a:ln w="12700" cap="flat" cmpd="sng">
              <a:noFill/>
              <a:prstDash val="solid"/>
              <a:miter lim="800000"/>
            </a:ln>
          </p:spPr>
          <p:txBody>
            <a:bodyPr anchor="ctr">
              <a:spAutoFit/>
            </a:bodyPr>
            <a:lstStyle/>
            <a:p>
              <a:pPr algn="ctr"/>
              <a:endParaRPr lang="en-US"/>
            </a:p>
          </p:txBody>
        </p:sp>
        <p:sp>
          <p:nvSpPr>
            <p:cNvPr id="37" name="E">
              <a:extLst>
                <a:ext uri="{FF2B5EF4-FFF2-40B4-BE49-F238E27FC236}">
                  <a16:creationId xmlns:a16="http://schemas.microsoft.com/office/drawing/2014/main" id="{C5CA9359-27FE-1540-8643-6AE5E9262233}"/>
                </a:ext>
              </a:extLst>
            </p:cNvPr>
            <p:cNvSpPr txBox="1"/>
            <p:nvPr/>
          </p:nvSpPr>
          <p:spPr>
            <a:xfrm>
              <a:off x="16505754" y="4474119"/>
              <a:ext cx="1537456" cy="769441"/>
            </a:xfrm>
            <a:prstGeom prst="rect">
              <a:avLst/>
            </a:prstGeom>
            <a:noFill/>
            <a:ln>
              <a:noFill/>
            </a:ln>
          </p:spPr>
          <p:txBody>
            <a:bodyPr wrap="square" rtlCol="0">
              <a:spAutoFit/>
            </a:bodyPr>
            <a:lstStyle/>
            <a:p>
              <a:pPr algn="ctr"/>
              <a:r>
                <a:rPr lang="en" sz="4400">
                  <a:solidFill>
                    <a:schemeClr val="bg1"/>
                  </a:solidFill>
                  <a:latin typeface="+mj-lt"/>
                  <a:ea typeface="Roboto Condensed" panose="02000000000000000000" pitchFamily="2" charset="0"/>
                </a:rPr>
                <a:t>E</a:t>
              </a:r>
              <a:endParaRPr lang="ru-RU" sz="4400" dirty="0">
                <a:solidFill>
                  <a:schemeClr val="bg1"/>
                </a:solidFill>
                <a:latin typeface="+mj-lt"/>
                <a:ea typeface="Roboto Condensed" panose="02000000000000000000" pitchFamily="2" charset="0"/>
              </a:endParaRPr>
            </a:p>
          </p:txBody>
        </p:sp>
      </p:grpSp>
      <p:grpSp>
        <p:nvGrpSpPr>
          <p:cNvPr id="29" name="Circle F"/>
          <p:cNvGrpSpPr/>
          <p:nvPr/>
        </p:nvGrpSpPr>
        <p:grpSpPr>
          <a:xfrm>
            <a:off x="19847629" y="9279407"/>
            <a:ext cx="1537456" cy="908101"/>
            <a:chOff x="19847629" y="9279407"/>
            <a:chExt cx="1537456" cy="908101"/>
          </a:xfrm>
        </p:grpSpPr>
        <p:sp>
          <p:nvSpPr>
            <p:cNvPr id="24" name="Circle F"/>
            <p:cNvSpPr/>
            <p:nvPr/>
          </p:nvSpPr>
          <p:spPr>
            <a:xfrm>
              <a:off x="20141484" y="9279407"/>
              <a:ext cx="908101" cy="908101"/>
            </a:xfrm>
            <a:custGeom>
              <a:avLst/>
              <a:gdLst/>
              <a:ahLst/>
              <a:cxnLst/>
              <a:rect l="0" t="0" r="0" b="0"/>
              <a:pathLst>
                <a:path w="908100" h="908100">
                  <a:moveTo>
                    <a:pt x="0" y="454037"/>
                  </a:moveTo>
                  <a:cubicBezTo>
                    <a:pt x="0" y="203276"/>
                    <a:pt x="203276" y="0"/>
                    <a:pt x="454050" y="0"/>
                  </a:cubicBezTo>
                  <a:cubicBezTo>
                    <a:pt x="704824" y="0"/>
                    <a:pt x="908100" y="203276"/>
                    <a:pt x="908100" y="454037"/>
                  </a:cubicBezTo>
                  <a:cubicBezTo>
                    <a:pt x="908100" y="704811"/>
                    <a:pt x="704824" y="908100"/>
                    <a:pt x="454050" y="908100"/>
                  </a:cubicBezTo>
                  <a:cubicBezTo>
                    <a:pt x="203276" y="908100"/>
                    <a:pt x="0" y="704811"/>
                    <a:pt x="0" y="454037"/>
                  </a:cubicBezTo>
                  <a:close/>
                </a:path>
              </a:pathLst>
            </a:custGeom>
            <a:solidFill>
              <a:srgbClr val="454444">
                <a:alpha val="40000"/>
              </a:srgbClr>
            </a:solidFill>
            <a:ln w="12700" cap="flat" cmpd="sng">
              <a:noFill/>
              <a:prstDash val="solid"/>
              <a:miter lim="800000"/>
            </a:ln>
          </p:spPr>
          <p:txBody>
            <a:bodyPr anchor="ctr">
              <a:spAutoFit/>
            </a:bodyPr>
            <a:lstStyle/>
            <a:p>
              <a:pPr algn="ctr"/>
              <a:endParaRPr lang="en-US"/>
            </a:p>
          </p:txBody>
        </p:sp>
        <p:sp>
          <p:nvSpPr>
            <p:cNvPr id="38" name="F">
              <a:extLst>
                <a:ext uri="{FF2B5EF4-FFF2-40B4-BE49-F238E27FC236}">
                  <a16:creationId xmlns:a16="http://schemas.microsoft.com/office/drawing/2014/main" id="{C5CA9359-27FE-1540-8643-6AE5E9262233}"/>
                </a:ext>
              </a:extLst>
            </p:cNvPr>
            <p:cNvSpPr txBox="1"/>
            <p:nvPr/>
          </p:nvSpPr>
          <p:spPr>
            <a:xfrm>
              <a:off x="19847629" y="9367785"/>
              <a:ext cx="1537456" cy="769441"/>
            </a:xfrm>
            <a:prstGeom prst="rect">
              <a:avLst/>
            </a:prstGeom>
            <a:noFill/>
            <a:ln>
              <a:noFill/>
            </a:ln>
          </p:spPr>
          <p:txBody>
            <a:bodyPr wrap="square" rtlCol="0">
              <a:spAutoFit/>
            </a:bodyPr>
            <a:lstStyle/>
            <a:p>
              <a:pPr algn="ctr"/>
              <a:r>
                <a:rPr lang="en" sz="4400">
                  <a:solidFill>
                    <a:schemeClr val="bg1"/>
                  </a:solidFill>
                  <a:latin typeface="+mj-lt"/>
                  <a:ea typeface="Roboto Condensed" panose="02000000000000000000" pitchFamily="2" charset="0"/>
                </a:rPr>
                <a:t>F</a:t>
              </a:r>
              <a:endParaRPr lang="ru-RU" sz="4400" dirty="0">
                <a:solidFill>
                  <a:schemeClr val="bg1"/>
                </a:solidFill>
                <a:latin typeface="+mj-lt"/>
                <a:ea typeface="Roboto Condensed" panose="02000000000000000000" pitchFamily="2" charset="0"/>
              </a:endParaRPr>
            </a:p>
          </p:txBody>
        </p:sp>
      </p:grpSp>
      <p:grpSp>
        <p:nvGrpSpPr>
          <p:cNvPr id="45" name="Text A">
            <a:extLst>
              <a:ext uri="{FF2B5EF4-FFF2-40B4-BE49-F238E27FC236}">
                <a16:creationId xmlns:a16="http://schemas.microsoft.com/office/drawing/2014/main" id="{5E5788B8-6ABF-714D-B9BA-51486411F1DF}"/>
              </a:ext>
            </a:extLst>
          </p:cNvPr>
          <p:cNvGrpSpPr/>
          <p:nvPr/>
        </p:nvGrpSpPr>
        <p:grpSpPr>
          <a:xfrm>
            <a:off x="2104960" y="2567162"/>
            <a:ext cx="3201835" cy="1653373"/>
            <a:chOff x="5843435" y="1727125"/>
            <a:chExt cx="1441430" cy="223275"/>
          </a:xfrm>
        </p:grpSpPr>
        <p:sp>
          <p:nvSpPr>
            <p:cNvPr id="49" name="TextBox 4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0" name="TextBox 4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51" name="TextBox 5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2" name="Text B">
            <a:extLst>
              <a:ext uri="{FF2B5EF4-FFF2-40B4-BE49-F238E27FC236}">
                <a16:creationId xmlns:a16="http://schemas.microsoft.com/office/drawing/2014/main" id="{5E5788B8-6ABF-714D-B9BA-51486411F1DF}"/>
              </a:ext>
            </a:extLst>
          </p:cNvPr>
          <p:cNvGrpSpPr/>
          <p:nvPr/>
        </p:nvGrpSpPr>
        <p:grpSpPr>
          <a:xfrm>
            <a:off x="5482593" y="10434145"/>
            <a:ext cx="3201835" cy="1653373"/>
            <a:chOff x="5843435" y="1727125"/>
            <a:chExt cx="1441430" cy="223275"/>
          </a:xfrm>
        </p:grpSpPr>
        <p:sp>
          <p:nvSpPr>
            <p:cNvPr id="53" name="TextBox 5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4" name="TextBox 5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55" name="TextBox 5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56" name="Text C">
            <a:extLst>
              <a:ext uri="{FF2B5EF4-FFF2-40B4-BE49-F238E27FC236}">
                <a16:creationId xmlns:a16="http://schemas.microsoft.com/office/drawing/2014/main" id="{5E5788B8-6ABF-714D-B9BA-51486411F1DF}"/>
              </a:ext>
            </a:extLst>
          </p:cNvPr>
          <p:cNvGrpSpPr/>
          <p:nvPr/>
        </p:nvGrpSpPr>
        <p:grpSpPr>
          <a:xfrm>
            <a:off x="8945880" y="2567162"/>
            <a:ext cx="3201835" cy="1653373"/>
            <a:chOff x="5843435" y="1727125"/>
            <a:chExt cx="1441430" cy="223275"/>
          </a:xfrm>
        </p:grpSpPr>
        <p:sp>
          <p:nvSpPr>
            <p:cNvPr id="57" name="TextBox 5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58" name="TextBox 5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59" name="TextBox 5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0" name="Text D">
            <a:extLst>
              <a:ext uri="{FF2B5EF4-FFF2-40B4-BE49-F238E27FC236}">
                <a16:creationId xmlns:a16="http://schemas.microsoft.com/office/drawing/2014/main" id="{5E5788B8-6ABF-714D-B9BA-51486411F1DF}"/>
              </a:ext>
            </a:extLst>
          </p:cNvPr>
          <p:cNvGrpSpPr/>
          <p:nvPr/>
        </p:nvGrpSpPr>
        <p:grpSpPr>
          <a:xfrm>
            <a:off x="12284703" y="10453195"/>
            <a:ext cx="3201835" cy="1653373"/>
            <a:chOff x="5843435" y="1727125"/>
            <a:chExt cx="1441430" cy="223275"/>
          </a:xfrm>
        </p:grpSpPr>
        <p:sp>
          <p:nvSpPr>
            <p:cNvPr id="61" name="TextBox 6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2" name="TextBox 6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63" name="TextBox 6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4" name="Text E">
            <a:extLst>
              <a:ext uri="{FF2B5EF4-FFF2-40B4-BE49-F238E27FC236}">
                <a16:creationId xmlns:a16="http://schemas.microsoft.com/office/drawing/2014/main" id="{5E5788B8-6ABF-714D-B9BA-51486411F1DF}"/>
              </a:ext>
            </a:extLst>
          </p:cNvPr>
          <p:cNvGrpSpPr/>
          <p:nvPr/>
        </p:nvGrpSpPr>
        <p:grpSpPr>
          <a:xfrm>
            <a:off x="15664414" y="2567162"/>
            <a:ext cx="3201835" cy="1653373"/>
            <a:chOff x="5843435" y="1727125"/>
            <a:chExt cx="1441430" cy="223275"/>
          </a:xfrm>
        </p:grpSpPr>
        <p:sp>
          <p:nvSpPr>
            <p:cNvPr id="65" name="TextBox 6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6" name="TextBox 6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8" name="Text D">
            <a:extLst>
              <a:ext uri="{FF2B5EF4-FFF2-40B4-BE49-F238E27FC236}">
                <a16:creationId xmlns:a16="http://schemas.microsoft.com/office/drawing/2014/main" id="{5E5788B8-6ABF-714D-B9BA-51486411F1DF}"/>
              </a:ext>
            </a:extLst>
          </p:cNvPr>
          <p:cNvGrpSpPr/>
          <p:nvPr/>
        </p:nvGrpSpPr>
        <p:grpSpPr>
          <a:xfrm>
            <a:off x="19013666" y="10453195"/>
            <a:ext cx="3201835" cy="1653373"/>
            <a:chOff x="5843435" y="1727125"/>
            <a:chExt cx="1441430" cy="223275"/>
          </a:xfrm>
        </p:grpSpPr>
        <p:sp>
          <p:nvSpPr>
            <p:cNvPr id="69" name="TextBox 6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0" name="TextBox 6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6"/>
                  </a:solidFill>
                  <a:latin typeface="+mj-lt"/>
                  <a:ea typeface="Roboto Condensed" panose="02000000000000000000" pitchFamily="2" charset="0"/>
                </a:rPr>
                <a:t>Quis Nostrud</a:t>
              </a:r>
              <a:endParaRPr lang="ru-RU" sz="2400" dirty="0">
                <a:solidFill>
                  <a:schemeClr val="accent6"/>
                </a:solidFill>
                <a:latin typeface="+mj-lt"/>
                <a:ea typeface="Roboto Condensed" panose="02000000000000000000" pitchFamily="2" charset="0"/>
              </a:endParaRPr>
            </a:p>
          </p:txBody>
        </p:sp>
        <p:sp>
          <p:nvSpPr>
            <p:cNvPr id="71" name="TextBox 7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pic>
        <p:nvPicPr>
          <p:cNvPr id="72"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280201" y="6015499"/>
            <a:ext cx="1191206" cy="1191206"/>
          </a:xfrm>
          <a:prstGeom prst="rect">
            <a:avLst/>
          </a:prstGeom>
          <a:effectLst/>
        </p:spPr>
      </p:pic>
      <p:pic>
        <p:nvPicPr>
          <p:cNvPr id="73"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809240" y="7380344"/>
            <a:ext cx="1191206" cy="1191206"/>
          </a:xfrm>
          <a:prstGeom prst="rect">
            <a:avLst/>
          </a:prstGeom>
          <a:effectLst/>
        </p:spPr>
      </p:pic>
      <p:pic>
        <p:nvPicPr>
          <p:cNvPr id="74"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0128174" y="6015499"/>
            <a:ext cx="1191206" cy="1191206"/>
          </a:xfrm>
          <a:prstGeom prst="rect">
            <a:avLst/>
          </a:prstGeom>
          <a:effectLst/>
        </p:spPr>
      </p:pic>
      <p:pic>
        <p:nvPicPr>
          <p:cNvPr id="75" name="Icon 04">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3547284" y="7380344"/>
            <a:ext cx="1191206" cy="1191206"/>
          </a:xfrm>
          <a:prstGeom prst="rect">
            <a:avLst/>
          </a:prstGeom>
          <a:effectLst/>
        </p:spPr>
      </p:pic>
      <p:pic>
        <p:nvPicPr>
          <p:cNvPr id="76" name="Icon 05">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6852004" y="6015499"/>
            <a:ext cx="1191206" cy="1191206"/>
          </a:xfrm>
          <a:prstGeom prst="rect">
            <a:avLst/>
          </a:prstGeom>
          <a:effectLst/>
        </p:spPr>
      </p:pic>
      <p:pic>
        <p:nvPicPr>
          <p:cNvPr id="77" name="Icon 06">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20020754" y="7380344"/>
            <a:ext cx="1191206" cy="1191206"/>
          </a:xfrm>
          <a:prstGeom prst="rect">
            <a:avLst/>
          </a:prstGeom>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Frame L"/>
          <p:cNvGrpSpPr/>
          <p:nvPr/>
        </p:nvGrpSpPr>
        <p:grpSpPr>
          <a:xfrm>
            <a:off x="2473935" y="3489839"/>
            <a:ext cx="5415331" cy="7396721"/>
            <a:chOff x="2473935" y="3489839"/>
            <a:chExt cx="5415331" cy="7396721"/>
          </a:xfrm>
        </p:grpSpPr>
        <p:sp>
          <p:nvSpPr>
            <p:cNvPr id="23" name="Frame"/>
            <p:cNvSpPr/>
            <p:nvPr/>
          </p:nvSpPr>
          <p:spPr>
            <a:xfrm>
              <a:off x="2473935" y="3489839"/>
              <a:ext cx="5415331" cy="7396721"/>
            </a:xfrm>
            <a:custGeom>
              <a:avLst/>
              <a:gdLst/>
              <a:ahLst/>
              <a:cxnLst/>
              <a:rect l="0" t="0" r="0" b="0"/>
              <a:pathLst>
                <a:path w="5415330" h="7396721">
                  <a:moveTo>
                    <a:pt x="572122" y="0"/>
                  </a:moveTo>
                  <a:lnTo>
                    <a:pt x="4843208" y="0"/>
                  </a:lnTo>
                  <a:cubicBezTo>
                    <a:pt x="5159184" y="0"/>
                    <a:pt x="5415330" y="256146"/>
                    <a:pt x="5415330" y="572134"/>
                  </a:cubicBezTo>
                  <a:lnTo>
                    <a:pt x="5415330" y="6824586"/>
                  </a:lnTo>
                  <a:cubicBezTo>
                    <a:pt x="5415330" y="7140562"/>
                    <a:pt x="5159184" y="7396721"/>
                    <a:pt x="4843208" y="7396721"/>
                  </a:cubicBezTo>
                  <a:lnTo>
                    <a:pt x="572122" y="7396721"/>
                  </a:lnTo>
                  <a:cubicBezTo>
                    <a:pt x="256146" y="7396721"/>
                    <a:pt x="0" y="7140562"/>
                    <a:pt x="0" y="6824586"/>
                  </a:cubicBezTo>
                  <a:lnTo>
                    <a:pt x="0" y="572134"/>
                  </a:lnTo>
                  <a:cubicBezTo>
                    <a:pt x="0" y="256146"/>
                    <a:pt x="256146" y="0"/>
                    <a:pt x="572122"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24" name="White shape"/>
            <p:cNvSpPr/>
            <p:nvPr/>
          </p:nvSpPr>
          <p:spPr>
            <a:xfrm>
              <a:off x="2689858" y="4264117"/>
              <a:ext cx="4425137" cy="6406515"/>
            </a:xfrm>
            <a:custGeom>
              <a:avLst/>
              <a:gdLst/>
              <a:ahLst/>
              <a:cxnLst/>
              <a:rect l="0" t="0" r="0" b="0"/>
              <a:pathLst>
                <a:path w="4425137" h="6406515">
                  <a:moveTo>
                    <a:pt x="381444" y="0"/>
                  </a:moveTo>
                  <a:lnTo>
                    <a:pt x="4043692" y="0"/>
                  </a:lnTo>
                  <a:cubicBezTo>
                    <a:pt x="4254360" y="0"/>
                    <a:pt x="4425137" y="170764"/>
                    <a:pt x="4425137" y="381431"/>
                  </a:cubicBezTo>
                  <a:lnTo>
                    <a:pt x="4425137" y="6025070"/>
                  </a:lnTo>
                  <a:cubicBezTo>
                    <a:pt x="4425137" y="6235738"/>
                    <a:pt x="4254360" y="6406515"/>
                    <a:pt x="4043692" y="6406515"/>
                  </a:cubicBezTo>
                  <a:lnTo>
                    <a:pt x="381444" y="6406515"/>
                  </a:lnTo>
                  <a:cubicBezTo>
                    <a:pt x="170776" y="6406515"/>
                    <a:pt x="0" y="6235738"/>
                    <a:pt x="0" y="6025070"/>
                  </a:cubicBezTo>
                  <a:lnTo>
                    <a:pt x="0" y="381431"/>
                  </a:lnTo>
                  <a:cubicBezTo>
                    <a:pt x="0" y="170764"/>
                    <a:pt x="170776" y="0"/>
                    <a:pt x="38144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34" name="Button L"/>
          <p:cNvGrpSpPr/>
          <p:nvPr/>
        </p:nvGrpSpPr>
        <p:grpSpPr>
          <a:xfrm>
            <a:off x="1804559" y="4818689"/>
            <a:ext cx="1564018" cy="1564018"/>
            <a:chOff x="1804559" y="4818689"/>
            <a:chExt cx="1564018" cy="1564018"/>
          </a:xfrm>
        </p:grpSpPr>
        <p:sp>
          <p:nvSpPr>
            <p:cNvPr id="25" name="Dark circle"/>
            <p:cNvSpPr/>
            <p:nvPr/>
          </p:nvSpPr>
          <p:spPr>
            <a:xfrm>
              <a:off x="1804559" y="4818689"/>
              <a:ext cx="1564018" cy="1564018"/>
            </a:xfrm>
            <a:custGeom>
              <a:avLst/>
              <a:gdLst/>
              <a:ahLst/>
              <a:cxnLst/>
              <a:rect l="0" t="0" r="0" b="0"/>
              <a:pathLst>
                <a:path w="1564017" h="1564017">
                  <a:moveTo>
                    <a:pt x="0" y="782015"/>
                  </a:moveTo>
                  <a:cubicBezTo>
                    <a:pt x="0" y="350113"/>
                    <a:pt x="350113" y="0"/>
                    <a:pt x="782015" y="0"/>
                  </a:cubicBezTo>
                  <a:cubicBezTo>
                    <a:pt x="1213904" y="0"/>
                    <a:pt x="1564017" y="350113"/>
                    <a:pt x="1564017" y="782015"/>
                  </a:cubicBezTo>
                  <a:cubicBezTo>
                    <a:pt x="1564017" y="1213904"/>
                    <a:pt x="1213904" y="1564017"/>
                    <a:pt x="782015" y="1564017"/>
                  </a:cubicBezTo>
                  <a:cubicBezTo>
                    <a:pt x="350113" y="1564017"/>
                    <a:pt x="0" y="1213904"/>
                    <a:pt x="0" y="782015"/>
                  </a:cubicBezTo>
                  <a:close/>
                </a:path>
              </a:pathLst>
            </a:custGeom>
            <a:solidFill>
              <a:srgbClr val="454444">
                <a:alpha val="10000"/>
              </a:srgbClr>
            </a:solidFill>
            <a:ln w="12700" cap="flat" cmpd="sng">
              <a:noFill/>
              <a:prstDash val="solid"/>
              <a:miter lim="800000"/>
            </a:ln>
          </p:spPr>
          <p:txBody>
            <a:bodyPr anchor="ctr">
              <a:spAutoFit/>
            </a:bodyPr>
            <a:lstStyle/>
            <a:p>
              <a:pPr algn="ctr"/>
              <a:endParaRPr lang="en-US"/>
            </a:p>
          </p:txBody>
        </p:sp>
        <p:sp>
          <p:nvSpPr>
            <p:cNvPr id="26" name="White circle"/>
            <p:cNvSpPr/>
            <p:nvPr/>
          </p:nvSpPr>
          <p:spPr>
            <a:xfrm>
              <a:off x="1966372" y="4980500"/>
              <a:ext cx="1240397" cy="1240396"/>
            </a:xfrm>
            <a:custGeom>
              <a:avLst/>
              <a:gdLst/>
              <a:ahLst/>
              <a:cxnLst/>
              <a:rect l="0" t="0" r="0" b="0"/>
              <a:pathLst>
                <a:path w="1240396" h="1240396">
                  <a:moveTo>
                    <a:pt x="0" y="620204"/>
                  </a:moveTo>
                  <a:cubicBezTo>
                    <a:pt x="0" y="277672"/>
                    <a:pt x="277672" y="0"/>
                    <a:pt x="620204" y="0"/>
                  </a:cubicBezTo>
                  <a:cubicBezTo>
                    <a:pt x="962723" y="0"/>
                    <a:pt x="1240396" y="277672"/>
                    <a:pt x="1240396" y="620204"/>
                  </a:cubicBezTo>
                  <a:cubicBezTo>
                    <a:pt x="1240396" y="962710"/>
                    <a:pt x="962723" y="1240396"/>
                    <a:pt x="620204" y="1240396"/>
                  </a:cubicBezTo>
                  <a:cubicBezTo>
                    <a:pt x="277672" y="1240396"/>
                    <a:pt x="0" y="962710"/>
                    <a:pt x="0" y="620204"/>
                  </a:cubicBezTo>
                  <a:close/>
                </a:path>
              </a:pathLst>
            </a:custGeom>
            <a:solidFill>
              <a:srgbClr val="FFFFFF">
                <a:alpha val="100000"/>
              </a:srgbClr>
            </a:solidFill>
            <a:ln w="12700" cap="flat" cmpd="sng">
              <a:noFill/>
              <a:prstDash val="solid"/>
              <a:miter lim="800000"/>
            </a:ln>
            <a:effectLst>
              <a:outerShdw blurRad="190500" dist="127000" dir="2700000" sx="98000" sy="98000" algn="tl" rotWithShape="0">
                <a:prstClr val="black">
                  <a:alpha val="40000"/>
                </a:prstClr>
              </a:outerShdw>
            </a:effectLst>
          </p:spPr>
          <p:txBody>
            <a:bodyPr anchor="ctr">
              <a:spAutoFit/>
            </a:bodyPr>
            <a:lstStyle/>
            <a:p>
              <a:pPr algn="ctr"/>
              <a:endParaRPr lang="en-US"/>
            </a:p>
          </p:txBody>
        </p:sp>
      </p:grpSp>
      <p:grpSp>
        <p:nvGrpSpPr>
          <p:cNvPr id="33" name="Dividers L"/>
          <p:cNvGrpSpPr/>
          <p:nvPr/>
        </p:nvGrpSpPr>
        <p:grpSpPr>
          <a:xfrm>
            <a:off x="4045231" y="7024283"/>
            <a:ext cx="1714399" cy="2744577"/>
            <a:chOff x="4045231" y="7024283"/>
            <a:chExt cx="1714399" cy="2744577"/>
          </a:xfrm>
        </p:grpSpPr>
        <p:sp>
          <p:nvSpPr>
            <p:cNvPr id="27" name="Line 27"/>
            <p:cNvSpPr/>
            <p:nvPr/>
          </p:nvSpPr>
          <p:spPr>
            <a:xfrm>
              <a:off x="4045231" y="7024283"/>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28" name="Line 28"/>
            <p:cNvSpPr/>
            <p:nvPr/>
          </p:nvSpPr>
          <p:spPr>
            <a:xfrm>
              <a:off x="4045231" y="7939142"/>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29" name="Line 29"/>
            <p:cNvSpPr/>
            <p:nvPr/>
          </p:nvSpPr>
          <p:spPr>
            <a:xfrm>
              <a:off x="4045231" y="8854001"/>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30" name="Line 30"/>
            <p:cNvSpPr/>
            <p:nvPr/>
          </p:nvSpPr>
          <p:spPr>
            <a:xfrm>
              <a:off x="4045231" y="9768860"/>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grpSp>
      <p:grpSp>
        <p:nvGrpSpPr>
          <p:cNvPr id="36" name="Frame C"/>
          <p:cNvGrpSpPr/>
          <p:nvPr/>
        </p:nvGrpSpPr>
        <p:grpSpPr>
          <a:xfrm>
            <a:off x="9484333" y="3489839"/>
            <a:ext cx="5415331" cy="7396721"/>
            <a:chOff x="2473935" y="3489839"/>
            <a:chExt cx="5415331" cy="7396721"/>
          </a:xfrm>
        </p:grpSpPr>
        <p:sp>
          <p:nvSpPr>
            <p:cNvPr id="37" name="Frame"/>
            <p:cNvSpPr/>
            <p:nvPr/>
          </p:nvSpPr>
          <p:spPr>
            <a:xfrm>
              <a:off x="2473935" y="3489839"/>
              <a:ext cx="5415331" cy="7396721"/>
            </a:xfrm>
            <a:custGeom>
              <a:avLst/>
              <a:gdLst/>
              <a:ahLst/>
              <a:cxnLst/>
              <a:rect l="0" t="0" r="0" b="0"/>
              <a:pathLst>
                <a:path w="5415330" h="7396721">
                  <a:moveTo>
                    <a:pt x="572122" y="0"/>
                  </a:moveTo>
                  <a:lnTo>
                    <a:pt x="4843208" y="0"/>
                  </a:lnTo>
                  <a:cubicBezTo>
                    <a:pt x="5159184" y="0"/>
                    <a:pt x="5415330" y="256146"/>
                    <a:pt x="5415330" y="572134"/>
                  </a:cubicBezTo>
                  <a:lnTo>
                    <a:pt x="5415330" y="6824586"/>
                  </a:lnTo>
                  <a:cubicBezTo>
                    <a:pt x="5415330" y="7140562"/>
                    <a:pt x="5159184" y="7396721"/>
                    <a:pt x="4843208" y="7396721"/>
                  </a:cubicBezTo>
                  <a:lnTo>
                    <a:pt x="572122" y="7396721"/>
                  </a:lnTo>
                  <a:cubicBezTo>
                    <a:pt x="256146" y="7396721"/>
                    <a:pt x="0" y="7140562"/>
                    <a:pt x="0" y="6824586"/>
                  </a:cubicBezTo>
                  <a:lnTo>
                    <a:pt x="0" y="572134"/>
                  </a:lnTo>
                  <a:cubicBezTo>
                    <a:pt x="0" y="256146"/>
                    <a:pt x="256146" y="0"/>
                    <a:pt x="572122"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38" name="White shape"/>
            <p:cNvSpPr/>
            <p:nvPr/>
          </p:nvSpPr>
          <p:spPr>
            <a:xfrm>
              <a:off x="2689858" y="4264117"/>
              <a:ext cx="4425137" cy="6406515"/>
            </a:xfrm>
            <a:custGeom>
              <a:avLst/>
              <a:gdLst/>
              <a:ahLst/>
              <a:cxnLst/>
              <a:rect l="0" t="0" r="0" b="0"/>
              <a:pathLst>
                <a:path w="4425137" h="6406515">
                  <a:moveTo>
                    <a:pt x="381444" y="0"/>
                  </a:moveTo>
                  <a:lnTo>
                    <a:pt x="4043692" y="0"/>
                  </a:lnTo>
                  <a:cubicBezTo>
                    <a:pt x="4254360" y="0"/>
                    <a:pt x="4425137" y="170764"/>
                    <a:pt x="4425137" y="381431"/>
                  </a:cubicBezTo>
                  <a:lnTo>
                    <a:pt x="4425137" y="6025070"/>
                  </a:lnTo>
                  <a:cubicBezTo>
                    <a:pt x="4425137" y="6235738"/>
                    <a:pt x="4254360" y="6406515"/>
                    <a:pt x="4043692" y="6406515"/>
                  </a:cubicBezTo>
                  <a:lnTo>
                    <a:pt x="381444" y="6406515"/>
                  </a:lnTo>
                  <a:cubicBezTo>
                    <a:pt x="170776" y="6406515"/>
                    <a:pt x="0" y="6235738"/>
                    <a:pt x="0" y="6025070"/>
                  </a:cubicBezTo>
                  <a:lnTo>
                    <a:pt x="0" y="381431"/>
                  </a:lnTo>
                  <a:cubicBezTo>
                    <a:pt x="0" y="170764"/>
                    <a:pt x="170776" y="0"/>
                    <a:pt x="38144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39" name="Button C"/>
          <p:cNvGrpSpPr/>
          <p:nvPr/>
        </p:nvGrpSpPr>
        <p:grpSpPr>
          <a:xfrm>
            <a:off x="8814957" y="4818689"/>
            <a:ext cx="1564018" cy="1564018"/>
            <a:chOff x="1804559" y="4818689"/>
            <a:chExt cx="1564018" cy="1564018"/>
          </a:xfrm>
        </p:grpSpPr>
        <p:sp>
          <p:nvSpPr>
            <p:cNvPr id="40" name="Dark circle"/>
            <p:cNvSpPr/>
            <p:nvPr/>
          </p:nvSpPr>
          <p:spPr>
            <a:xfrm>
              <a:off x="1804559" y="4818689"/>
              <a:ext cx="1564018" cy="1564018"/>
            </a:xfrm>
            <a:custGeom>
              <a:avLst/>
              <a:gdLst/>
              <a:ahLst/>
              <a:cxnLst/>
              <a:rect l="0" t="0" r="0" b="0"/>
              <a:pathLst>
                <a:path w="1564017" h="1564017">
                  <a:moveTo>
                    <a:pt x="0" y="782015"/>
                  </a:moveTo>
                  <a:cubicBezTo>
                    <a:pt x="0" y="350113"/>
                    <a:pt x="350113" y="0"/>
                    <a:pt x="782015" y="0"/>
                  </a:cubicBezTo>
                  <a:cubicBezTo>
                    <a:pt x="1213904" y="0"/>
                    <a:pt x="1564017" y="350113"/>
                    <a:pt x="1564017" y="782015"/>
                  </a:cubicBezTo>
                  <a:cubicBezTo>
                    <a:pt x="1564017" y="1213904"/>
                    <a:pt x="1213904" y="1564017"/>
                    <a:pt x="782015" y="1564017"/>
                  </a:cubicBezTo>
                  <a:cubicBezTo>
                    <a:pt x="350113" y="1564017"/>
                    <a:pt x="0" y="1213904"/>
                    <a:pt x="0" y="782015"/>
                  </a:cubicBezTo>
                  <a:close/>
                </a:path>
              </a:pathLst>
            </a:custGeom>
            <a:solidFill>
              <a:srgbClr val="454444">
                <a:alpha val="10000"/>
              </a:srgbClr>
            </a:solidFill>
            <a:ln w="12700" cap="flat" cmpd="sng">
              <a:noFill/>
              <a:prstDash val="solid"/>
              <a:miter lim="800000"/>
            </a:ln>
          </p:spPr>
          <p:txBody>
            <a:bodyPr anchor="ctr">
              <a:spAutoFit/>
            </a:bodyPr>
            <a:lstStyle/>
            <a:p>
              <a:pPr algn="ctr"/>
              <a:endParaRPr lang="en-US"/>
            </a:p>
          </p:txBody>
        </p:sp>
        <p:sp>
          <p:nvSpPr>
            <p:cNvPr id="41" name="White circle"/>
            <p:cNvSpPr/>
            <p:nvPr/>
          </p:nvSpPr>
          <p:spPr>
            <a:xfrm>
              <a:off x="1966372" y="4980500"/>
              <a:ext cx="1240397" cy="1240396"/>
            </a:xfrm>
            <a:custGeom>
              <a:avLst/>
              <a:gdLst/>
              <a:ahLst/>
              <a:cxnLst/>
              <a:rect l="0" t="0" r="0" b="0"/>
              <a:pathLst>
                <a:path w="1240396" h="1240396">
                  <a:moveTo>
                    <a:pt x="0" y="620204"/>
                  </a:moveTo>
                  <a:cubicBezTo>
                    <a:pt x="0" y="277672"/>
                    <a:pt x="277672" y="0"/>
                    <a:pt x="620204" y="0"/>
                  </a:cubicBezTo>
                  <a:cubicBezTo>
                    <a:pt x="962723" y="0"/>
                    <a:pt x="1240396" y="277672"/>
                    <a:pt x="1240396" y="620204"/>
                  </a:cubicBezTo>
                  <a:cubicBezTo>
                    <a:pt x="1240396" y="962710"/>
                    <a:pt x="962723" y="1240396"/>
                    <a:pt x="620204" y="1240396"/>
                  </a:cubicBezTo>
                  <a:cubicBezTo>
                    <a:pt x="277672" y="1240396"/>
                    <a:pt x="0" y="962710"/>
                    <a:pt x="0" y="620204"/>
                  </a:cubicBezTo>
                  <a:close/>
                </a:path>
              </a:pathLst>
            </a:custGeom>
            <a:solidFill>
              <a:srgbClr val="FFFFFF">
                <a:alpha val="100000"/>
              </a:srgbClr>
            </a:solidFill>
            <a:ln w="12700" cap="flat" cmpd="sng">
              <a:noFill/>
              <a:prstDash val="solid"/>
              <a:miter lim="800000"/>
            </a:ln>
            <a:effectLst>
              <a:outerShdw blurRad="190500" dist="127000" dir="2700000" sx="98000" sy="98000" algn="tl" rotWithShape="0">
                <a:prstClr val="black">
                  <a:alpha val="40000"/>
                </a:prstClr>
              </a:outerShdw>
            </a:effectLst>
          </p:spPr>
          <p:txBody>
            <a:bodyPr anchor="ctr">
              <a:spAutoFit/>
            </a:bodyPr>
            <a:lstStyle/>
            <a:p>
              <a:pPr algn="ctr"/>
              <a:endParaRPr lang="en-US"/>
            </a:p>
          </p:txBody>
        </p:sp>
      </p:grpSp>
      <p:grpSp>
        <p:nvGrpSpPr>
          <p:cNvPr id="42" name="Dividers C"/>
          <p:cNvGrpSpPr/>
          <p:nvPr/>
        </p:nvGrpSpPr>
        <p:grpSpPr>
          <a:xfrm>
            <a:off x="11055629" y="7024283"/>
            <a:ext cx="1714399" cy="2744577"/>
            <a:chOff x="4045231" y="7024283"/>
            <a:chExt cx="1714399" cy="2744577"/>
          </a:xfrm>
        </p:grpSpPr>
        <p:sp>
          <p:nvSpPr>
            <p:cNvPr id="43" name="Line 27"/>
            <p:cNvSpPr/>
            <p:nvPr/>
          </p:nvSpPr>
          <p:spPr>
            <a:xfrm>
              <a:off x="4045231" y="7024283"/>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44" name="Line 28"/>
            <p:cNvSpPr/>
            <p:nvPr/>
          </p:nvSpPr>
          <p:spPr>
            <a:xfrm>
              <a:off x="4045231" y="7939142"/>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45" name="Line 29"/>
            <p:cNvSpPr/>
            <p:nvPr/>
          </p:nvSpPr>
          <p:spPr>
            <a:xfrm>
              <a:off x="4045231" y="8854001"/>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46" name="Line 30"/>
            <p:cNvSpPr/>
            <p:nvPr/>
          </p:nvSpPr>
          <p:spPr>
            <a:xfrm>
              <a:off x="4045231" y="9768860"/>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grpSp>
      <p:grpSp>
        <p:nvGrpSpPr>
          <p:cNvPr id="47" name="Frame R"/>
          <p:cNvGrpSpPr/>
          <p:nvPr/>
        </p:nvGrpSpPr>
        <p:grpSpPr>
          <a:xfrm>
            <a:off x="16494727" y="3489839"/>
            <a:ext cx="5415331" cy="7396721"/>
            <a:chOff x="2473935" y="3489839"/>
            <a:chExt cx="5415331" cy="7396721"/>
          </a:xfrm>
        </p:grpSpPr>
        <p:sp>
          <p:nvSpPr>
            <p:cNvPr id="48" name="Frame"/>
            <p:cNvSpPr/>
            <p:nvPr/>
          </p:nvSpPr>
          <p:spPr>
            <a:xfrm>
              <a:off x="2473935" y="3489839"/>
              <a:ext cx="5415331" cy="7396721"/>
            </a:xfrm>
            <a:custGeom>
              <a:avLst/>
              <a:gdLst/>
              <a:ahLst/>
              <a:cxnLst/>
              <a:rect l="0" t="0" r="0" b="0"/>
              <a:pathLst>
                <a:path w="5415330" h="7396721">
                  <a:moveTo>
                    <a:pt x="572122" y="0"/>
                  </a:moveTo>
                  <a:lnTo>
                    <a:pt x="4843208" y="0"/>
                  </a:lnTo>
                  <a:cubicBezTo>
                    <a:pt x="5159184" y="0"/>
                    <a:pt x="5415330" y="256146"/>
                    <a:pt x="5415330" y="572134"/>
                  </a:cubicBezTo>
                  <a:lnTo>
                    <a:pt x="5415330" y="6824586"/>
                  </a:lnTo>
                  <a:cubicBezTo>
                    <a:pt x="5415330" y="7140562"/>
                    <a:pt x="5159184" y="7396721"/>
                    <a:pt x="4843208" y="7396721"/>
                  </a:cubicBezTo>
                  <a:lnTo>
                    <a:pt x="572122" y="7396721"/>
                  </a:lnTo>
                  <a:cubicBezTo>
                    <a:pt x="256146" y="7396721"/>
                    <a:pt x="0" y="7140562"/>
                    <a:pt x="0" y="6824586"/>
                  </a:cubicBezTo>
                  <a:lnTo>
                    <a:pt x="0" y="572134"/>
                  </a:lnTo>
                  <a:cubicBezTo>
                    <a:pt x="0" y="256146"/>
                    <a:pt x="256146" y="0"/>
                    <a:pt x="572122"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49" name="White shape"/>
            <p:cNvSpPr/>
            <p:nvPr/>
          </p:nvSpPr>
          <p:spPr>
            <a:xfrm>
              <a:off x="2689858" y="4264117"/>
              <a:ext cx="4425137" cy="6406515"/>
            </a:xfrm>
            <a:custGeom>
              <a:avLst/>
              <a:gdLst/>
              <a:ahLst/>
              <a:cxnLst/>
              <a:rect l="0" t="0" r="0" b="0"/>
              <a:pathLst>
                <a:path w="4425137" h="6406515">
                  <a:moveTo>
                    <a:pt x="381444" y="0"/>
                  </a:moveTo>
                  <a:lnTo>
                    <a:pt x="4043692" y="0"/>
                  </a:lnTo>
                  <a:cubicBezTo>
                    <a:pt x="4254360" y="0"/>
                    <a:pt x="4425137" y="170764"/>
                    <a:pt x="4425137" y="381431"/>
                  </a:cubicBezTo>
                  <a:lnTo>
                    <a:pt x="4425137" y="6025070"/>
                  </a:lnTo>
                  <a:cubicBezTo>
                    <a:pt x="4425137" y="6235738"/>
                    <a:pt x="4254360" y="6406515"/>
                    <a:pt x="4043692" y="6406515"/>
                  </a:cubicBezTo>
                  <a:lnTo>
                    <a:pt x="381444" y="6406515"/>
                  </a:lnTo>
                  <a:cubicBezTo>
                    <a:pt x="170776" y="6406515"/>
                    <a:pt x="0" y="6235738"/>
                    <a:pt x="0" y="6025070"/>
                  </a:cubicBezTo>
                  <a:lnTo>
                    <a:pt x="0" y="381431"/>
                  </a:lnTo>
                  <a:cubicBezTo>
                    <a:pt x="0" y="170764"/>
                    <a:pt x="170776" y="0"/>
                    <a:pt x="381444"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50" name="Button R"/>
          <p:cNvGrpSpPr/>
          <p:nvPr/>
        </p:nvGrpSpPr>
        <p:grpSpPr>
          <a:xfrm>
            <a:off x="15825351" y="4818689"/>
            <a:ext cx="1564018" cy="1564018"/>
            <a:chOff x="1804559" y="4818689"/>
            <a:chExt cx="1564018" cy="1564018"/>
          </a:xfrm>
        </p:grpSpPr>
        <p:sp>
          <p:nvSpPr>
            <p:cNvPr id="51" name="Dark circle"/>
            <p:cNvSpPr/>
            <p:nvPr/>
          </p:nvSpPr>
          <p:spPr>
            <a:xfrm>
              <a:off x="1804559" y="4818689"/>
              <a:ext cx="1564018" cy="1564018"/>
            </a:xfrm>
            <a:custGeom>
              <a:avLst/>
              <a:gdLst/>
              <a:ahLst/>
              <a:cxnLst/>
              <a:rect l="0" t="0" r="0" b="0"/>
              <a:pathLst>
                <a:path w="1564017" h="1564017">
                  <a:moveTo>
                    <a:pt x="0" y="782015"/>
                  </a:moveTo>
                  <a:cubicBezTo>
                    <a:pt x="0" y="350113"/>
                    <a:pt x="350113" y="0"/>
                    <a:pt x="782015" y="0"/>
                  </a:cubicBezTo>
                  <a:cubicBezTo>
                    <a:pt x="1213904" y="0"/>
                    <a:pt x="1564017" y="350113"/>
                    <a:pt x="1564017" y="782015"/>
                  </a:cubicBezTo>
                  <a:cubicBezTo>
                    <a:pt x="1564017" y="1213904"/>
                    <a:pt x="1213904" y="1564017"/>
                    <a:pt x="782015" y="1564017"/>
                  </a:cubicBezTo>
                  <a:cubicBezTo>
                    <a:pt x="350113" y="1564017"/>
                    <a:pt x="0" y="1213904"/>
                    <a:pt x="0" y="782015"/>
                  </a:cubicBezTo>
                  <a:close/>
                </a:path>
              </a:pathLst>
            </a:custGeom>
            <a:solidFill>
              <a:srgbClr val="454444">
                <a:alpha val="10000"/>
              </a:srgbClr>
            </a:solidFill>
            <a:ln w="12700" cap="flat" cmpd="sng">
              <a:noFill/>
              <a:prstDash val="solid"/>
              <a:miter lim="800000"/>
            </a:ln>
          </p:spPr>
          <p:txBody>
            <a:bodyPr anchor="ctr">
              <a:spAutoFit/>
            </a:bodyPr>
            <a:lstStyle/>
            <a:p>
              <a:pPr algn="ctr"/>
              <a:endParaRPr lang="en-US"/>
            </a:p>
          </p:txBody>
        </p:sp>
        <p:sp>
          <p:nvSpPr>
            <p:cNvPr id="52" name="White circle"/>
            <p:cNvSpPr/>
            <p:nvPr/>
          </p:nvSpPr>
          <p:spPr>
            <a:xfrm>
              <a:off x="1966372" y="4980500"/>
              <a:ext cx="1240397" cy="1240396"/>
            </a:xfrm>
            <a:custGeom>
              <a:avLst/>
              <a:gdLst/>
              <a:ahLst/>
              <a:cxnLst/>
              <a:rect l="0" t="0" r="0" b="0"/>
              <a:pathLst>
                <a:path w="1240396" h="1240396">
                  <a:moveTo>
                    <a:pt x="0" y="620204"/>
                  </a:moveTo>
                  <a:cubicBezTo>
                    <a:pt x="0" y="277672"/>
                    <a:pt x="277672" y="0"/>
                    <a:pt x="620204" y="0"/>
                  </a:cubicBezTo>
                  <a:cubicBezTo>
                    <a:pt x="962723" y="0"/>
                    <a:pt x="1240396" y="277672"/>
                    <a:pt x="1240396" y="620204"/>
                  </a:cubicBezTo>
                  <a:cubicBezTo>
                    <a:pt x="1240396" y="962710"/>
                    <a:pt x="962723" y="1240396"/>
                    <a:pt x="620204" y="1240396"/>
                  </a:cubicBezTo>
                  <a:cubicBezTo>
                    <a:pt x="277672" y="1240396"/>
                    <a:pt x="0" y="962710"/>
                    <a:pt x="0" y="620204"/>
                  </a:cubicBezTo>
                  <a:close/>
                </a:path>
              </a:pathLst>
            </a:custGeom>
            <a:solidFill>
              <a:srgbClr val="FFFFFF">
                <a:alpha val="100000"/>
              </a:srgbClr>
            </a:solidFill>
            <a:ln w="12700" cap="flat" cmpd="sng">
              <a:noFill/>
              <a:prstDash val="solid"/>
              <a:miter lim="800000"/>
            </a:ln>
            <a:effectLst>
              <a:outerShdw blurRad="190500" dist="127000" dir="2700000" sx="98000" sy="98000" algn="tl" rotWithShape="0">
                <a:prstClr val="black">
                  <a:alpha val="40000"/>
                </a:prstClr>
              </a:outerShdw>
            </a:effectLst>
          </p:spPr>
          <p:txBody>
            <a:bodyPr anchor="ctr">
              <a:spAutoFit/>
            </a:bodyPr>
            <a:lstStyle/>
            <a:p>
              <a:pPr algn="ctr"/>
              <a:endParaRPr lang="en-US"/>
            </a:p>
          </p:txBody>
        </p:sp>
      </p:grpSp>
      <p:grpSp>
        <p:nvGrpSpPr>
          <p:cNvPr id="53" name="Dividers R"/>
          <p:cNvGrpSpPr/>
          <p:nvPr/>
        </p:nvGrpSpPr>
        <p:grpSpPr>
          <a:xfrm>
            <a:off x="18066023" y="7024283"/>
            <a:ext cx="1714399" cy="2744577"/>
            <a:chOff x="4045231" y="7024283"/>
            <a:chExt cx="1714399" cy="2744577"/>
          </a:xfrm>
        </p:grpSpPr>
        <p:sp>
          <p:nvSpPr>
            <p:cNvPr id="54" name="Line 27"/>
            <p:cNvSpPr/>
            <p:nvPr/>
          </p:nvSpPr>
          <p:spPr>
            <a:xfrm>
              <a:off x="4045231" y="7024283"/>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55" name="Line 28"/>
            <p:cNvSpPr/>
            <p:nvPr/>
          </p:nvSpPr>
          <p:spPr>
            <a:xfrm>
              <a:off x="4045231" y="7939142"/>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56" name="Line 29"/>
            <p:cNvSpPr/>
            <p:nvPr/>
          </p:nvSpPr>
          <p:spPr>
            <a:xfrm>
              <a:off x="4045231" y="8854001"/>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sp>
          <p:nvSpPr>
            <p:cNvPr id="57" name="Line 30"/>
            <p:cNvSpPr/>
            <p:nvPr/>
          </p:nvSpPr>
          <p:spPr>
            <a:xfrm>
              <a:off x="4045231" y="9768860"/>
              <a:ext cx="1714399" cy="0"/>
            </a:xfrm>
            <a:prstGeom prst="line">
              <a:avLst/>
            </a:prstGeom>
            <a:noFill/>
            <a:ln w="50673" cap="flat" cmpd="sng">
              <a:solidFill>
                <a:srgbClr val="E8E8E8">
                  <a:alpha val="100000"/>
                </a:srgbClr>
              </a:solidFill>
              <a:prstDash val="solid"/>
              <a:miter lim="800000"/>
            </a:ln>
          </p:spPr>
          <p:txBody>
            <a:bodyPr anchor="ctr">
              <a:spAutoFit/>
            </a:bodyPr>
            <a:lstStyle/>
            <a:p>
              <a:pPr algn="ctr"/>
              <a:endParaRPr lang="en-US"/>
            </a:p>
          </p:txBody>
        </p:sp>
      </p:grpSp>
      <p:grpSp>
        <p:nvGrpSpPr>
          <p:cNvPr id="58" name="Title"/>
          <p:cNvGrpSpPr/>
          <p:nvPr/>
        </p:nvGrpSpPr>
        <p:grpSpPr>
          <a:xfrm>
            <a:off x="5748531" y="466449"/>
            <a:ext cx="12886941" cy="1016000"/>
            <a:chOff x="7132523" y="656949"/>
            <a:chExt cx="10118959" cy="1016000"/>
          </a:xfrm>
        </p:grpSpPr>
        <p:sp>
          <p:nvSpPr>
            <p:cNvPr id="59" name="Frame"/>
            <p:cNvSpPr/>
            <p:nvPr/>
          </p:nvSpPr>
          <p:spPr>
            <a:xfrm>
              <a:off x="7974970" y="656949"/>
              <a:ext cx="3997820" cy="1016000"/>
            </a:xfrm>
            <a:prstGeom prst="rect">
              <a:avLst/>
            </a:prstGeom>
            <a:solidFill>
              <a:schemeClr val="accent4"/>
            </a:solidFill>
            <a:ln w="12700" cap="flat" cmpd="sng">
              <a:noFill/>
              <a:prstDash val="solid"/>
              <a:miter lim="800000"/>
            </a:ln>
          </p:spPr>
          <p:txBody>
            <a:bodyPr wrap="square" anchor="ctr">
              <a:spAutoFit/>
            </a:bodyPr>
            <a:lstStyle/>
            <a:p>
              <a:pPr algn="ctr"/>
              <a:endParaRPr lang="en-US"/>
            </a:p>
          </p:txBody>
        </p:sp>
        <p:sp>
          <p:nvSpPr>
            <p:cNvPr id="60"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Rectangular</a:t>
              </a:r>
              <a:r>
                <a:rPr lang="en-US" sz="6000" b="1">
                  <a:latin typeface="+mj-lt"/>
                  <a:ea typeface="Roboto Condensed" panose="02000000000000000000" pitchFamily="2" charset="0"/>
                </a:rPr>
                <a:t>   Pricing Table</a:t>
              </a:r>
              <a:endParaRPr lang="ru-RU" sz="6000" b="1">
                <a:solidFill>
                  <a:schemeClr val="bg1"/>
                </a:solidFill>
                <a:latin typeface="+mj-lt"/>
                <a:ea typeface="Roboto Condensed" panose="02000000000000000000" pitchFamily="2" charset="0"/>
              </a:endParaRPr>
            </a:p>
          </p:txBody>
        </p:sp>
      </p:grpSp>
      <p:sp>
        <p:nvSpPr>
          <p:cNvPr id="61" name="Price L">
            <a:extLst>
              <a:ext uri="{FF2B5EF4-FFF2-40B4-BE49-F238E27FC236}">
                <a16:creationId xmlns:a16="http://schemas.microsoft.com/office/drawing/2014/main" id="{C5CA9359-27FE-1540-8643-6AE5E9262233}"/>
              </a:ext>
            </a:extLst>
          </p:cNvPr>
          <p:cNvSpPr txBox="1"/>
          <p:nvPr/>
        </p:nvSpPr>
        <p:spPr>
          <a:xfrm>
            <a:off x="1830240" y="5215977"/>
            <a:ext cx="1537456" cy="769441"/>
          </a:xfrm>
          <a:prstGeom prst="rect">
            <a:avLst/>
          </a:prstGeom>
          <a:noFill/>
          <a:ln>
            <a:noFill/>
          </a:ln>
        </p:spPr>
        <p:txBody>
          <a:bodyPr wrap="square" rtlCol="0">
            <a:spAutoFit/>
          </a:bodyPr>
          <a:lstStyle/>
          <a:p>
            <a:pPr algn="ctr"/>
            <a:r>
              <a:rPr lang="en" sz="4400">
                <a:solidFill>
                  <a:schemeClr val="accent1"/>
                </a:solidFill>
                <a:latin typeface="+mj-lt"/>
                <a:ea typeface="Roboto Condensed" panose="02000000000000000000" pitchFamily="2" charset="0"/>
              </a:rPr>
              <a:t>0$</a:t>
            </a:r>
            <a:endParaRPr lang="ru-RU" sz="4400" dirty="0">
              <a:solidFill>
                <a:schemeClr val="accent1"/>
              </a:solidFill>
              <a:latin typeface="+mj-lt"/>
              <a:ea typeface="Roboto Condensed" panose="02000000000000000000" pitchFamily="2" charset="0"/>
            </a:endParaRPr>
          </a:p>
        </p:txBody>
      </p:sp>
      <p:sp>
        <p:nvSpPr>
          <p:cNvPr id="62" name="Price C">
            <a:extLst>
              <a:ext uri="{FF2B5EF4-FFF2-40B4-BE49-F238E27FC236}">
                <a16:creationId xmlns:a16="http://schemas.microsoft.com/office/drawing/2014/main" id="{C5CA9359-27FE-1540-8643-6AE5E9262233}"/>
              </a:ext>
            </a:extLst>
          </p:cNvPr>
          <p:cNvSpPr txBox="1"/>
          <p:nvPr/>
        </p:nvSpPr>
        <p:spPr>
          <a:xfrm>
            <a:off x="8814957" y="5215977"/>
            <a:ext cx="1537456" cy="769441"/>
          </a:xfrm>
          <a:prstGeom prst="rect">
            <a:avLst/>
          </a:prstGeom>
          <a:noFill/>
          <a:ln>
            <a:noFill/>
          </a:ln>
        </p:spPr>
        <p:txBody>
          <a:bodyPr wrap="square" rtlCol="0">
            <a:spAutoFit/>
          </a:bodyPr>
          <a:lstStyle/>
          <a:p>
            <a:pPr algn="ctr"/>
            <a:r>
              <a:rPr lang="en" sz="4400">
                <a:solidFill>
                  <a:schemeClr val="accent2"/>
                </a:solidFill>
                <a:latin typeface="+mj-lt"/>
                <a:ea typeface="Roboto Condensed" panose="02000000000000000000" pitchFamily="2" charset="0"/>
              </a:rPr>
              <a:t>12$</a:t>
            </a:r>
            <a:endParaRPr lang="ru-RU" sz="4400" dirty="0">
              <a:solidFill>
                <a:schemeClr val="accent2"/>
              </a:solidFill>
              <a:latin typeface="+mj-lt"/>
              <a:ea typeface="Roboto Condensed" panose="02000000000000000000" pitchFamily="2" charset="0"/>
            </a:endParaRPr>
          </a:p>
        </p:txBody>
      </p:sp>
      <p:sp>
        <p:nvSpPr>
          <p:cNvPr id="63" name="Price R">
            <a:extLst>
              <a:ext uri="{FF2B5EF4-FFF2-40B4-BE49-F238E27FC236}">
                <a16:creationId xmlns:a16="http://schemas.microsoft.com/office/drawing/2014/main" id="{C5CA9359-27FE-1540-8643-6AE5E9262233}"/>
              </a:ext>
            </a:extLst>
          </p:cNvPr>
          <p:cNvSpPr txBox="1"/>
          <p:nvPr/>
        </p:nvSpPr>
        <p:spPr>
          <a:xfrm>
            <a:off x="15825351" y="5215977"/>
            <a:ext cx="1537456" cy="769441"/>
          </a:xfrm>
          <a:prstGeom prst="rect">
            <a:avLst/>
          </a:prstGeom>
          <a:noFill/>
          <a:ln>
            <a:noFill/>
          </a:ln>
        </p:spPr>
        <p:txBody>
          <a:bodyPr wrap="square" rtlCol="0">
            <a:spAutoFit/>
          </a:bodyPr>
          <a:lstStyle/>
          <a:p>
            <a:pPr algn="ctr"/>
            <a:r>
              <a:rPr lang="en" sz="4400">
                <a:solidFill>
                  <a:schemeClr val="accent3"/>
                </a:solidFill>
                <a:latin typeface="+mj-lt"/>
                <a:ea typeface="Roboto Condensed" panose="02000000000000000000" pitchFamily="2" charset="0"/>
              </a:rPr>
              <a:t>19$</a:t>
            </a:r>
            <a:endParaRPr lang="ru-RU" sz="4400" dirty="0">
              <a:solidFill>
                <a:schemeClr val="accent3"/>
              </a:solidFill>
              <a:latin typeface="+mj-lt"/>
              <a:ea typeface="Roboto Condensed" panose="02000000000000000000" pitchFamily="2" charset="0"/>
            </a:endParaRPr>
          </a:p>
        </p:txBody>
      </p:sp>
      <p:grpSp>
        <p:nvGrpSpPr>
          <p:cNvPr id="64" name="Text L"/>
          <p:cNvGrpSpPr/>
          <p:nvPr/>
        </p:nvGrpSpPr>
        <p:grpSpPr>
          <a:xfrm>
            <a:off x="2989402" y="7269603"/>
            <a:ext cx="3791550" cy="3109965"/>
            <a:chOff x="1972186" y="4467043"/>
            <a:chExt cx="3791550" cy="3109965"/>
          </a:xfrm>
        </p:grpSpPr>
        <p:sp>
          <p:nvSpPr>
            <p:cNvPr id="65" name="TextBox 64">
              <a:extLst>
                <a:ext uri="{FF2B5EF4-FFF2-40B4-BE49-F238E27FC236}">
                  <a16:creationId xmlns:a16="http://schemas.microsoft.com/office/drawing/2014/main" id="{C5CA9359-27FE-1540-8643-6AE5E9262233}"/>
                </a:ext>
              </a:extLst>
            </p:cNvPr>
            <p:cNvSpPr txBox="1"/>
            <p:nvPr/>
          </p:nvSpPr>
          <p:spPr>
            <a:xfrm>
              <a:off x="2473468" y="4467043"/>
              <a:ext cx="2788986" cy="400110"/>
            </a:xfrm>
            <a:prstGeom prst="rect">
              <a:avLst/>
            </a:prstGeom>
            <a:noFill/>
            <a:ln>
              <a:noFill/>
            </a:ln>
          </p:spPr>
          <p:txBody>
            <a:bodyPr wrap="square" rtlCol="0">
              <a:spAutoFit/>
            </a:bodyPr>
            <a:lstStyle/>
            <a:p>
              <a:pPr algn="ctr"/>
              <a:r>
                <a:rPr lang="en" sz="2000" dirty="0">
                  <a:solidFill>
                    <a:schemeClr val="accent1"/>
                  </a:solidFill>
                  <a:latin typeface="+mj-lt"/>
                  <a:ea typeface="Roboto Condensed" panose="02000000000000000000" pitchFamily="2" charset="0"/>
                </a:rPr>
                <a:t>1</a:t>
              </a:r>
              <a:r>
                <a:rPr lang="en" sz="2000" dirty="0">
                  <a:solidFill>
                    <a:schemeClr val="accent1">
                      <a:lumMod val="75000"/>
                    </a:schemeClr>
                  </a:solidFill>
                  <a:latin typeface="+mj-lt"/>
                  <a:ea typeface="Roboto Condensed" panose="02000000000000000000" pitchFamily="2" charset="0"/>
                </a:rPr>
                <a:t> </a:t>
              </a:r>
              <a:r>
                <a:rPr lang="en" sz="2000" dirty="0">
                  <a:latin typeface="+mj-lt"/>
                  <a:ea typeface="Roboto Condensed" panose="02000000000000000000" pitchFamily="2" charset="0"/>
                </a:rPr>
                <a:t>Work Station</a:t>
              </a:r>
              <a:endParaRPr lang="ru-RU" sz="2000" dirty="0">
                <a:latin typeface="+mj-lt"/>
                <a:ea typeface="Roboto Condensed" panose="02000000000000000000" pitchFamily="2" charset="0"/>
              </a:endParaRPr>
            </a:p>
          </p:txBody>
        </p:sp>
        <p:sp>
          <p:nvSpPr>
            <p:cNvPr id="66" name="TextBox 65">
              <a:extLst>
                <a:ext uri="{FF2B5EF4-FFF2-40B4-BE49-F238E27FC236}">
                  <a16:creationId xmlns:a16="http://schemas.microsoft.com/office/drawing/2014/main" id="{C5CA9359-27FE-1540-8643-6AE5E9262233}"/>
                </a:ext>
              </a:extLst>
            </p:cNvPr>
            <p:cNvSpPr txBox="1"/>
            <p:nvPr/>
          </p:nvSpPr>
          <p:spPr>
            <a:xfrm>
              <a:off x="2473468" y="5248481"/>
              <a:ext cx="2788986"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Exercitation</a:t>
              </a:r>
              <a:endParaRPr lang="ru-RU" sz="2000" dirty="0">
                <a:latin typeface="+mj-lt"/>
                <a:ea typeface="Roboto Condensed" panose="02000000000000000000" pitchFamily="2" charset="0"/>
              </a:endParaRPr>
            </a:p>
          </p:txBody>
        </p:sp>
        <p:sp>
          <p:nvSpPr>
            <p:cNvPr id="67" name="TextBox 66">
              <a:extLst>
                <a:ext uri="{FF2B5EF4-FFF2-40B4-BE49-F238E27FC236}">
                  <a16:creationId xmlns:a16="http://schemas.microsoft.com/office/drawing/2014/main" id="{C5CA9359-27FE-1540-8643-6AE5E9262233}"/>
                </a:ext>
              </a:extLst>
            </p:cNvPr>
            <p:cNvSpPr txBox="1"/>
            <p:nvPr/>
          </p:nvSpPr>
          <p:spPr>
            <a:xfrm>
              <a:off x="2111886" y="6312876"/>
              <a:ext cx="3512150"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Consectetur Ut Labore</a:t>
              </a:r>
              <a:endParaRPr lang="ru-RU" sz="2000" dirty="0">
                <a:latin typeface="+mj-lt"/>
                <a:ea typeface="Roboto Condensed" panose="02000000000000000000" pitchFamily="2" charset="0"/>
              </a:endParaRPr>
            </a:p>
          </p:txBody>
        </p:sp>
        <p:sp>
          <p:nvSpPr>
            <p:cNvPr id="68" name="TextBox 67">
              <a:extLst>
                <a:ext uri="{FF2B5EF4-FFF2-40B4-BE49-F238E27FC236}">
                  <a16:creationId xmlns:a16="http://schemas.microsoft.com/office/drawing/2014/main" id="{C5CA9359-27FE-1540-8643-6AE5E9262233}"/>
                </a:ext>
              </a:extLst>
            </p:cNvPr>
            <p:cNvSpPr txBox="1"/>
            <p:nvPr/>
          </p:nvSpPr>
          <p:spPr>
            <a:xfrm>
              <a:off x="2223278" y="7176898"/>
              <a:ext cx="3289366"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Dolor Sit Amet - </a:t>
              </a:r>
              <a:r>
                <a:rPr lang="en" sz="2000" dirty="0">
                  <a:solidFill>
                    <a:schemeClr val="accent1"/>
                  </a:solidFill>
                  <a:latin typeface="+mj-lt"/>
                  <a:ea typeface="Roboto Condensed" panose="02000000000000000000" pitchFamily="2" charset="0"/>
                </a:rPr>
                <a:t>Dolor</a:t>
              </a:r>
              <a:endParaRPr lang="ru-RU" sz="2000" dirty="0">
                <a:solidFill>
                  <a:schemeClr val="accent1"/>
                </a:solidFill>
                <a:latin typeface="+mj-lt"/>
                <a:ea typeface="Roboto Condensed" panose="02000000000000000000" pitchFamily="2" charset="0"/>
              </a:endParaRPr>
            </a:p>
          </p:txBody>
        </p:sp>
        <p:sp>
          <p:nvSpPr>
            <p:cNvPr id="69" name="TextBox 68">
              <a:extLst>
                <a:ext uri="{FF2B5EF4-FFF2-40B4-BE49-F238E27FC236}">
                  <a16:creationId xmlns:a16="http://schemas.microsoft.com/office/drawing/2014/main" id="{C5CA9359-27FE-1540-8643-6AE5E9262233}"/>
                </a:ext>
              </a:extLst>
            </p:cNvPr>
            <p:cNvSpPr txBox="1"/>
            <p:nvPr/>
          </p:nvSpPr>
          <p:spPr>
            <a:xfrm>
              <a:off x="1972186" y="5648591"/>
              <a:ext cx="3791550" cy="276999"/>
            </a:xfrm>
            <a:prstGeom prst="rect">
              <a:avLst/>
            </a:prstGeom>
            <a:noFill/>
            <a:ln>
              <a:noFill/>
            </a:ln>
          </p:spPr>
          <p:txBody>
            <a:bodyPr wrap="square" rtlCol="0">
              <a:spAutoFit/>
            </a:bodyPr>
            <a:lstStyle/>
            <a:p>
              <a:pPr algn="ctr"/>
              <a:r>
                <a:rPr lang="en" sz="1200" dirty="0">
                  <a:solidFill>
                    <a:schemeClr val="tx2"/>
                  </a:solidFill>
                  <a:latin typeface="+mj-lt"/>
                  <a:ea typeface="Roboto Condensed" panose="02000000000000000000" pitchFamily="2" charset="0"/>
                </a:rPr>
                <a:t>Lorem Ipsum Dolor Sit Amet Consectetur</a:t>
              </a:r>
              <a:endParaRPr lang="ru-RU" sz="1200" dirty="0">
                <a:solidFill>
                  <a:schemeClr val="tx2"/>
                </a:solidFill>
                <a:latin typeface="+mj-lt"/>
                <a:ea typeface="Roboto Condensed" panose="02000000000000000000" pitchFamily="2" charset="0"/>
              </a:endParaRPr>
            </a:p>
          </p:txBody>
        </p:sp>
      </p:grpSp>
      <p:grpSp>
        <p:nvGrpSpPr>
          <p:cNvPr id="70" name="Text C"/>
          <p:cNvGrpSpPr/>
          <p:nvPr/>
        </p:nvGrpSpPr>
        <p:grpSpPr>
          <a:xfrm>
            <a:off x="10017053" y="7269603"/>
            <a:ext cx="3791550" cy="3109965"/>
            <a:chOff x="1972186" y="4467043"/>
            <a:chExt cx="3791550" cy="3109965"/>
          </a:xfrm>
        </p:grpSpPr>
        <p:sp>
          <p:nvSpPr>
            <p:cNvPr id="71" name="TextBox 70">
              <a:extLst>
                <a:ext uri="{FF2B5EF4-FFF2-40B4-BE49-F238E27FC236}">
                  <a16:creationId xmlns:a16="http://schemas.microsoft.com/office/drawing/2014/main" id="{C5CA9359-27FE-1540-8643-6AE5E9262233}"/>
                </a:ext>
              </a:extLst>
            </p:cNvPr>
            <p:cNvSpPr txBox="1"/>
            <p:nvPr/>
          </p:nvSpPr>
          <p:spPr>
            <a:xfrm>
              <a:off x="2473468" y="4467043"/>
              <a:ext cx="2788986" cy="400110"/>
            </a:xfrm>
            <a:prstGeom prst="rect">
              <a:avLst/>
            </a:prstGeom>
            <a:noFill/>
            <a:ln>
              <a:noFill/>
            </a:ln>
          </p:spPr>
          <p:txBody>
            <a:bodyPr wrap="square" rtlCol="0">
              <a:spAutoFit/>
            </a:bodyPr>
            <a:lstStyle/>
            <a:p>
              <a:pPr algn="ctr"/>
              <a:r>
                <a:rPr lang="en" sz="2000">
                  <a:solidFill>
                    <a:schemeClr val="accent2"/>
                  </a:solidFill>
                  <a:latin typeface="+mj-lt"/>
                  <a:ea typeface="Roboto Condensed" panose="02000000000000000000" pitchFamily="2" charset="0"/>
                </a:rPr>
                <a:t>3</a:t>
              </a:r>
              <a:r>
                <a:rPr lang="en" sz="2000">
                  <a:solidFill>
                    <a:schemeClr val="accent1">
                      <a:lumMod val="75000"/>
                    </a:schemeClr>
                  </a:solidFill>
                  <a:latin typeface="+mj-lt"/>
                  <a:ea typeface="Roboto Condensed" panose="02000000000000000000" pitchFamily="2" charset="0"/>
                </a:rPr>
                <a:t> </a:t>
              </a:r>
              <a:r>
                <a:rPr lang="en" sz="2000" dirty="0">
                  <a:latin typeface="+mj-lt"/>
                  <a:ea typeface="Roboto Condensed" panose="02000000000000000000" pitchFamily="2" charset="0"/>
                </a:rPr>
                <a:t>Work Station</a:t>
              </a:r>
              <a:endParaRPr lang="ru-RU" sz="2000" dirty="0">
                <a:latin typeface="+mj-lt"/>
                <a:ea typeface="Roboto Condensed" panose="02000000000000000000" pitchFamily="2" charset="0"/>
              </a:endParaRPr>
            </a:p>
          </p:txBody>
        </p:sp>
        <p:sp>
          <p:nvSpPr>
            <p:cNvPr id="72" name="TextBox 71">
              <a:extLst>
                <a:ext uri="{FF2B5EF4-FFF2-40B4-BE49-F238E27FC236}">
                  <a16:creationId xmlns:a16="http://schemas.microsoft.com/office/drawing/2014/main" id="{C5CA9359-27FE-1540-8643-6AE5E9262233}"/>
                </a:ext>
              </a:extLst>
            </p:cNvPr>
            <p:cNvSpPr txBox="1"/>
            <p:nvPr/>
          </p:nvSpPr>
          <p:spPr>
            <a:xfrm>
              <a:off x="2473468" y="5248481"/>
              <a:ext cx="2788986"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Exercitation</a:t>
              </a:r>
              <a:endParaRPr lang="ru-RU" sz="2000" dirty="0">
                <a:latin typeface="+mj-lt"/>
                <a:ea typeface="Roboto Condensed" panose="02000000000000000000" pitchFamily="2" charset="0"/>
              </a:endParaRPr>
            </a:p>
          </p:txBody>
        </p:sp>
        <p:sp>
          <p:nvSpPr>
            <p:cNvPr id="73" name="TextBox 72">
              <a:extLst>
                <a:ext uri="{FF2B5EF4-FFF2-40B4-BE49-F238E27FC236}">
                  <a16:creationId xmlns:a16="http://schemas.microsoft.com/office/drawing/2014/main" id="{C5CA9359-27FE-1540-8643-6AE5E9262233}"/>
                </a:ext>
              </a:extLst>
            </p:cNvPr>
            <p:cNvSpPr txBox="1"/>
            <p:nvPr/>
          </p:nvSpPr>
          <p:spPr>
            <a:xfrm>
              <a:off x="2111886" y="6312876"/>
              <a:ext cx="3512150"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Consectetur Ut Labore</a:t>
              </a:r>
              <a:endParaRPr lang="ru-RU" sz="2000" dirty="0">
                <a:latin typeface="+mj-lt"/>
                <a:ea typeface="Roboto Condensed" panose="02000000000000000000" pitchFamily="2" charset="0"/>
              </a:endParaRPr>
            </a:p>
          </p:txBody>
        </p:sp>
        <p:sp>
          <p:nvSpPr>
            <p:cNvPr id="74" name="TextBox 73">
              <a:extLst>
                <a:ext uri="{FF2B5EF4-FFF2-40B4-BE49-F238E27FC236}">
                  <a16:creationId xmlns:a16="http://schemas.microsoft.com/office/drawing/2014/main" id="{C5CA9359-27FE-1540-8643-6AE5E9262233}"/>
                </a:ext>
              </a:extLst>
            </p:cNvPr>
            <p:cNvSpPr txBox="1"/>
            <p:nvPr/>
          </p:nvSpPr>
          <p:spPr>
            <a:xfrm>
              <a:off x="2223278" y="7176898"/>
              <a:ext cx="3289366"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Dolor Sit Amet </a:t>
              </a:r>
              <a:r>
                <a:rPr lang="en" sz="2000">
                  <a:latin typeface="+mj-lt"/>
                  <a:ea typeface="Roboto Condensed" panose="02000000000000000000" pitchFamily="2" charset="0"/>
                </a:rPr>
                <a:t>- </a:t>
              </a:r>
              <a:r>
                <a:rPr lang="en" sz="2000">
                  <a:solidFill>
                    <a:schemeClr val="accent2"/>
                  </a:solidFill>
                  <a:latin typeface="+mj-lt"/>
                  <a:ea typeface="Roboto Condensed" panose="02000000000000000000" pitchFamily="2" charset="0"/>
                </a:rPr>
                <a:t>Lorem</a:t>
              </a:r>
              <a:endParaRPr lang="ru-RU" sz="2000" dirty="0">
                <a:solidFill>
                  <a:schemeClr val="accent2"/>
                </a:solidFill>
                <a:latin typeface="+mj-lt"/>
                <a:ea typeface="Roboto Condensed" panose="02000000000000000000" pitchFamily="2" charset="0"/>
              </a:endParaRPr>
            </a:p>
          </p:txBody>
        </p:sp>
        <p:sp>
          <p:nvSpPr>
            <p:cNvPr id="75" name="TextBox 74">
              <a:extLst>
                <a:ext uri="{FF2B5EF4-FFF2-40B4-BE49-F238E27FC236}">
                  <a16:creationId xmlns:a16="http://schemas.microsoft.com/office/drawing/2014/main" id="{C5CA9359-27FE-1540-8643-6AE5E9262233}"/>
                </a:ext>
              </a:extLst>
            </p:cNvPr>
            <p:cNvSpPr txBox="1"/>
            <p:nvPr/>
          </p:nvSpPr>
          <p:spPr>
            <a:xfrm>
              <a:off x="1972186" y="5648591"/>
              <a:ext cx="3791550" cy="276999"/>
            </a:xfrm>
            <a:prstGeom prst="rect">
              <a:avLst/>
            </a:prstGeom>
            <a:noFill/>
            <a:ln>
              <a:noFill/>
            </a:ln>
          </p:spPr>
          <p:txBody>
            <a:bodyPr wrap="square" rtlCol="0">
              <a:spAutoFit/>
            </a:bodyPr>
            <a:lstStyle/>
            <a:p>
              <a:pPr algn="ctr"/>
              <a:r>
                <a:rPr lang="en" sz="1200" dirty="0">
                  <a:solidFill>
                    <a:schemeClr val="tx2"/>
                  </a:solidFill>
                  <a:latin typeface="+mj-lt"/>
                  <a:ea typeface="Roboto Condensed" panose="02000000000000000000" pitchFamily="2" charset="0"/>
                </a:rPr>
                <a:t>Lorem Ipsum Dolor Sit Amet Consectetur</a:t>
              </a:r>
              <a:endParaRPr lang="ru-RU" sz="1200" dirty="0">
                <a:solidFill>
                  <a:schemeClr val="tx2"/>
                </a:solidFill>
                <a:latin typeface="+mj-lt"/>
                <a:ea typeface="Roboto Condensed" panose="02000000000000000000" pitchFamily="2" charset="0"/>
              </a:endParaRPr>
            </a:p>
          </p:txBody>
        </p:sp>
      </p:grpSp>
      <p:grpSp>
        <p:nvGrpSpPr>
          <p:cNvPr id="76" name="Text R"/>
          <p:cNvGrpSpPr/>
          <p:nvPr/>
        </p:nvGrpSpPr>
        <p:grpSpPr>
          <a:xfrm>
            <a:off x="17027443" y="7269603"/>
            <a:ext cx="3791550" cy="3109965"/>
            <a:chOff x="1972186" y="4467043"/>
            <a:chExt cx="3791550" cy="3109965"/>
          </a:xfrm>
        </p:grpSpPr>
        <p:sp>
          <p:nvSpPr>
            <p:cNvPr id="77" name="TextBox 76">
              <a:extLst>
                <a:ext uri="{FF2B5EF4-FFF2-40B4-BE49-F238E27FC236}">
                  <a16:creationId xmlns:a16="http://schemas.microsoft.com/office/drawing/2014/main" id="{C5CA9359-27FE-1540-8643-6AE5E9262233}"/>
                </a:ext>
              </a:extLst>
            </p:cNvPr>
            <p:cNvSpPr txBox="1"/>
            <p:nvPr/>
          </p:nvSpPr>
          <p:spPr>
            <a:xfrm>
              <a:off x="2473468" y="4467043"/>
              <a:ext cx="2788986" cy="400110"/>
            </a:xfrm>
            <a:prstGeom prst="rect">
              <a:avLst/>
            </a:prstGeom>
            <a:noFill/>
            <a:ln>
              <a:noFill/>
            </a:ln>
          </p:spPr>
          <p:txBody>
            <a:bodyPr wrap="square" rtlCol="0">
              <a:spAutoFit/>
            </a:bodyPr>
            <a:lstStyle/>
            <a:p>
              <a:pPr algn="ctr"/>
              <a:r>
                <a:rPr lang="en" sz="2000">
                  <a:solidFill>
                    <a:schemeClr val="accent3"/>
                  </a:solidFill>
                  <a:latin typeface="+mj-lt"/>
                  <a:ea typeface="Roboto Condensed" panose="02000000000000000000" pitchFamily="2" charset="0"/>
                </a:rPr>
                <a:t>5</a:t>
              </a:r>
              <a:r>
                <a:rPr lang="en" sz="2000">
                  <a:solidFill>
                    <a:schemeClr val="accent1">
                      <a:lumMod val="75000"/>
                    </a:schemeClr>
                  </a:solidFill>
                  <a:latin typeface="+mj-lt"/>
                  <a:ea typeface="Roboto Condensed" panose="02000000000000000000" pitchFamily="2" charset="0"/>
                </a:rPr>
                <a:t> </a:t>
              </a:r>
              <a:r>
                <a:rPr lang="en" sz="2000" dirty="0">
                  <a:latin typeface="+mj-lt"/>
                  <a:ea typeface="Roboto Condensed" panose="02000000000000000000" pitchFamily="2" charset="0"/>
                </a:rPr>
                <a:t>Work Station</a:t>
              </a:r>
              <a:endParaRPr lang="ru-RU" sz="2000" dirty="0">
                <a:latin typeface="+mj-lt"/>
                <a:ea typeface="Roboto Condensed" panose="02000000000000000000" pitchFamily="2" charset="0"/>
              </a:endParaRPr>
            </a:p>
          </p:txBody>
        </p:sp>
        <p:sp>
          <p:nvSpPr>
            <p:cNvPr id="78" name="TextBox 77">
              <a:extLst>
                <a:ext uri="{FF2B5EF4-FFF2-40B4-BE49-F238E27FC236}">
                  <a16:creationId xmlns:a16="http://schemas.microsoft.com/office/drawing/2014/main" id="{C5CA9359-27FE-1540-8643-6AE5E9262233}"/>
                </a:ext>
              </a:extLst>
            </p:cNvPr>
            <p:cNvSpPr txBox="1"/>
            <p:nvPr/>
          </p:nvSpPr>
          <p:spPr>
            <a:xfrm>
              <a:off x="2473468" y="5248481"/>
              <a:ext cx="2788986"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Exercitation</a:t>
              </a:r>
              <a:endParaRPr lang="ru-RU" sz="2000" dirty="0">
                <a:latin typeface="+mj-lt"/>
                <a:ea typeface="Roboto Condensed" panose="02000000000000000000" pitchFamily="2" charset="0"/>
              </a:endParaRPr>
            </a:p>
          </p:txBody>
        </p:sp>
        <p:sp>
          <p:nvSpPr>
            <p:cNvPr id="79" name="TextBox 78">
              <a:extLst>
                <a:ext uri="{FF2B5EF4-FFF2-40B4-BE49-F238E27FC236}">
                  <a16:creationId xmlns:a16="http://schemas.microsoft.com/office/drawing/2014/main" id="{C5CA9359-27FE-1540-8643-6AE5E9262233}"/>
                </a:ext>
              </a:extLst>
            </p:cNvPr>
            <p:cNvSpPr txBox="1"/>
            <p:nvPr/>
          </p:nvSpPr>
          <p:spPr>
            <a:xfrm>
              <a:off x="2111886" y="6312876"/>
              <a:ext cx="3512150"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Consectetur Ut Labore</a:t>
              </a:r>
              <a:endParaRPr lang="ru-RU" sz="2000" dirty="0">
                <a:latin typeface="+mj-lt"/>
                <a:ea typeface="Roboto Condensed" panose="02000000000000000000" pitchFamily="2" charset="0"/>
              </a:endParaRPr>
            </a:p>
          </p:txBody>
        </p:sp>
        <p:sp>
          <p:nvSpPr>
            <p:cNvPr id="80" name="TextBox 79">
              <a:extLst>
                <a:ext uri="{FF2B5EF4-FFF2-40B4-BE49-F238E27FC236}">
                  <a16:creationId xmlns:a16="http://schemas.microsoft.com/office/drawing/2014/main" id="{C5CA9359-27FE-1540-8643-6AE5E9262233}"/>
                </a:ext>
              </a:extLst>
            </p:cNvPr>
            <p:cNvSpPr txBox="1"/>
            <p:nvPr/>
          </p:nvSpPr>
          <p:spPr>
            <a:xfrm>
              <a:off x="2223278" y="7176898"/>
              <a:ext cx="3289366" cy="400110"/>
            </a:xfrm>
            <a:prstGeom prst="rect">
              <a:avLst/>
            </a:prstGeom>
            <a:noFill/>
            <a:ln>
              <a:noFill/>
            </a:ln>
          </p:spPr>
          <p:txBody>
            <a:bodyPr wrap="square" rtlCol="0">
              <a:spAutoFit/>
            </a:bodyPr>
            <a:lstStyle/>
            <a:p>
              <a:pPr algn="ctr"/>
              <a:r>
                <a:rPr lang="en" sz="2000" dirty="0">
                  <a:latin typeface="+mj-lt"/>
                  <a:ea typeface="Roboto Condensed" panose="02000000000000000000" pitchFamily="2" charset="0"/>
                </a:rPr>
                <a:t>Dolor Sit Amet </a:t>
              </a:r>
              <a:r>
                <a:rPr lang="en" sz="2000">
                  <a:latin typeface="+mj-lt"/>
                  <a:ea typeface="Roboto Condensed" panose="02000000000000000000" pitchFamily="2" charset="0"/>
                </a:rPr>
                <a:t>- </a:t>
              </a:r>
              <a:r>
                <a:rPr lang="en" sz="2000">
                  <a:solidFill>
                    <a:schemeClr val="accent3"/>
                  </a:solidFill>
                  <a:latin typeface="+mj-lt"/>
                  <a:ea typeface="Roboto Condensed" panose="02000000000000000000" pitchFamily="2" charset="0"/>
                </a:rPr>
                <a:t>Ipsum</a:t>
              </a:r>
              <a:endParaRPr lang="ru-RU" sz="2000" dirty="0">
                <a:solidFill>
                  <a:schemeClr val="accent3"/>
                </a:solidFill>
                <a:latin typeface="+mj-lt"/>
                <a:ea typeface="Roboto Condensed" panose="02000000000000000000" pitchFamily="2" charset="0"/>
              </a:endParaRPr>
            </a:p>
          </p:txBody>
        </p:sp>
        <p:sp>
          <p:nvSpPr>
            <p:cNvPr id="81" name="TextBox 80">
              <a:extLst>
                <a:ext uri="{FF2B5EF4-FFF2-40B4-BE49-F238E27FC236}">
                  <a16:creationId xmlns:a16="http://schemas.microsoft.com/office/drawing/2014/main" id="{C5CA9359-27FE-1540-8643-6AE5E9262233}"/>
                </a:ext>
              </a:extLst>
            </p:cNvPr>
            <p:cNvSpPr txBox="1"/>
            <p:nvPr/>
          </p:nvSpPr>
          <p:spPr>
            <a:xfrm>
              <a:off x="1972186" y="5648591"/>
              <a:ext cx="3791550" cy="276999"/>
            </a:xfrm>
            <a:prstGeom prst="rect">
              <a:avLst/>
            </a:prstGeom>
            <a:noFill/>
            <a:ln>
              <a:noFill/>
            </a:ln>
          </p:spPr>
          <p:txBody>
            <a:bodyPr wrap="square" rtlCol="0">
              <a:spAutoFit/>
            </a:bodyPr>
            <a:lstStyle/>
            <a:p>
              <a:pPr algn="ctr"/>
              <a:r>
                <a:rPr lang="en" sz="1200" dirty="0">
                  <a:solidFill>
                    <a:schemeClr val="tx2"/>
                  </a:solidFill>
                  <a:latin typeface="+mj-lt"/>
                  <a:ea typeface="Roboto Condensed" panose="02000000000000000000" pitchFamily="2" charset="0"/>
                </a:rPr>
                <a:t>Lorem Ipsum Dolor Sit Amet Consectetur</a:t>
              </a:r>
              <a:endParaRPr lang="ru-RU" sz="1200" dirty="0">
                <a:solidFill>
                  <a:schemeClr val="tx2"/>
                </a:solidFill>
                <a:latin typeface="+mj-lt"/>
                <a:ea typeface="Roboto Condensed" panose="02000000000000000000" pitchFamily="2" charset="0"/>
              </a:endParaRPr>
            </a:p>
          </p:txBody>
        </p:sp>
      </p:grpSp>
      <p:sp>
        <p:nvSpPr>
          <p:cNvPr id="82" name="Name L">
            <a:extLst>
              <a:ext uri="{FF2B5EF4-FFF2-40B4-BE49-F238E27FC236}">
                <a16:creationId xmlns:a16="http://schemas.microsoft.com/office/drawing/2014/main" id="{6D8470C4-94A3-9942-8695-7531CB42E06E}"/>
              </a:ext>
            </a:extLst>
          </p:cNvPr>
          <p:cNvSpPr txBox="1"/>
          <p:nvPr/>
        </p:nvSpPr>
        <p:spPr>
          <a:xfrm rot="16200000">
            <a:off x="6399108" y="8910085"/>
            <a:ext cx="2220342" cy="646331"/>
          </a:xfrm>
          <a:prstGeom prst="rect">
            <a:avLst/>
          </a:prstGeom>
          <a:noFill/>
        </p:spPr>
        <p:txBody>
          <a:bodyPr wrap="square" rtlCol="0">
            <a:spAutoFit/>
          </a:bodyPr>
          <a:lstStyle/>
          <a:p>
            <a:r>
              <a:rPr lang="en" sz="3600">
                <a:solidFill>
                  <a:schemeClr val="accent1">
                    <a:lumMod val="50000"/>
                  </a:schemeClr>
                </a:solidFill>
                <a:latin typeface="+mj-lt"/>
                <a:ea typeface="Roboto Condensed" panose="02000000000000000000" pitchFamily="2" charset="0"/>
              </a:rPr>
              <a:t>Start</a:t>
            </a:r>
            <a:endParaRPr lang="ru-RU" sz="3600" dirty="0">
              <a:solidFill>
                <a:schemeClr val="accent1">
                  <a:lumMod val="50000"/>
                </a:schemeClr>
              </a:solidFill>
              <a:latin typeface="+mj-lt"/>
              <a:ea typeface="Roboto Condensed" panose="02000000000000000000" pitchFamily="2" charset="0"/>
            </a:endParaRPr>
          </a:p>
        </p:txBody>
      </p:sp>
      <p:sp>
        <p:nvSpPr>
          <p:cNvPr id="83" name="Name C">
            <a:extLst>
              <a:ext uri="{FF2B5EF4-FFF2-40B4-BE49-F238E27FC236}">
                <a16:creationId xmlns:a16="http://schemas.microsoft.com/office/drawing/2014/main" id="{6D8470C4-94A3-9942-8695-7531CB42E06E}"/>
              </a:ext>
            </a:extLst>
          </p:cNvPr>
          <p:cNvSpPr txBox="1"/>
          <p:nvPr/>
        </p:nvSpPr>
        <p:spPr>
          <a:xfrm rot="16200000">
            <a:off x="13393252" y="8910085"/>
            <a:ext cx="2220342" cy="646331"/>
          </a:xfrm>
          <a:prstGeom prst="rect">
            <a:avLst/>
          </a:prstGeom>
          <a:noFill/>
        </p:spPr>
        <p:txBody>
          <a:bodyPr wrap="square" rtlCol="0">
            <a:spAutoFit/>
          </a:bodyPr>
          <a:lstStyle/>
          <a:p>
            <a:r>
              <a:rPr lang="en" sz="3600">
                <a:solidFill>
                  <a:schemeClr val="accent2">
                    <a:lumMod val="50000"/>
                  </a:schemeClr>
                </a:solidFill>
                <a:latin typeface="+mj-lt"/>
                <a:ea typeface="Roboto Condensed" panose="02000000000000000000" pitchFamily="2" charset="0"/>
              </a:rPr>
              <a:t>Home</a:t>
            </a:r>
            <a:endParaRPr lang="ru-RU" sz="3600" dirty="0">
              <a:solidFill>
                <a:schemeClr val="accent2">
                  <a:lumMod val="50000"/>
                </a:schemeClr>
              </a:solidFill>
              <a:latin typeface="+mj-lt"/>
              <a:ea typeface="Roboto Condensed" panose="02000000000000000000" pitchFamily="2" charset="0"/>
            </a:endParaRPr>
          </a:p>
        </p:txBody>
      </p:sp>
      <p:sp>
        <p:nvSpPr>
          <p:cNvPr id="84" name="Name R">
            <a:extLst>
              <a:ext uri="{FF2B5EF4-FFF2-40B4-BE49-F238E27FC236}">
                <a16:creationId xmlns:a16="http://schemas.microsoft.com/office/drawing/2014/main" id="{6D8470C4-94A3-9942-8695-7531CB42E06E}"/>
              </a:ext>
            </a:extLst>
          </p:cNvPr>
          <p:cNvSpPr txBox="1"/>
          <p:nvPr/>
        </p:nvSpPr>
        <p:spPr>
          <a:xfrm rot="16200000">
            <a:off x="20403645" y="8910086"/>
            <a:ext cx="2220342" cy="646331"/>
          </a:xfrm>
          <a:prstGeom prst="rect">
            <a:avLst/>
          </a:prstGeom>
          <a:noFill/>
        </p:spPr>
        <p:txBody>
          <a:bodyPr wrap="square" rtlCol="0">
            <a:spAutoFit/>
          </a:bodyPr>
          <a:lstStyle/>
          <a:p>
            <a:r>
              <a:rPr lang="en-US" sz="3600">
                <a:solidFill>
                  <a:schemeClr val="accent3">
                    <a:lumMod val="50000"/>
                  </a:schemeClr>
                </a:solidFill>
                <a:latin typeface="+mj-lt"/>
                <a:ea typeface="Roboto Condensed" panose="02000000000000000000" pitchFamily="2" charset="0"/>
              </a:rPr>
              <a:t>Business</a:t>
            </a:r>
            <a:endParaRPr lang="ru-RU" sz="3600" dirty="0">
              <a:solidFill>
                <a:schemeClr val="accent3">
                  <a:lumMod val="50000"/>
                </a:schemeClr>
              </a:solidFill>
              <a:latin typeface="+mj-lt"/>
              <a:ea typeface="Roboto Condensed" panose="02000000000000000000" pitchFamily="2" charset="0"/>
            </a:endParaRPr>
          </a:p>
        </p:txBody>
      </p:sp>
      <p:pic>
        <p:nvPicPr>
          <p:cNvPr id="85" name="Icon 0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136136" y="4980500"/>
            <a:ext cx="1612395" cy="1612395"/>
          </a:xfrm>
          <a:prstGeom prst="rect">
            <a:avLst/>
          </a:prstGeom>
          <a:effectLst/>
        </p:spPr>
      </p:pic>
      <p:pic>
        <p:nvPicPr>
          <p:cNvPr id="86" name="Icon 02">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157633" y="4980499"/>
            <a:ext cx="1612395" cy="1612395"/>
          </a:xfrm>
          <a:prstGeom prst="rect">
            <a:avLst/>
          </a:prstGeom>
          <a:effectLst/>
        </p:spPr>
      </p:pic>
      <p:pic>
        <p:nvPicPr>
          <p:cNvPr id="87" name="Icon 03">
            <a:extLst>
              <a:ext uri="{FF2B5EF4-FFF2-40B4-BE49-F238E27FC236}">
                <a16:creationId xmlns:a16="http://schemas.microsoft.com/office/drawing/2014/main" id="{8A84A87E-FF9F-D44D-8D47-A3D4DD1B5B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18168027" y="4980498"/>
            <a:ext cx="1612395" cy="1612395"/>
          </a:xfrm>
          <a:prstGeom prst="rect">
            <a:avLst/>
          </a:prstGeom>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bbon D"/>
          <p:cNvSpPr/>
          <p:nvPr/>
        </p:nvSpPr>
        <p:spPr>
          <a:xfrm>
            <a:off x="14293007" y="8192795"/>
            <a:ext cx="4077945" cy="5523205"/>
          </a:xfrm>
          <a:custGeom>
            <a:avLst/>
            <a:gdLst/>
            <a:ahLst/>
            <a:cxnLst/>
            <a:rect l="0" t="0" r="0" b="0"/>
            <a:pathLst>
              <a:path w="4077944" h="5523204">
                <a:moveTo>
                  <a:pt x="979335" y="0"/>
                </a:moveTo>
                <a:lnTo>
                  <a:pt x="0" y="5523204"/>
                </a:lnTo>
                <a:lnTo>
                  <a:pt x="2119299" y="5523204"/>
                </a:lnTo>
                <a:lnTo>
                  <a:pt x="4077944" y="0"/>
                </a:ln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4" name="Ribbon C"/>
          <p:cNvSpPr/>
          <p:nvPr/>
        </p:nvSpPr>
        <p:spPr>
          <a:xfrm>
            <a:off x="12192003" y="8192795"/>
            <a:ext cx="3098623" cy="5523205"/>
          </a:xfrm>
          <a:custGeom>
            <a:avLst/>
            <a:gdLst/>
            <a:ahLst/>
            <a:cxnLst/>
            <a:rect l="0" t="0" r="0" b="0"/>
            <a:pathLst>
              <a:path w="3098622" h="5523204">
                <a:moveTo>
                  <a:pt x="0" y="0"/>
                </a:moveTo>
                <a:lnTo>
                  <a:pt x="0" y="5523204"/>
                </a:lnTo>
                <a:lnTo>
                  <a:pt x="2119287" y="5523204"/>
                </a:lnTo>
                <a:lnTo>
                  <a:pt x="3098622" y="0"/>
                </a:lnTo>
                <a:close/>
              </a:path>
            </a:pathLst>
          </a:custGeom>
          <a:solidFill>
            <a:schemeClr val="accent3">
              <a:lumMod val="75000"/>
            </a:schemeClr>
          </a:solidFill>
          <a:ln w="12700" cap="flat" cmpd="sng">
            <a:noFill/>
            <a:prstDash val="solid"/>
            <a:miter lim="800000"/>
          </a:ln>
          <a:effectLst>
            <a:outerShdw blurRad="254000" dist="101600" sx="98000" sy="98000" algn="tl" rotWithShape="0">
              <a:prstClr val="black">
                <a:alpha val="60000"/>
              </a:prstClr>
            </a:outerShdw>
          </a:effectLst>
        </p:spPr>
        <p:txBody>
          <a:bodyPr anchor="ctr">
            <a:spAutoFit/>
          </a:bodyPr>
          <a:lstStyle/>
          <a:p>
            <a:pPr algn="ctr"/>
            <a:endParaRPr lang="en-US"/>
          </a:p>
        </p:txBody>
      </p:sp>
      <p:sp>
        <p:nvSpPr>
          <p:cNvPr id="5" name="Ribbon B"/>
          <p:cNvSpPr/>
          <p:nvPr/>
        </p:nvSpPr>
        <p:spPr>
          <a:xfrm>
            <a:off x="9093387" y="8192795"/>
            <a:ext cx="3098623" cy="5523205"/>
          </a:xfrm>
          <a:custGeom>
            <a:avLst/>
            <a:gdLst/>
            <a:ahLst/>
            <a:cxnLst/>
            <a:rect l="0" t="0" r="0" b="0"/>
            <a:pathLst>
              <a:path w="3098622" h="5523204">
                <a:moveTo>
                  <a:pt x="0" y="0"/>
                </a:moveTo>
                <a:lnTo>
                  <a:pt x="979322" y="5523204"/>
                </a:lnTo>
                <a:lnTo>
                  <a:pt x="3098622" y="5523204"/>
                </a:lnTo>
                <a:lnTo>
                  <a:pt x="3098622" y="0"/>
                </a:lnTo>
                <a:close/>
              </a:path>
            </a:pathLst>
          </a:custGeom>
          <a:solidFill>
            <a:schemeClr val="accent2">
              <a:lumMod val="75000"/>
            </a:schemeClr>
          </a:solidFill>
          <a:ln w="12700" cap="flat" cmpd="sng">
            <a:noFill/>
            <a:prstDash val="solid"/>
            <a:miter lim="800000"/>
          </a:ln>
          <a:effectLst>
            <a:outerShdw blurRad="254000" dist="101600" sx="98000" sy="98000" algn="tl" rotWithShape="0">
              <a:prstClr val="black">
                <a:alpha val="60000"/>
              </a:prstClr>
            </a:outerShdw>
          </a:effectLst>
        </p:spPr>
        <p:txBody>
          <a:bodyPr anchor="ctr">
            <a:spAutoFit/>
          </a:bodyPr>
          <a:lstStyle/>
          <a:p>
            <a:pPr algn="ctr"/>
            <a:endParaRPr lang="en-US"/>
          </a:p>
        </p:txBody>
      </p:sp>
      <p:sp>
        <p:nvSpPr>
          <p:cNvPr id="6" name="Ribbon A"/>
          <p:cNvSpPr/>
          <p:nvPr/>
        </p:nvSpPr>
        <p:spPr>
          <a:xfrm>
            <a:off x="5994772" y="8192795"/>
            <a:ext cx="4077932" cy="5523205"/>
          </a:xfrm>
          <a:custGeom>
            <a:avLst/>
            <a:gdLst/>
            <a:ahLst/>
            <a:cxnLst/>
            <a:rect l="0" t="0" r="0" b="0"/>
            <a:pathLst>
              <a:path w="4077931" h="5523204">
                <a:moveTo>
                  <a:pt x="0" y="0"/>
                </a:moveTo>
                <a:lnTo>
                  <a:pt x="1958644" y="5523204"/>
                </a:lnTo>
                <a:lnTo>
                  <a:pt x="4077931" y="5523204"/>
                </a:lnTo>
                <a:lnTo>
                  <a:pt x="3098609" y="0"/>
                </a:lnTo>
                <a:close/>
              </a:path>
            </a:pathLst>
          </a:custGeom>
          <a:solidFill>
            <a:schemeClr val="accent1">
              <a:lumMod val="75000"/>
            </a:schemeClr>
          </a:solidFill>
          <a:ln w="12700" cap="flat" cmpd="sng">
            <a:noFill/>
            <a:prstDash val="solid"/>
            <a:miter lim="800000"/>
          </a:ln>
          <a:effectLst>
            <a:outerShdw blurRad="254000" dist="101600" sx="98000" sy="98000" algn="tl" rotWithShape="0">
              <a:prstClr val="black">
                <a:alpha val="60000"/>
              </a:prstClr>
            </a:outerShdw>
          </a:effectLst>
        </p:spPr>
        <p:txBody>
          <a:bodyPr anchor="ctr">
            <a:spAutoFit/>
          </a:bodyPr>
          <a:lstStyle/>
          <a:p>
            <a:pPr algn="ctr"/>
            <a:endParaRPr lang="en-US"/>
          </a:p>
        </p:txBody>
      </p:sp>
      <p:pic>
        <p:nvPicPr>
          <p:cNvPr id="3074" name="Horizontal texture" descr="D:\andrew\Работа\Андрей\00_Presentations\08_MyS p.1\02_For PPT\03_05-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19656" y="8192796"/>
            <a:ext cx="20928013" cy="682625"/>
          </a:xfrm>
          <a:prstGeom prst="rect">
            <a:avLst/>
          </a:prstGeom>
          <a:noFill/>
          <a:extLst>
            <a:ext uri="{909E8E84-426E-40DD-AFC4-6F175D3DCCD1}">
              <a14:hiddenFill xmlns:a14="http://schemas.microsoft.com/office/drawing/2010/main">
                <a:solidFill>
                  <a:srgbClr val="FFFFFF"/>
                </a:solidFill>
              </a14:hiddenFill>
            </a:ext>
          </a:extLst>
        </p:spPr>
      </p:pic>
      <p:sp>
        <p:nvSpPr>
          <p:cNvPr id="7" name="Circular part D"/>
          <p:cNvSpPr/>
          <p:nvPr/>
        </p:nvSpPr>
        <p:spPr>
          <a:xfrm>
            <a:off x="15486315" y="6163400"/>
            <a:ext cx="3294304" cy="2029396"/>
          </a:xfrm>
          <a:custGeom>
            <a:avLst/>
            <a:gdLst/>
            <a:ahLst/>
            <a:cxnLst/>
            <a:rect l="0" t="0" r="0" b="0"/>
            <a:pathLst>
              <a:path w="3294303" h="2029396">
                <a:moveTo>
                  <a:pt x="1647151" y="0"/>
                </a:moveTo>
                <a:cubicBezTo>
                  <a:pt x="737450" y="0"/>
                  <a:pt x="0" y="737450"/>
                  <a:pt x="0" y="1647151"/>
                </a:cubicBezTo>
                <a:lnTo>
                  <a:pt x="0" y="2029396"/>
                </a:lnTo>
                <a:lnTo>
                  <a:pt x="3294303" y="2029396"/>
                </a:lnTo>
                <a:lnTo>
                  <a:pt x="3294303" y="1647151"/>
                </a:lnTo>
                <a:cubicBezTo>
                  <a:pt x="3294303" y="737450"/>
                  <a:pt x="2556852" y="0"/>
                  <a:pt x="1647151" y="0"/>
                </a:cubicBezTo>
                <a:close/>
              </a:path>
            </a:pathLst>
          </a:custGeom>
          <a:solidFill>
            <a:schemeClr val="accent4"/>
          </a:solidFill>
          <a:ln w="12700" cap="flat" cmpd="sng">
            <a:noFill/>
            <a:prstDash val="solid"/>
            <a:miter lim="800000"/>
          </a:ln>
        </p:spPr>
        <p:txBody>
          <a:bodyPr anchor="ctr">
            <a:spAutoFit/>
          </a:bodyPr>
          <a:lstStyle/>
          <a:p>
            <a:pPr algn="ctr"/>
            <a:endParaRPr lang="en-US"/>
          </a:p>
        </p:txBody>
      </p:sp>
      <p:grpSp>
        <p:nvGrpSpPr>
          <p:cNvPr id="26" name="Circular part C"/>
          <p:cNvGrpSpPr/>
          <p:nvPr/>
        </p:nvGrpSpPr>
        <p:grpSpPr>
          <a:xfrm>
            <a:off x="12192005" y="6163400"/>
            <a:ext cx="3687634" cy="2034159"/>
            <a:chOff x="12192005" y="6163400"/>
            <a:chExt cx="3687634" cy="2034159"/>
          </a:xfrm>
        </p:grpSpPr>
        <p:pic>
          <p:nvPicPr>
            <p:cNvPr id="30" name="Shadow" descr="D:\andrew\Работа\Андрей\00_Presentations\08_MyS p.1\02_For PPT\03_0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65289" y="7226009"/>
              <a:ext cx="514350" cy="971550"/>
            </a:xfrm>
            <a:prstGeom prst="rect">
              <a:avLst/>
            </a:prstGeom>
            <a:noFill/>
            <a:extLst>
              <a:ext uri="{909E8E84-426E-40DD-AFC4-6F175D3DCCD1}">
                <a14:hiddenFill xmlns:a14="http://schemas.microsoft.com/office/drawing/2010/main">
                  <a:solidFill>
                    <a:srgbClr val="FFFFFF"/>
                  </a:solidFill>
                </a14:hiddenFill>
              </a:ext>
            </a:extLst>
          </p:spPr>
        </p:pic>
        <p:sp>
          <p:nvSpPr>
            <p:cNvPr id="8" name="Body"/>
            <p:cNvSpPr/>
            <p:nvPr/>
          </p:nvSpPr>
          <p:spPr>
            <a:xfrm>
              <a:off x="12192005" y="6163400"/>
              <a:ext cx="3294303" cy="2029396"/>
            </a:xfrm>
            <a:custGeom>
              <a:avLst/>
              <a:gdLst/>
              <a:ahLst/>
              <a:cxnLst/>
              <a:rect l="0" t="0" r="0" b="0"/>
              <a:pathLst>
                <a:path w="3294303" h="2029396">
                  <a:moveTo>
                    <a:pt x="1647151" y="0"/>
                  </a:moveTo>
                  <a:cubicBezTo>
                    <a:pt x="737450" y="0"/>
                    <a:pt x="0" y="737450"/>
                    <a:pt x="0" y="1647151"/>
                  </a:cubicBezTo>
                  <a:lnTo>
                    <a:pt x="0" y="2029396"/>
                  </a:lnTo>
                  <a:lnTo>
                    <a:pt x="3294303" y="2029396"/>
                  </a:lnTo>
                  <a:lnTo>
                    <a:pt x="3294303" y="1647151"/>
                  </a:lnTo>
                  <a:cubicBezTo>
                    <a:pt x="3294303" y="737450"/>
                    <a:pt x="2556852" y="0"/>
                    <a:pt x="1647151" y="0"/>
                  </a:cubicBezTo>
                  <a:close/>
                </a:path>
              </a:pathLst>
            </a:custGeom>
            <a:solidFill>
              <a:schemeClr val="accent3"/>
            </a:solidFill>
            <a:ln w="12700" cap="flat" cmpd="sng">
              <a:noFill/>
              <a:prstDash val="solid"/>
              <a:miter lim="800000"/>
            </a:ln>
          </p:spPr>
          <p:txBody>
            <a:bodyPr anchor="ctr">
              <a:spAutoFit/>
            </a:bodyPr>
            <a:lstStyle/>
            <a:p>
              <a:pPr algn="ctr"/>
              <a:endParaRPr lang="en-US"/>
            </a:p>
          </p:txBody>
        </p:sp>
      </p:grpSp>
      <p:grpSp>
        <p:nvGrpSpPr>
          <p:cNvPr id="25" name="Circular part B"/>
          <p:cNvGrpSpPr/>
          <p:nvPr/>
        </p:nvGrpSpPr>
        <p:grpSpPr>
          <a:xfrm>
            <a:off x="8897693" y="6163400"/>
            <a:ext cx="3682486" cy="2034159"/>
            <a:chOff x="8897693" y="6163400"/>
            <a:chExt cx="3682486" cy="2034159"/>
          </a:xfrm>
        </p:grpSpPr>
        <p:pic>
          <p:nvPicPr>
            <p:cNvPr id="29" name="Shadow" descr="D:\andrew\Работа\Андрей\00_Presentations\08_MyS p.1\02_For PPT\03_0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829" y="7226009"/>
              <a:ext cx="514350" cy="971550"/>
            </a:xfrm>
            <a:prstGeom prst="rect">
              <a:avLst/>
            </a:prstGeom>
            <a:noFill/>
            <a:extLst>
              <a:ext uri="{909E8E84-426E-40DD-AFC4-6F175D3DCCD1}">
                <a14:hiddenFill xmlns:a14="http://schemas.microsoft.com/office/drawing/2010/main">
                  <a:solidFill>
                    <a:srgbClr val="FFFFFF"/>
                  </a:solidFill>
                </a14:hiddenFill>
              </a:ext>
            </a:extLst>
          </p:spPr>
        </p:pic>
        <p:sp>
          <p:nvSpPr>
            <p:cNvPr id="9" name="Body"/>
            <p:cNvSpPr/>
            <p:nvPr/>
          </p:nvSpPr>
          <p:spPr>
            <a:xfrm>
              <a:off x="8897693" y="6163400"/>
              <a:ext cx="3294304" cy="2029396"/>
            </a:xfrm>
            <a:custGeom>
              <a:avLst/>
              <a:gdLst/>
              <a:ahLst/>
              <a:cxnLst/>
              <a:rect l="0" t="0" r="0" b="0"/>
              <a:pathLst>
                <a:path w="3294303" h="2029396">
                  <a:moveTo>
                    <a:pt x="1647151" y="0"/>
                  </a:moveTo>
                  <a:cubicBezTo>
                    <a:pt x="737463" y="0"/>
                    <a:pt x="0" y="737450"/>
                    <a:pt x="0" y="1647151"/>
                  </a:cubicBezTo>
                  <a:lnTo>
                    <a:pt x="0" y="2029396"/>
                  </a:lnTo>
                  <a:lnTo>
                    <a:pt x="3294303" y="2029396"/>
                  </a:lnTo>
                  <a:lnTo>
                    <a:pt x="3294303" y="1647151"/>
                  </a:lnTo>
                  <a:cubicBezTo>
                    <a:pt x="3294303" y="737450"/>
                    <a:pt x="2556852" y="0"/>
                    <a:pt x="1647151" y="0"/>
                  </a:cubicBezTo>
                  <a:close/>
                </a:path>
              </a:pathLst>
            </a:custGeom>
            <a:solidFill>
              <a:schemeClr val="accent2"/>
            </a:solidFill>
            <a:ln w="12700" cap="flat" cmpd="sng">
              <a:noFill/>
              <a:prstDash val="solid"/>
              <a:miter lim="800000"/>
            </a:ln>
          </p:spPr>
          <p:txBody>
            <a:bodyPr anchor="ctr">
              <a:spAutoFit/>
            </a:bodyPr>
            <a:lstStyle/>
            <a:p>
              <a:pPr algn="ctr"/>
              <a:endParaRPr lang="en-US"/>
            </a:p>
          </p:txBody>
        </p:sp>
      </p:grpSp>
      <p:grpSp>
        <p:nvGrpSpPr>
          <p:cNvPr id="24" name="Circular part A"/>
          <p:cNvGrpSpPr/>
          <p:nvPr/>
        </p:nvGrpSpPr>
        <p:grpSpPr>
          <a:xfrm>
            <a:off x="5603389" y="6163400"/>
            <a:ext cx="3685254" cy="2034159"/>
            <a:chOff x="5603389" y="6163400"/>
            <a:chExt cx="3685254" cy="2034159"/>
          </a:xfrm>
        </p:grpSpPr>
        <p:pic>
          <p:nvPicPr>
            <p:cNvPr id="3078" name="Shadow" descr="D:\andrew\Работа\Андрей\00_Presentations\08_MyS p.1\02_For PPT\03_05-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74293" y="7226009"/>
              <a:ext cx="514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0" name="Body"/>
            <p:cNvSpPr/>
            <p:nvPr/>
          </p:nvSpPr>
          <p:spPr>
            <a:xfrm>
              <a:off x="5603389" y="6163400"/>
              <a:ext cx="3294304" cy="2029396"/>
            </a:xfrm>
            <a:custGeom>
              <a:avLst/>
              <a:gdLst/>
              <a:ahLst/>
              <a:cxnLst/>
              <a:rect l="0" t="0" r="0" b="0"/>
              <a:pathLst>
                <a:path w="3294303" h="2029396">
                  <a:moveTo>
                    <a:pt x="1647151" y="0"/>
                  </a:moveTo>
                  <a:cubicBezTo>
                    <a:pt x="737450" y="0"/>
                    <a:pt x="0" y="737450"/>
                    <a:pt x="0" y="1647151"/>
                  </a:cubicBezTo>
                  <a:lnTo>
                    <a:pt x="0" y="2029396"/>
                  </a:lnTo>
                  <a:lnTo>
                    <a:pt x="3294303" y="2029396"/>
                  </a:lnTo>
                  <a:lnTo>
                    <a:pt x="3294303" y="1647151"/>
                  </a:lnTo>
                  <a:cubicBezTo>
                    <a:pt x="3294303" y="737450"/>
                    <a:pt x="2556852" y="0"/>
                    <a:pt x="1647151" y="0"/>
                  </a:cubicBezTo>
                  <a:close/>
                </a:path>
              </a:pathLst>
            </a:custGeom>
            <a:solidFill>
              <a:schemeClr val="accent1"/>
            </a:solidFill>
            <a:ln w="12700" cap="flat" cmpd="sng">
              <a:noFill/>
              <a:prstDash val="solid"/>
              <a:miter lim="800000"/>
            </a:ln>
          </p:spPr>
          <p:txBody>
            <a:bodyPr anchor="ctr">
              <a:spAutoFit/>
            </a:bodyPr>
            <a:lstStyle/>
            <a:p>
              <a:pPr algn="ctr"/>
              <a:endParaRPr lang="en-US"/>
            </a:p>
          </p:txBody>
        </p:sp>
      </p:grpSp>
      <p:grpSp>
        <p:nvGrpSpPr>
          <p:cNvPr id="34" name="Title"/>
          <p:cNvGrpSpPr/>
          <p:nvPr/>
        </p:nvGrpSpPr>
        <p:grpSpPr>
          <a:xfrm>
            <a:off x="5748531" y="466449"/>
            <a:ext cx="12886941" cy="1016000"/>
            <a:chOff x="7132523" y="656949"/>
            <a:chExt cx="10118959" cy="1016000"/>
          </a:xfrm>
        </p:grpSpPr>
        <p:sp>
          <p:nvSpPr>
            <p:cNvPr id="35" name="Frame"/>
            <p:cNvSpPr/>
            <p:nvPr/>
          </p:nvSpPr>
          <p:spPr>
            <a:xfrm>
              <a:off x="8104209" y="656949"/>
              <a:ext cx="2541707" cy="1016000"/>
            </a:xfrm>
            <a:prstGeom prst="rect">
              <a:avLst/>
            </a:prstGeom>
            <a:solidFill>
              <a:schemeClr val="accent5"/>
            </a:solidFill>
            <a:ln w="12700" cap="flat" cmpd="sng">
              <a:noFill/>
              <a:prstDash val="solid"/>
              <a:miter lim="800000"/>
            </a:ln>
          </p:spPr>
          <p:txBody>
            <a:bodyPr wrap="square" anchor="ctr">
              <a:spAutoFit/>
            </a:bodyPr>
            <a:lstStyle/>
            <a:p>
              <a:pPr algn="ctr"/>
              <a:endParaRPr lang="en-US"/>
            </a:p>
          </p:txBody>
        </p:sp>
        <p:sp>
          <p:nvSpPr>
            <p:cNvPr id="36"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Ribbon</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20" name="Text A">
            <a:extLst>
              <a:ext uri="{FF2B5EF4-FFF2-40B4-BE49-F238E27FC236}">
                <a16:creationId xmlns:a16="http://schemas.microsoft.com/office/drawing/2014/main" id="{5E5788B8-6ABF-714D-B9BA-51486411F1DF}"/>
              </a:ext>
            </a:extLst>
          </p:cNvPr>
          <p:cNvGrpSpPr/>
          <p:nvPr/>
        </p:nvGrpSpPr>
        <p:grpSpPr>
          <a:xfrm>
            <a:off x="5289658" y="2567162"/>
            <a:ext cx="3201835" cy="1653373"/>
            <a:chOff x="5843435" y="1727125"/>
            <a:chExt cx="1441430" cy="223275"/>
          </a:xfrm>
        </p:grpSpPr>
        <p:sp>
          <p:nvSpPr>
            <p:cNvPr id="21" name="TextBox 2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22" name="TextBox 2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23" name="TextBox 2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27" name="Text B">
            <a:extLst>
              <a:ext uri="{FF2B5EF4-FFF2-40B4-BE49-F238E27FC236}">
                <a16:creationId xmlns:a16="http://schemas.microsoft.com/office/drawing/2014/main" id="{5E5788B8-6ABF-714D-B9BA-51486411F1DF}"/>
              </a:ext>
            </a:extLst>
          </p:cNvPr>
          <p:cNvGrpSpPr/>
          <p:nvPr/>
        </p:nvGrpSpPr>
        <p:grpSpPr>
          <a:xfrm>
            <a:off x="8774293" y="2567162"/>
            <a:ext cx="3201835" cy="1653373"/>
            <a:chOff x="5843435" y="1727125"/>
            <a:chExt cx="1441430" cy="223275"/>
          </a:xfrm>
        </p:grpSpPr>
        <p:sp>
          <p:nvSpPr>
            <p:cNvPr id="28" name="TextBox 2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1" name="TextBox 30">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32" name="TextBox 31">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3" name="Text C">
            <a:extLst>
              <a:ext uri="{FF2B5EF4-FFF2-40B4-BE49-F238E27FC236}">
                <a16:creationId xmlns:a16="http://schemas.microsoft.com/office/drawing/2014/main" id="{5E5788B8-6ABF-714D-B9BA-51486411F1DF}"/>
              </a:ext>
            </a:extLst>
          </p:cNvPr>
          <p:cNvGrpSpPr/>
          <p:nvPr/>
        </p:nvGrpSpPr>
        <p:grpSpPr>
          <a:xfrm>
            <a:off x="12468369" y="2567162"/>
            <a:ext cx="3201835" cy="1653373"/>
            <a:chOff x="5843435" y="1727125"/>
            <a:chExt cx="1441430" cy="223275"/>
          </a:xfrm>
        </p:grpSpPr>
        <p:sp>
          <p:nvSpPr>
            <p:cNvPr id="37" name="TextBox 3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0" name="Text D">
            <a:extLst>
              <a:ext uri="{FF2B5EF4-FFF2-40B4-BE49-F238E27FC236}">
                <a16:creationId xmlns:a16="http://schemas.microsoft.com/office/drawing/2014/main" id="{5E5788B8-6ABF-714D-B9BA-51486411F1DF}"/>
              </a:ext>
            </a:extLst>
          </p:cNvPr>
          <p:cNvGrpSpPr/>
          <p:nvPr/>
        </p:nvGrpSpPr>
        <p:grpSpPr>
          <a:xfrm>
            <a:off x="15879639" y="2567162"/>
            <a:ext cx="3201835" cy="1653373"/>
            <a:chOff x="5843435" y="1727125"/>
            <a:chExt cx="1441430" cy="223275"/>
          </a:xfrm>
        </p:grpSpPr>
        <p:sp>
          <p:nvSpPr>
            <p:cNvPr id="41" name="TextBox 4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43" name="TextBox 4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sp>
        <p:nvSpPr>
          <p:cNvPr id="46" name="A">
            <a:extLst>
              <a:ext uri="{FF2B5EF4-FFF2-40B4-BE49-F238E27FC236}">
                <a16:creationId xmlns:a16="http://schemas.microsoft.com/office/drawing/2014/main" id="{C5CA9359-27FE-1540-8643-6AE5E9262233}"/>
              </a:ext>
            </a:extLst>
          </p:cNvPr>
          <p:cNvSpPr txBox="1"/>
          <p:nvPr/>
        </p:nvSpPr>
        <p:spPr>
          <a:xfrm>
            <a:off x="6481813" y="6808648"/>
            <a:ext cx="1537456" cy="923330"/>
          </a:xfrm>
          <a:prstGeom prst="rect">
            <a:avLst/>
          </a:prstGeom>
          <a:noFill/>
          <a:ln>
            <a:noFill/>
          </a:ln>
        </p:spPr>
        <p:txBody>
          <a:bodyPr wrap="square" rtlCol="0">
            <a:spAutoFit/>
          </a:bodyPr>
          <a:lstStyle/>
          <a:p>
            <a:pPr algn="ctr"/>
            <a:r>
              <a:rPr lang="en" sz="5400">
                <a:solidFill>
                  <a:schemeClr val="bg1"/>
                </a:solidFill>
                <a:latin typeface="+mj-lt"/>
                <a:ea typeface="Roboto Condensed" panose="02000000000000000000" pitchFamily="2" charset="0"/>
              </a:rPr>
              <a:t>A</a:t>
            </a:r>
            <a:endParaRPr lang="ru-RU" sz="5400" dirty="0">
              <a:solidFill>
                <a:schemeClr val="bg1"/>
              </a:solidFill>
              <a:latin typeface="+mj-lt"/>
              <a:ea typeface="Roboto Condensed" panose="02000000000000000000" pitchFamily="2" charset="0"/>
            </a:endParaRPr>
          </a:p>
        </p:txBody>
      </p:sp>
      <p:sp>
        <p:nvSpPr>
          <p:cNvPr id="49" name="B">
            <a:extLst>
              <a:ext uri="{FF2B5EF4-FFF2-40B4-BE49-F238E27FC236}">
                <a16:creationId xmlns:a16="http://schemas.microsoft.com/office/drawing/2014/main" id="{C5CA9359-27FE-1540-8643-6AE5E9262233}"/>
              </a:ext>
            </a:extLst>
          </p:cNvPr>
          <p:cNvSpPr txBox="1"/>
          <p:nvPr/>
        </p:nvSpPr>
        <p:spPr>
          <a:xfrm>
            <a:off x="9833156" y="6808648"/>
            <a:ext cx="1537456" cy="923330"/>
          </a:xfrm>
          <a:prstGeom prst="rect">
            <a:avLst/>
          </a:prstGeom>
          <a:noFill/>
          <a:ln>
            <a:noFill/>
          </a:ln>
        </p:spPr>
        <p:txBody>
          <a:bodyPr wrap="square" rtlCol="0">
            <a:spAutoFit/>
          </a:bodyPr>
          <a:lstStyle/>
          <a:p>
            <a:pPr algn="ctr"/>
            <a:r>
              <a:rPr lang="en" sz="5400">
                <a:solidFill>
                  <a:schemeClr val="bg1"/>
                </a:solidFill>
                <a:latin typeface="+mj-lt"/>
                <a:ea typeface="Roboto Condensed" panose="02000000000000000000" pitchFamily="2" charset="0"/>
              </a:rPr>
              <a:t>B</a:t>
            </a:r>
            <a:endParaRPr lang="ru-RU" sz="5400" dirty="0">
              <a:solidFill>
                <a:schemeClr val="bg1"/>
              </a:solidFill>
              <a:latin typeface="+mj-lt"/>
              <a:ea typeface="Roboto Condensed" panose="02000000000000000000" pitchFamily="2" charset="0"/>
            </a:endParaRPr>
          </a:p>
        </p:txBody>
      </p:sp>
      <p:sp>
        <p:nvSpPr>
          <p:cNvPr id="52" name="C">
            <a:extLst>
              <a:ext uri="{FF2B5EF4-FFF2-40B4-BE49-F238E27FC236}">
                <a16:creationId xmlns:a16="http://schemas.microsoft.com/office/drawing/2014/main" id="{C5CA9359-27FE-1540-8643-6AE5E9262233}"/>
              </a:ext>
            </a:extLst>
          </p:cNvPr>
          <p:cNvSpPr txBox="1"/>
          <p:nvPr/>
        </p:nvSpPr>
        <p:spPr>
          <a:xfrm>
            <a:off x="13107004" y="6808648"/>
            <a:ext cx="1537456" cy="923330"/>
          </a:xfrm>
          <a:prstGeom prst="rect">
            <a:avLst/>
          </a:prstGeom>
          <a:noFill/>
          <a:ln>
            <a:noFill/>
          </a:ln>
        </p:spPr>
        <p:txBody>
          <a:bodyPr wrap="square" rtlCol="0">
            <a:spAutoFit/>
          </a:bodyPr>
          <a:lstStyle/>
          <a:p>
            <a:pPr algn="ctr"/>
            <a:r>
              <a:rPr lang="en" sz="5400">
                <a:solidFill>
                  <a:schemeClr val="bg1"/>
                </a:solidFill>
                <a:latin typeface="+mj-lt"/>
                <a:ea typeface="Roboto Condensed" panose="02000000000000000000" pitchFamily="2" charset="0"/>
              </a:rPr>
              <a:t>C</a:t>
            </a:r>
            <a:endParaRPr lang="ru-RU" sz="5400" dirty="0">
              <a:solidFill>
                <a:schemeClr val="bg1"/>
              </a:solidFill>
              <a:latin typeface="+mj-lt"/>
              <a:ea typeface="Roboto Condensed" panose="02000000000000000000" pitchFamily="2" charset="0"/>
            </a:endParaRPr>
          </a:p>
        </p:txBody>
      </p:sp>
      <p:sp>
        <p:nvSpPr>
          <p:cNvPr id="55" name="D">
            <a:extLst>
              <a:ext uri="{FF2B5EF4-FFF2-40B4-BE49-F238E27FC236}">
                <a16:creationId xmlns:a16="http://schemas.microsoft.com/office/drawing/2014/main" id="{C5CA9359-27FE-1540-8643-6AE5E9262233}"/>
              </a:ext>
            </a:extLst>
          </p:cNvPr>
          <p:cNvSpPr txBox="1"/>
          <p:nvPr/>
        </p:nvSpPr>
        <p:spPr>
          <a:xfrm>
            <a:off x="16383027" y="6808647"/>
            <a:ext cx="1537456" cy="923330"/>
          </a:xfrm>
          <a:prstGeom prst="rect">
            <a:avLst/>
          </a:prstGeom>
          <a:noFill/>
          <a:ln>
            <a:noFill/>
          </a:ln>
        </p:spPr>
        <p:txBody>
          <a:bodyPr wrap="square" rtlCol="0">
            <a:spAutoFit/>
          </a:bodyPr>
          <a:lstStyle/>
          <a:p>
            <a:pPr algn="ctr"/>
            <a:r>
              <a:rPr lang="en" sz="5400">
                <a:solidFill>
                  <a:schemeClr val="bg1"/>
                </a:solidFill>
                <a:latin typeface="+mj-lt"/>
                <a:ea typeface="Roboto Condensed" panose="02000000000000000000" pitchFamily="2" charset="0"/>
              </a:rPr>
              <a:t>D</a:t>
            </a:r>
            <a:endParaRPr lang="ru-RU" sz="5400" dirty="0">
              <a:solidFill>
                <a:schemeClr val="bg1"/>
              </a:solidFill>
              <a:latin typeface="+mj-lt"/>
              <a:ea typeface="Roboto Condensed" panose="02000000000000000000" pitchFamily="2" charset="0"/>
            </a:endParaRPr>
          </a:p>
        </p:txBody>
      </p:sp>
      <p:pic>
        <p:nvPicPr>
          <p:cNvPr id="56" name="Icon A">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294972" y="4626340"/>
            <a:ext cx="1191206" cy="1191206"/>
          </a:xfrm>
          <a:prstGeom prst="rect">
            <a:avLst/>
          </a:prstGeom>
          <a:effectLst/>
        </p:spPr>
      </p:pic>
      <p:pic>
        <p:nvPicPr>
          <p:cNvPr id="57" name="Icon B">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779607" y="4626340"/>
            <a:ext cx="1191206" cy="1191206"/>
          </a:xfrm>
          <a:prstGeom prst="rect">
            <a:avLst/>
          </a:prstGeom>
          <a:effectLst/>
        </p:spPr>
      </p:pic>
      <p:pic>
        <p:nvPicPr>
          <p:cNvPr id="58" name="Icon C">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3473684" y="4626340"/>
            <a:ext cx="1191206" cy="1191206"/>
          </a:xfrm>
          <a:prstGeom prst="rect">
            <a:avLst/>
          </a:prstGeom>
          <a:effectLst/>
        </p:spPr>
      </p:pic>
      <p:pic>
        <p:nvPicPr>
          <p:cNvPr id="59" name="Icon D">
            <a:extLst>
              <a:ext uri="{FF2B5EF4-FFF2-40B4-BE49-F238E27FC236}">
                <a16:creationId xmlns:a16="http://schemas.microsoft.com/office/drawing/2014/main" id="{8A84A87E-FF9F-D44D-8D47-A3D4DD1B5BA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6884953" y="4626340"/>
            <a:ext cx="1191206" cy="1191206"/>
          </a:xfrm>
          <a:prstGeom prst="rect">
            <a:avLst/>
          </a:prstGeom>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in shapes"/>
          <p:cNvGrpSpPr/>
          <p:nvPr/>
        </p:nvGrpSpPr>
        <p:grpSpPr>
          <a:xfrm>
            <a:off x="11485086" y="2393515"/>
            <a:ext cx="12898916" cy="10120945"/>
            <a:chOff x="11485086" y="2393515"/>
            <a:chExt cx="12898916" cy="10120945"/>
          </a:xfrm>
        </p:grpSpPr>
        <p:grpSp>
          <p:nvGrpSpPr>
            <p:cNvPr id="25" name="Back shadows"/>
            <p:cNvGrpSpPr/>
            <p:nvPr/>
          </p:nvGrpSpPr>
          <p:grpSpPr>
            <a:xfrm>
              <a:off x="11485086" y="2497507"/>
              <a:ext cx="12898911" cy="10016953"/>
              <a:chOff x="11485086" y="2497507"/>
              <a:chExt cx="12898911" cy="10016953"/>
            </a:xfrm>
          </p:grpSpPr>
          <p:pic>
            <p:nvPicPr>
              <p:cNvPr id="4098" name="Shadow" descr="D:\andrew\Работа\Андрей\00_Presentations\08_MyS p.1\02_For PPT\03_04-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39173" y="7690047"/>
                <a:ext cx="2078038" cy="4824413"/>
              </a:xfrm>
              <a:prstGeom prst="rect">
                <a:avLst/>
              </a:prstGeom>
              <a:noFill/>
              <a:extLst>
                <a:ext uri="{909E8E84-426E-40DD-AFC4-6F175D3DCCD1}">
                  <a14:hiddenFill xmlns:a14="http://schemas.microsoft.com/office/drawing/2010/main">
                    <a:solidFill>
                      <a:srgbClr val="FFFFFF"/>
                    </a:solidFill>
                  </a14:hiddenFill>
                </a:ext>
              </a:extLst>
            </p:spPr>
          </p:pic>
          <p:pic>
            <p:nvPicPr>
              <p:cNvPr id="4101" name="Shadow" descr="D:\andrew\Работа\Андрей\00_Presentations\08_MyS p.1\02_For PPT\03_04-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035459" y="7809865"/>
                <a:ext cx="7348538" cy="400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Shadow" descr="D:\andrew\Работа\Андрей\00_Presentations\08_MyS p.1\02_For PPT\03_04-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85086" y="2497507"/>
                <a:ext cx="3297238" cy="9853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6" name="Grey part"/>
            <p:cNvGrpSpPr/>
            <p:nvPr/>
          </p:nvGrpSpPr>
          <p:grpSpPr>
            <a:xfrm>
              <a:off x="14584530" y="4642379"/>
              <a:ext cx="9799472" cy="5459875"/>
              <a:chOff x="14584530" y="4642379"/>
              <a:chExt cx="9799472" cy="5459875"/>
            </a:xfrm>
          </p:grpSpPr>
          <p:sp>
            <p:nvSpPr>
              <p:cNvPr id="3" name="Free Form 3"/>
              <p:cNvSpPr/>
              <p:nvPr/>
            </p:nvSpPr>
            <p:spPr>
              <a:xfrm>
                <a:off x="14584530" y="6144652"/>
                <a:ext cx="9799472" cy="2455329"/>
              </a:xfrm>
              <a:custGeom>
                <a:avLst/>
                <a:gdLst/>
                <a:ahLst/>
                <a:cxnLst/>
                <a:rect l="0" t="0" r="0" b="0"/>
                <a:pathLst>
                  <a:path w="9799472" h="2455329">
                    <a:moveTo>
                      <a:pt x="9799472" y="1075042"/>
                    </a:moveTo>
                    <a:lnTo>
                      <a:pt x="2577109" y="1075042"/>
                    </a:lnTo>
                    <a:lnTo>
                      <a:pt x="271678" y="0"/>
                    </a:lnTo>
                    <a:cubicBezTo>
                      <a:pt x="97485" y="372935"/>
                      <a:pt x="0" y="788885"/>
                      <a:pt x="0" y="1227670"/>
                    </a:cubicBezTo>
                    <a:cubicBezTo>
                      <a:pt x="0" y="1666443"/>
                      <a:pt x="97485" y="2082380"/>
                      <a:pt x="271678" y="2455329"/>
                    </a:cubicBezTo>
                    <a:lnTo>
                      <a:pt x="2577096" y="1380286"/>
                    </a:lnTo>
                    <a:lnTo>
                      <a:pt x="9799472" y="1380286"/>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4" name="Free Form 4"/>
              <p:cNvSpPr/>
              <p:nvPr/>
            </p:nvSpPr>
            <p:spPr>
              <a:xfrm>
                <a:off x="14856208" y="4642379"/>
                <a:ext cx="9527794" cy="2577313"/>
              </a:xfrm>
              <a:custGeom>
                <a:avLst/>
                <a:gdLst/>
                <a:ahLst/>
                <a:cxnLst/>
                <a:rect l="0" t="0" r="0" b="0"/>
                <a:pathLst>
                  <a:path w="9527794" h="2577312">
                    <a:moveTo>
                      <a:pt x="2466086" y="2272080"/>
                    </a:moveTo>
                    <a:lnTo>
                      <a:pt x="1639138" y="0"/>
                    </a:lnTo>
                    <a:cubicBezTo>
                      <a:pt x="914133" y="263944"/>
                      <a:pt x="324065" y="808507"/>
                      <a:pt x="0" y="1502270"/>
                    </a:cubicBezTo>
                    <a:lnTo>
                      <a:pt x="2305430" y="2577312"/>
                    </a:lnTo>
                    <a:lnTo>
                      <a:pt x="9527794" y="2577312"/>
                    </a:lnTo>
                    <a:lnTo>
                      <a:pt x="9527794" y="2272080"/>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5" name="Free Form 5"/>
              <p:cNvSpPr/>
              <p:nvPr/>
            </p:nvSpPr>
            <p:spPr>
              <a:xfrm>
                <a:off x="14856216" y="7524941"/>
                <a:ext cx="9527781" cy="2577313"/>
              </a:xfrm>
              <a:custGeom>
                <a:avLst/>
                <a:gdLst/>
                <a:ahLst/>
                <a:cxnLst/>
                <a:rect l="0" t="0" r="0" b="0"/>
                <a:pathLst>
                  <a:path w="9527781" h="2577312">
                    <a:moveTo>
                      <a:pt x="2305405" y="0"/>
                    </a:moveTo>
                    <a:lnTo>
                      <a:pt x="0" y="1075029"/>
                    </a:lnTo>
                    <a:cubicBezTo>
                      <a:pt x="324053" y="1768805"/>
                      <a:pt x="914120" y="2313368"/>
                      <a:pt x="1639112" y="2577312"/>
                    </a:cubicBezTo>
                    <a:lnTo>
                      <a:pt x="2466047" y="305257"/>
                    </a:lnTo>
                    <a:lnTo>
                      <a:pt x="9527781" y="305257"/>
                    </a:lnTo>
                    <a:lnTo>
                      <a:pt x="9527781" y="0"/>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grpSp>
        <p:pic>
          <p:nvPicPr>
            <p:cNvPr id="4099" name="Shadow inside" descr="D:\andrew\Работа\Андрей\00_Presentations\08_MyS p.1\02_For PPT\03_04-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54117" y="4646497"/>
              <a:ext cx="2124075" cy="5483225"/>
            </a:xfrm>
            <a:prstGeom prst="rect">
              <a:avLst/>
            </a:prstGeom>
            <a:noFill/>
            <a:extLst>
              <a:ext uri="{909E8E84-426E-40DD-AFC4-6F175D3DCCD1}">
                <a14:hiddenFill xmlns:a14="http://schemas.microsoft.com/office/drawing/2010/main">
                  <a:solidFill>
                    <a:srgbClr val="FFFFFF"/>
                  </a:solidFill>
                </a14:hiddenFill>
              </a:ext>
            </a:extLst>
          </p:spPr>
        </p:pic>
        <p:sp>
          <p:nvSpPr>
            <p:cNvPr id="6" name="Part C"/>
            <p:cNvSpPr/>
            <p:nvPr/>
          </p:nvSpPr>
          <p:spPr>
            <a:xfrm>
              <a:off x="12685198" y="8595032"/>
              <a:ext cx="3810114" cy="3756088"/>
            </a:xfrm>
            <a:custGeom>
              <a:avLst/>
              <a:gdLst/>
              <a:ahLst/>
              <a:cxnLst/>
              <a:rect l="0" t="0" r="0" b="0"/>
              <a:pathLst>
                <a:path w="3810114" h="3756088">
                  <a:moveTo>
                    <a:pt x="2424480" y="443242"/>
                  </a:moveTo>
                  <a:cubicBezTo>
                    <a:pt x="2326792" y="303987"/>
                    <a:pt x="2241118" y="155701"/>
                    <a:pt x="2168728" y="0"/>
                  </a:cubicBezTo>
                  <a:lnTo>
                    <a:pt x="0" y="1011275"/>
                  </a:lnTo>
                  <a:cubicBezTo>
                    <a:pt x="131610" y="1293761"/>
                    <a:pt x="287235" y="1562823"/>
                    <a:pt x="464565" y="1815604"/>
                  </a:cubicBezTo>
                  <a:cubicBezTo>
                    <a:pt x="1082878" y="2696959"/>
                    <a:pt x="1962721" y="3381489"/>
                    <a:pt x="2991599" y="3756088"/>
                  </a:cubicBezTo>
                  <a:lnTo>
                    <a:pt x="3810114" y="1507235"/>
                  </a:lnTo>
                  <a:cubicBezTo>
                    <a:pt x="3245967" y="1301838"/>
                    <a:pt x="2763519" y="926515"/>
                    <a:pt x="2424480" y="443242"/>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7" name="Part B"/>
            <p:cNvSpPr/>
            <p:nvPr/>
          </p:nvSpPr>
          <p:spPr>
            <a:xfrm>
              <a:off x="12191998" y="5133346"/>
              <a:ext cx="2664232" cy="4472953"/>
            </a:xfrm>
            <a:custGeom>
              <a:avLst/>
              <a:gdLst/>
              <a:ahLst/>
              <a:cxnLst/>
              <a:rect l="0" t="0" r="0" b="0"/>
              <a:pathLst>
                <a:path w="2664231" h="4472952">
                  <a:moveTo>
                    <a:pt x="2392527" y="2238971"/>
                  </a:moveTo>
                  <a:cubicBezTo>
                    <a:pt x="2392527" y="1800174"/>
                    <a:pt x="2489974" y="1384198"/>
                    <a:pt x="2664231" y="1011301"/>
                  </a:cubicBezTo>
                  <a:lnTo>
                    <a:pt x="495490" y="0"/>
                  </a:lnTo>
                  <a:cubicBezTo>
                    <a:pt x="177736" y="680110"/>
                    <a:pt x="0" y="1438732"/>
                    <a:pt x="0" y="2238971"/>
                  </a:cubicBezTo>
                  <a:cubicBezTo>
                    <a:pt x="0" y="3037268"/>
                    <a:pt x="176885" y="3794125"/>
                    <a:pt x="493191" y="4472952"/>
                  </a:cubicBezTo>
                  <a:lnTo>
                    <a:pt x="2661932" y="3461677"/>
                  </a:lnTo>
                  <a:cubicBezTo>
                    <a:pt x="2489136" y="3090049"/>
                    <a:pt x="2392527" y="2675813"/>
                    <a:pt x="2392527" y="2238971"/>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8" name="Part A"/>
            <p:cNvSpPr/>
            <p:nvPr/>
          </p:nvSpPr>
          <p:spPr>
            <a:xfrm>
              <a:off x="12687496" y="2393515"/>
              <a:ext cx="3807816" cy="3751136"/>
            </a:xfrm>
            <a:custGeom>
              <a:avLst/>
              <a:gdLst/>
              <a:ahLst/>
              <a:cxnLst/>
              <a:rect l="0" t="0" r="0" b="0"/>
              <a:pathLst>
                <a:path w="3807815" h="3751135">
                  <a:moveTo>
                    <a:pt x="2422182" y="3312845"/>
                  </a:moveTo>
                  <a:cubicBezTo>
                    <a:pt x="2761221" y="2829560"/>
                    <a:pt x="3243668" y="2454249"/>
                    <a:pt x="3807815" y="2248865"/>
                  </a:cubicBezTo>
                  <a:lnTo>
                    <a:pt x="2989300" y="0"/>
                  </a:lnTo>
                  <a:cubicBezTo>
                    <a:pt x="1960397" y="374573"/>
                    <a:pt x="1080579" y="1059103"/>
                    <a:pt x="462267" y="1940483"/>
                  </a:cubicBezTo>
                  <a:cubicBezTo>
                    <a:pt x="285978" y="2191778"/>
                    <a:pt x="131152" y="2459151"/>
                    <a:pt x="0" y="2739834"/>
                  </a:cubicBezTo>
                  <a:lnTo>
                    <a:pt x="2168728" y="3751135"/>
                  </a:lnTo>
                  <a:cubicBezTo>
                    <a:pt x="2240622" y="3597236"/>
                    <a:pt x="2325522" y="3450628"/>
                    <a:pt x="2422182" y="3312845"/>
                  </a:cubicBezTo>
                  <a:close/>
                </a:path>
              </a:pathLst>
            </a:custGeom>
            <a:solidFill>
              <a:schemeClr val="accent1"/>
            </a:solidFill>
            <a:ln w="12700" cap="flat" cmpd="sng">
              <a:noFill/>
              <a:prstDash val="solid"/>
              <a:miter lim="800000"/>
            </a:ln>
          </p:spPr>
          <p:txBody>
            <a:bodyPr anchor="ctr">
              <a:spAutoFit/>
            </a:bodyPr>
            <a:lstStyle/>
            <a:p>
              <a:pPr algn="ctr"/>
              <a:endParaRPr lang="en-US"/>
            </a:p>
          </p:txBody>
        </p:sp>
        <p:pic>
          <p:nvPicPr>
            <p:cNvPr id="4102" name="Texture" descr="D:\andrew\Работа\Андрей\00_Presentations\08_MyS p.1\02_For PPT\03_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00000">
              <a:off x="12355048" y="6097410"/>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32" name="Texture" descr="D:\andrew\Работа\Андрей\00_Presentations\08_MyS p.1\02_For PPT\03_04-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00000">
              <a:off x="12552175" y="8593727"/>
              <a:ext cx="4708525" cy="414338"/>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Main connector">
            <a:extLst>
              <a:ext uri="{FF2B5EF4-FFF2-40B4-BE49-F238E27FC236}">
                <a16:creationId xmlns:a16="http://schemas.microsoft.com/office/drawing/2014/main" id="{6BA6BABF-1815-4091-8578-5F3E45E83965}"/>
              </a:ext>
            </a:extLst>
          </p:cNvPr>
          <p:cNvSpPr/>
          <p:nvPr/>
        </p:nvSpPr>
        <p:spPr>
          <a:xfrm>
            <a:off x="11337259" y="1823952"/>
            <a:ext cx="3524504" cy="11096650"/>
          </a:xfrm>
          <a:custGeom>
            <a:avLst/>
            <a:gdLst/>
            <a:ahLst/>
            <a:cxnLst/>
            <a:rect l="0" t="0" r="0" b="0"/>
            <a:pathLst>
              <a:path w="3524504" h="11096650">
                <a:moveTo>
                  <a:pt x="3524465" y="11027968"/>
                </a:moveTo>
                <a:cubicBezTo>
                  <a:pt x="2507107" y="10539298"/>
                  <a:pt x="1646389" y="9777895"/>
                  <a:pt x="1035316" y="8826068"/>
                </a:cubicBezTo>
                <a:cubicBezTo>
                  <a:pt x="407860" y="7848663"/>
                  <a:pt x="76200" y="6715252"/>
                  <a:pt x="76200" y="5548337"/>
                </a:cubicBezTo>
                <a:cubicBezTo>
                  <a:pt x="76200" y="4381423"/>
                  <a:pt x="407860" y="3247999"/>
                  <a:pt x="1035329" y="2270594"/>
                </a:cubicBezTo>
                <a:cubicBezTo>
                  <a:pt x="1646402" y="1318755"/>
                  <a:pt x="2507145" y="557352"/>
                  <a:pt x="3524504" y="68681"/>
                </a:cubicBezTo>
                <a:lnTo>
                  <a:pt x="3491509" y="0"/>
                </a:lnTo>
                <a:cubicBezTo>
                  <a:pt x="2461412" y="494779"/>
                  <a:pt x="1589900" y="1265694"/>
                  <a:pt x="971219" y="2229434"/>
                </a:cubicBezTo>
                <a:cubicBezTo>
                  <a:pt x="335826" y="3219145"/>
                  <a:pt x="0" y="4366806"/>
                  <a:pt x="0" y="5548337"/>
                </a:cubicBezTo>
                <a:cubicBezTo>
                  <a:pt x="0" y="6729869"/>
                  <a:pt x="335826" y="7877530"/>
                  <a:pt x="971194" y="8867228"/>
                </a:cubicBezTo>
                <a:cubicBezTo>
                  <a:pt x="1589887" y="9830955"/>
                  <a:pt x="2461386" y="10601871"/>
                  <a:pt x="3491484" y="11096650"/>
                </a:cubicBezTo>
                <a:close/>
              </a:path>
            </a:pathLst>
          </a:custGeom>
          <a:gradFill>
            <a:gsLst>
              <a:gs pos="0">
                <a:schemeClr val="accent1">
                  <a:lumMod val="5000"/>
                  <a:lumOff val="95000"/>
                </a:schemeClr>
              </a:gs>
              <a:gs pos="80000">
                <a:schemeClr val="bg1">
                  <a:lumMod val="85000"/>
                </a:schemeClr>
              </a:gs>
              <a:gs pos="20000">
                <a:schemeClr val="bg1">
                  <a:lumMod val="85000"/>
                </a:schemeClr>
              </a:gs>
              <a:gs pos="100000">
                <a:schemeClr val="bg1"/>
              </a:gs>
            </a:gsLst>
            <a:lin ang="5400000" scaled="1"/>
          </a:gradFill>
          <a:ln w="12700" cap="flat" cmpd="sng">
            <a:noFill/>
            <a:prstDash val="solid"/>
            <a:miter lim="800000"/>
          </a:ln>
        </p:spPr>
        <p:txBody>
          <a:bodyPr anchor="ctr">
            <a:spAutoFit/>
          </a:bodyPr>
          <a:lstStyle/>
          <a:p>
            <a:pPr algn="ctr"/>
            <a:endParaRPr lang="en-US"/>
          </a:p>
        </p:txBody>
      </p:sp>
      <p:grpSp>
        <p:nvGrpSpPr>
          <p:cNvPr id="24" name="Connector C"/>
          <p:cNvGrpSpPr/>
          <p:nvPr/>
        </p:nvGrpSpPr>
        <p:grpSpPr>
          <a:xfrm>
            <a:off x="10612078" y="10726498"/>
            <a:ext cx="2039357" cy="326746"/>
            <a:chOff x="10612078" y="10726498"/>
            <a:chExt cx="2039357" cy="326746"/>
          </a:xfrm>
        </p:grpSpPr>
        <p:sp>
          <p:nvSpPr>
            <p:cNvPr id="10"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14"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23" name="Connector B"/>
          <p:cNvGrpSpPr/>
          <p:nvPr/>
        </p:nvGrpSpPr>
        <p:grpSpPr>
          <a:xfrm>
            <a:off x="9499365" y="7208920"/>
            <a:ext cx="2039355" cy="326745"/>
            <a:chOff x="9499365" y="7208920"/>
            <a:chExt cx="2039355" cy="326745"/>
          </a:xfrm>
        </p:grpSpPr>
        <p:sp>
          <p:nvSpPr>
            <p:cNvPr id="11" name="Line"/>
            <p:cNvSpPr/>
            <p:nvPr/>
          </p:nvSpPr>
          <p:spPr>
            <a:xfrm>
              <a:off x="9499365" y="7372292"/>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12" name="Circle"/>
            <p:cNvSpPr/>
            <p:nvPr/>
          </p:nvSpPr>
          <p:spPr>
            <a:xfrm>
              <a:off x="11211987" y="7208920"/>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22" name="Connector A"/>
          <p:cNvGrpSpPr/>
          <p:nvPr/>
        </p:nvGrpSpPr>
        <p:grpSpPr>
          <a:xfrm>
            <a:off x="10612078" y="3691331"/>
            <a:ext cx="2039357" cy="326745"/>
            <a:chOff x="10612078" y="3691331"/>
            <a:chExt cx="2039357" cy="326745"/>
          </a:xfrm>
        </p:grpSpPr>
        <p:sp>
          <p:nvSpPr>
            <p:cNvPr id="9" name="Line"/>
            <p:cNvSpPr/>
            <p:nvPr/>
          </p:nvSpPr>
          <p:spPr>
            <a:xfrm>
              <a:off x="10612078" y="3854704"/>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13" name="Circle"/>
            <p:cNvSpPr/>
            <p:nvPr/>
          </p:nvSpPr>
          <p:spPr>
            <a:xfrm>
              <a:off x="12324702" y="3691331"/>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3" name="Title"/>
          <p:cNvGrpSpPr/>
          <p:nvPr/>
        </p:nvGrpSpPr>
        <p:grpSpPr>
          <a:xfrm>
            <a:off x="5748531" y="466449"/>
            <a:ext cx="12886941" cy="1016000"/>
            <a:chOff x="7132523" y="656949"/>
            <a:chExt cx="10118959" cy="1016000"/>
          </a:xfrm>
        </p:grpSpPr>
        <p:sp>
          <p:nvSpPr>
            <p:cNvPr id="34" name="Frame"/>
            <p:cNvSpPr/>
            <p:nvPr/>
          </p:nvSpPr>
          <p:spPr>
            <a:xfrm>
              <a:off x="8104209" y="656949"/>
              <a:ext cx="2541707"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35"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28" name="Text A">
            <a:extLst>
              <a:ext uri="{FF2B5EF4-FFF2-40B4-BE49-F238E27FC236}">
                <a16:creationId xmlns:a16="http://schemas.microsoft.com/office/drawing/2014/main" id="{5E5788B8-6ABF-714D-B9BA-51486411F1DF}"/>
              </a:ext>
            </a:extLst>
          </p:cNvPr>
          <p:cNvGrpSpPr/>
          <p:nvPr/>
        </p:nvGrpSpPr>
        <p:grpSpPr>
          <a:xfrm>
            <a:off x="7356660" y="2882133"/>
            <a:ext cx="3201835" cy="1653373"/>
            <a:chOff x="5843435" y="1727125"/>
            <a:chExt cx="1441430" cy="223275"/>
          </a:xfrm>
        </p:grpSpPr>
        <p:sp>
          <p:nvSpPr>
            <p:cNvPr id="29" name="TextBox 2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0" name="TextBox 2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31" name="TextBox 3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36" name="Text B">
            <a:extLst>
              <a:ext uri="{FF2B5EF4-FFF2-40B4-BE49-F238E27FC236}">
                <a16:creationId xmlns:a16="http://schemas.microsoft.com/office/drawing/2014/main" id="{5E5788B8-6ABF-714D-B9BA-51486411F1DF}"/>
              </a:ext>
            </a:extLst>
          </p:cNvPr>
          <p:cNvGrpSpPr/>
          <p:nvPr/>
        </p:nvGrpSpPr>
        <p:grpSpPr>
          <a:xfrm>
            <a:off x="6241091" y="6398880"/>
            <a:ext cx="3201835" cy="1653373"/>
            <a:chOff x="5843435" y="1727125"/>
            <a:chExt cx="1441430" cy="223275"/>
          </a:xfrm>
        </p:grpSpPr>
        <p:sp>
          <p:nvSpPr>
            <p:cNvPr id="37" name="TextBox 3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38" name="TextBox 3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39" name="TextBox 3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40" name="Text C">
            <a:extLst>
              <a:ext uri="{FF2B5EF4-FFF2-40B4-BE49-F238E27FC236}">
                <a16:creationId xmlns:a16="http://schemas.microsoft.com/office/drawing/2014/main" id="{5E5788B8-6ABF-714D-B9BA-51486411F1DF}"/>
              </a:ext>
            </a:extLst>
          </p:cNvPr>
          <p:cNvGrpSpPr/>
          <p:nvPr/>
        </p:nvGrpSpPr>
        <p:grpSpPr>
          <a:xfrm>
            <a:off x="7393236" y="9898592"/>
            <a:ext cx="3201835" cy="1653373"/>
            <a:chOff x="5843435" y="1727125"/>
            <a:chExt cx="1441430" cy="223275"/>
          </a:xfrm>
        </p:grpSpPr>
        <p:sp>
          <p:nvSpPr>
            <p:cNvPr id="41" name="TextBox 4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42" name="TextBox 4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43" name="TextBox 4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sp>
        <p:nvSpPr>
          <p:cNvPr id="44" name="A">
            <a:extLst>
              <a:ext uri="{FF2B5EF4-FFF2-40B4-BE49-F238E27FC236}">
                <a16:creationId xmlns:a16="http://schemas.microsoft.com/office/drawing/2014/main" id="{C5CA9359-27FE-1540-8643-6AE5E9262233}"/>
              </a:ext>
            </a:extLst>
          </p:cNvPr>
          <p:cNvSpPr txBox="1"/>
          <p:nvPr/>
        </p:nvSpPr>
        <p:spPr>
          <a:xfrm>
            <a:off x="15393095" y="5658248"/>
            <a:ext cx="1537456" cy="646331"/>
          </a:xfrm>
          <a:prstGeom prst="rect">
            <a:avLst/>
          </a:prstGeom>
          <a:noFill/>
          <a:ln>
            <a:noFill/>
          </a:ln>
        </p:spPr>
        <p:txBody>
          <a:bodyPr wrap="square" rtlCol="0">
            <a:spAutoFit/>
          </a:bodyPr>
          <a:lstStyle/>
          <a:p>
            <a:pPr algn="ctr"/>
            <a:r>
              <a:rPr lang="en" sz="3600">
                <a:solidFill>
                  <a:schemeClr val="accent1">
                    <a:lumMod val="75000"/>
                  </a:schemeClr>
                </a:solidFill>
                <a:latin typeface="+mj-lt"/>
                <a:ea typeface="Roboto Condensed" panose="02000000000000000000" pitchFamily="2" charset="0"/>
              </a:rPr>
              <a:t>A</a:t>
            </a:r>
            <a:endParaRPr lang="ru-RU" sz="3600" dirty="0">
              <a:solidFill>
                <a:schemeClr val="accent1">
                  <a:lumMod val="75000"/>
                </a:schemeClr>
              </a:solidFill>
              <a:latin typeface="+mj-lt"/>
              <a:ea typeface="Roboto Condensed" panose="02000000000000000000" pitchFamily="2" charset="0"/>
            </a:endParaRPr>
          </a:p>
        </p:txBody>
      </p:sp>
      <p:sp>
        <p:nvSpPr>
          <p:cNvPr id="45" name="B">
            <a:extLst>
              <a:ext uri="{FF2B5EF4-FFF2-40B4-BE49-F238E27FC236}">
                <a16:creationId xmlns:a16="http://schemas.microsoft.com/office/drawing/2014/main" id="{C5CA9359-27FE-1540-8643-6AE5E9262233}"/>
              </a:ext>
            </a:extLst>
          </p:cNvPr>
          <p:cNvSpPr txBox="1"/>
          <p:nvPr/>
        </p:nvSpPr>
        <p:spPr>
          <a:xfrm>
            <a:off x="14709310" y="7049150"/>
            <a:ext cx="1537456" cy="646331"/>
          </a:xfrm>
          <a:prstGeom prst="rect">
            <a:avLst/>
          </a:prstGeom>
          <a:noFill/>
          <a:ln>
            <a:noFill/>
          </a:ln>
        </p:spPr>
        <p:txBody>
          <a:bodyPr wrap="square" rtlCol="0">
            <a:spAutoFit/>
          </a:bodyPr>
          <a:lstStyle/>
          <a:p>
            <a:pPr algn="ctr"/>
            <a:r>
              <a:rPr lang="en" sz="3600">
                <a:solidFill>
                  <a:schemeClr val="accent2">
                    <a:lumMod val="75000"/>
                  </a:schemeClr>
                </a:solidFill>
                <a:latin typeface="+mj-lt"/>
                <a:ea typeface="Roboto Condensed" panose="02000000000000000000" pitchFamily="2" charset="0"/>
              </a:rPr>
              <a:t>B</a:t>
            </a:r>
            <a:endParaRPr lang="ru-RU" sz="3600" dirty="0">
              <a:solidFill>
                <a:schemeClr val="accent2">
                  <a:lumMod val="75000"/>
                </a:schemeClr>
              </a:solidFill>
              <a:latin typeface="+mj-lt"/>
              <a:ea typeface="Roboto Condensed" panose="02000000000000000000" pitchFamily="2" charset="0"/>
            </a:endParaRPr>
          </a:p>
        </p:txBody>
      </p:sp>
      <p:sp>
        <p:nvSpPr>
          <p:cNvPr id="46" name="C">
            <a:extLst>
              <a:ext uri="{FF2B5EF4-FFF2-40B4-BE49-F238E27FC236}">
                <a16:creationId xmlns:a16="http://schemas.microsoft.com/office/drawing/2014/main" id="{C5CA9359-27FE-1540-8643-6AE5E9262233}"/>
              </a:ext>
            </a:extLst>
          </p:cNvPr>
          <p:cNvSpPr txBox="1"/>
          <p:nvPr/>
        </p:nvSpPr>
        <p:spPr>
          <a:xfrm>
            <a:off x="15393095" y="8425123"/>
            <a:ext cx="1537456" cy="646331"/>
          </a:xfrm>
          <a:prstGeom prst="rect">
            <a:avLst/>
          </a:prstGeom>
          <a:noFill/>
          <a:ln>
            <a:noFill/>
          </a:ln>
        </p:spPr>
        <p:txBody>
          <a:bodyPr wrap="square" rtlCol="0">
            <a:spAutoFit/>
          </a:bodyPr>
          <a:lstStyle/>
          <a:p>
            <a:pPr algn="ctr"/>
            <a:r>
              <a:rPr lang="en" sz="3600">
                <a:solidFill>
                  <a:schemeClr val="accent3">
                    <a:lumMod val="75000"/>
                  </a:schemeClr>
                </a:solidFill>
                <a:latin typeface="+mj-lt"/>
                <a:ea typeface="Roboto Condensed" panose="02000000000000000000" pitchFamily="2" charset="0"/>
              </a:rPr>
              <a:t>C</a:t>
            </a:r>
            <a:endParaRPr lang="ru-RU" sz="3600" dirty="0">
              <a:solidFill>
                <a:schemeClr val="accent3">
                  <a:lumMod val="75000"/>
                </a:schemeClr>
              </a:solidFill>
              <a:latin typeface="+mj-lt"/>
              <a:ea typeface="Roboto Condensed" panose="02000000000000000000" pitchFamily="2" charset="0"/>
            </a:endParaRPr>
          </a:p>
        </p:txBody>
      </p:sp>
      <p:pic>
        <p:nvPicPr>
          <p:cNvPr id="47" name="Icon A">
            <a:extLst>
              <a:ext uri="{FF2B5EF4-FFF2-40B4-BE49-F238E27FC236}">
                <a16:creationId xmlns:a16="http://schemas.microsoft.com/office/drawing/2014/main" id="{8A84A87E-FF9F-D44D-8D47-A3D4DD1B5BA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4113707" y="3771452"/>
            <a:ext cx="1191206" cy="1191206"/>
          </a:xfrm>
          <a:prstGeom prst="rect">
            <a:avLst/>
          </a:prstGeom>
          <a:effectLst/>
        </p:spPr>
      </p:pic>
      <p:pic>
        <p:nvPicPr>
          <p:cNvPr id="48" name="Icon B">
            <a:extLst>
              <a:ext uri="{FF2B5EF4-FFF2-40B4-BE49-F238E27FC236}">
                <a16:creationId xmlns:a16="http://schemas.microsoft.com/office/drawing/2014/main" id="{8A84A87E-FF9F-D44D-8D47-A3D4DD1B5BA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12893826" y="6792506"/>
            <a:ext cx="1191206" cy="1191206"/>
          </a:xfrm>
          <a:prstGeom prst="rect">
            <a:avLst/>
          </a:prstGeom>
          <a:effectLst/>
        </p:spPr>
      </p:pic>
      <p:pic>
        <p:nvPicPr>
          <p:cNvPr id="49" name="Icon C">
            <a:extLst>
              <a:ext uri="{FF2B5EF4-FFF2-40B4-BE49-F238E27FC236}">
                <a16:creationId xmlns:a16="http://schemas.microsoft.com/office/drawing/2014/main" id="{8A84A87E-FF9F-D44D-8D47-A3D4DD1B5BA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14113707" y="9764652"/>
            <a:ext cx="1191206" cy="1191206"/>
          </a:xfrm>
          <a:prstGeom prst="rect">
            <a:avLst/>
          </a:prstGeom>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t;Place Your Image Here&gt; 2"/>
          <p:cNvSpPr/>
          <p:nvPr/>
        </p:nvSpPr>
        <p:spPr>
          <a:xfrm>
            <a:off x="861352" y="861352"/>
            <a:ext cx="5534152" cy="5534152"/>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4" name="Arrow 2"/>
          <p:cNvSpPr/>
          <p:nvPr/>
        </p:nvSpPr>
        <p:spPr>
          <a:xfrm>
            <a:off x="5348436" y="2378461"/>
            <a:ext cx="2860459" cy="2499931"/>
          </a:xfrm>
          <a:custGeom>
            <a:avLst/>
            <a:gdLst/>
            <a:ahLst/>
            <a:cxnLst/>
            <a:rect l="0" t="0" r="0" b="0"/>
            <a:pathLst>
              <a:path w="2860459" h="2499931">
                <a:moveTo>
                  <a:pt x="444728" y="444728"/>
                </a:moveTo>
                <a:cubicBezTo>
                  <a:pt x="0" y="889457"/>
                  <a:pt x="0" y="1610487"/>
                  <a:pt x="444728" y="2055215"/>
                </a:cubicBezTo>
                <a:cubicBezTo>
                  <a:pt x="889457" y="2499931"/>
                  <a:pt x="1610486" y="2499931"/>
                  <a:pt x="2055215" y="2055215"/>
                </a:cubicBezTo>
                <a:lnTo>
                  <a:pt x="2860459" y="1249972"/>
                </a:lnTo>
                <a:lnTo>
                  <a:pt x="2055215" y="444728"/>
                </a:lnTo>
                <a:cubicBezTo>
                  <a:pt x="1610486" y="0"/>
                  <a:pt x="889457" y="0"/>
                  <a:pt x="444728" y="444728"/>
                </a:cubicBezTo>
                <a:close/>
              </a:path>
            </a:pathLst>
          </a:custGeom>
          <a:solidFill>
            <a:schemeClr val="accent1">
              <a:alpha val="80000"/>
            </a:schemeClr>
          </a:solidFill>
          <a:ln w="12700" cap="flat" cmpd="sng">
            <a:noFill/>
            <a:prstDash val="solid"/>
            <a:miter lim="800000"/>
          </a:ln>
        </p:spPr>
        <p:txBody>
          <a:bodyPr anchor="ctr">
            <a:spAutoFit/>
          </a:bodyPr>
          <a:lstStyle/>
          <a:p>
            <a:pPr algn="ctr"/>
            <a:endParaRPr lang="en-US"/>
          </a:p>
        </p:txBody>
      </p:sp>
      <p:sp>
        <p:nvSpPr>
          <p:cNvPr id="6" name="&lt;Place Your Image Here&gt; 1"/>
          <p:cNvSpPr/>
          <p:nvPr/>
        </p:nvSpPr>
        <p:spPr>
          <a:xfrm>
            <a:off x="861352" y="7320495"/>
            <a:ext cx="5534152" cy="5534152"/>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7" name="Arrow 1"/>
          <p:cNvSpPr/>
          <p:nvPr/>
        </p:nvSpPr>
        <p:spPr>
          <a:xfrm>
            <a:off x="5348436" y="8757307"/>
            <a:ext cx="2860459" cy="2499932"/>
          </a:xfrm>
          <a:custGeom>
            <a:avLst/>
            <a:gdLst/>
            <a:ahLst/>
            <a:cxnLst/>
            <a:rect l="0" t="0" r="0" b="0"/>
            <a:pathLst>
              <a:path w="2860459" h="2499931">
                <a:moveTo>
                  <a:pt x="444728" y="444728"/>
                </a:moveTo>
                <a:cubicBezTo>
                  <a:pt x="0" y="889457"/>
                  <a:pt x="0" y="1610487"/>
                  <a:pt x="444728" y="2055215"/>
                </a:cubicBezTo>
                <a:cubicBezTo>
                  <a:pt x="889457" y="2499931"/>
                  <a:pt x="1610486" y="2499931"/>
                  <a:pt x="2055215" y="2055215"/>
                </a:cubicBezTo>
                <a:lnTo>
                  <a:pt x="2860459" y="1249972"/>
                </a:lnTo>
                <a:lnTo>
                  <a:pt x="2055215" y="444728"/>
                </a:lnTo>
                <a:cubicBezTo>
                  <a:pt x="1610486" y="0"/>
                  <a:pt x="889457" y="0"/>
                  <a:pt x="444728" y="444728"/>
                </a:cubicBezTo>
                <a:close/>
              </a:path>
            </a:pathLst>
          </a:custGeom>
          <a:solidFill>
            <a:schemeClr val="accent2">
              <a:alpha val="80000"/>
            </a:schemeClr>
          </a:solidFill>
          <a:ln w="12700" cap="flat" cmpd="sng">
            <a:noFill/>
            <a:prstDash val="solid"/>
            <a:miter lim="800000"/>
          </a:ln>
        </p:spPr>
        <p:txBody>
          <a:bodyPr anchor="ctr">
            <a:spAutoFit/>
          </a:bodyPr>
          <a:lstStyle/>
          <a:p>
            <a:pPr algn="ctr"/>
            <a:endParaRPr lang="en-US"/>
          </a:p>
        </p:txBody>
      </p:sp>
      <p:grpSp>
        <p:nvGrpSpPr>
          <p:cNvPr id="19" name="Right frame"/>
          <p:cNvGrpSpPr/>
          <p:nvPr/>
        </p:nvGrpSpPr>
        <p:grpSpPr>
          <a:xfrm>
            <a:off x="21564600" y="0"/>
            <a:ext cx="2819400" cy="13716000"/>
            <a:chOff x="21564600" y="0"/>
            <a:chExt cx="2819400" cy="13716000"/>
          </a:xfrm>
        </p:grpSpPr>
        <p:sp>
          <p:nvSpPr>
            <p:cNvPr id="11" name="Right rectangle"/>
            <p:cNvSpPr/>
            <p:nvPr/>
          </p:nvSpPr>
          <p:spPr>
            <a:xfrm>
              <a:off x="21564600" y="0"/>
              <a:ext cx="2819400"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Right text"/>
            <p:cNvSpPr txBox="1"/>
            <p:nvPr/>
          </p:nvSpPr>
          <p:spPr>
            <a:xfrm>
              <a:off x="22380710" y="3093038"/>
              <a:ext cx="1270000" cy="7275830"/>
            </a:xfrm>
            <a:prstGeom prst="rect">
              <a:avLst/>
            </a:prstGeom>
            <a:noFill/>
            <a:ln>
              <a:noFill/>
            </a:ln>
          </p:spPr>
          <p:txBody>
            <a:bodyPr vert="vert270" wrap="square" lIns="0" tIns="0" rIns="0" bIns="0" anchor="t"/>
            <a:lstStyle/>
            <a:p>
              <a:pPr>
                <a:lnSpc>
                  <a:spcPts val="10000"/>
                </a:lnSpc>
                <a:defRPr kumimoji="1" lang="en-US"/>
              </a:pPr>
              <a:r>
                <a:rPr sz="10000" b="1">
                  <a:solidFill>
                    <a:srgbClr val="FFFFFF"/>
                  </a:solidFill>
                  <a:latin typeface="+mj-lt"/>
                  <a:ea typeface="Montserrat-Bold" charset="77"/>
                  <a:cs typeface="Montserrat-Bold" charset="77"/>
                </a:rPr>
                <a:t>OUR TEAM </a:t>
              </a:r>
            </a:p>
          </p:txBody>
        </p:sp>
      </p:grpSp>
      <p:grpSp>
        <p:nvGrpSpPr>
          <p:cNvPr id="12" name="Text 2"/>
          <p:cNvGrpSpPr/>
          <p:nvPr/>
        </p:nvGrpSpPr>
        <p:grpSpPr>
          <a:xfrm>
            <a:off x="8724788" y="2438695"/>
            <a:ext cx="10972797" cy="2439697"/>
            <a:chOff x="17602036" y="4461941"/>
            <a:chExt cx="10972797" cy="2439697"/>
          </a:xfrm>
        </p:grpSpPr>
        <p:sp>
          <p:nvSpPr>
            <p:cNvPr id="13" name="Text">
              <a:extLst>
                <a:ext uri="{FF2B5EF4-FFF2-40B4-BE49-F238E27FC236}">
                  <a16:creationId xmlns:a16="http://schemas.microsoft.com/office/drawing/2014/main" id="{0AF7382F-D779-7B44-B6E8-EB3716136745}"/>
                </a:ext>
              </a:extLst>
            </p:cNvPr>
            <p:cNvSpPr txBox="1"/>
            <p:nvPr/>
          </p:nvSpPr>
          <p:spPr>
            <a:xfrm>
              <a:off x="17602036" y="5424310"/>
              <a:ext cx="10972797" cy="1477328"/>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14" name="Text">
              <a:extLst>
                <a:ext uri="{FF2B5EF4-FFF2-40B4-BE49-F238E27FC236}">
                  <a16:creationId xmlns:a16="http://schemas.microsoft.com/office/drawing/2014/main" id="{BC3C520E-2136-184D-851C-BA07DF1FD009}"/>
                </a:ext>
              </a:extLst>
            </p:cNvPr>
            <p:cNvSpPr txBox="1"/>
            <p:nvPr/>
          </p:nvSpPr>
          <p:spPr>
            <a:xfrm>
              <a:off x="17675792" y="4461941"/>
              <a:ext cx="7165356" cy="707886"/>
            </a:xfrm>
            <a:prstGeom prst="rect">
              <a:avLst/>
            </a:prstGeom>
            <a:noFill/>
            <a:ln>
              <a:noFill/>
            </a:ln>
          </p:spPr>
          <p:txBody>
            <a:bodyPr wrap="square" rtlCol="0">
              <a:spAutoFit/>
            </a:bodyPr>
            <a:lstStyle/>
            <a:p>
              <a:r>
                <a:rPr lang="en-US" sz="4000" b="1">
                  <a:latin typeface="+mj-lt"/>
                  <a:ea typeface="Roboto Condensed" panose="02000000000000000000" pitchFamily="2" charset="0"/>
                </a:rPr>
                <a:t>Andrew Doe | </a:t>
              </a:r>
              <a:r>
                <a:rPr lang="en-US" sz="4000" b="1">
                  <a:solidFill>
                    <a:schemeClr val="accent1"/>
                  </a:solidFill>
                  <a:latin typeface="+mj-lt"/>
                  <a:ea typeface="Roboto Condensed" panose="02000000000000000000" pitchFamily="2" charset="0"/>
                </a:rPr>
                <a:t>Designer</a:t>
              </a:r>
              <a:endParaRPr lang="ru-RU" sz="4000" b="1">
                <a:solidFill>
                  <a:schemeClr val="accent1"/>
                </a:solidFill>
                <a:latin typeface="+mj-lt"/>
                <a:ea typeface="Roboto Condensed" panose="02000000000000000000" pitchFamily="2" charset="0"/>
              </a:endParaRPr>
            </a:p>
          </p:txBody>
        </p:sp>
      </p:grpSp>
      <p:grpSp>
        <p:nvGrpSpPr>
          <p:cNvPr id="15" name="Text 1"/>
          <p:cNvGrpSpPr/>
          <p:nvPr/>
        </p:nvGrpSpPr>
        <p:grpSpPr>
          <a:xfrm>
            <a:off x="8724788" y="8768374"/>
            <a:ext cx="10972797" cy="2439697"/>
            <a:chOff x="17602036" y="4461941"/>
            <a:chExt cx="10972797" cy="2439697"/>
          </a:xfrm>
        </p:grpSpPr>
        <p:sp>
          <p:nvSpPr>
            <p:cNvPr id="16" name="Text">
              <a:extLst>
                <a:ext uri="{FF2B5EF4-FFF2-40B4-BE49-F238E27FC236}">
                  <a16:creationId xmlns:a16="http://schemas.microsoft.com/office/drawing/2014/main" id="{0AF7382F-D779-7B44-B6E8-EB3716136745}"/>
                </a:ext>
              </a:extLst>
            </p:cNvPr>
            <p:cNvSpPr txBox="1"/>
            <p:nvPr/>
          </p:nvSpPr>
          <p:spPr>
            <a:xfrm>
              <a:off x="17602036" y="5424310"/>
              <a:ext cx="10972797" cy="1477328"/>
            </a:xfrm>
            <a:prstGeom prst="rect">
              <a:avLst/>
            </a:prstGeom>
            <a:noFill/>
          </p:spPr>
          <p:txBody>
            <a:bodyPr wrap="square" rtlCol="0">
              <a:spAutoFit/>
            </a:bodyPr>
            <a:lstStyle/>
            <a:p>
              <a:pPr indent="288000" algn="just">
                <a:lnSpc>
                  <a:spcPct val="150000"/>
                </a:lnSpc>
                <a:tabLst>
                  <a:tab pos="217488" algn="l"/>
                </a:tabLst>
              </a:pPr>
              <a:r>
                <a:rPr lang="en-US" sz="2000">
                  <a:solidFill>
                    <a:schemeClr val="tx2"/>
                  </a:solidFill>
                  <a:ea typeface="Roboto Condensed" panose="02000000000000000000" pitchFamily="2" charset="0"/>
                  <a:cs typeface="Lato" panose="020F0502020204030203" pitchFamily="34" charset="0"/>
                </a:rPr>
                <a:t>Lorem ipsum dolor sit amet, consectetur adipiscing elit, sed do eiusmod tempor incididunt ut  labore et dolore magna aliqua. Ut enim ad minim  veniam, quis nostrud exercitation ullamco laboris  nisi ut aliquip ex ea commodo consequat.</a:t>
              </a:r>
            </a:p>
          </p:txBody>
        </p:sp>
        <p:sp>
          <p:nvSpPr>
            <p:cNvPr id="17" name="Text">
              <a:extLst>
                <a:ext uri="{FF2B5EF4-FFF2-40B4-BE49-F238E27FC236}">
                  <a16:creationId xmlns:a16="http://schemas.microsoft.com/office/drawing/2014/main" id="{BC3C520E-2136-184D-851C-BA07DF1FD009}"/>
                </a:ext>
              </a:extLst>
            </p:cNvPr>
            <p:cNvSpPr txBox="1"/>
            <p:nvPr/>
          </p:nvSpPr>
          <p:spPr>
            <a:xfrm>
              <a:off x="17675792" y="4461941"/>
              <a:ext cx="7165356" cy="707886"/>
            </a:xfrm>
            <a:prstGeom prst="rect">
              <a:avLst/>
            </a:prstGeom>
            <a:noFill/>
            <a:ln>
              <a:noFill/>
            </a:ln>
          </p:spPr>
          <p:txBody>
            <a:bodyPr wrap="square" rtlCol="0">
              <a:spAutoFit/>
            </a:bodyPr>
            <a:lstStyle/>
            <a:p>
              <a:r>
                <a:rPr lang="en-US" sz="4000" b="1">
                  <a:latin typeface="+mj-lt"/>
                  <a:ea typeface="Roboto Condensed" panose="02000000000000000000" pitchFamily="2" charset="0"/>
                </a:rPr>
                <a:t>Liza Swanson | </a:t>
              </a:r>
              <a:r>
                <a:rPr lang="en-US" sz="4000" b="1">
                  <a:solidFill>
                    <a:schemeClr val="accent2"/>
                  </a:solidFill>
                  <a:latin typeface="+mj-lt"/>
                  <a:ea typeface="Roboto Condensed" panose="02000000000000000000" pitchFamily="2" charset="0"/>
                </a:rPr>
                <a:t>Developer</a:t>
              </a:r>
              <a:endParaRPr lang="ru-RU" sz="4000" b="1">
                <a:solidFill>
                  <a:schemeClr val="accent2"/>
                </a:solidFill>
                <a:latin typeface="+mj-lt"/>
                <a:ea typeface="Roboto Condensed" panose="02000000000000000000" pitchFamily="2" charset="0"/>
              </a:endParaRPr>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in shapes"/>
          <p:cNvGrpSpPr/>
          <p:nvPr/>
        </p:nvGrpSpPr>
        <p:grpSpPr>
          <a:xfrm>
            <a:off x="11485086" y="2419884"/>
            <a:ext cx="12898917" cy="10094576"/>
            <a:chOff x="11485086" y="2419884"/>
            <a:chExt cx="12898917" cy="10094576"/>
          </a:xfrm>
        </p:grpSpPr>
        <p:grpSp>
          <p:nvGrpSpPr>
            <p:cNvPr id="48" name="Back shadows"/>
            <p:cNvGrpSpPr/>
            <p:nvPr/>
          </p:nvGrpSpPr>
          <p:grpSpPr>
            <a:xfrm>
              <a:off x="11485086" y="2497507"/>
              <a:ext cx="12898911" cy="10016953"/>
              <a:chOff x="11485086" y="2497507"/>
              <a:chExt cx="12898911" cy="10016953"/>
            </a:xfrm>
          </p:grpSpPr>
          <p:pic>
            <p:nvPicPr>
              <p:cNvPr id="49" name="Shadow" descr="D:\andrew\Работа\Андрей\00_Presentations\08_MyS p.1\02_For PPT\03_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9173" y="7690047"/>
                <a:ext cx="2078038" cy="4824413"/>
              </a:xfrm>
              <a:prstGeom prst="rect">
                <a:avLst/>
              </a:prstGeom>
              <a:noFill/>
              <a:extLst>
                <a:ext uri="{909E8E84-426E-40DD-AFC4-6F175D3DCCD1}">
                  <a14:hiddenFill xmlns:a14="http://schemas.microsoft.com/office/drawing/2010/main">
                    <a:solidFill>
                      <a:srgbClr val="FFFFFF"/>
                    </a:solidFill>
                  </a14:hiddenFill>
                </a:ext>
              </a:extLst>
            </p:spPr>
          </p:pic>
          <p:pic>
            <p:nvPicPr>
              <p:cNvPr id="50" name="Shadow" descr="D:\andrew\Работа\Андрей\00_Presentations\08_MyS p.1\02_For PPT\03_0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459" y="7956169"/>
                <a:ext cx="7348538" cy="400050"/>
              </a:xfrm>
              <a:prstGeom prst="rect">
                <a:avLst/>
              </a:prstGeom>
              <a:noFill/>
              <a:extLst>
                <a:ext uri="{909E8E84-426E-40DD-AFC4-6F175D3DCCD1}">
                  <a14:hiddenFill xmlns:a14="http://schemas.microsoft.com/office/drawing/2010/main">
                    <a:solidFill>
                      <a:srgbClr val="FFFFFF"/>
                    </a:solidFill>
                  </a14:hiddenFill>
                </a:ext>
              </a:extLst>
            </p:spPr>
          </p:pic>
          <p:pic>
            <p:nvPicPr>
              <p:cNvPr id="51" name="Shadow" descr="D:\andrew\Работа\Андрей\00_Presentations\08_MyS p.1\02_For PPT\03_0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5086" y="2497507"/>
                <a:ext cx="3297238" cy="9853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ey part"/>
            <p:cNvGrpSpPr/>
            <p:nvPr/>
          </p:nvGrpSpPr>
          <p:grpSpPr>
            <a:xfrm>
              <a:off x="14584531" y="4656556"/>
              <a:ext cx="9799472" cy="5448168"/>
              <a:chOff x="14584531" y="4656556"/>
              <a:chExt cx="9799472" cy="5448168"/>
            </a:xfrm>
          </p:grpSpPr>
          <p:sp>
            <p:nvSpPr>
              <p:cNvPr id="3" name="Free Form 3"/>
              <p:cNvSpPr/>
              <p:nvPr/>
            </p:nvSpPr>
            <p:spPr>
              <a:xfrm>
                <a:off x="15108557" y="7685247"/>
                <a:ext cx="9275445" cy="2419477"/>
              </a:xfrm>
              <a:custGeom>
                <a:avLst/>
                <a:gdLst/>
                <a:ahLst/>
                <a:cxnLst/>
                <a:rect l="0" t="0" r="0" b="0"/>
                <a:pathLst>
                  <a:path w="9275444" h="2419477">
                    <a:moveTo>
                      <a:pt x="2152408" y="304571"/>
                    </a:moveTo>
                    <a:lnTo>
                      <a:pt x="1382661" y="2419477"/>
                    </a:lnTo>
                    <a:cubicBezTo>
                      <a:pt x="819696" y="2214549"/>
                      <a:pt x="338302" y="1840001"/>
                      <a:pt x="0" y="1357782"/>
                    </a:cubicBezTo>
                    <a:lnTo>
                      <a:pt x="1939124" y="0"/>
                    </a:lnTo>
                    <a:lnTo>
                      <a:pt x="9275444" y="0"/>
                    </a:lnTo>
                    <a:lnTo>
                      <a:pt x="9275444" y="304571"/>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4" name="Free Form 4"/>
              <p:cNvSpPr/>
              <p:nvPr/>
            </p:nvSpPr>
            <p:spPr>
              <a:xfrm>
                <a:off x="14584531" y="7380657"/>
                <a:ext cx="9799472" cy="1662366"/>
              </a:xfrm>
              <a:custGeom>
                <a:avLst/>
                <a:gdLst/>
                <a:ahLst/>
                <a:cxnLst/>
                <a:rect l="0" t="0" r="0" b="0"/>
                <a:pathLst>
                  <a:path w="9799472" h="1662366">
                    <a:moveTo>
                      <a:pt x="2463152" y="304584"/>
                    </a:moveTo>
                    <a:lnTo>
                      <a:pt x="524027" y="1662366"/>
                    </a:lnTo>
                    <a:cubicBezTo>
                      <a:pt x="193878" y="1191729"/>
                      <a:pt x="0" y="618528"/>
                      <a:pt x="0" y="0"/>
                    </a:cubicBezTo>
                    <a:lnTo>
                      <a:pt x="9799472" y="0"/>
                    </a:lnTo>
                    <a:lnTo>
                      <a:pt x="9799472" y="304584"/>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5" name="Free Form 5"/>
              <p:cNvSpPr/>
              <p:nvPr/>
            </p:nvSpPr>
            <p:spPr>
              <a:xfrm>
                <a:off x="15108557" y="4656556"/>
                <a:ext cx="9275445" cy="2419477"/>
              </a:xfrm>
              <a:custGeom>
                <a:avLst/>
                <a:gdLst/>
                <a:ahLst/>
                <a:cxnLst/>
                <a:rect l="0" t="0" r="0" b="0"/>
                <a:pathLst>
                  <a:path w="9275444" h="2419477">
                    <a:moveTo>
                      <a:pt x="2152408" y="2114892"/>
                    </a:moveTo>
                    <a:lnTo>
                      <a:pt x="1382661" y="0"/>
                    </a:lnTo>
                    <a:cubicBezTo>
                      <a:pt x="819696" y="204927"/>
                      <a:pt x="338302" y="579462"/>
                      <a:pt x="0" y="1061681"/>
                    </a:cubicBezTo>
                    <a:lnTo>
                      <a:pt x="1939124" y="2419477"/>
                    </a:lnTo>
                    <a:lnTo>
                      <a:pt x="9275444" y="2419477"/>
                    </a:lnTo>
                    <a:lnTo>
                      <a:pt x="9275444" y="2114892"/>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6" name="Free Form 6"/>
              <p:cNvSpPr/>
              <p:nvPr/>
            </p:nvSpPr>
            <p:spPr>
              <a:xfrm>
                <a:off x="14584531" y="5718243"/>
                <a:ext cx="9799472" cy="1662405"/>
              </a:xfrm>
              <a:custGeom>
                <a:avLst/>
                <a:gdLst/>
                <a:ahLst/>
                <a:cxnLst/>
                <a:rect l="0" t="0" r="0" b="0"/>
                <a:pathLst>
                  <a:path w="9799472" h="1662404">
                    <a:moveTo>
                      <a:pt x="2463152" y="1357795"/>
                    </a:moveTo>
                    <a:lnTo>
                      <a:pt x="524027" y="0"/>
                    </a:lnTo>
                    <a:cubicBezTo>
                      <a:pt x="193878" y="470649"/>
                      <a:pt x="0" y="1043838"/>
                      <a:pt x="0" y="1662404"/>
                    </a:cubicBezTo>
                    <a:lnTo>
                      <a:pt x="9799472" y="1662404"/>
                    </a:lnTo>
                    <a:lnTo>
                      <a:pt x="9799472" y="1357795"/>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grpSp>
        <p:pic>
          <p:nvPicPr>
            <p:cNvPr id="52" name="Shadow inside" descr="D:\andrew\Работа\Андрей\00_Presentations\08_MyS p.1\02_For PPT\03_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4117" y="4646497"/>
              <a:ext cx="2124075" cy="5483225"/>
            </a:xfrm>
            <a:prstGeom prst="rect">
              <a:avLst/>
            </a:prstGeom>
            <a:noFill/>
            <a:extLst>
              <a:ext uri="{909E8E84-426E-40DD-AFC4-6F175D3DCCD1}">
                <a14:hiddenFill xmlns:a14="http://schemas.microsoft.com/office/drawing/2010/main">
                  <a:solidFill>
                    <a:srgbClr val="FFFFFF"/>
                  </a:solidFill>
                </a14:hiddenFill>
              </a:ext>
            </a:extLst>
          </p:spPr>
        </p:pic>
        <p:sp>
          <p:nvSpPr>
            <p:cNvPr id="7" name="Part D"/>
            <p:cNvSpPr/>
            <p:nvPr/>
          </p:nvSpPr>
          <p:spPr>
            <a:xfrm>
              <a:off x="13145560" y="9041958"/>
              <a:ext cx="3349003" cy="3316351"/>
            </a:xfrm>
            <a:custGeom>
              <a:avLst/>
              <a:gdLst/>
              <a:ahLst/>
              <a:cxnLst/>
              <a:rect l="0" t="0" r="0" b="0"/>
              <a:pathLst>
                <a:path w="3349002" h="3316351">
                  <a:moveTo>
                    <a:pt x="2533040" y="3316351"/>
                  </a:moveTo>
                  <a:lnTo>
                    <a:pt x="3349002" y="1062774"/>
                  </a:lnTo>
                  <a:cubicBezTo>
                    <a:pt x="2784513" y="858240"/>
                    <a:pt x="2301786" y="483222"/>
                    <a:pt x="1962823" y="0"/>
                  </a:cubicBezTo>
                  <a:lnTo>
                    <a:pt x="0" y="1374419"/>
                  </a:lnTo>
                  <a:cubicBezTo>
                    <a:pt x="619404" y="2257412"/>
                    <a:pt x="1501521" y="2942704"/>
                    <a:pt x="2533040" y="3316351"/>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8" name="Part C"/>
            <p:cNvSpPr/>
            <p:nvPr/>
          </p:nvSpPr>
          <p:spPr>
            <a:xfrm>
              <a:off x="12188643" y="7380032"/>
              <a:ext cx="2919730" cy="3036341"/>
            </a:xfrm>
            <a:custGeom>
              <a:avLst/>
              <a:gdLst/>
              <a:ahLst/>
              <a:cxnLst/>
              <a:rect l="0" t="0" r="0" b="0"/>
              <a:pathLst>
                <a:path w="2919729" h="3036341">
                  <a:moveTo>
                    <a:pt x="2396070" y="0"/>
                  </a:moveTo>
                  <a:lnTo>
                    <a:pt x="0" y="0"/>
                  </a:lnTo>
                  <a:cubicBezTo>
                    <a:pt x="0" y="215"/>
                    <a:pt x="0" y="406"/>
                    <a:pt x="0" y="622"/>
                  </a:cubicBezTo>
                  <a:cubicBezTo>
                    <a:pt x="0" y="1130160"/>
                    <a:pt x="354025" y="2176894"/>
                    <a:pt x="956919" y="3036341"/>
                  </a:cubicBezTo>
                  <a:lnTo>
                    <a:pt x="2919729" y="1661921"/>
                  </a:lnTo>
                  <a:cubicBezTo>
                    <a:pt x="2589809" y="1191590"/>
                    <a:pt x="2396070" y="618769"/>
                    <a:pt x="2396070" y="622"/>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9" name="Part B"/>
            <p:cNvSpPr/>
            <p:nvPr/>
          </p:nvSpPr>
          <p:spPr>
            <a:xfrm>
              <a:off x="12188647" y="4344095"/>
              <a:ext cx="2920314" cy="3035935"/>
            </a:xfrm>
            <a:custGeom>
              <a:avLst/>
              <a:gdLst/>
              <a:ahLst/>
              <a:cxnLst/>
              <a:rect l="0" t="0" r="0" b="0"/>
              <a:pathLst>
                <a:path w="2920314" h="3035934">
                  <a:moveTo>
                    <a:pt x="2920314" y="1374419"/>
                  </a:moveTo>
                  <a:lnTo>
                    <a:pt x="957491" y="0"/>
                  </a:lnTo>
                  <a:cubicBezTo>
                    <a:pt x="354368" y="859447"/>
                    <a:pt x="126" y="1906270"/>
                    <a:pt x="0" y="3035934"/>
                  </a:cubicBezTo>
                  <a:lnTo>
                    <a:pt x="2396070" y="3035934"/>
                  </a:lnTo>
                  <a:cubicBezTo>
                    <a:pt x="2396197" y="2417660"/>
                    <a:pt x="2590152" y="1844738"/>
                    <a:pt x="2920314" y="1374419"/>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0" name="Part A"/>
            <p:cNvSpPr/>
            <p:nvPr/>
          </p:nvSpPr>
          <p:spPr>
            <a:xfrm>
              <a:off x="13146139" y="2419884"/>
              <a:ext cx="3348673" cy="3315564"/>
            </a:xfrm>
            <a:custGeom>
              <a:avLst/>
              <a:gdLst/>
              <a:ahLst/>
              <a:cxnLst/>
              <a:rect l="0" t="0" r="0" b="0"/>
              <a:pathLst>
                <a:path w="3348672" h="3315563">
                  <a:moveTo>
                    <a:pt x="3348672" y="2253526"/>
                  </a:moveTo>
                  <a:lnTo>
                    <a:pt x="2532595" y="0"/>
                  </a:lnTo>
                  <a:cubicBezTo>
                    <a:pt x="1501343" y="373532"/>
                    <a:pt x="619417" y="1058506"/>
                    <a:pt x="0" y="1941144"/>
                  </a:cubicBezTo>
                  <a:lnTo>
                    <a:pt x="1962823" y="3315563"/>
                  </a:lnTo>
                  <a:cubicBezTo>
                    <a:pt x="2301811" y="2832671"/>
                    <a:pt x="2784398" y="2457919"/>
                    <a:pt x="3348672" y="2253526"/>
                  </a:cubicBezTo>
                  <a:close/>
                </a:path>
              </a:pathLst>
            </a:custGeom>
            <a:solidFill>
              <a:schemeClr val="accent1"/>
            </a:solidFill>
            <a:ln w="12700" cap="flat" cmpd="sng">
              <a:noFill/>
              <a:prstDash val="solid"/>
              <a:miter lim="800000"/>
            </a:ln>
          </p:spPr>
          <p:txBody>
            <a:bodyPr anchor="ctr">
              <a:spAutoFit/>
            </a:bodyPr>
            <a:lstStyle/>
            <a:p>
              <a:pPr algn="ctr"/>
              <a:endParaRPr lang="en-US"/>
            </a:p>
          </p:txBody>
        </p:sp>
        <p:pic>
          <p:nvPicPr>
            <p:cNvPr id="53"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100000">
              <a:off x="12598887" y="5660886"/>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54"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500000">
              <a:off x="12830897" y="9031410"/>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58"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1" y="7380030"/>
              <a:ext cx="4708525" cy="414338"/>
            </a:xfrm>
            <a:prstGeom prst="rect">
              <a:avLst/>
            </a:prstGeom>
            <a:noFill/>
            <a:extLst>
              <a:ext uri="{909E8E84-426E-40DD-AFC4-6F175D3DCCD1}">
                <a14:hiddenFill xmlns:a14="http://schemas.microsoft.com/office/drawing/2010/main">
                  <a:solidFill>
                    <a:srgbClr val="FFFFFF"/>
                  </a:solidFill>
                </a14:hiddenFill>
              </a:ext>
            </a:extLst>
          </p:spPr>
        </p:pic>
      </p:grpSp>
      <p:sp>
        <p:nvSpPr>
          <p:cNvPr id="82" name="Main connector">
            <a:extLst>
              <a:ext uri="{FF2B5EF4-FFF2-40B4-BE49-F238E27FC236}">
                <a16:creationId xmlns:a16="http://schemas.microsoft.com/office/drawing/2014/main" id="{C3B1A9BE-C5CD-417B-9C18-787BDBE32FAC}"/>
              </a:ext>
            </a:extLst>
          </p:cNvPr>
          <p:cNvSpPr/>
          <p:nvPr/>
        </p:nvSpPr>
        <p:spPr>
          <a:xfrm>
            <a:off x="11337259" y="1823952"/>
            <a:ext cx="3524504" cy="11096650"/>
          </a:xfrm>
          <a:custGeom>
            <a:avLst/>
            <a:gdLst/>
            <a:ahLst/>
            <a:cxnLst/>
            <a:rect l="0" t="0" r="0" b="0"/>
            <a:pathLst>
              <a:path w="3524504" h="11096650">
                <a:moveTo>
                  <a:pt x="3524465" y="11027968"/>
                </a:moveTo>
                <a:cubicBezTo>
                  <a:pt x="2507107" y="10539298"/>
                  <a:pt x="1646389" y="9777895"/>
                  <a:pt x="1035316" y="8826068"/>
                </a:cubicBezTo>
                <a:cubicBezTo>
                  <a:pt x="407860" y="7848663"/>
                  <a:pt x="76200" y="6715252"/>
                  <a:pt x="76200" y="5548337"/>
                </a:cubicBezTo>
                <a:cubicBezTo>
                  <a:pt x="76200" y="4381423"/>
                  <a:pt x="407860" y="3247999"/>
                  <a:pt x="1035329" y="2270594"/>
                </a:cubicBezTo>
                <a:cubicBezTo>
                  <a:pt x="1646402" y="1318755"/>
                  <a:pt x="2507145" y="557352"/>
                  <a:pt x="3524504" y="68681"/>
                </a:cubicBezTo>
                <a:lnTo>
                  <a:pt x="3491509" y="0"/>
                </a:lnTo>
                <a:cubicBezTo>
                  <a:pt x="2461412" y="494779"/>
                  <a:pt x="1589900" y="1265694"/>
                  <a:pt x="971219" y="2229434"/>
                </a:cubicBezTo>
                <a:cubicBezTo>
                  <a:pt x="335826" y="3219145"/>
                  <a:pt x="0" y="4366806"/>
                  <a:pt x="0" y="5548337"/>
                </a:cubicBezTo>
                <a:cubicBezTo>
                  <a:pt x="0" y="6729869"/>
                  <a:pt x="335826" y="7877530"/>
                  <a:pt x="971194" y="8867228"/>
                </a:cubicBezTo>
                <a:cubicBezTo>
                  <a:pt x="1589887" y="9830955"/>
                  <a:pt x="2461386" y="10601871"/>
                  <a:pt x="3491484" y="11096650"/>
                </a:cubicBezTo>
                <a:close/>
              </a:path>
            </a:pathLst>
          </a:custGeom>
          <a:gradFill>
            <a:gsLst>
              <a:gs pos="0">
                <a:schemeClr val="accent1">
                  <a:lumMod val="5000"/>
                  <a:lumOff val="95000"/>
                </a:schemeClr>
              </a:gs>
              <a:gs pos="80000">
                <a:schemeClr val="bg1">
                  <a:lumMod val="85000"/>
                </a:schemeClr>
              </a:gs>
              <a:gs pos="20000">
                <a:schemeClr val="bg1">
                  <a:lumMod val="85000"/>
                </a:schemeClr>
              </a:gs>
              <a:gs pos="100000">
                <a:schemeClr val="bg1"/>
              </a:gs>
            </a:gsLst>
            <a:lin ang="5400000" scaled="1"/>
          </a:gradFill>
          <a:ln w="12700" cap="flat" cmpd="sng">
            <a:noFill/>
            <a:prstDash val="solid"/>
            <a:miter lim="800000"/>
          </a:ln>
        </p:spPr>
        <p:txBody>
          <a:bodyPr anchor="ctr">
            <a:spAutoFit/>
          </a:bodyPr>
          <a:lstStyle/>
          <a:p>
            <a:pPr algn="ctr"/>
            <a:endParaRPr lang="en-US"/>
          </a:p>
        </p:txBody>
      </p:sp>
      <p:grpSp>
        <p:nvGrpSpPr>
          <p:cNvPr id="38" name="Connector A"/>
          <p:cNvGrpSpPr/>
          <p:nvPr/>
        </p:nvGrpSpPr>
        <p:grpSpPr>
          <a:xfrm>
            <a:off x="11227138" y="2938609"/>
            <a:ext cx="2039357" cy="326745"/>
            <a:chOff x="10612078" y="3691331"/>
            <a:chExt cx="2039357" cy="326745"/>
          </a:xfrm>
        </p:grpSpPr>
        <p:sp>
          <p:nvSpPr>
            <p:cNvPr id="39" name="Line"/>
            <p:cNvSpPr/>
            <p:nvPr/>
          </p:nvSpPr>
          <p:spPr>
            <a:xfrm>
              <a:off x="10612078" y="3854704"/>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0" name="Circle"/>
            <p:cNvSpPr/>
            <p:nvPr/>
          </p:nvSpPr>
          <p:spPr>
            <a:xfrm>
              <a:off x="12324702" y="3691331"/>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35" name="Connector B"/>
          <p:cNvGrpSpPr/>
          <p:nvPr/>
        </p:nvGrpSpPr>
        <p:grpSpPr>
          <a:xfrm>
            <a:off x="9694598" y="5664854"/>
            <a:ext cx="2039355" cy="326745"/>
            <a:chOff x="9499365" y="7208920"/>
            <a:chExt cx="2039355" cy="326745"/>
          </a:xfrm>
        </p:grpSpPr>
        <p:sp>
          <p:nvSpPr>
            <p:cNvPr id="36" name="Line"/>
            <p:cNvSpPr/>
            <p:nvPr/>
          </p:nvSpPr>
          <p:spPr>
            <a:xfrm>
              <a:off x="9499365" y="7372292"/>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37" name="Circle"/>
            <p:cNvSpPr/>
            <p:nvPr/>
          </p:nvSpPr>
          <p:spPr>
            <a:xfrm>
              <a:off x="11211987" y="7208920"/>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41" name="Connector C"/>
          <p:cNvGrpSpPr/>
          <p:nvPr/>
        </p:nvGrpSpPr>
        <p:grpSpPr>
          <a:xfrm>
            <a:off x="9694596" y="8781338"/>
            <a:ext cx="2039357" cy="326746"/>
            <a:chOff x="10612078" y="10726498"/>
            <a:chExt cx="2039357" cy="326746"/>
          </a:xfrm>
        </p:grpSpPr>
        <p:sp>
          <p:nvSpPr>
            <p:cNvPr id="42"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3"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44" name="Connector D"/>
          <p:cNvGrpSpPr/>
          <p:nvPr/>
        </p:nvGrpSpPr>
        <p:grpSpPr>
          <a:xfrm>
            <a:off x="11243927" y="11499531"/>
            <a:ext cx="2039357" cy="326746"/>
            <a:chOff x="10612078" y="10726498"/>
            <a:chExt cx="2039357" cy="326746"/>
          </a:xfrm>
        </p:grpSpPr>
        <p:sp>
          <p:nvSpPr>
            <p:cNvPr id="45"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6"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5" name="Title"/>
          <p:cNvGrpSpPr/>
          <p:nvPr/>
        </p:nvGrpSpPr>
        <p:grpSpPr>
          <a:xfrm>
            <a:off x="5748531" y="466449"/>
            <a:ext cx="12886941" cy="1016000"/>
            <a:chOff x="7132523" y="656949"/>
            <a:chExt cx="10118959" cy="1016000"/>
          </a:xfrm>
        </p:grpSpPr>
        <p:sp>
          <p:nvSpPr>
            <p:cNvPr id="56" name="Frame"/>
            <p:cNvSpPr/>
            <p:nvPr/>
          </p:nvSpPr>
          <p:spPr>
            <a:xfrm>
              <a:off x="8104209" y="656949"/>
              <a:ext cx="2541707"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57"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34" name="Text A">
            <a:extLst>
              <a:ext uri="{FF2B5EF4-FFF2-40B4-BE49-F238E27FC236}">
                <a16:creationId xmlns:a16="http://schemas.microsoft.com/office/drawing/2014/main" id="{5E5788B8-6ABF-714D-B9BA-51486411F1DF}"/>
              </a:ext>
            </a:extLst>
          </p:cNvPr>
          <p:cNvGrpSpPr/>
          <p:nvPr/>
        </p:nvGrpSpPr>
        <p:grpSpPr>
          <a:xfrm>
            <a:off x="8059038" y="2128990"/>
            <a:ext cx="3201835" cy="1653373"/>
            <a:chOff x="5843435" y="1727125"/>
            <a:chExt cx="1441430" cy="223275"/>
          </a:xfrm>
        </p:grpSpPr>
        <p:sp>
          <p:nvSpPr>
            <p:cNvPr id="59" name="TextBox 5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0" name="TextBox 5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61" name="TextBox 6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2" name="Text B">
            <a:extLst>
              <a:ext uri="{FF2B5EF4-FFF2-40B4-BE49-F238E27FC236}">
                <a16:creationId xmlns:a16="http://schemas.microsoft.com/office/drawing/2014/main" id="{5E5788B8-6ABF-714D-B9BA-51486411F1DF}"/>
              </a:ext>
            </a:extLst>
          </p:cNvPr>
          <p:cNvGrpSpPr/>
          <p:nvPr/>
        </p:nvGrpSpPr>
        <p:grpSpPr>
          <a:xfrm>
            <a:off x="6566670" y="4873523"/>
            <a:ext cx="3201835" cy="1653373"/>
            <a:chOff x="5843435" y="1727125"/>
            <a:chExt cx="1441430" cy="223275"/>
          </a:xfrm>
        </p:grpSpPr>
        <p:sp>
          <p:nvSpPr>
            <p:cNvPr id="63" name="TextBox 6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4" name="TextBox 6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65" name="TextBox 6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66" name="Text C">
            <a:extLst>
              <a:ext uri="{FF2B5EF4-FFF2-40B4-BE49-F238E27FC236}">
                <a16:creationId xmlns:a16="http://schemas.microsoft.com/office/drawing/2014/main" id="{5E5788B8-6ABF-714D-B9BA-51486411F1DF}"/>
              </a:ext>
            </a:extLst>
          </p:cNvPr>
          <p:cNvGrpSpPr/>
          <p:nvPr/>
        </p:nvGrpSpPr>
        <p:grpSpPr>
          <a:xfrm>
            <a:off x="6530095" y="7995146"/>
            <a:ext cx="3201835" cy="1653373"/>
            <a:chOff x="5843435" y="1727125"/>
            <a:chExt cx="1441430" cy="223275"/>
          </a:xfrm>
        </p:grpSpPr>
        <p:sp>
          <p:nvSpPr>
            <p:cNvPr id="67" name="TextBox 6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68" name="TextBox 6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69" name="TextBox 6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70" name="Text D">
            <a:extLst>
              <a:ext uri="{FF2B5EF4-FFF2-40B4-BE49-F238E27FC236}">
                <a16:creationId xmlns:a16="http://schemas.microsoft.com/office/drawing/2014/main" id="{5E5788B8-6ABF-714D-B9BA-51486411F1DF}"/>
              </a:ext>
            </a:extLst>
          </p:cNvPr>
          <p:cNvGrpSpPr/>
          <p:nvPr/>
        </p:nvGrpSpPr>
        <p:grpSpPr>
          <a:xfrm>
            <a:off x="8057860" y="10762673"/>
            <a:ext cx="3201835" cy="1653373"/>
            <a:chOff x="5843435" y="1727125"/>
            <a:chExt cx="1441430" cy="223275"/>
          </a:xfrm>
        </p:grpSpPr>
        <p:sp>
          <p:nvSpPr>
            <p:cNvPr id="71" name="TextBox 7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2" name="TextBox 7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73" name="TextBox 7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sp>
        <p:nvSpPr>
          <p:cNvPr id="74" name="A">
            <a:extLst>
              <a:ext uri="{FF2B5EF4-FFF2-40B4-BE49-F238E27FC236}">
                <a16:creationId xmlns:a16="http://schemas.microsoft.com/office/drawing/2014/main" id="{C5CA9359-27FE-1540-8643-6AE5E9262233}"/>
              </a:ext>
            </a:extLst>
          </p:cNvPr>
          <p:cNvSpPr txBox="1"/>
          <p:nvPr/>
        </p:nvSpPr>
        <p:spPr>
          <a:xfrm>
            <a:off x="15568876" y="5544889"/>
            <a:ext cx="1537456" cy="646331"/>
          </a:xfrm>
          <a:prstGeom prst="rect">
            <a:avLst/>
          </a:prstGeom>
          <a:noFill/>
          <a:ln>
            <a:noFill/>
          </a:ln>
        </p:spPr>
        <p:txBody>
          <a:bodyPr wrap="square" rtlCol="0">
            <a:spAutoFit/>
          </a:bodyPr>
          <a:lstStyle/>
          <a:p>
            <a:pPr algn="ctr"/>
            <a:r>
              <a:rPr lang="en" sz="3600">
                <a:solidFill>
                  <a:schemeClr val="accent1">
                    <a:lumMod val="75000"/>
                  </a:schemeClr>
                </a:solidFill>
                <a:latin typeface="+mj-lt"/>
                <a:ea typeface="Roboto Condensed" panose="02000000000000000000" pitchFamily="2" charset="0"/>
              </a:rPr>
              <a:t>A</a:t>
            </a:r>
            <a:endParaRPr lang="ru-RU" sz="3600" dirty="0">
              <a:solidFill>
                <a:schemeClr val="accent1">
                  <a:lumMod val="75000"/>
                </a:schemeClr>
              </a:solidFill>
              <a:latin typeface="+mj-lt"/>
              <a:ea typeface="Roboto Condensed" panose="02000000000000000000" pitchFamily="2" charset="0"/>
            </a:endParaRPr>
          </a:p>
        </p:txBody>
      </p:sp>
      <p:sp>
        <p:nvSpPr>
          <p:cNvPr id="75" name="B">
            <a:extLst>
              <a:ext uri="{FF2B5EF4-FFF2-40B4-BE49-F238E27FC236}">
                <a16:creationId xmlns:a16="http://schemas.microsoft.com/office/drawing/2014/main" id="{C5CA9359-27FE-1540-8643-6AE5E9262233}"/>
              </a:ext>
            </a:extLst>
          </p:cNvPr>
          <p:cNvSpPr txBox="1"/>
          <p:nvPr/>
        </p:nvSpPr>
        <p:spPr>
          <a:xfrm>
            <a:off x="14820475" y="6544621"/>
            <a:ext cx="1537456" cy="646331"/>
          </a:xfrm>
          <a:prstGeom prst="rect">
            <a:avLst/>
          </a:prstGeom>
          <a:noFill/>
          <a:ln>
            <a:noFill/>
          </a:ln>
        </p:spPr>
        <p:txBody>
          <a:bodyPr wrap="square" rtlCol="0">
            <a:spAutoFit/>
          </a:bodyPr>
          <a:lstStyle/>
          <a:p>
            <a:pPr algn="ctr"/>
            <a:r>
              <a:rPr lang="en" sz="3600">
                <a:solidFill>
                  <a:schemeClr val="accent2">
                    <a:lumMod val="75000"/>
                  </a:schemeClr>
                </a:solidFill>
                <a:latin typeface="+mj-lt"/>
                <a:ea typeface="Roboto Condensed" panose="02000000000000000000" pitchFamily="2" charset="0"/>
              </a:rPr>
              <a:t>B</a:t>
            </a:r>
            <a:endParaRPr lang="ru-RU" sz="3600" dirty="0">
              <a:solidFill>
                <a:schemeClr val="accent2">
                  <a:lumMod val="75000"/>
                </a:schemeClr>
              </a:solidFill>
              <a:latin typeface="+mj-lt"/>
              <a:ea typeface="Roboto Condensed" panose="02000000000000000000" pitchFamily="2" charset="0"/>
            </a:endParaRPr>
          </a:p>
        </p:txBody>
      </p:sp>
      <p:sp>
        <p:nvSpPr>
          <p:cNvPr id="76" name="C">
            <a:extLst>
              <a:ext uri="{FF2B5EF4-FFF2-40B4-BE49-F238E27FC236}">
                <a16:creationId xmlns:a16="http://schemas.microsoft.com/office/drawing/2014/main" id="{C5CA9359-27FE-1540-8643-6AE5E9262233}"/>
              </a:ext>
            </a:extLst>
          </p:cNvPr>
          <p:cNvSpPr txBox="1"/>
          <p:nvPr/>
        </p:nvSpPr>
        <p:spPr>
          <a:xfrm>
            <a:off x="14820061" y="7648285"/>
            <a:ext cx="1537456" cy="646331"/>
          </a:xfrm>
          <a:prstGeom prst="rect">
            <a:avLst/>
          </a:prstGeom>
          <a:noFill/>
          <a:ln>
            <a:noFill/>
          </a:ln>
        </p:spPr>
        <p:txBody>
          <a:bodyPr wrap="square" rtlCol="0">
            <a:spAutoFit/>
          </a:bodyPr>
          <a:lstStyle/>
          <a:p>
            <a:pPr algn="ctr"/>
            <a:r>
              <a:rPr lang="en" sz="3600">
                <a:solidFill>
                  <a:schemeClr val="accent3">
                    <a:lumMod val="75000"/>
                  </a:schemeClr>
                </a:solidFill>
                <a:latin typeface="+mj-lt"/>
                <a:ea typeface="Roboto Condensed" panose="02000000000000000000" pitchFamily="2" charset="0"/>
              </a:rPr>
              <a:t>C</a:t>
            </a:r>
            <a:endParaRPr lang="ru-RU" sz="3600" dirty="0">
              <a:solidFill>
                <a:schemeClr val="accent3">
                  <a:lumMod val="75000"/>
                </a:schemeClr>
              </a:solidFill>
              <a:latin typeface="+mj-lt"/>
              <a:ea typeface="Roboto Condensed" panose="02000000000000000000" pitchFamily="2" charset="0"/>
            </a:endParaRPr>
          </a:p>
        </p:txBody>
      </p:sp>
      <p:sp>
        <p:nvSpPr>
          <p:cNvPr id="77" name="D">
            <a:extLst>
              <a:ext uri="{FF2B5EF4-FFF2-40B4-BE49-F238E27FC236}">
                <a16:creationId xmlns:a16="http://schemas.microsoft.com/office/drawing/2014/main" id="{C5CA9359-27FE-1540-8643-6AE5E9262233}"/>
              </a:ext>
            </a:extLst>
          </p:cNvPr>
          <p:cNvSpPr txBox="1"/>
          <p:nvPr/>
        </p:nvSpPr>
        <p:spPr>
          <a:xfrm>
            <a:off x="15568876" y="8621545"/>
            <a:ext cx="1537456" cy="646331"/>
          </a:xfrm>
          <a:prstGeom prst="rect">
            <a:avLst/>
          </a:prstGeom>
          <a:noFill/>
          <a:ln>
            <a:noFill/>
          </a:ln>
        </p:spPr>
        <p:txBody>
          <a:bodyPr wrap="square" rtlCol="0">
            <a:spAutoFit/>
          </a:bodyPr>
          <a:lstStyle/>
          <a:p>
            <a:pPr algn="ctr"/>
            <a:r>
              <a:rPr lang="en" sz="3600">
                <a:solidFill>
                  <a:schemeClr val="accent4">
                    <a:lumMod val="75000"/>
                  </a:schemeClr>
                </a:solidFill>
                <a:latin typeface="+mj-lt"/>
                <a:ea typeface="Roboto Condensed" panose="02000000000000000000" pitchFamily="2" charset="0"/>
              </a:rPr>
              <a:t>D</a:t>
            </a:r>
            <a:endParaRPr lang="ru-RU" sz="3600" dirty="0">
              <a:solidFill>
                <a:schemeClr val="accent4">
                  <a:lumMod val="75000"/>
                </a:schemeClr>
              </a:solidFill>
              <a:latin typeface="+mj-lt"/>
              <a:ea typeface="Roboto Condensed" panose="02000000000000000000" pitchFamily="2" charset="0"/>
            </a:endParaRPr>
          </a:p>
        </p:txBody>
      </p:sp>
      <p:pic>
        <p:nvPicPr>
          <p:cNvPr id="78" name="Icon A">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357546" y="3522501"/>
            <a:ext cx="1191206" cy="1191206"/>
          </a:xfrm>
          <a:prstGeom prst="rect">
            <a:avLst/>
          </a:prstGeom>
          <a:effectLst/>
        </p:spPr>
      </p:pic>
      <p:pic>
        <p:nvPicPr>
          <p:cNvPr id="79" name="Icon B">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2939762" y="5664587"/>
            <a:ext cx="1191206" cy="1191206"/>
          </a:xfrm>
          <a:prstGeom prst="rect">
            <a:avLst/>
          </a:prstGeom>
          <a:effectLst/>
        </p:spPr>
      </p:pic>
      <p:pic>
        <p:nvPicPr>
          <p:cNvPr id="80" name="Icon C">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956551" y="7983712"/>
            <a:ext cx="1191206" cy="1191206"/>
          </a:xfrm>
          <a:prstGeom prst="rect">
            <a:avLst/>
          </a:prstGeom>
          <a:effectLst/>
        </p:spPr>
      </p:pic>
      <p:pic>
        <p:nvPicPr>
          <p:cNvPr id="81" name="Icon D">
            <a:extLst>
              <a:ext uri="{FF2B5EF4-FFF2-40B4-BE49-F238E27FC236}">
                <a16:creationId xmlns:a16="http://schemas.microsoft.com/office/drawing/2014/main" id="{8A84A87E-FF9F-D44D-8D47-A3D4DD1B5B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4357546" y="10025307"/>
            <a:ext cx="1191206" cy="1191206"/>
          </a:xfrm>
          <a:prstGeom prst="rect">
            <a:avLst/>
          </a:prstGeom>
          <a:effec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Main shapes"/>
          <p:cNvGrpSpPr/>
          <p:nvPr/>
        </p:nvGrpSpPr>
        <p:grpSpPr>
          <a:xfrm>
            <a:off x="11485086" y="2402265"/>
            <a:ext cx="12898916" cy="10112195"/>
            <a:chOff x="11485086" y="2402265"/>
            <a:chExt cx="12898916" cy="10112195"/>
          </a:xfrm>
        </p:grpSpPr>
        <p:grpSp>
          <p:nvGrpSpPr>
            <p:cNvPr id="57" name="Back shadows"/>
            <p:cNvGrpSpPr/>
            <p:nvPr/>
          </p:nvGrpSpPr>
          <p:grpSpPr>
            <a:xfrm>
              <a:off x="11485086" y="2497507"/>
              <a:ext cx="12898911" cy="10016953"/>
              <a:chOff x="11485086" y="2497507"/>
              <a:chExt cx="12898911" cy="10016953"/>
            </a:xfrm>
          </p:grpSpPr>
          <p:pic>
            <p:nvPicPr>
              <p:cNvPr id="58" name="Shadow" descr="D:\andrew\Работа\Андрей\00_Presentations\08_MyS p.1\02_For PPT\03_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9173" y="7690047"/>
                <a:ext cx="2078038" cy="4824413"/>
              </a:xfrm>
              <a:prstGeom prst="rect">
                <a:avLst/>
              </a:prstGeom>
              <a:noFill/>
              <a:extLst>
                <a:ext uri="{909E8E84-426E-40DD-AFC4-6F175D3DCCD1}">
                  <a14:hiddenFill xmlns:a14="http://schemas.microsoft.com/office/drawing/2010/main">
                    <a:solidFill>
                      <a:srgbClr val="FFFFFF"/>
                    </a:solidFill>
                  </a14:hiddenFill>
                </a:ext>
              </a:extLst>
            </p:spPr>
          </p:pic>
          <p:pic>
            <p:nvPicPr>
              <p:cNvPr id="59" name="Shadow" descr="D:\andrew\Работа\Андрей\00_Presentations\08_MyS p.1\02_For PPT\03_0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459" y="8139049"/>
                <a:ext cx="7348538" cy="400050"/>
              </a:xfrm>
              <a:prstGeom prst="rect">
                <a:avLst/>
              </a:prstGeom>
              <a:noFill/>
              <a:extLst>
                <a:ext uri="{909E8E84-426E-40DD-AFC4-6F175D3DCCD1}">
                  <a14:hiddenFill xmlns:a14="http://schemas.microsoft.com/office/drawing/2010/main">
                    <a:solidFill>
                      <a:srgbClr val="FFFFFF"/>
                    </a:solidFill>
                  </a14:hiddenFill>
                </a:ext>
              </a:extLst>
            </p:spPr>
          </p:pic>
          <p:pic>
            <p:nvPicPr>
              <p:cNvPr id="60" name="Shadow" descr="D:\andrew\Работа\Андрей\00_Presentations\08_MyS p.1\02_For PPT\03_0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5086" y="2497507"/>
                <a:ext cx="3297238" cy="9853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6" name="Grey Shapes"/>
            <p:cNvGrpSpPr/>
            <p:nvPr/>
          </p:nvGrpSpPr>
          <p:grpSpPr>
            <a:xfrm>
              <a:off x="14580679" y="4650647"/>
              <a:ext cx="9803323" cy="5458782"/>
              <a:chOff x="14580679" y="4650647"/>
              <a:chExt cx="9803323" cy="5458782"/>
            </a:xfrm>
          </p:grpSpPr>
          <p:sp>
            <p:nvSpPr>
              <p:cNvPr id="3" name="Free Form 3"/>
              <p:cNvSpPr/>
              <p:nvPr/>
            </p:nvSpPr>
            <p:spPr>
              <a:xfrm>
                <a:off x="15326629" y="7837806"/>
                <a:ext cx="9057373" cy="2271623"/>
              </a:xfrm>
              <a:custGeom>
                <a:avLst/>
                <a:gdLst/>
                <a:ahLst/>
                <a:cxnLst/>
                <a:rect l="0" t="0" r="0" b="0"/>
                <a:pathLst>
                  <a:path w="9057373" h="2271623">
                    <a:moveTo>
                      <a:pt x="1880171" y="305181"/>
                    </a:moveTo>
                    <a:lnTo>
                      <a:pt x="1164475" y="2271623"/>
                    </a:lnTo>
                    <a:cubicBezTo>
                      <a:pt x="713625" y="2107488"/>
                      <a:pt x="314998" y="1834807"/>
                      <a:pt x="0" y="1485226"/>
                    </a:cubicBezTo>
                    <a:lnTo>
                      <a:pt x="1649476" y="0"/>
                    </a:lnTo>
                    <a:lnTo>
                      <a:pt x="9057373" y="0"/>
                    </a:lnTo>
                    <a:lnTo>
                      <a:pt x="9057373" y="305181"/>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4" name="Free Form 4"/>
              <p:cNvSpPr/>
              <p:nvPr/>
            </p:nvSpPr>
            <p:spPr>
              <a:xfrm>
                <a:off x="14666495" y="7532634"/>
                <a:ext cx="9717507" cy="1790395"/>
              </a:xfrm>
              <a:custGeom>
                <a:avLst/>
                <a:gdLst/>
                <a:ahLst/>
                <a:cxnLst/>
                <a:rect l="0" t="0" r="0" b="0"/>
                <a:pathLst>
                  <a:path w="9717506" h="1790395">
                    <a:moveTo>
                      <a:pt x="2309609" y="305168"/>
                    </a:moveTo>
                    <a:lnTo>
                      <a:pt x="660133" y="1790395"/>
                    </a:lnTo>
                    <a:cubicBezTo>
                      <a:pt x="346849" y="1442681"/>
                      <a:pt x="116497" y="1018870"/>
                      <a:pt x="0" y="550037"/>
                    </a:cubicBezTo>
                    <a:lnTo>
                      <a:pt x="2206053" y="0"/>
                    </a:lnTo>
                    <a:lnTo>
                      <a:pt x="9717506" y="0"/>
                    </a:lnTo>
                    <a:lnTo>
                      <a:pt x="9717506" y="305168"/>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5" name="Free Form 5"/>
              <p:cNvSpPr/>
              <p:nvPr/>
            </p:nvSpPr>
            <p:spPr>
              <a:xfrm>
                <a:off x="14580679" y="6677384"/>
                <a:ext cx="9803321" cy="1405293"/>
              </a:xfrm>
              <a:custGeom>
                <a:avLst/>
                <a:gdLst/>
                <a:ahLst/>
                <a:cxnLst/>
                <a:rect l="0" t="0" r="0" b="0"/>
                <a:pathLst>
                  <a:path w="9803320" h="1405293">
                    <a:moveTo>
                      <a:pt x="9803320" y="550062"/>
                    </a:moveTo>
                    <a:lnTo>
                      <a:pt x="2291867" y="550062"/>
                    </a:lnTo>
                    <a:lnTo>
                      <a:pt x="85813" y="0"/>
                    </a:lnTo>
                    <a:cubicBezTo>
                      <a:pt x="29883" y="225018"/>
                      <a:pt x="0" y="460311"/>
                      <a:pt x="0" y="702640"/>
                    </a:cubicBezTo>
                    <a:cubicBezTo>
                      <a:pt x="0" y="944968"/>
                      <a:pt x="29883" y="1180249"/>
                      <a:pt x="85813" y="1405293"/>
                    </a:cubicBezTo>
                    <a:lnTo>
                      <a:pt x="2291765" y="855243"/>
                    </a:lnTo>
                    <a:lnTo>
                      <a:pt x="9803320" y="855243"/>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6" name="Free Form 6"/>
              <p:cNvSpPr/>
              <p:nvPr/>
            </p:nvSpPr>
            <p:spPr>
              <a:xfrm>
                <a:off x="15326629" y="4650647"/>
                <a:ext cx="9057373" cy="2271611"/>
              </a:xfrm>
              <a:custGeom>
                <a:avLst/>
                <a:gdLst/>
                <a:ahLst/>
                <a:cxnLst/>
                <a:rect l="0" t="0" r="0" b="0"/>
                <a:pathLst>
                  <a:path w="9057373" h="2271610">
                    <a:moveTo>
                      <a:pt x="1880171" y="1966442"/>
                    </a:moveTo>
                    <a:lnTo>
                      <a:pt x="1164475" y="0"/>
                    </a:lnTo>
                    <a:cubicBezTo>
                      <a:pt x="713625" y="164134"/>
                      <a:pt x="314998" y="436816"/>
                      <a:pt x="0" y="786383"/>
                    </a:cubicBezTo>
                    <a:lnTo>
                      <a:pt x="1649476" y="2271610"/>
                    </a:lnTo>
                    <a:lnTo>
                      <a:pt x="9057373" y="2271610"/>
                    </a:lnTo>
                    <a:lnTo>
                      <a:pt x="9057373" y="1966442"/>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7" name="Free Form 7"/>
              <p:cNvSpPr/>
              <p:nvPr/>
            </p:nvSpPr>
            <p:spPr>
              <a:xfrm>
                <a:off x="14666495" y="5437035"/>
                <a:ext cx="9717507" cy="1790407"/>
              </a:xfrm>
              <a:custGeom>
                <a:avLst/>
                <a:gdLst/>
                <a:ahLst/>
                <a:cxnLst/>
                <a:rect l="0" t="0" r="0" b="0"/>
                <a:pathLst>
                  <a:path w="9717506" h="1790407">
                    <a:moveTo>
                      <a:pt x="2309609" y="1485226"/>
                    </a:moveTo>
                    <a:lnTo>
                      <a:pt x="660133" y="0"/>
                    </a:lnTo>
                    <a:cubicBezTo>
                      <a:pt x="346849" y="347713"/>
                      <a:pt x="116497" y="771537"/>
                      <a:pt x="0" y="1240358"/>
                    </a:cubicBezTo>
                    <a:lnTo>
                      <a:pt x="2206053" y="1790407"/>
                    </a:lnTo>
                    <a:lnTo>
                      <a:pt x="9717506" y="1790407"/>
                    </a:lnTo>
                    <a:lnTo>
                      <a:pt x="9717506" y="1485226"/>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grpSp>
        <p:pic>
          <p:nvPicPr>
            <p:cNvPr id="61" name="Shadow inside" descr="D:\andrew\Работа\Андрей\00_Presentations\08_MyS p.1\02_For PPT\03_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4117" y="4646497"/>
              <a:ext cx="2124075" cy="5483225"/>
            </a:xfrm>
            <a:prstGeom prst="rect">
              <a:avLst/>
            </a:prstGeom>
            <a:noFill/>
            <a:extLst>
              <a:ext uri="{909E8E84-426E-40DD-AFC4-6F175D3DCCD1}">
                <a14:hiddenFill xmlns:a14="http://schemas.microsoft.com/office/drawing/2010/main">
                  <a:solidFill>
                    <a:srgbClr val="FFFFFF"/>
                  </a:solidFill>
                </a14:hiddenFill>
              </a:ext>
            </a:extLst>
          </p:spPr>
        </p:pic>
        <p:sp>
          <p:nvSpPr>
            <p:cNvPr id="8" name="Part E"/>
            <p:cNvSpPr/>
            <p:nvPr/>
          </p:nvSpPr>
          <p:spPr>
            <a:xfrm>
              <a:off x="13549238" y="9322880"/>
              <a:ext cx="2941854" cy="3034919"/>
            </a:xfrm>
            <a:custGeom>
              <a:avLst/>
              <a:gdLst/>
              <a:ahLst/>
              <a:cxnLst/>
              <a:rect l="0" t="0" r="0" b="0"/>
              <a:pathLst>
                <a:path w="2941853" h="3034919">
                  <a:moveTo>
                    <a:pt x="2123516" y="3034919"/>
                  </a:moveTo>
                  <a:lnTo>
                    <a:pt x="2941853" y="786549"/>
                  </a:lnTo>
                  <a:cubicBezTo>
                    <a:pt x="2490977" y="622401"/>
                    <a:pt x="2092426" y="349618"/>
                    <a:pt x="1777466" y="0"/>
                  </a:cubicBezTo>
                  <a:lnTo>
                    <a:pt x="0" y="1600479"/>
                  </a:lnTo>
                  <a:cubicBezTo>
                    <a:pt x="574395" y="2238070"/>
                    <a:pt x="1301280" y="2735567"/>
                    <a:pt x="2123516" y="3034919"/>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9" name="Part D"/>
            <p:cNvSpPr/>
            <p:nvPr/>
          </p:nvSpPr>
          <p:spPr>
            <a:xfrm>
              <a:off x="12345071" y="8082674"/>
              <a:ext cx="2981630" cy="2840686"/>
            </a:xfrm>
            <a:custGeom>
              <a:avLst/>
              <a:gdLst/>
              <a:ahLst/>
              <a:cxnLst/>
              <a:rect l="0" t="0" r="0" b="0"/>
              <a:pathLst>
                <a:path w="2981629" h="2840685">
                  <a:moveTo>
                    <a:pt x="2321382" y="0"/>
                  </a:moveTo>
                  <a:lnTo>
                    <a:pt x="0" y="578802"/>
                  </a:lnTo>
                  <a:cubicBezTo>
                    <a:pt x="158927" y="1217955"/>
                    <a:pt x="433743" y="1811299"/>
                    <a:pt x="801154" y="2335034"/>
                  </a:cubicBezTo>
                  <a:cubicBezTo>
                    <a:pt x="925195" y="2511869"/>
                    <a:pt x="1059967" y="2680614"/>
                    <a:pt x="1204163" y="2840685"/>
                  </a:cubicBezTo>
                  <a:lnTo>
                    <a:pt x="2981629" y="1240205"/>
                  </a:lnTo>
                  <a:cubicBezTo>
                    <a:pt x="2902572" y="1152448"/>
                    <a:pt x="2828683" y="1059929"/>
                    <a:pt x="2760675" y="962977"/>
                  </a:cubicBezTo>
                  <a:cubicBezTo>
                    <a:pt x="2559227" y="675805"/>
                    <a:pt x="2408516" y="350456"/>
                    <a:pt x="2321382" y="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10" name="Part C"/>
            <p:cNvSpPr/>
            <p:nvPr/>
          </p:nvSpPr>
          <p:spPr>
            <a:xfrm>
              <a:off x="12188647" y="6098564"/>
              <a:ext cx="2477808" cy="2562910"/>
            </a:xfrm>
            <a:custGeom>
              <a:avLst/>
              <a:gdLst/>
              <a:ahLst/>
              <a:cxnLst/>
              <a:rect l="0" t="0" r="0" b="0"/>
              <a:pathLst>
                <a:path w="2477808" h="2562910">
                  <a:moveTo>
                    <a:pt x="2392032" y="1281468"/>
                  </a:moveTo>
                  <a:cubicBezTo>
                    <a:pt x="2392032" y="1039152"/>
                    <a:pt x="2421864" y="803821"/>
                    <a:pt x="2477808" y="578815"/>
                  </a:cubicBezTo>
                  <a:lnTo>
                    <a:pt x="156438" y="0"/>
                  </a:lnTo>
                  <a:cubicBezTo>
                    <a:pt x="54406" y="410349"/>
                    <a:pt x="0" y="839533"/>
                    <a:pt x="0" y="1281468"/>
                  </a:cubicBezTo>
                  <a:cubicBezTo>
                    <a:pt x="0" y="1723402"/>
                    <a:pt x="54406" y="2152573"/>
                    <a:pt x="156425" y="2562910"/>
                  </a:cubicBezTo>
                  <a:lnTo>
                    <a:pt x="2477808" y="1984108"/>
                  </a:lnTo>
                  <a:cubicBezTo>
                    <a:pt x="2421864" y="1759102"/>
                    <a:pt x="2392032" y="1523784"/>
                    <a:pt x="2392032" y="1281468"/>
                  </a:cubicBezTo>
                  <a:close/>
                </a:path>
              </a:pathLst>
            </a:custGeom>
            <a:solidFill>
              <a:schemeClr val="accent3"/>
            </a:solidFill>
            <a:ln w="12700" cap="flat" cmpd="sng">
              <a:noFill/>
              <a:prstDash val="solid"/>
              <a:miter lim="800000"/>
            </a:ln>
          </p:spPr>
          <p:txBody>
            <a:bodyPr anchor="ctr">
              <a:spAutoFit/>
            </a:bodyPr>
            <a:lstStyle/>
            <a:p>
              <a:pPr algn="ctr"/>
              <a:endParaRPr lang="en-US" dirty="0"/>
            </a:p>
          </p:txBody>
        </p:sp>
        <p:sp>
          <p:nvSpPr>
            <p:cNvPr id="11" name="Part B"/>
            <p:cNvSpPr/>
            <p:nvPr/>
          </p:nvSpPr>
          <p:spPr>
            <a:xfrm>
              <a:off x="12345081" y="3836664"/>
              <a:ext cx="2981656" cy="2840711"/>
            </a:xfrm>
            <a:custGeom>
              <a:avLst/>
              <a:gdLst/>
              <a:ahLst/>
              <a:cxnLst/>
              <a:rect l="0" t="0" r="0" b="0"/>
              <a:pathLst>
                <a:path w="2981655" h="2840710">
                  <a:moveTo>
                    <a:pt x="2760662" y="1877745"/>
                  </a:moveTo>
                  <a:cubicBezTo>
                    <a:pt x="2828683" y="1780781"/>
                    <a:pt x="2902584" y="1688249"/>
                    <a:pt x="2981655" y="1600479"/>
                  </a:cubicBezTo>
                  <a:lnTo>
                    <a:pt x="1204175" y="0"/>
                  </a:lnTo>
                  <a:cubicBezTo>
                    <a:pt x="1059967" y="160070"/>
                    <a:pt x="925207" y="328841"/>
                    <a:pt x="801141" y="505688"/>
                  </a:cubicBezTo>
                  <a:cubicBezTo>
                    <a:pt x="433730" y="1029411"/>
                    <a:pt x="158915" y="1622755"/>
                    <a:pt x="0" y="2261895"/>
                  </a:cubicBezTo>
                  <a:lnTo>
                    <a:pt x="2321369" y="2840710"/>
                  </a:lnTo>
                  <a:cubicBezTo>
                    <a:pt x="2408516" y="2490254"/>
                    <a:pt x="2559215" y="2164918"/>
                    <a:pt x="2760662" y="1877745"/>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2" name="Part A"/>
            <p:cNvSpPr/>
            <p:nvPr/>
          </p:nvSpPr>
          <p:spPr>
            <a:xfrm>
              <a:off x="13549257" y="2402265"/>
              <a:ext cx="2941828" cy="3034881"/>
            </a:xfrm>
            <a:custGeom>
              <a:avLst/>
              <a:gdLst/>
              <a:ahLst/>
              <a:cxnLst/>
              <a:rect l="0" t="0" r="0" b="0"/>
              <a:pathLst>
                <a:path w="2941828" h="3034880">
                  <a:moveTo>
                    <a:pt x="2941828" y="2248382"/>
                  </a:moveTo>
                  <a:lnTo>
                    <a:pt x="2123490" y="0"/>
                  </a:lnTo>
                  <a:cubicBezTo>
                    <a:pt x="1301254" y="299339"/>
                    <a:pt x="574408" y="796823"/>
                    <a:pt x="0" y="1434388"/>
                  </a:cubicBezTo>
                  <a:lnTo>
                    <a:pt x="1777479" y="3034880"/>
                  </a:lnTo>
                  <a:cubicBezTo>
                    <a:pt x="2092439" y="2685288"/>
                    <a:pt x="2490965" y="2412517"/>
                    <a:pt x="2941828" y="2248382"/>
                  </a:cubicBezTo>
                  <a:close/>
                </a:path>
              </a:pathLst>
            </a:custGeom>
            <a:solidFill>
              <a:schemeClr val="accent1"/>
            </a:solidFill>
            <a:ln w="12700" cap="flat" cmpd="sng">
              <a:noFill/>
              <a:prstDash val="solid"/>
              <a:miter lim="800000"/>
            </a:ln>
          </p:spPr>
          <p:txBody>
            <a:bodyPr anchor="ctr">
              <a:spAutoFit/>
            </a:bodyPr>
            <a:lstStyle/>
            <a:p>
              <a:pPr algn="ctr"/>
              <a:endParaRPr lang="en-US"/>
            </a:p>
          </p:txBody>
        </p:sp>
        <p:pic>
          <p:nvPicPr>
            <p:cNvPr id="62"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20000">
              <a:off x="12793015" y="5352410"/>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63"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080000">
              <a:off x="13108882" y="9271149"/>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64"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40000">
              <a:off x="12197689" y="6655608"/>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69"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760000">
              <a:off x="12324892" y="8089678"/>
              <a:ext cx="4708525" cy="414338"/>
            </a:xfrm>
            <a:prstGeom prst="rect">
              <a:avLst/>
            </a:prstGeom>
            <a:noFill/>
            <a:extLst>
              <a:ext uri="{909E8E84-426E-40DD-AFC4-6F175D3DCCD1}">
                <a14:hiddenFill xmlns:a14="http://schemas.microsoft.com/office/drawing/2010/main">
                  <a:solidFill>
                    <a:srgbClr val="FFFFFF"/>
                  </a:solidFill>
                </a14:hiddenFill>
              </a:ext>
            </a:extLst>
          </p:spPr>
        </p:pic>
      </p:grpSp>
      <p:sp>
        <p:nvSpPr>
          <p:cNvPr id="98" name="Main connector">
            <a:extLst>
              <a:ext uri="{FF2B5EF4-FFF2-40B4-BE49-F238E27FC236}">
                <a16:creationId xmlns:a16="http://schemas.microsoft.com/office/drawing/2014/main" id="{27A2BE71-07F8-4FBB-AA7C-55D84E459675}"/>
              </a:ext>
            </a:extLst>
          </p:cNvPr>
          <p:cNvSpPr/>
          <p:nvPr/>
        </p:nvSpPr>
        <p:spPr>
          <a:xfrm>
            <a:off x="11337259" y="1823952"/>
            <a:ext cx="3524504" cy="11096650"/>
          </a:xfrm>
          <a:custGeom>
            <a:avLst/>
            <a:gdLst/>
            <a:ahLst/>
            <a:cxnLst/>
            <a:rect l="0" t="0" r="0" b="0"/>
            <a:pathLst>
              <a:path w="3524504" h="11096650">
                <a:moveTo>
                  <a:pt x="3524465" y="11027968"/>
                </a:moveTo>
                <a:cubicBezTo>
                  <a:pt x="2507107" y="10539298"/>
                  <a:pt x="1646389" y="9777895"/>
                  <a:pt x="1035316" y="8826068"/>
                </a:cubicBezTo>
                <a:cubicBezTo>
                  <a:pt x="407860" y="7848663"/>
                  <a:pt x="76200" y="6715252"/>
                  <a:pt x="76200" y="5548337"/>
                </a:cubicBezTo>
                <a:cubicBezTo>
                  <a:pt x="76200" y="4381423"/>
                  <a:pt x="407860" y="3247999"/>
                  <a:pt x="1035329" y="2270594"/>
                </a:cubicBezTo>
                <a:cubicBezTo>
                  <a:pt x="1646402" y="1318755"/>
                  <a:pt x="2507145" y="557352"/>
                  <a:pt x="3524504" y="68681"/>
                </a:cubicBezTo>
                <a:lnTo>
                  <a:pt x="3491509" y="0"/>
                </a:lnTo>
                <a:cubicBezTo>
                  <a:pt x="2461412" y="494779"/>
                  <a:pt x="1589900" y="1265694"/>
                  <a:pt x="971219" y="2229434"/>
                </a:cubicBezTo>
                <a:cubicBezTo>
                  <a:pt x="335826" y="3219145"/>
                  <a:pt x="0" y="4366806"/>
                  <a:pt x="0" y="5548337"/>
                </a:cubicBezTo>
                <a:cubicBezTo>
                  <a:pt x="0" y="6729869"/>
                  <a:pt x="335826" y="7877530"/>
                  <a:pt x="971194" y="8867228"/>
                </a:cubicBezTo>
                <a:cubicBezTo>
                  <a:pt x="1589887" y="9830955"/>
                  <a:pt x="2461386" y="10601871"/>
                  <a:pt x="3491484" y="11096650"/>
                </a:cubicBezTo>
                <a:close/>
              </a:path>
            </a:pathLst>
          </a:custGeom>
          <a:gradFill>
            <a:gsLst>
              <a:gs pos="0">
                <a:schemeClr val="accent1">
                  <a:lumMod val="5000"/>
                  <a:lumOff val="95000"/>
                </a:schemeClr>
              </a:gs>
              <a:gs pos="80000">
                <a:schemeClr val="bg1">
                  <a:lumMod val="85000"/>
                </a:schemeClr>
              </a:gs>
              <a:gs pos="20000">
                <a:schemeClr val="bg1">
                  <a:lumMod val="85000"/>
                </a:schemeClr>
              </a:gs>
              <a:gs pos="100000">
                <a:schemeClr val="bg1"/>
              </a:gs>
            </a:gsLst>
            <a:lin ang="5400000" scaled="1"/>
          </a:gradFill>
          <a:ln w="12700" cap="flat" cmpd="sng">
            <a:noFill/>
            <a:prstDash val="solid"/>
            <a:miter lim="800000"/>
          </a:ln>
        </p:spPr>
        <p:txBody>
          <a:bodyPr anchor="ctr">
            <a:spAutoFit/>
          </a:bodyPr>
          <a:lstStyle/>
          <a:p>
            <a:pPr algn="ctr"/>
            <a:endParaRPr lang="en-US"/>
          </a:p>
        </p:txBody>
      </p:sp>
      <p:grpSp>
        <p:nvGrpSpPr>
          <p:cNvPr id="41" name="Connector A"/>
          <p:cNvGrpSpPr/>
          <p:nvPr/>
        </p:nvGrpSpPr>
        <p:grpSpPr>
          <a:xfrm>
            <a:off x="11818354" y="2411772"/>
            <a:ext cx="2039357" cy="326745"/>
            <a:chOff x="10612078" y="3691331"/>
            <a:chExt cx="2039357" cy="326745"/>
          </a:xfrm>
        </p:grpSpPr>
        <p:sp>
          <p:nvSpPr>
            <p:cNvPr id="42" name="Line"/>
            <p:cNvSpPr/>
            <p:nvPr/>
          </p:nvSpPr>
          <p:spPr>
            <a:xfrm>
              <a:off x="10612078" y="3854704"/>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3" name="Circle"/>
            <p:cNvSpPr/>
            <p:nvPr/>
          </p:nvSpPr>
          <p:spPr>
            <a:xfrm>
              <a:off x="12324702" y="3691331"/>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44" name="Connector B"/>
          <p:cNvGrpSpPr/>
          <p:nvPr/>
        </p:nvGrpSpPr>
        <p:grpSpPr>
          <a:xfrm>
            <a:off x="10126296" y="4487274"/>
            <a:ext cx="2039355" cy="326745"/>
            <a:chOff x="9499365" y="7208920"/>
            <a:chExt cx="2039355" cy="326745"/>
          </a:xfrm>
        </p:grpSpPr>
        <p:sp>
          <p:nvSpPr>
            <p:cNvPr id="45" name="Line"/>
            <p:cNvSpPr/>
            <p:nvPr/>
          </p:nvSpPr>
          <p:spPr>
            <a:xfrm>
              <a:off x="9499365" y="7372292"/>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6" name="Circle"/>
            <p:cNvSpPr/>
            <p:nvPr/>
          </p:nvSpPr>
          <p:spPr>
            <a:xfrm>
              <a:off x="11211987" y="7208920"/>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47" name="Connector C"/>
          <p:cNvGrpSpPr/>
          <p:nvPr/>
        </p:nvGrpSpPr>
        <p:grpSpPr>
          <a:xfrm>
            <a:off x="9493012" y="7227442"/>
            <a:ext cx="2039357" cy="326746"/>
            <a:chOff x="10612078" y="10726498"/>
            <a:chExt cx="2039357" cy="326746"/>
          </a:xfrm>
        </p:grpSpPr>
        <p:sp>
          <p:nvSpPr>
            <p:cNvPr id="48"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9"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0" name="Connector D"/>
          <p:cNvGrpSpPr/>
          <p:nvPr/>
        </p:nvGrpSpPr>
        <p:grpSpPr>
          <a:xfrm>
            <a:off x="10126276" y="9947705"/>
            <a:ext cx="2039357" cy="326746"/>
            <a:chOff x="10612078" y="10726498"/>
            <a:chExt cx="2039357" cy="326746"/>
          </a:xfrm>
        </p:grpSpPr>
        <p:sp>
          <p:nvSpPr>
            <p:cNvPr id="51"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52"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3" name="Connector E"/>
          <p:cNvGrpSpPr/>
          <p:nvPr/>
        </p:nvGrpSpPr>
        <p:grpSpPr>
          <a:xfrm>
            <a:off x="11825769" y="12013745"/>
            <a:ext cx="2039357" cy="326746"/>
            <a:chOff x="10612078" y="10726498"/>
            <a:chExt cx="2039357" cy="326746"/>
          </a:xfrm>
        </p:grpSpPr>
        <p:sp>
          <p:nvSpPr>
            <p:cNvPr id="54"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55"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65" name="Title"/>
          <p:cNvGrpSpPr/>
          <p:nvPr/>
        </p:nvGrpSpPr>
        <p:grpSpPr>
          <a:xfrm>
            <a:off x="5748531" y="466449"/>
            <a:ext cx="12886941" cy="1016000"/>
            <a:chOff x="7132523" y="656949"/>
            <a:chExt cx="10118959" cy="1016000"/>
          </a:xfrm>
        </p:grpSpPr>
        <p:sp>
          <p:nvSpPr>
            <p:cNvPr id="66" name="Frame"/>
            <p:cNvSpPr/>
            <p:nvPr/>
          </p:nvSpPr>
          <p:spPr>
            <a:xfrm>
              <a:off x="8104209" y="656949"/>
              <a:ext cx="2541707"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67"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40" name="Text A">
            <a:extLst>
              <a:ext uri="{FF2B5EF4-FFF2-40B4-BE49-F238E27FC236}">
                <a16:creationId xmlns:a16="http://schemas.microsoft.com/office/drawing/2014/main" id="{5E5788B8-6ABF-714D-B9BA-51486411F1DF}"/>
              </a:ext>
            </a:extLst>
          </p:cNvPr>
          <p:cNvGrpSpPr/>
          <p:nvPr/>
        </p:nvGrpSpPr>
        <p:grpSpPr>
          <a:xfrm>
            <a:off x="8847562" y="1820298"/>
            <a:ext cx="3201835" cy="1653373"/>
            <a:chOff x="5843435" y="1727125"/>
            <a:chExt cx="1441430" cy="223275"/>
          </a:xfrm>
        </p:grpSpPr>
        <p:sp>
          <p:nvSpPr>
            <p:cNvPr id="68" name="TextBox 67">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0" name="TextBox 6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71" name="TextBox 7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72" name="Text B">
            <a:extLst>
              <a:ext uri="{FF2B5EF4-FFF2-40B4-BE49-F238E27FC236}">
                <a16:creationId xmlns:a16="http://schemas.microsoft.com/office/drawing/2014/main" id="{5E5788B8-6ABF-714D-B9BA-51486411F1DF}"/>
              </a:ext>
            </a:extLst>
          </p:cNvPr>
          <p:cNvGrpSpPr/>
          <p:nvPr/>
        </p:nvGrpSpPr>
        <p:grpSpPr>
          <a:xfrm>
            <a:off x="7198780" y="3887611"/>
            <a:ext cx="3201835" cy="1653373"/>
            <a:chOff x="5843435" y="1727125"/>
            <a:chExt cx="1441430" cy="223275"/>
          </a:xfrm>
        </p:grpSpPr>
        <p:sp>
          <p:nvSpPr>
            <p:cNvPr id="73" name="TextBox 7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4" name="TextBox 7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75" name="TextBox 7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76" name="Text C">
            <a:extLst>
              <a:ext uri="{FF2B5EF4-FFF2-40B4-BE49-F238E27FC236}">
                <a16:creationId xmlns:a16="http://schemas.microsoft.com/office/drawing/2014/main" id="{5E5788B8-6ABF-714D-B9BA-51486411F1DF}"/>
              </a:ext>
            </a:extLst>
          </p:cNvPr>
          <p:cNvGrpSpPr/>
          <p:nvPr/>
        </p:nvGrpSpPr>
        <p:grpSpPr>
          <a:xfrm>
            <a:off x="6583186" y="6636956"/>
            <a:ext cx="3201835" cy="1653373"/>
            <a:chOff x="5843435" y="1727125"/>
            <a:chExt cx="1441430" cy="223275"/>
          </a:xfrm>
        </p:grpSpPr>
        <p:sp>
          <p:nvSpPr>
            <p:cNvPr id="77" name="TextBox 7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78" name="TextBox 7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79" name="TextBox 7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80" name="Text D">
            <a:extLst>
              <a:ext uri="{FF2B5EF4-FFF2-40B4-BE49-F238E27FC236}">
                <a16:creationId xmlns:a16="http://schemas.microsoft.com/office/drawing/2014/main" id="{5E5788B8-6ABF-714D-B9BA-51486411F1DF}"/>
              </a:ext>
            </a:extLst>
          </p:cNvPr>
          <p:cNvGrpSpPr/>
          <p:nvPr/>
        </p:nvGrpSpPr>
        <p:grpSpPr>
          <a:xfrm>
            <a:off x="7227975" y="9361427"/>
            <a:ext cx="3201835" cy="1653373"/>
            <a:chOff x="5843435" y="1727125"/>
            <a:chExt cx="1441430" cy="223275"/>
          </a:xfrm>
        </p:grpSpPr>
        <p:sp>
          <p:nvSpPr>
            <p:cNvPr id="81" name="TextBox 8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82" name="TextBox 8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83" name="TextBox 8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84" name="Text E">
            <a:extLst>
              <a:ext uri="{FF2B5EF4-FFF2-40B4-BE49-F238E27FC236}">
                <a16:creationId xmlns:a16="http://schemas.microsoft.com/office/drawing/2014/main" id="{5E5788B8-6ABF-714D-B9BA-51486411F1DF}"/>
              </a:ext>
            </a:extLst>
          </p:cNvPr>
          <p:cNvGrpSpPr/>
          <p:nvPr/>
        </p:nvGrpSpPr>
        <p:grpSpPr>
          <a:xfrm>
            <a:off x="8927714" y="11423583"/>
            <a:ext cx="3201835" cy="1653373"/>
            <a:chOff x="5843435" y="1727125"/>
            <a:chExt cx="1441430" cy="223275"/>
          </a:xfrm>
        </p:grpSpPr>
        <p:sp>
          <p:nvSpPr>
            <p:cNvPr id="85" name="TextBox 8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86" name="TextBox 8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87" name="TextBox 8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sp>
        <p:nvSpPr>
          <p:cNvPr id="88" name="A">
            <a:extLst>
              <a:ext uri="{FF2B5EF4-FFF2-40B4-BE49-F238E27FC236}">
                <a16:creationId xmlns:a16="http://schemas.microsoft.com/office/drawing/2014/main" id="{C5CA9359-27FE-1540-8643-6AE5E9262233}"/>
              </a:ext>
            </a:extLst>
          </p:cNvPr>
          <p:cNvSpPr txBox="1"/>
          <p:nvPr/>
        </p:nvSpPr>
        <p:spPr>
          <a:xfrm>
            <a:off x="15568876" y="5311883"/>
            <a:ext cx="1537456" cy="646331"/>
          </a:xfrm>
          <a:prstGeom prst="rect">
            <a:avLst/>
          </a:prstGeom>
          <a:noFill/>
          <a:ln>
            <a:noFill/>
          </a:ln>
        </p:spPr>
        <p:txBody>
          <a:bodyPr wrap="square" rtlCol="0">
            <a:spAutoFit/>
          </a:bodyPr>
          <a:lstStyle/>
          <a:p>
            <a:pPr algn="ctr"/>
            <a:r>
              <a:rPr lang="en" sz="3600">
                <a:solidFill>
                  <a:schemeClr val="accent1">
                    <a:lumMod val="75000"/>
                  </a:schemeClr>
                </a:solidFill>
                <a:latin typeface="+mj-lt"/>
                <a:ea typeface="Roboto Condensed" panose="02000000000000000000" pitchFamily="2" charset="0"/>
              </a:rPr>
              <a:t>A</a:t>
            </a:r>
            <a:endParaRPr lang="ru-RU" sz="3600" dirty="0">
              <a:solidFill>
                <a:schemeClr val="accent1">
                  <a:lumMod val="75000"/>
                </a:schemeClr>
              </a:solidFill>
              <a:latin typeface="+mj-lt"/>
              <a:ea typeface="Roboto Condensed" panose="02000000000000000000" pitchFamily="2" charset="0"/>
            </a:endParaRPr>
          </a:p>
        </p:txBody>
      </p:sp>
      <p:sp>
        <p:nvSpPr>
          <p:cNvPr id="89" name="B">
            <a:extLst>
              <a:ext uri="{FF2B5EF4-FFF2-40B4-BE49-F238E27FC236}">
                <a16:creationId xmlns:a16="http://schemas.microsoft.com/office/drawing/2014/main" id="{C5CA9359-27FE-1540-8643-6AE5E9262233}"/>
              </a:ext>
            </a:extLst>
          </p:cNvPr>
          <p:cNvSpPr txBox="1"/>
          <p:nvPr/>
        </p:nvSpPr>
        <p:spPr>
          <a:xfrm>
            <a:off x="14953629" y="6092214"/>
            <a:ext cx="1537456" cy="646331"/>
          </a:xfrm>
          <a:prstGeom prst="rect">
            <a:avLst/>
          </a:prstGeom>
          <a:noFill/>
          <a:ln>
            <a:noFill/>
          </a:ln>
        </p:spPr>
        <p:txBody>
          <a:bodyPr wrap="square" rtlCol="0">
            <a:spAutoFit/>
          </a:bodyPr>
          <a:lstStyle/>
          <a:p>
            <a:pPr algn="ctr"/>
            <a:r>
              <a:rPr lang="en" sz="3600">
                <a:solidFill>
                  <a:schemeClr val="accent2">
                    <a:lumMod val="75000"/>
                  </a:schemeClr>
                </a:solidFill>
                <a:latin typeface="+mj-lt"/>
                <a:ea typeface="Roboto Condensed" panose="02000000000000000000" pitchFamily="2" charset="0"/>
              </a:rPr>
              <a:t>B</a:t>
            </a:r>
            <a:endParaRPr lang="ru-RU" sz="3600" dirty="0">
              <a:solidFill>
                <a:schemeClr val="accent2">
                  <a:lumMod val="75000"/>
                </a:schemeClr>
              </a:solidFill>
              <a:latin typeface="+mj-lt"/>
              <a:ea typeface="Roboto Condensed" panose="02000000000000000000" pitchFamily="2" charset="0"/>
            </a:endParaRPr>
          </a:p>
        </p:txBody>
      </p:sp>
      <p:sp>
        <p:nvSpPr>
          <p:cNvPr id="90" name="C">
            <a:extLst>
              <a:ext uri="{FF2B5EF4-FFF2-40B4-BE49-F238E27FC236}">
                <a16:creationId xmlns:a16="http://schemas.microsoft.com/office/drawing/2014/main" id="{C5CA9359-27FE-1540-8643-6AE5E9262233}"/>
              </a:ext>
            </a:extLst>
          </p:cNvPr>
          <p:cNvSpPr txBox="1"/>
          <p:nvPr/>
        </p:nvSpPr>
        <p:spPr>
          <a:xfrm>
            <a:off x="14666495" y="7067649"/>
            <a:ext cx="1537456" cy="646331"/>
          </a:xfrm>
          <a:prstGeom prst="rect">
            <a:avLst/>
          </a:prstGeom>
          <a:noFill/>
          <a:ln>
            <a:noFill/>
          </a:ln>
        </p:spPr>
        <p:txBody>
          <a:bodyPr wrap="square" rtlCol="0">
            <a:spAutoFit/>
          </a:bodyPr>
          <a:lstStyle/>
          <a:p>
            <a:pPr algn="ctr"/>
            <a:r>
              <a:rPr lang="en" sz="3600">
                <a:solidFill>
                  <a:schemeClr val="accent3">
                    <a:lumMod val="75000"/>
                  </a:schemeClr>
                </a:solidFill>
                <a:latin typeface="+mj-lt"/>
                <a:ea typeface="Roboto Condensed" panose="02000000000000000000" pitchFamily="2" charset="0"/>
              </a:rPr>
              <a:t>C</a:t>
            </a:r>
            <a:endParaRPr lang="ru-RU" sz="3600" dirty="0">
              <a:solidFill>
                <a:schemeClr val="accent3">
                  <a:lumMod val="75000"/>
                </a:schemeClr>
              </a:solidFill>
              <a:latin typeface="+mj-lt"/>
              <a:ea typeface="Roboto Condensed" panose="02000000000000000000" pitchFamily="2" charset="0"/>
            </a:endParaRPr>
          </a:p>
        </p:txBody>
      </p:sp>
      <p:sp>
        <p:nvSpPr>
          <p:cNvPr id="91" name="D">
            <a:extLst>
              <a:ext uri="{FF2B5EF4-FFF2-40B4-BE49-F238E27FC236}">
                <a16:creationId xmlns:a16="http://schemas.microsoft.com/office/drawing/2014/main" id="{C5CA9359-27FE-1540-8643-6AE5E9262233}"/>
              </a:ext>
            </a:extLst>
          </p:cNvPr>
          <p:cNvSpPr txBox="1"/>
          <p:nvPr/>
        </p:nvSpPr>
        <p:spPr>
          <a:xfrm>
            <a:off x="14968234" y="7967163"/>
            <a:ext cx="1537456" cy="646331"/>
          </a:xfrm>
          <a:prstGeom prst="rect">
            <a:avLst/>
          </a:prstGeom>
          <a:noFill/>
          <a:ln>
            <a:noFill/>
          </a:ln>
        </p:spPr>
        <p:txBody>
          <a:bodyPr wrap="square" rtlCol="0">
            <a:spAutoFit/>
          </a:bodyPr>
          <a:lstStyle/>
          <a:p>
            <a:pPr algn="ctr"/>
            <a:r>
              <a:rPr lang="en" sz="3600">
                <a:solidFill>
                  <a:schemeClr val="accent4">
                    <a:lumMod val="75000"/>
                  </a:schemeClr>
                </a:solidFill>
                <a:latin typeface="+mj-lt"/>
                <a:ea typeface="Roboto Condensed" panose="02000000000000000000" pitchFamily="2" charset="0"/>
              </a:rPr>
              <a:t>D</a:t>
            </a:r>
            <a:endParaRPr lang="ru-RU" sz="3600" dirty="0">
              <a:solidFill>
                <a:schemeClr val="accent4">
                  <a:lumMod val="75000"/>
                </a:schemeClr>
              </a:solidFill>
              <a:latin typeface="+mj-lt"/>
              <a:ea typeface="Roboto Condensed" panose="02000000000000000000" pitchFamily="2" charset="0"/>
            </a:endParaRPr>
          </a:p>
        </p:txBody>
      </p:sp>
      <p:sp>
        <p:nvSpPr>
          <p:cNvPr id="92" name="E">
            <a:extLst>
              <a:ext uri="{FF2B5EF4-FFF2-40B4-BE49-F238E27FC236}">
                <a16:creationId xmlns:a16="http://schemas.microsoft.com/office/drawing/2014/main" id="{C5CA9359-27FE-1540-8643-6AE5E9262233}"/>
              </a:ext>
            </a:extLst>
          </p:cNvPr>
          <p:cNvSpPr txBox="1"/>
          <p:nvPr/>
        </p:nvSpPr>
        <p:spPr>
          <a:xfrm>
            <a:off x="15551052" y="8744244"/>
            <a:ext cx="1537456" cy="646331"/>
          </a:xfrm>
          <a:prstGeom prst="rect">
            <a:avLst/>
          </a:prstGeom>
          <a:noFill/>
          <a:ln>
            <a:noFill/>
          </a:ln>
        </p:spPr>
        <p:txBody>
          <a:bodyPr wrap="square" rtlCol="0">
            <a:spAutoFit/>
          </a:bodyPr>
          <a:lstStyle/>
          <a:p>
            <a:pPr algn="ctr"/>
            <a:r>
              <a:rPr lang="en" sz="3600">
                <a:solidFill>
                  <a:schemeClr val="accent5">
                    <a:lumMod val="75000"/>
                  </a:schemeClr>
                </a:solidFill>
                <a:latin typeface="+mj-lt"/>
                <a:ea typeface="Roboto Condensed" panose="02000000000000000000" pitchFamily="2" charset="0"/>
              </a:rPr>
              <a:t>E</a:t>
            </a:r>
            <a:endParaRPr lang="ru-RU" sz="3600" dirty="0">
              <a:solidFill>
                <a:schemeClr val="accent5">
                  <a:lumMod val="75000"/>
                </a:schemeClr>
              </a:solidFill>
              <a:latin typeface="+mj-lt"/>
              <a:ea typeface="Roboto Condensed" panose="02000000000000000000" pitchFamily="2" charset="0"/>
            </a:endParaRPr>
          </a:p>
        </p:txBody>
      </p:sp>
      <p:pic>
        <p:nvPicPr>
          <p:cNvPr id="93" name="Icon A">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615682" y="3424084"/>
            <a:ext cx="1063190" cy="1063190"/>
          </a:xfrm>
          <a:prstGeom prst="rect">
            <a:avLst/>
          </a:prstGeom>
          <a:effectLst/>
        </p:spPr>
      </p:pic>
      <p:pic>
        <p:nvPicPr>
          <p:cNvPr id="94" name="Icon B">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3259096" y="4935875"/>
            <a:ext cx="1063190" cy="1063190"/>
          </a:xfrm>
          <a:prstGeom prst="rect">
            <a:avLst/>
          </a:prstGeom>
          <a:effectLst/>
        </p:spPr>
      </p:pic>
      <p:pic>
        <p:nvPicPr>
          <p:cNvPr id="95" name="Icon C">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2895956" y="6848435"/>
            <a:ext cx="1063190" cy="1063190"/>
          </a:xfrm>
          <a:prstGeom prst="rect">
            <a:avLst/>
          </a:prstGeom>
          <a:effectLst/>
        </p:spPr>
      </p:pic>
      <p:pic>
        <p:nvPicPr>
          <p:cNvPr id="96" name="Icon D">
            <a:extLst>
              <a:ext uri="{FF2B5EF4-FFF2-40B4-BE49-F238E27FC236}">
                <a16:creationId xmlns:a16="http://schemas.microsoft.com/office/drawing/2014/main" id="{8A84A87E-FF9F-D44D-8D47-A3D4DD1B5B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3259096" y="8791434"/>
            <a:ext cx="1063190" cy="1063190"/>
          </a:xfrm>
          <a:prstGeom prst="rect">
            <a:avLst/>
          </a:prstGeom>
          <a:effectLst/>
        </p:spPr>
      </p:pic>
      <p:pic>
        <p:nvPicPr>
          <p:cNvPr id="97" name="Icon E">
            <a:extLst>
              <a:ext uri="{FF2B5EF4-FFF2-40B4-BE49-F238E27FC236}">
                <a16:creationId xmlns:a16="http://schemas.microsoft.com/office/drawing/2014/main" id="{8A84A87E-FF9F-D44D-8D47-A3D4DD1B5B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4611316" y="10360393"/>
            <a:ext cx="1063190" cy="1063190"/>
          </a:xfrm>
          <a:prstGeom prst="rect">
            <a:avLst/>
          </a:prstGeom>
          <a:effec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Main shapes"/>
          <p:cNvGrpSpPr/>
          <p:nvPr/>
        </p:nvGrpSpPr>
        <p:grpSpPr>
          <a:xfrm>
            <a:off x="11485086" y="2402263"/>
            <a:ext cx="12898916" cy="10112197"/>
            <a:chOff x="11485086" y="2402263"/>
            <a:chExt cx="12898916" cy="10112197"/>
          </a:xfrm>
        </p:grpSpPr>
        <p:grpSp>
          <p:nvGrpSpPr>
            <p:cNvPr id="66" name="Back shadows"/>
            <p:cNvGrpSpPr/>
            <p:nvPr/>
          </p:nvGrpSpPr>
          <p:grpSpPr>
            <a:xfrm>
              <a:off x="11485086" y="2497507"/>
              <a:ext cx="12898911" cy="10016953"/>
              <a:chOff x="11485086" y="2497507"/>
              <a:chExt cx="12898911" cy="10016953"/>
            </a:xfrm>
          </p:grpSpPr>
          <p:pic>
            <p:nvPicPr>
              <p:cNvPr id="67" name="Shadow" descr="D:\andrew\Работа\Андрей\00_Presentations\08_MyS p.1\02_For PPT\03_04-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39173" y="7690047"/>
                <a:ext cx="2078038" cy="4824413"/>
              </a:xfrm>
              <a:prstGeom prst="rect">
                <a:avLst/>
              </a:prstGeom>
              <a:noFill/>
              <a:extLst>
                <a:ext uri="{909E8E84-426E-40DD-AFC4-6F175D3DCCD1}">
                  <a14:hiddenFill xmlns:a14="http://schemas.microsoft.com/office/drawing/2010/main">
                    <a:solidFill>
                      <a:srgbClr val="FFFFFF"/>
                    </a:solidFill>
                  </a14:hiddenFill>
                </a:ext>
              </a:extLst>
            </p:spPr>
          </p:pic>
          <p:pic>
            <p:nvPicPr>
              <p:cNvPr id="68" name="Shadow" descr="D:\andrew\Работа\Андрей\00_Presentations\08_MyS p.1\02_For PPT\03_04-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459" y="8065897"/>
                <a:ext cx="7348538" cy="400050"/>
              </a:xfrm>
              <a:prstGeom prst="rect">
                <a:avLst/>
              </a:prstGeom>
              <a:noFill/>
              <a:extLst>
                <a:ext uri="{909E8E84-426E-40DD-AFC4-6F175D3DCCD1}">
                  <a14:hiddenFill xmlns:a14="http://schemas.microsoft.com/office/drawing/2010/main">
                    <a:solidFill>
                      <a:srgbClr val="FFFFFF"/>
                    </a:solidFill>
                  </a14:hiddenFill>
                </a:ext>
              </a:extLst>
            </p:spPr>
          </p:pic>
          <p:pic>
            <p:nvPicPr>
              <p:cNvPr id="69" name="Shadow" descr="D:\andrew\Работа\Андрей\00_Presentations\08_MyS p.1\02_For PPT\03_04-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85086" y="2497507"/>
                <a:ext cx="3297238" cy="98536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ey shape"/>
            <p:cNvGrpSpPr/>
            <p:nvPr/>
          </p:nvGrpSpPr>
          <p:grpSpPr>
            <a:xfrm>
              <a:off x="14581337" y="4651281"/>
              <a:ext cx="9802665" cy="5460306"/>
              <a:chOff x="14581337" y="4651281"/>
              <a:chExt cx="9802665" cy="5460306"/>
            </a:xfrm>
          </p:grpSpPr>
          <p:sp>
            <p:nvSpPr>
              <p:cNvPr id="3" name="Free Form 3"/>
              <p:cNvSpPr/>
              <p:nvPr/>
            </p:nvSpPr>
            <p:spPr>
              <a:xfrm>
                <a:off x="15505156" y="7854594"/>
                <a:ext cx="8878837" cy="2256993"/>
              </a:xfrm>
              <a:custGeom>
                <a:avLst/>
                <a:gdLst/>
                <a:ahLst/>
                <a:cxnLst/>
                <a:rect l="0" t="0" r="0" b="0"/>
                <a:pathLst>
                  <a:path w="8878836" h="2256993">
                    <a:moveTo>
                      <a:pt x="1722501" y="236613"/>
                    </a:moveTo>
                    <a:lnTo>
                      <a:pt x="987183" y="2256993"/>
                    </a:lnTo>
                    <a:cubicBezTo>
                      <a:pt x="617143" y="2122284"/>
                      <a:pt x="282359" y="1914423"/>
                      <a:pt x="0" y="1651000"/>
                    </a:cubicBezTo>
                    <a:lnTo>
                      <a:pt x="1539595" y="0"/>
                    </a:lnTo>
                    <a:lnTo>
                      <a:pt x="8878836" y="0"/>
                    </a:lnTo>
                    <a:lnTo>
                      <a:pt x="8878836" y="236613"/>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4" name="Free Form 4"/>
              <p:cNvSpPr/>
              <p:nvPr/>
            </p:nvSpPr>
            <p:spPr>
              <a:xfrm>
                <a:off x="14853046" y="7618020"/>
                <a:ext cx="9530956" cy="1887575"/>
              </a:xfrm>
              <a:custGeom>
                <a:avLst/>
                <a:gdLst/>
                <a:ahLst/>
                <a:cxnLst/>
                <a:rect l="0" t="0" r="0" b="0"/>
                <a:pathLst>
                  <a:path w="9530956" h="1887575">
                    <a:moveTo>
                      <a:pt x="2191702" y="236575"/>
                    </a:moveTo>
                    <a:lnTo>
                      <a:pt x="652106" y="1887575"/>
                    </a:lnTo>
                    <a:cubicBezTo>
                      <a:pt x="381165" y="1634845"/>
                      <a:pt x="158711" y="1330921"/>
                      <a:pt x="0" y="991158"/>
                    </a:cubicBezTo>
                    <a:lnTo>
                      <a:pt x="2125548" y="0"/>
                    </a:lnTo>
                    <a:lnTo>
                      <a:pt x="9530956" y="0"/>
                    </a:lnTo>
                    <a:lnTo>
                      <a:pt x="9530956" y="236575"/>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5" name="Free Form 5"/>
              <p:cNvSpPr/>
              <p:nvPr/>
            </p:nvSpPr>
            <p:spPr>
              <a:xfrm>
                <a:off x="14581337" y="7381420"/>
                <a:ext cx="9802660" cy="1227760"/>
              </a:xfrm>
              <a:custGeom>
                <a:avLst/>
                <a:gdLst/>
                <a:ahLst/>
                <a:cxnLst/>
                <a:rect l="0" t="0" r="0" b="0"/>
                <a:pathLst>
                  <a:path w="9802660" h="1227759">
                    <a:moveTo>
                      <a:pt x="9802660" y="236600"/>
                    </a:moveTo>
                    <a:lnTo>
                      <a:pt x="2397252" y="236600"/>
                    </a:lnTo>
                    <a:lnTo>
                      <a:pt x="271703" y="1227759"/>
                    </a:lnTo>
                    <a:cubicBezTo>
                      <a:pt x="97497" y="854824"/>
                      <a:pt x="0" y="438810"/>
                      <a:pt x="0" y="0"/>
                    </a:cubicBezTo>
                    <a:lnTo>
                      <a:pt x="2904642" y="0"/>
                    </a:lnTo>
                    <a:lnTo>
                      <a:pt x="2904629" y="0"/>
                    </a:lnTo>
                    <a:lnTo>
                      <a:pt x="9802660" y="0"/>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6" name="Free Form 6"/>
              <p:cNvSpPr/>
              <p:nvPr/>
            </p:nvSpPr>
            <p:spPr>
              <a:xfrm>
                <a:off x="15505156" y="4651281"/>
                <a:ext cx="8878837" cy="2256993"/>
              </a:xfrm>
              <a:custGeom>
                <a:avLst/>
                <a:gdLst/>
                <a:ahLst/>
                <a:cxnLst/>
                <a:rect l="0" t="0" r="0" b="0"/>
                <a:pathLst>
                  <a:path w="8878836" h="2256993">
                    <a:moveTo>
                      <a:pt x="1722501" y="2020392"/>
                    </a:moveTo>
                    <a:lnTo>
                      <a:pt x="987183" y="0"/>
                    </a:lnTo>
                    <a:cubicBezTo>
                      <a:pt x="617143" y="134708"/>
                      <a:pt x="282359" y="342582"/>
                      <a:pt x="0" y="605993"/>
                    </a:cubicBezTo>
                    <a:lnTo>
                      <a:pt x="1539595" y="2256993"/>
                    </a:lnTo>
                    <a:lnTo>
                      <a:pt x="8878836" y="2256993"/>
                    </a:lnTo>
                    <a:lnTo>
                      <a:pt x="8878836" y="2020392"/>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7" name="Free Form 7"/>
              <p:cNvSpPr/>
              <p:nvPr/>
            </p:nvSpPr>
            <p:spPr>
              <a:xfrm>
                <a:off x="14853046" y="5257271"/>
                <a:ext cx="9530956" cy="1887588"/>
              </a:xfrm>
              <a:custGeom>
                <a:avLst/>
                <a:gdLst/>
                <a:ahLst/>
                <a:cxnLst/>
                <a:rect l="0" t="0" r="0" b="0"/>
                <a:pathLst>
                  <a:path w="9530956" h="1887588">
                    <a:moveTo>
                      <a:pt x="2191702" y="1651000"/>
                    </a:moveTo>
                    <a:lnTo>
                      <a:pt x="652106" y="0"/>
                    </a:lnTo>
                    <a:cubicBezTo>
                      <a:pt x="381165" y="252742"/>
                      <a:pt x="158711" y="556641"/>
                      <a:pt x="0" y="896416"/>
                    </a:cubicBezTo>
                    <a:lnTo>
                      <a:pt x="2125548" y="1887588"/>
                    </a:lnTo>
                    <a:lnTo>
                      <a:pt x="9530956" y="1887588"/>
                    </a:lnTo>
                    <a:lnTo>
                      <a:pt x="9530956" y="1651000"/>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sp>
            <p:nvSpPr>
              <p:cNvPr id="8" name="Free Form 8"/>
              <p:cNvSpPr/>
              <p:nvPr/>
            </p:nvSpPr>
            <p:spPr>
              <a:xfrm>
                <a:off x="14581337" y="6153687"/>
                <a:ext cx="9802660" cy="1227772"/>
              </a:xfrm>
              <a:custGeom>
                <a:avLst/>
                <a:gdLst/>
                <a:ahLst/>
                <a:cxnLst/>
                <a:rect l="0" t="0" r="0" b="0"/>
                <a:pathLst>
                  <a:path w="9802660" h="1227772">
                    <a:moveTo>
                      <a:pt x="9802660" y="991171"/>
                    </a:moveTo>
                    <a:lnTo>
                      <a:pt x="2397252" y="991171"/>
                    </a:lnTo>
                    <a:lnTo>
                      <a:pt x="271703" y="0"/>
                    </a:lnTo>
                    <a:cubicBezTo>
                      <a:pt x="97497" y="372948"/>
                      <a:pt x="0" y="788936"/>
                      <a:pt x="0" y="1227772"/>
                    </a:cubicBezTo>
                    <a:lnTo>
                      <a:pt x="2904642" y="1227772"/>
                    </a:lnTo>
                    <a:lnTo>
                      <a:pt x="2904629" y="1227734"/>
                    </a:lnTo>
                    <a:lnTo>
                      <a:pt x="9802660" y="1227734"/>
                    </a:lnTo>
                    <a:close/>
                  </a:path>
                </a:pathLst>
              </a:custGeom>
              <a:solidFill>
                <a:srgbClr val="F1F1F1">
                  <a:alpha val="100000"/>
                </a:srgbClr>
              </a:solidFill>
              <a:ln w="12700" cap="flat" cmpd="sng">
                <a:noFill/>
                <a:prstDash val="solid"/>
                <a:miter lim="800000"/>
              </a:ln>
            </p:spPr>
            <p:txBody>
              <a:bodyPr anchor="ctr">
                <a:spAutoFit/>
              </a:bodyPr>
              <a:lstStyle/>
              <a:p>
                <a:pPr algn="ctr"/>
                <a:endParaRPr lang="en-US"/>
              </a:p>
            </p:txBody>
          </p:sp>
        </p:grpSp>
        <p:pic>
          <p:nvPicPr>
            <p:cNvPr id="70" name="Shadow inside" descr="D:\andrew\Работа\Андрей\00_Presentations\08_MyS p.1\02_For PPT\03_04-4.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54117" y="4646497"/>
              <a:ext cx="2124075" cy="5483225"/>
            </a:xfrm>
            <a:prstGeom prst="rect">
              <a:avLst/>
            </a:prstGeom>
            <a:noFill/>
            <a:extLst>
              <a:ext uri="{909E8E84-426E-40DD-AFC4-6F175D3DCCD1}">
                <a14:hiddenFill xmlns:a14="http://schemas.microsoft.com/office/drawing/2010/main">
                  <a:solidFill>
                    <a:srgbClr val="FFFFFF"/>
                  </a:solidFill>
                </a14:hiddenFill>
              </a:ext>
            </a:extLst>
          </p:spPr>
        </p:pic>
        <p:sp>
          <p:nvSpPr>
            <p:cNvPr id="9" name="Part F"/>
            <p:cNvSpPr/>
            <p:nvPr/>
          </p:nvSpPr>
          <p:spPr>
            <a:xfrm>
              <a:off x="13873341" y="9505680"/>
              <a:ext cx="2618943" cy="2854935"/>
            </a:xfrm>
            <a:custGeom>
              <a:avLst/>
              <a:gdLst/>
              <a:ahLst/>
              <a:cxnLst/>
              <a:rect l="0" t="0" r="0" b="0"/>
              <a:pathLst>
                <a:path w="2618943" h="2854934">
                  <a:moveTo>
                    <a:pt x="1800364" y="2854934"/>
                  </a:moveTo>
                  <a:lnTo>
                    <a:pt x="2618943" y="605917"/>
                  </a:lnTo>
                  <a:cubicBezTo>
                    <a:pt x="2248941" y="471220"/>
                    <a:pt x="1914093" y="263398"/>
                    <a:pt x="1631784" y="0"/>
                  </a:cubicBezTo>
                  <a:lnTo>
                    <a:pt x="0" y="1749844"/>
                  </a:lnTo>
                  <a:cubicBezTo>
                    <a:pt x="514870" y="2230247"/>
                    <a:pt x="1125562" y="2609240"/>
                    <a:pt x="1800364" y="2854934"/>
                  </a:cubicBezTo>
                  <a:close/>
                </a:path>
              </a:pathLst>
            </a:custGeom>
            <a:solidFill>
              <a:schemeClr val="accent6"/>
            </a:solidFill>
            <a:ln w="12700" cap="flat" cmpd="sng">
              <a:noFill/>
              <a:prstDash val="solid"/>
              <a:miter lim="800000"/>
            </a:ln>
          </p:spPr>
          <p:txBody>
            <a:bodyPr anchor="ctr">
              <a:spAutoFit/>
            </a:bodyPr>
            <a:lstStyle/>
            <a:p>
              <a:pPr algn="ctr"/>
              <a:endParaRPr lang="en-US"/>
            </a:p>
          </p:txBody>
        </p:sp>
        <p:sp>
          <p:nvSpPr>
            <p:cNvPr id="10" name="Part E"/>
            <p:cNvSpPr/>
            <p:nvPr/>
          </p:nvSpPr>
          <p:spPr>
            <a:xfrm>
              <a:off x="12684187" y="8609211"/>
              <a:ext cx="2820936" cy="2646312"/>
            </a:xfrm>
            <a:custGeom>
              <a:avLst/>
              <a:gdLst/>
              <a:ahLst/>
              <a:cxnLst/>
              <a:rect l="0" t="0" r="0" b="0"/>
              <a:pathLst>
                <a:path w="2820936" h="2646311">
                  <a:moveTo>
                    <a:pt x="2422372" y="438327"/>
                  </a:moveTo>
                  <a:cubicBezTo>
                    <a:pt x="2325712" y="300532"/>
                    <a:pt x="2240800" y="153898"/>
                    <a:pt x="2168893" y="0"/>
                  </a:cubicBezTo>
                  <a:lnTo>
                    <a:pt x="0" y="1011364"/>
                  </a:lnTo>
                  <a:cubicBezTo>
                    <a:pt x="131152" y="1292072"/>
                    <a:pt x="285991" y="1559471"/>
                    <a:pt x="462280" y="1810778"/>
                  </a:cubicBezTo>
                  <a:cubicBezTo>
                    <a:pt x="675119" y="2114156"/>
                    <a:pt x="918946" y="2394204"/>
                    <a:pt x="1189151" y="2646311"/>
                  </a:cubicBezTo>
                  <a:lnTo>
                    <a:pt x="2820936" y="896467"/>
                  </a:lnTo>
                  <a:cubicBezTo>
                    <a:pt x="2672778" y="758215"/>
                    <a:pt x="2539072" y="604672"/>
                    <a:pt x="2422372" y="438327"/>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11" name="Part D"/>
            <p:cNvSpPr/>
            <p:nvPr/>
          </p:nvSpPr>
          <p:spPr>
            <a:xfrm>
              <a:off x="12188653" y="7381458"/>
              <a:ext cx="2664422" cy="2239124"/>
            </a:xfrm>
            <a:custGeom>
              <a:avLst/>
              <a:gdLst/>
              <a:ahLst/>
              <a:cxnLst/>
              <a:rect l="0" t="0" r="0" b="0"/>
              <a:pathLst>
                <a:path w="2664421" h="2239124">
                  <a:moveTo>
                    <a:pt x="2392692" y="0"/>
                  </a:moveTo>
                  <a:lnTo>
                    <a:pt x="0" y="0"/>
                  </a:lnTo>
                  <a:cubicBezTo>
                    <a:pt x="0" y="800303"/>
                    <a:pt x="177749" y="1558975"/>
                    <a:pt x="495528" y="2239124"/>
                  </a:cubicBezTo>
                  <a:lnTo>
                    <a:pt x="2664421" y="1227759"/>
                  </a:lnTo>
                  <a:cubicBezTo>
                    <a:pt x="2490165" y="854811"/>
                    <a:pt x="2392692" y="438810"/>
                    <a:pt x="2392692" y="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12" name="Part C"/>
            <p:cNvSpPr/>
            <p:nvPr/>
          </p:nvSpPr>
          <p:spPr>
            <a:xfrm>
              <a:off x="12188647" y="5142323"/>
              <a:ext cx="2664422" cy="2239137"/>
            </a:xfrm>
            <a:custGeom>
              <a:avLst/>
              <a:gdLst/>
              <a:ahLst/>
              <a:cxnLst/>
              <a:rect l="0" t="0" r="0" b="0"/>
              <a:pathLst>
                <a:path w="2664421" h="2239136">
                  <a:moveTo>
                    <a:pt x="2664421" y="1011377"/>
                  </a:moveTo>
                  <a:lnTo>
                    <a:pt x="495528" y="0"/>
                  </a:lnTo>
                  <a:cubicBezTo>
                    <a:pt x="177749" y="680148"/>
                    <a:pt x="0" y="1438833"/>
                    <a:pt x="0" y="2239136"/>
                  </a:cubicBezTo>
                  <a:lnTo>
                    <a:pt x="2392692" y="2239136"/>
                  </a:lnTo>
                  <a:cubicBezTo>
                    <a:pt x="2392692" y="1800313"/>
                    <a:pt x="2490165" y="1384312"/>
                    <a:pt x="2664421" y="1011377"/>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13" name="Part B"/>
            <p:cNvSpPr/>
            <p:nvPr/>
          </p:nvSpPr>
          <p:spPr>
            <a:xfrm>
              <a:off x="12684174" y="3507369"/>
              <a:ext cx="2820937" cy="2646337"/>
            </a:xfrm>
            <a:custGeom>
              <a:avLst/>
              <a:gdLst/>
              <a:ahLst/>
              <a:cxnLst/>
              <a:rect l="0" t="0" r="0" b="0"/>
              <a:pathLst>
                <a:path w="2820936" h="2646337">
                  <a:moveTo>
                    <a:pt x="2422385" y="2207983"/>
                  </a:moveTo>
                  <a:cubicBezTo>
                    <a:pt x="2539072" y="2041639"/>
                    <a:pt x="2672778" y="1888096"/>
                    <a:pt x="2820936" y="1749844"/>
                  </a:cubicBezTo>
                  <a:lnTo>
                    <a:pt x="1189164" y="0"/>
                  </a:lnTo>
                  <a:cubicBezTo>
                    <a:pt x="918946" y="252107"/>
                    <a:pt x="675132" y="532155"/>
                    <a:pt x="462292" y="835532"/>
                  </a:cubicBezTo>
                  <a:cubicBezTo>
                    <a:pt x="285991" y="1086840"/>
                    <a:pt x="131152" y="1354251"/>
                    <a:pt x="0" y="1634959"/>
                  </a:cubicBezTo>
                  <a:lnTo>
                    <a:pt x="2168893" y="2646337"/>
                  </a:lnTo>
                  <a:cubicBezTo>
                    <a:pt x="2240813" y="2492413"/>
                    <a:pt x="2325725" y="2345791"/>
                    <a:pt x="2422385" y="2207983"/>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14" name="Part A"/>
            <p:cNvSpPr/>
            <p:nvPr/>
          </p:nvSpPr>
          <p:spPr>
            <a:xfrm>
              <a:off x="13873330" y="2402263"/>
              <a:ext cx="2618956" cy="2854947"/>
            </a:xfrm>
            <a:custGeom>
              <a:avLst/>
              <a:gdLst/>
              <a:ahLst/>
              <a:cxnLst/>
              <a:rect l="0" t="0" r="0" b="0"/>
              <a:pathLst>
                <a:path w="2618955" h="2854947">
                  <a:moveTo>
                    <a:pt x="2618955" y="2249017"/>
                  </a:moveTo>
                  <a:lnTo>
                    <a:pt x="1800377" y="0"/>
                  </a:lnTo>
                  <a:cubicBezTo>
                    <a:pt x="1125550" y="245681"/>
                    <a:pt x="514858" y="624687"/>
                    <a:pt x="0" y="1105103"/>
                  </a:cubicBezTo>
                  <a:lnTo>
                    <a:pt x="1631784" y="2854947"/>
                  </a:lnTo>
                  <a:cubicBezTo>
                    <a:pt x="1914093" y="2591536"/>
                    <a:pt x="2248941" y="2383726"/>
                    <a:pt x="2618955" y="2249017"/>
                  </a:cubicBezTo>
                  <a:close/>
                </a:path>
              </a:pathLst>
            </a:custGeom>
            <a:solidFill>
              <a:schemeClr val="accent1"/>
            </a:solidFill>
            <a:ln w="12700" cap="flat" cmpd="sng">
              <a:noFill/>
              <a:prstDash val="solid"/>
              <a:miter lim="800000"/>
            </a:ln>
          </p:spPr>
          <p:txBody>
            <a:bodyPr anchor="ctr">
              <a:spAutoFit/>
            </a:bodyPr>
            <a:lstStyle/>
            <a:p>
              <a:pPr algn="ctr"/>
              <a:endParaRPr lang="en-US"/>
            </a:p>
          </p:txBody>
        </p:sp>
        <p:pic>
          <p:nvPicPr>
            <p:cNvPr id="71"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820000">
              <a:off x="12977817" y="5163288"/>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72"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8780000">
              <a:off x="13284910" y="9450287"/>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73"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500000">
              <a:off x="12428061" y="6142449"/>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77"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0100000">
              <a:off x="12513695" y="8615573"/>
              <a:ext cx="4708525" cy="414338"/>
            </a:xfrm>
            <a:prstGeom prst="rect">
              <a:avLst/>
            </a:prstGeom>
            <a:noFill/>
            <a:extLst>
              <a:ext uri="{909E8E84-426E-40DD-AFC4-6F175D3DCCD1}">
                <a14:hiddenFill xmlns:a14="http://schemas.microsoft.com/office/drawing/2010/main">
                  <a:solidFill>
                    <a:srgbClr val="FFFFFF"/>
                  </a:solidFill>
                </a14:hiddenFill>
              </a:ext>
            </a:extLst>
          </p:spPr>
        </p:pic>
        <p:pic>
          <p:nvPicPr>
            <p:cNvPr id="78" name="Texture" descr="D:\andrew\Работа\Андрей\00_Presentations\08_MyS p.1\02_For PPT\03_04-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1" y="7380030"/>
              <a:ext cx="4708525" cy="414338"/>
            </a:xfrm>
            <a:prstGeom prst="rect">
              <a:avLst/>
            </a:prstGeom>
            <a:noFill/>
            <a:extLst>
              <a:ext uri="{909E8E84-426E-40DD-AFC4-6F175D3DCCD1}">
                <a14:hiddenFill xmlns:a14="http://schemas.microsoft.com/office/drawing/2010/main">
                  <a:solidFill>
                    <a:srgbClr val="FFFFFF"/>
                  </a:solidFill>
                </a14:hiddenFill>
              </a:ext>
            </a:extLst>
          </p:spPr>
        </p:pic>
      </p:grpSp>
      <p:sp>
        <p:nvSpPr>
          <p:cNvPr id="114" name="Main connector">
            <a:extLst>
              <a:ext uri="{FF2B5EF4-FFF2-40B4-BE49-F238E27FC236}">
                <a16:creationId xmlns:a16="http://schemas.microsoft.com/office/drawing/2014/main" id="{CE1ACE42-1309-4DAE-A01D-52A649B893C2}"/>
              </a:ext>
            </a:extLst>
          </p:cNvPr>
          <p:cNvSpPr/>
          <p:nvPr/>
        </p:nvSpPr>
        <p:spPr>
          <a:xfrm>
            <a:off x="11337259" y="1823952"/>
            <a:ext cx="3524504" cy="11096650"/>
          </a:xfrm>
          <a:custGeom>
            <a:avLst/>
            <a:gdLst/>
            <a:ahLst/>
            <a:cxnLst/>
            <a:rect l="0" t="0" r="0" b="0"/>
            <a:pathLst>
              <a:path w="3524504" h="11096650">
                <a:moveTo>
                  <a:pt x="3524465" y="11027968"/>
                </a:moveTo>
                <a:cubicBezTo>
                  <a:pt x="2507107" y="10539298"/>
                  <a:pt x="1646389" y="9777895"/>
                  <a:pt x="1035316" y="8826068"/>
                </a:cubicBezTo>
                <a:cubicBezTo>
                  <a:pt x="407860" y="7848663"/>
                  <a:pt x="76200" y="6715252"/>
                  <a:pt x="76200" y="5548337"/>
                </a:cubicBezTo>
                <a:cubicBezTo>
                  <a:pt x="76200" y="4381423"/>
                  <a:pt x="407860" y="3247999"/>
                  <a:pt x="1035329" y="2270594"/>
                </a:cubicBezTo>
                <a:cubicBezTo>
                  <a:pt x="1646402" y="1318755"/>
                  <a:pt x="2507145" y="557352"/>
                  <a:pt x="3524504" y="68681"/>
                </a:cubicBezTo>
                <a:lnTo>
                  <a:pt x="3491509" y="0"/>
                </a:lnTo>
                <a:cubicBezTo>
                  <a:pt x="2461412" y="494779"/>
                  <a:pt x="1589900" y="1265694"/>
                  <a:pt x="971219" y="2229434"/>
                </a:cubicBezTo>
                <a:cubicBezTo>
                  <a:pt x="335826" y="3219145"/>
                  <a:pt x="0" y="4366806"/>
                  <a:pt x="0" y="5548337"/>
                </a:cubicBezTo>
                <a:cubicBezTo>
                  <a:pt x="0" y="6729869"/>
                  <a:pt x="335826" y="7877530"/>
                  <a:pt x="971194" y="8867228"/>
                </a:cubicBezTo>
                <a:cubicBezTo>
                  <a:pt x="1589887" y="9830955"/>
                  <a:pt x="2461386" y="10601871"/>
                  <a:pt x="3491484" y="11096650"/>
                </a:cubicBezTo>
                <a:close/>
              </a:path>
            </a:pathLst>
          </a:custGeom>
          <a:gradFill>
            <a:gsLst>
              <a:gs pos="0">
                <a:schemeClr val="accent1">
                  <a:lumMod val="5000"/>
                  <a:lumOff val="95000"/>
                </a:schemeClr>
              </a:gs>
              <a:gs pos="80000">
                <a:schemeClr val="bg1">
                  <a:lumMod val="85000"/>
                </a:schemeClr>
              </a:gs>
              <a:gs pos="20000">
                <a:schemeClr val="bg1">
                  <a:lumMod val="85000"/>
                </a:schemeClr>
              </a:gs>
              <a:gs pos="100000">
                <a:schemeClr val="bg1"/>
              </a:gs>
            </a:gsLst>
            <a:lin ang="5400000" scaled="1"/>
          </a:gradFill>
          <a:ln w="12700" cap="flat" cmpd="sng">
            <a:noFill/>
            <a:prstDash val="solid"/>
            <a:miter lim="800000"/>
          </a:ln>
        </p:spPr>
        <p:txBody>
          <a:bodyPr anchor="ctr">
            <a:spAutoFit/>
          </a:bodyPr>
          <a:lstStyle/>
          <a:p>
            <a:pPr algn="ctr"/>
            <a:endParaRPr lang="en-US"/>
          </a:p>
        </p:txBody>
      </p:sp>
      <p:grpSp>
        <p:nvGrpSpPr>
          <p:cNvPr id="47" name="Connector A"/>
          <p:cNvGrpSpPr/>
          <p:nvPr/>
        </p:nvGrpSpPr>
        <p:grpSpPr>
          <a:xfrm>
            <a:off x="11664495" y="2542686"/>
            <a:ext cx="2039357" cy="326745"/>
            <a:chOff x="10612078" y="3691331"/>
            <a:chExt cx="2039357" cy="326745"/>
          </a:xfrm>
        </p:grpSpPr>
        <p:sp>
          <p:nvSpPr>
            <p:cNvPr id="48" name="Line"/>
            <p:cNvSpPr/>
            <p:nvPr/>
          </p:nvSpPr>
          <p:spPr>
            <a:xfrm>
              <a:off x="10612078" y="3854704"/>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49" name="Circle"/>
            <p:cNvSpPr/>
            <p:nvPr/>
          </p:nvSpPr>
          <p:spPr>
            <a:xfrm>
              <a:off x="12324702" y="3691331"/>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0" name="Connector B"/>
          <p:cNvGrpSpPr/>
          <p:nvPr/>
        </p:nvGrpSpPr>
        <p:grpSpPr>
          <a:xfrm>
            <a:off x="10255155" y="4291901"/>
            <a:ext cx="2039355" cy="326745"/>
            <a:chOff x="9499365" y="7208920"/>
            <a:chExt cx="2039355" cy="326745"/>
          </a:xfrm>
        </p:grpSpPr>
        <p:sp>
          <p:nvSpPr>
            <p:cNvPr id="51" name="Line"/>
            <p:cNvSpPr/>
            <p:nvPr/>
          </p:nvSpPr>
          <p:spPr>
            <a:xfrm>
              <a:off x="9499365" y="7372292"/>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52" name="Circle"/>
            <p:cNvSpPr/>
            <p:nvPr/>
          </p:nvSpPr>
          <p:spPr>
            <a:xfrm>
              <a:off x="11211987" y="7208920"/>
              <a:ext cx="326733" cy="326745"/>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3" name="Connector C"/>
          <p:cNvGrpSpPr/>
          <p:nvPr/>
        </p:nvGrpSpPr>
        <p:grpSpPr>
          <a:xfrm>
            <a:off x="9585865" y="6188976"/>
            <a:ext cx="2039357" cy="326746"/>
            <a:chOff x="10612078" y="10726498"/>
            <a:chExt cx="2039357" cy="326746"/>
          </a:xfrm>
        </p:grpSpPr>
        <p:sp>
          <p:nvSpPr>
            <p:cNvPr id="54"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55"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6" name="Connector D"/>
          <p:cNvGrpSpPr/>
          <p:nvPr/>
        </p:nvGrpSpPr>
        <p:grpSpPr>
          <a:xfrm>
            <a:off x="9585865" y="8257216"/>
            <a:ext cx="2039357" cy="326746"/>
            <a:chOff x="10612078" y="10726498"/>
            <a:chExt cx="2039357" cy="326746"/>
          </a:xfrm>
        </p:grpSpPr>
        <p:sp>
          <p:nvSpPr>
            <p:cNvPr id="57"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58"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59" name="Connector E"/>
          <p:cNvGrpSpPr/>
          <p:nvPr/>
        </p:nvGrpSpPr>
        <p:grpSpPr>
          <a:xfrm>
            <a:off x="10247740" y="10145612"/>
            <a:ext cx="2039357" cy="326746"/>
            <a:chOff x="10612078" y="10726498"/>
            <a:chExt cx="2039357" cy="326746"/>
          </a:xfrm>
        </p:grpSpPr>
        <p:sp>
          <p:nvSpPr>
            <p:cNvPr id="60"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61"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62" name="Connector F"/>
          <p:cNvGrpSpPr/>
          <p:nvPr/>
        </p:nvGrpSpPr>
        <p:grpSpPr>
          <a:xfrm>
            <a:off x="11664495" y="11903492"/>
            <a:ext cx="2039357" cy="326746"/>
            <a:chOff x="10612078" y="10726498"/>
            <a:chExt cx="2039357" cy="326746"/>
          </a:xfrm>
        </p:grpSpPr>
        <p:sp>
          <p:nvSpPr>
            <p:cNvPr id="63" name="Line"/>
            <p:cNvSpPr/>
            <p:nvPr/>
          </p:nvSpPr>
          <p:spPr>
            <a:xfrm>
              <a:off x="10612078" y="10889871"/>
              <a:ext cx="1875993" cy="0"/>
            </a:xfrm>
            <a:prstGeom prst="line">
              <a:avLst/>
            </a:prstGeom>
            <a:noFill/>
            <a:ln w="76200" cap="flat" cmpd="sng">
              <a:solidFill>
                <a:srgbClr val="D2CACA">
                  <a:alpha val="100000"/>
                </a:srgbClr>
              </a:solidFill>
              <a:prstDash val="solid"/>
              <a:miter lim="800000"/>
            </a:ln>
          </p:spPr>
          <p:txBody>
            <a:bodyPr anchor="ctr">
              <a:spAutoFit/>
            </a:bodyPr>
            <a:lstStyle/>
            <a:p>
              <a:pPr algn="ctr"/>
              <a:endParaRPr lang="en-US"/>
            </a:p>
          </p:txBody>
        </p:sp>
        <p:sp>
          <p:nvSpPr>
            <p:cNvPr id="64" name="Circle"/>
            <p:cNvSpPr/>
            <p:nvPr/>
          </p:nvSpPr>
          <p:spPr>
            <a:xfrm>
              <a:off x="12324702" y="10726498"/>
              <a:ext cx="326733" cy="326746"/>
            </a:xfrm>
            <a:custGeom>
              <a:avLst/>
              <a:gdLst/>
              <a:ahLst/>
              <a:cxnLst/>
              <a:rect l="0" t="0" r="0" b="0"/>
              <a:pathLst>
                <a:path w="326732" h="326745">
                  <a:moveTo>
                    <a:pt x="0" y="163372"/>
                  </a:moveTo>
                  <a:cubicBezTo>
                    <a:pt x="0" y="73151"/>
                    <a:pt x="73139" y="0"/>
                    <a:pt x="163372" y="0"/>
                  </a:cubicBezTo>
                  <a:cubicBezTo>
                    <a:pt x="253593" y="0"/>
                    <a:pt x="326732" y="73151"/>
                    <a:pt x="326732" y="163372"/>
                  </a:cubicBezTo>
                  <a:cubicBezTo>
                    <a:pt x="326732" y="253593"/>
                    <a:pt x="253593" y="326745"/>
                    <a:pt x="163372" y="326745"/>
                  </a:cubicBezTo>
                  <a:cubicBezTo>
                    <a:pt x="73139" y="326745"/>
                    <a:pt x="0" y="253593"/>
                    <a:pt x="0" y="163372"/>
                  </a:cubicBezTo>
                  <a:close/>
                </a:path>
              </a:pathLst>
            </a:custGeom>
            <a:solidFill>
              <a:srgbClr val="444444">
                <a:alpha val="100000"/>
              </a:srgbClr>
            </a:solidFill>
            <a:ln w="12700" cap="flat" cmpd="sng">
              <a:noFill/>
              <a:prstDash val="solid"/>
              <a:miter lim="800000"/>
            </a:ln>
          </p:spPr>
          <p:txBody>
            <a:bodyPr anchor="ctr">
              <a:spAutoFit/>
            </a:bodyPr>
            <a:lstStyle/>
            <a:p>
              <a:pPr algn="ctr"/>
              <a:endParaRPr lang="en-US"/>
            </a:p>
          </p:txBody>
        </p:sp>
      </p:grpSp>
      <p:grpSp>
        <p:nvGrpSpPr>
          <p:cNvPr id="74" name="Title"/>
          <p:cNvGrpSpPr/>
          <p:nvPr/>
        </p:nvGrpSpPr>
        <p:grpSpPr>
          <a:xfrm>
            <a:off x="5748531" y="466449"/>
            <a:ext cx="12886941" cy="1016000"/>
            <a:chOff x="7132523" y="656949"/>
            <a:chExt cx="10118959" cy="1016000"/>
          </a:xfrm>
        </p:grpSpPr>
        <p:sp>
          <p:nvSpPr>
            <p:cNvPr id="75" name="Frame"/>
            <p:cNvSpPr/>
            <p:nvPr/>
          </p:nvSpPr>
          <p:spPr>
            <a:xfrm>
              <a:off x="8104209" y="656949"/>
              <a:ext cx="2541707"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76"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Circular</a:t>
              </a:r>
              <a:r>
                <a:rPr lang="en-US" sz="6000" b="1">
                  <a:latin typeface="+mj-lt"/>
                  <a:ea typeface="Roboto Condensed" panose="02000000000000000000" pitchFamily="2" charset="0"/>
                </a:rPr>
                <a:t>   Choice Template</a:t>
              </a:r>
              <a:endParaRPr lang="ru-RU" sz="6000" b="1">
                <a:solidFill>
                  <a:schemeClr val="bg1"/>
                </a:solidFill>
                <a:latin typeface="+mj-lt"/>
                <a:ea typeface="Roboto Condensed" panose="02000000000000000000" pitchFamily="2" charset="0"/>
              </a:endParaRPr>
            </a:p>
          </p:txBody>
        </p:sp>
      </p:grpSp>
      <p:grpSp>
        <p:nvGrpSpPr>
          <p:cNvPr id="46" name="Text A">
            <a:extLst>
              <a:ext uri="{FF2B5EF4-FFF2-40B4-BE49-F238E27FC236}">
                <a16:creationId xmlns:a16="http://schemas.microsoft.com/office/drawing/2014/main" id="{5E5788B8-6ABF-714D-B9BA-51486411F1DF}"/>
              </a:ext>
            </a:extLst>
          </p:cNvPr>
          <p:cNvGrpSpPr/>
          <p:nvPr/>
        </p:nvGrpSpPr>
        <p:grpSpPr>
          <a:xfrm>
            <a:off x="8514827" y="1728858"/>
            <a:ext cx="3201835" cy="1653373"/>
            <a:chOff x="5843435" y="1727125"/>
            <a:chExt cx="1441430" cy="223275"/>
          </a:xfrm>
        </p:grpSpPr>
        <p:sp>
          <p:nvSpPr>
            <p:cNvPr id="79" name="TextBox 7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80" name="TextBox 7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1"/>
                  </a:solidFill>
                  <a:latin typeface="+mj-lt"/>
                  <a:ea typeface="Roboto Condensed" panose="02000000000000000000" pitchFamily="2" charset="0"/>
                </a:rPr>
                <a:t>Lorem Ipsum</a:t>
              </a:r>
              <a:endParaRPr lang="ru-RU" sz="2400" dirty="0">
                <a:solidFill>
                  <a:schemeClr val="accent1"/>
                </a:solidFill>
                <a:latin typeface="+mj-lt"/>
                <a:ea typeface="Roboto Condensed" panose="02000000000000000000" pitchFamily="2" charset="0"/>
              </a:endParaRPr>
            </a:p>
          </p:txBody>
        </p:sp>
        <p:sp>
          <p:nvSpPr>
            <p:cNvPr id="81" name="TextBox 8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82" name="Text B">
            <a:extLst>
              <a:ext uri="{FF2B5EF4-FFF2-40B4-BE49-F238E27FC236}">
                <a16:creationId xmlns:a16="http://schemas.microsoft.com/office/drawing/2014/main" id="{5E5788B8-6ABF-714D-B9BA-51486411F1DF}"/>
              </a:ext>
            </a:extLst>
          </p:cNvPr>
          <p:cNvGrpSpPr/>
          <p:nvPr/>
        </p:nvGrpSpPr>
        <p:grpSpPr>
          <a:xfrm>
            <a:off x="7150476" y="3540139"/>
            <a:ext cx="3201835" cy="1653373"/>
            <a:chOff x="5843435" y="1727125"/>
            <a:chExt cx="1441430" cy="223275"/>
          </a:xfrm>
        </p:grpSpPr>
        <p:sp>
          <p:nvSpPr>
            <p:cNvPr id="83" name="TextBox 82">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84" name="TextBox 83">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2"/>
                  </a:solidFill>
                  <a:latin typeface="+mj-lt"/>
                  <a:ea typeface="Roboto Condensed" panose="02000000000000000000" pitchFamily="2" charset="0"/>
                </a:rPr>
                <a:t>Dolor Sit Amet</a:t>
              </a:r>
              <a:endParaRPr lang="ru-RU" sz="2400" dirty="0">
                <a:solidFill>
                  <a:schemeClr val="accent2"/>
                </a:solidFill>
                <a:latin typeface="+mj-lt"/>
                <a:ea typeface="Roboto Condensed" panose="02000000000000000000" pitchFamily="2" charset="0"/>
              </a:endParaRPr>
            </a:p>
          </p:txBody>
        </p:sp>
        <p:sp>
          <p:nvSpPr>
            <p:cNvPr id="85" name="TextBox 84">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86" name="Text C">
            <a:extLst>
              <a:ext uri="{FF2B5EF4-FFF2-40B4-BE49-F238E27FC236}">
                <a16:creationId xmlns:a16="http://schemas.microsoft.com/office/drawing/2014/main" id="{5E5788B8-6ABF-714D-B9BA-51486411F1DF}"/>
              </a:ext>
            </a:extLst>
          </p:cNvPr>
          <p:cNvGrpSpPr/>
          <p:nvPr/>
        </p:nvGrpSpPr>
        <p:grpSpPr>
          <a:xfrm>
            <a:off x="6453177" y="5435031"/>
            <a:ext cx="3201835" cy="1653373"/>
            <a:chOff x="5843435" y="1727125"/>
            <a:chExt cx="1441430" cy="223275"/>
          </a:xfrm>
        </p:grpSpPr>
        <p:sp>
          <p:nvSpPr>
            <p:cNvPr id="87" name="TextBox 86">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88" name="TextBox 87">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3"/>
                  </a:solidFill>
                  <a:latin typeface="+mj-lt"/>
                  <a:ea typeface="Roboto Condensed" panose="02000000000000000000" pitchFamily="2" charset="0"/>
                </a:rPr>
                <a:t>Consectetur</a:t>
              </a:r>
              <a:endParaRPr lang="ru-RU" sz="2400" dirty="0">
                <a:solidFill>
                  <a:schemeClr val="accent3"/>
                </a:solidFill>
                <a:latin typeface="+mj-lt"/>
                <a:ea typeface="Roboto Condensed" panose="02000000000000000000" pitchFamily="2" charset="0"/>
              </a:endParaRPr>
            </a:p>
          </p:txBody>
        </p:sp>
        <p:sp>
          <p:nvSpPr>
            <p:cNvPr id="89" name="TextBox 88">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90" name="Text D">
            <a:extLst>
              <a:ext uri="{FF2B5EF4-FFF2-40B4-BE49-F238E27FC236}">
                <a16:creationId xmlns:a16="http://schemas.microsoft.com/office/drawing/2014/main" id="{5E5788B8-6ABF-714D-B9BA-51486411F1DF}"/>
              </a:ext>
            </a:extLst>
          </p:cNvPr>
          <p:cNvGrpSpPr/>
          <p:nvPr/>
        </p:nvGrpSpPr>
        <p:grpSpPr>
          <a:xfrm>
            <a:off x="6453177" y="7474467"/>
            <a:ext cx="3201835" cy="1653373"/>
            <a:chOff x="5843435" y="1727125"/>
            <a:chExt cx="1441430" cy="223275"/>
          </a:xfrm>
        </p:grpSpPr>
        <p:sp>
          <p:nvSpPr>
            <p:cNvPr id="91" name="TextBox 90">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92" name="TextBox 91">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4"/>
                  </a:solidFill>
                  <a:latin typeface="+mj-lt"/>
                  <a:ea typeface="Roboto Condensed" panose="02000000000000000000" pitchFamily="2" charset="0"/>
                </a:rPr>
                <a:t>Magna Aliqua</a:t>
              </a:r>
              <a:endParaRPr lang="ru-RU" sz="2400" dirty="0">
                <a:solidFill>
                  <a:schemeClr val="accent4"/>
                </a:solidFill>
                <a:latin typeface="+mj-lt"/>
                <a:ea typeface="Roboto Condensed" panose="02000000000000000000" pitchFamily="2" charset="0"/>
              </a:endParaRPr>
            </a:p>
          </p:txBody>
        </p:sp>
        <p:sp>
          <p:nvSpPr>
            <p:cNvPr id="93" name="TextBox 92">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94" name="Text E">
            <a:extLst>
              <a:ext uri="{FF2B5EF4-FFF2-40B4-BE49-F238E27FC236}">
                <a16:creationId xmlns:a16="http://schemas.microsoft.com/office/drawing/2014/main" id="{5E5788B8-6ABF-714D-B9BA-51486411F1DF}"/>
              </a:ext>
            </a:extLst>
          </p:cNvPr>
          <p:cNvGrpSpPr/>
          <p:nvPr/>
        </p:nvGrpSpPr>
        <p:grpSpPr>
          <a:xfrm>
            <a:off x="7103873" y="9392419"/>
            <a:ext cx="3201835" cy="1653373"/>
            <a:chOff x="5843435" y="1727125"/>
            <a:chExt cx="1441430" cy="223275"/>
          </a:xfrm>
        </p:grpSpPr>
        <p:sp>
          <p:nvSpPr>
            <p:cNvPr id="95" name="TextBox 94">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96" name="TextBox 95">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5"/>
                  </a:solidFill>
                  <a:latin typeface="+mj-lt"/>
                  <a:ea typeface="Roboto Condensed" panose="02000000000000000000" pitchFamily="2" charset="0"/>
                </a:rPr>
                <a:t>Incididunt</a:t>
              </a:r>
              <a:endParaRPr lang="ru-RU" sz="2400" dirty="0">
                <a:solidFill>
                  <a:schemeClr val="accent5"/>
                </a:solidFill>
                <a:latin typeface="+mj-lt"/>
                <a:ea typeface="Roboto Condensed" panose="02000000000000000000" pitchFamily="2" charset="0"/>
              </a:endParaRPr>
            </a:p>
          </p:txBody>
        </p:sp>
        <p:sp>
          <p:nvSpPr>
            <p:cNvPr id="97" name="TextBox 96">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grpSp>
        <p:nvGrpSpPr>
          <p:cNvPr id="98" name="Text D">
            <a:extLst>
              <a:ext uri="{FF2B5EF4-FFF2-40B4-BE49-F238E27FC236}">
                <a16:creationId xmlns:a16="http://schemas.microsoft.com/office/drawing/2014/main" id="{5E5788B8-6ABF-714D-B9BA-51486411F1DF}"/>
              </a:ext>
            </a:extLst>
          </p:cNvPr>
          <p:cNvGrpSpPr/>
          <p:nvPr/>
        </p:nvGrpSpPr>
        <p:grpSpPr>
          <a:xfrm>
            <a:off x="8552333" y="11121581"/>
            <a:ext cx="3201835" cy="1653373"/>
            <a:chOff x="5843435" y="1727125"/>
            <a:chExt cx="1441430" cy="223275"/>
          </a:xfrm>
        </p:grpSpPr>
        <p:sp>
          <p:nvSpPr>
            <p:cNvPr id="99" name="TextBox 98">
              <a:extLst>
                <a:ext uri="{FF2B5EF4-FFF2-40B4-BE49-F238E27FC236}">
                  <a16:creationId xmlns:a16="http://schemas.microsoft.com/office/drawing/2014/main" id="{61CEB760-E5E1-1141-A410-BCC8C3F191E2}"/>
                </a:ext>
              </a:extLst>
            </p:cNvPr>
            <p:cNvSpPr txBox="1"/>
            <p:nvPr/>
          </p:nvSpPr>
          <p:spPr>
            <a:xfrm>
              <a:off x="5949935" y="1838180"/>
              <a:ext cx="1228431" cy="112220"/>
            </a:xfrm>
            <a:prstGeom prst="rect">
              <a:avLst/>
            </a:prstGeom>
            <a:noFill/>
          </p:spPr>
          <p:txBody>
            <a:bodyPr wrap="square" rtlCol="0">
              <a:spAutoFit/>
            </a:bodyPr>
            <a:lstStyle/>
            <a:p>
              <a:pPr algn="just">
                <a:tabLst>
                  <a:tab pos="217488" algn="l"/>
                </a:tabLst>
              </a:pPr>
              <a:r>
                <a:rPr lang="en" sz="1200" dirty="0">
                  <a:solidFill>
                    <a:schemeClr val="tx2"/>
                  </a:solidFill>
                  <a:ea typeface="Roboto Condensed" panose="02000000000000000000" pitchFamily="2" charset="0"/>
                  <a:cs typeface="Lato" panose="020F0502020204030203" pitchFamily="34" charset="0"/>
                </a:rPr>
                <a:t>	Lorem ipsum dolor sit amet, consectetur adipiscing elit, sed do eiusmod tempor incididunt ut labore et dolore magna aliqua</a:t>
              </a:r>
              <a:r>
                <a:rPr lang="en" sz="1200">
                  <a:solidFill>
                    <a:schemeClr val="tx2"/>
                  </a:solidFill>
                  <a:ea typeface="Roboto Condensed" panose="02000000000000000000" pitchFamily="2" charset="0"/>
                  <a:cs typeface="Lato" panose="020F0502020204030203" pitchFamily="34" charset="0"/>
                </a:rPr>
                <a:t>. </a:t>
              </a:r>
              <a:endParaRPr lang="ru-RU" sz="1200" dirty="0">
                <a:solidFill>
                  <a:schemeClr val="tx2"/>
                </a:solidFill>
                <a:ea typeface="Roboto Condensed" panose="02000000000000000000" pitchFamily="2" charset="0"/>
                <a:cs typeface="Lato" panose="020F0502020204030203" pitchFamily="34" charset="0"/>
              </a:endParaRPr>
            </a:p>
          </p:txBody>
        </p:sp>
        <p:sp>
          <p:nvSpPr>
            <p:cNvPr id="100" name="TextBox 99">
              <a:extLst>
                <a:ext uri="{FF2B5EF4-FFF2-40B4-BE49-F238E27FC236}">
                  <a16:creationId xmlns:a16="http://schemas.microsoft.com/office/drawing/2014/main" id="{6D8470C4-94A3-9942-8695-7531CB42E06E}"/>
                </a:ext>
              </a:extLst>
            </p:cNvPr>
            <p:cNvSpPr txBox="1"/>
            <p:nvPr/>
          </p:nvSpPr>
          <p:spPr>
            <a:xfrm>
              <a:off x="5843435" y="1727125"/>
              <a:ext cx="1441430" cy="62344"/>
            </a:xfrm>
            <a:prstGeom prst="rect">
              <a:avLst/>
            </a:prstGeom>
            <a:noFill/>
          </p:spPr>
          <p:txBody>
            <a:bodyPr wrap="square" rtlCol="0">
              <a:spAutoFit/>
            </a:bodyPr>
            <a:lstStyle/>
            <a:p>
              <a:pPr algn="ctr"/>
              <a:r>
                <a:rPr lang="en" sz="2400">
                  <a:solidFill>
                    <a:schemeClr val="accent6"/>
                  </a:solidFill>
                  <a:latin typeface="+mj-lt"/>
                  <a:ea typeface="Roboto Condensed" panose="02000000000000000000" pitchFamily="2" charset="0"/>
                </a:rPr>
                <a:t>Quis Nostrud</a:t>
              </a:r>
              <a:endParaRPr lang="ru-RU" sz="2400" dirty="0">
                <a:solidFill>
                  <a:schemeClr val="accent6"/>
                </a:solidFill>
                <a:latin typeface="+mj-lt"/>
                <a:ea typeface="Roboto Condensed" panose="02000000000000000000" pitchFamily="2" charset="0"/>
              </a:endParaRPr>
            </a:p>
          </p:txBody>
        </p:sp>
        <p:sp>
          <p:nvSpPr>
            <p:cNvPr id="101" name="TextBox 100">
              <a:extLst>
                <a:ext uri="{FF2B5EF4-FFF2-40B4-BE49-F238E27FC236}">
                  <a16:creationId xmlns:a16="http://schemas.microsoft.com/office/drawing/2014/main" id="{C5CA9359-27FE-1540-8643-6AE5E9262233}"/>
                </a:ext>
              </a:extLst>
            </p:cNvPr>
            <p:cNvSpPr txBox="1"/>
            <p:nvPr/>
          </p:nvSpPr>
          <p:spPr>
            <a:xfrm>
              <a:off x="5843435" y="1778956"/>
              <a:ext cx="1441430" cy="49875"/>
            </a:xfrm>
            <a:prstGeom prst="rect">
              <a:avLst/>
            </a:prstGeom>
            <a:noFill/>
            <a:ln>
              <a:noFill/>
            </a:ln>
          </p:spPr>
          <p:txBody>
            <a:bodyPr wrap="square" rtlCol="0">
              <a:spAutoFit/>
            </a:bodyPr>
            <a:lstStyle/>
            <a:p>
              <a:pPr algn="ctr"/>
              <a:r>
                <a:rPr lang="en">
                  <a:latin typeface="+mj-lt"/>
                  <a:ea typeface="Roboto Condensed" panose="02000000000000000000" pitchFamily="2" charset="0"/>
                </a:rPr>
                <a:t>INFOGRAPHIC</a:t>
              </a:r>
              <a:endParaRPr lang="ru-RU" dirty="0">
                <a:latin typeface="+mj-lt"/>
                <a:ea typeface="Roboto Condensed" panose="02000000000000000000" pitchFamily="2" charset="0"/>
              </a:endParaRPr>
            </a:p>
          </p:txBody>
        </p:sp>
      </p:grpSp>
      <p:sp>
        <p:nvSpPr>
          <p:cNvPr id="102" name="A">
            <a:extLst>
              <a:ext uri="{FF2B5EF4-FFF2-40B4-BE49-F238E27FC236}">
                <a16:creationId xmlns:a16="http://schemas.microsoft.com/office/drawing/2014/main" id="{C5CA9359-27FE-1540-8643-6AE5E9262233}"/>
              </a:ext>
            </a:extLst>
          </p:cNvPr>
          <p:cNvSpPr txBox="1"/>
          <p:nvPr/>
        </p:nvSpPr>
        <p:spPr>
          <a:xfrm>
            <a:off x="15616154" y="5207915"/>
            <a:ext cx="1537456" cy="646331"/>
          </a:xfrm>
          <a:prstGeom prst="rect">
            <a:avLst/>
          </a:prstGeom>
          <a:noFill/>
          <a:ln>
            <a:noFill/>
          </a:ln>
        </p:spPr>
        <p:txBody>
          <a:bodyPr wrap="square" rtlCol="0">
            <a:spAutoFit/>
          </a:bodyPr>
          <a:lstStyle/>
          <a:p>
            <a:pPr algn="ctr"/>
            <a:r>
              <a:rPr lang="en" sz="3600">
                <a:solidFill>
                  <a:schemeClr val="accent1">
                    <a:lumMod val="75000"/>
                  </a:schemeClr>
                </a:solidFill>
                <a:latin typeface="+mj-lt"/>
                <a:ea typeface="Roboto Condensed" panose="02000000000000000000" pitchFamily="2" charset="0"/>
              </a:rPr>
              <a:t>A</a:t>
            </a:r>
            <a:endParaRPr lang="ru-RU" sz="3600" dirty="0">
              <a:solidFill>
                <a:schemeClr val="accent1">
                  <a:lumMod val="75000"/>
                </a:schemeClr>
              </a:solidFill>
              <a:latin typeface="+mj-lt"/>
              <a:ea typeface="Roboto Condensed" panose="02000000000000000000" pitchFamily="2" charset="0"/>
            </a:endParaRPr>
          </a:p>
        </p:txBody>
      </p:sp>
      <p:sp>
        <p:nvSpPr>
          <p:cNvPr id="103" name="B">
            <a:extLst>
              <a:ext uri="{FF2B5EF4-FFF2-40B4-BE49-F238E27FC236}">
                <a16:creationId xmlns:a16="http://schemas.microsoft.com/office/drawing/2014/main" id="{C5CA9359-27FE-1540-8643-6AE5E9262233}"/>
              </a:ext>
            </a:extLst>
          </p:cNvPr>
          <p:cNvSpPr txBox="1"/>
          <p:nvPr/>
        </p:nvSpPr>
        <p:spPr>
          <a:xfrm>
            <a:off x="15135656" y="5854246"/>
            <a:ext cx="1537456" cy="646331"/>
          </a:xfrm>
          <a:prstGeom prst="rect">
            <a:avLst/>
          </a:prstGeom>
          <a:noFill/>
          <a:ln>
            <a:noFill/>
          </a:ln>
        </p:spPr>
        <p:txBody>
          <a:bodyPr wrap="square" rtlCol="0">
            <a:spAutoFit/>
          </a:bodyPr>
          <a:lstStyle/>
          <a:p>
            <a:pPr algn="ctr"/>
            <a:r>
              <a:rPr lang="en" sz="3600">
                <a:solidFill>
                  <a:schemeClr val="accent2">
                    <a:lumMod val="75000"/>
                  </a:schemeClr>
                </a:solidFill>
                <a:latin typeface="+mj-lt"/>
                <a:ea typeface="Roboto Condensed" panose="02000000000000000000" pitchFamily="2" charset="0"/>
              </a:rPr>
              <a:t>B</a:t>
            </a:r>
            <a:endParaRPr lang="ru-RU" sz="3600" dirty="0">
              <a:solidFill>
                <a:schemeClr val="accent2">
                  <a:lumMod val="75000"/>
                </a:schemeClr>
              </a:solidFill>
              <a:latin typeface="+mj-lt"/>
              <a:ea typeface="Roboto Condensed" panose="02000000000000000000" pitchFamily="2" charset="0"/>
            </a:endParaRPr>
          </a:p>
        </p:txBody>
      </p:sp>
      <p:sp>
        <p:nvSpPr>
          <p:cNvPr id="104" name="C">
            <a:extLst>
              <a:ext uri="{FF2B5EF4-FFF2-40B4-BE49-F238E27FC236}">
                <a16:creationId xmlns:a16="http://schemas.microsoft.com/office/drawing/2014/main" id="{C5CA9359-27FE-1540-8643-6AE5E9262233}"/>
              </a:ext>
            </a:extLst>
          </p:cNvPr>
          <p:cNvSpPr txBox="1"/>
          <p:nvPr/>
        </p:nvSpPr>
        <p:spPr>
          <a:xfrm>
            <a:off x="14782324" y="6672904"/>
            <a:ext cx="1537456" cy="646331"/>
          </a:xfrm>
          <a:prstGeom prst="rect">
            <a:avLst/>
          </a:prstGeom>
          <a:noFill/>
          <a:ln>
            <a:noFill/>
          </a:ln>
        </p:spPr>
        <p:txBody>
          <a:bodyPr wrap="square" rtlCol="0">
            <a:spAutoFit/>
          </a:bodyPr>
          <a:lstStyle/>
          <a:p>
            <a:pPr algn="ctr"/>
            <a:r>
              <a:rPr lang="en" sz="3600">
                <a:solidFill>
                  <a:schemeClr val="accent3">
                    <a:lumMod val="75000"/>
                  </a:schemeClr>
                </a:solidFill>
                <a:latin typeface="+mj-lt"/>
                <a:ea typeface="Roboto Condensed" panose="02000000000000000000" pitchFamily="2" charset="0"/>
              </a:rPr>
              <a:t>C</a:t>
            </a:r>
            <a:endParaRPr lang="ru-RU" sz="3600" dirty="0">
              <a:solidFill>
                <a:schemeClr val="accent3">
                  <a:lumMod val="75000"/>
                </a:schemeClr>
              </a:solidFill>
              <a:latin typeface="+mj-lt"/>
              <a:ea typeface="Roboto Condensed" panose="02000000000000000000" pitchFamily="2" charset="0"/>
            </a:endParaRPr>
          </a:p>
        </p:txBody>
      </p:sp>
      <p:sp>
        <p:nvSpPr>
          <p:cNvPr id="105" name="D">
            <a:extLst>
              <a:ext uri="{FF2B5EF4-FFF2-40B4-BE49-F238E27FC236}">
                <a16:creationId xmlns:a16="http://schemas.microsoft.com/office/drawing/2014/main" id="{C5CA9359-27FE-1540-8643-6AE5E9262233}"/>
              </a:ext>
            </a:extLst>
          </p:cNvPr>
          <p:cNvSpPr txBox="1"/>
          <p:nvPr/>
        </p:nvSpPr>
        <p:spPr>
          <a:xfrm>
            <a:off x="14782324" y="7474467"/>
            <a:ext cx="1537456" cy="646331"/>
          </a:xfrm>
          <a:prstGeom prst="rect">
            <a:avLst/>
          </a:prstGeom>
          <a:noFill/>
          <a:ln>
            <a:noFill/>
          </a:ln>
        </p:spPr>
        <p:txBody>
          <a:bodyPr wrap="square" rtlCol="0">
            <a:spAutoFit/>
          </a:bodyPr>
          <a:lstStyle/>
          <a:p>
            <a:pPr algn="ctr"/>
            <a:r>
              <a:rPr lang="en" sz="3600">
                <a:solidFill>
                  <a:schemeClr val="accent4">
                    <a:lumMod val="75000"/>
                  </a:schemeClr>
                </a:solidFill>
                <a:latin typeface="+mj-lt"/>
                <a:ea typeface="Roboto Condensed" panose="02000000000000000000" pitchFamily="2" charset="0"/>
              </a:rPr>
              <a:t>D</a:t>
            </a:r>
            <a:endParaRPr lang="ru-RU" sz="3600" dirty="0">
              <a:solidFill>
                <a:schemeClr val="accent4">
                  <a:lumMod val="75000"/>
                </a:schemeClr>
              </a:solidFill>
              <a:latin typeface="+mj-lt"/>
              <a:ea typeface="Roboto Condensed" panose="02000000000000000000" pitchFamily="2" charset="0"/>
            </a:endParaRPr>
          </a:p>
        </p:txBody>
      </p:sp>
      <p:sp>
        <p:nvSpPr>
          <p:cNvPr id="106" name="E">
            <a:extLst>
              <a:ext uri="{FF2B5EF4-FFF2-40B4-BE49-F238E27FC236}">
                <a16:creationId xmlns:a16="http://schemas.microsoft.com/office/drawing/2014/main" id="{C5CA9359-27FE-1540-8643-6AE5E9262233}"/>
              </a:ext>
            </a:extLst>
          </p:cNvPr>
          <p:cNvSpPr txBox="1"/>
          <p:nvPr/>
        </p:nvSpPr>
        <p:spPr>
          <a:xfrm>
            <a:off x="15140736" y="8218465"/>
            <a:ext cx="1537456" cy="646331"/>
          </a:xfrm>
          <a:prstGeom prst="rect">
            <a:avLst/>
          </a:prstGeom>
          <a:noFill/>
          <a:ln>
            <a:noFill/>
          </a:ln>
        </p:spPr>
        <p:txBody>
          <a:bodyPr wrap="square" rtlCol="0">
            <a:spAutoFit/>
          </a:bodyPr>
          <a:lstStyle/>
          <a:p>
            <a:pPr algn="ctr"/>
            <a:r>
              <a:rPr lang="en" sz="3600">
                <a:solidFill>
                  <a:schemeClr val="accent5">
                    <a:lumMod val="75000"/>
                  </a:schemeClr>
                </a:solidFill>
                <a:latin typeface="+mj-lt"/>
                <a:ea typeface="Roboto Condensed" panose="02000000000000000000" pitchFamily="2" charset="0"/>
              </a:rPr>
              <a:t>E</a:t>
            </a:r>
            <a:endParaRPr lang="ru-RU" sz="3600" dirty="0">
              <a:solidFill>
                <a:schemeClr val="accent5">
                  <a:lumMod val="75000"/>
                </a:schemeClr>
              </a:solidFill>
              <a:latin typeface="+mj-lt"/>
              <a:ea typeface="Roboto Condensed" panose="02000000000000000000" pitchFamily="2" charset="0"/>
            </a:endParaRPr>
          </a:p>
        </p:txBody>
      </p:sp>
      <p:sp>
        <p:nvSpPr>
          <p:cNvPr id="107" name="F">
            <a:extLst>
              <a:ext uri="{FF2B5EF4-FFF2-40B4-BE49-F238E27FC236}">
                <a16:creationId xmlns:a16="http://schemas.microsoft.com/office/drawing/2014/main" id="{C5CA9359-27FE-1540-8643-6AE5E9262233}"/>
              </a:ext>
            </a:extLst>
          </p:cNvPr>
          <p:cNvSpPr txBox="1"/>
          <p:nvPr/>
        </p:nvSpPr>
        <p:spPr>
          <a:xfrm>
            <a:off x="15639173" y="8822742"/>
            <a:ext cx="1537456" cy="646331"/>
          </a:xfrm>
          <a:prstGeom prst="rect">
            <a:avLst/>
          </a:prstGeom>
          <a:noFill/>
          <a:ln>
            <a:noFill/>
          </a:ln>
        </p:spPr>
        <p:txBody>
          <a:bodyPr wrap="square" rtlCol="0">
            <a:spAutoFit/>
          </a:bodyPr>
          <a:lstStyle/>
          <a:p>
            <a:pPr algn="ctr"/>
            <a:r>
              <a:rPr lang="en" sz="3600">
                <a:solidFill>
                  <a:schemeClr val="accent6">
                    <a:lumMod val="75000"/>
                  </a:schemeClr>
                </a:solidFill>
                <a:latin typeface="+mj-lt"/>
                <a:ea typeface="Roboto Condensed" panose="02000000000000000000" pitchFamily="2" charset="0"/>
              </a:rPr>
              <a:t>F</a:t>
            </a:r>
            <a:endParaRPr lang="ru-RU" sz="3600" dirty="0">
              <a:solidFill>
                <a:schemeClr val="accent6">
                  <a:lumMod val="75000"/>
                </a:schemeClr>
              </a:solidFill>
              <a:latin typeface="+mj-lt"/>
              <a:ea typeface="Roboto Condensed" panose="02000000000000000000" pitchFamily="2" charset="0"/>
            </a:endParaRPr>
          </a:p>
        </p:txBody>
      </p:sp>
      <p:pic>
        <p:nvPicPr>
          <p:cNvPr id="108" name="Icon A">
            <a:extLst>
              <a:ext uri="{FF2B5EF4-FFF2-40B4-BE49-F238E27FC236}">
                <a16:creationId xmlns:a16="http://schemas.microsoft.com/office/drawing/2014/main" id="{8A84A87E-FF9F-D44D-8D47-A3D4DD1B5BA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4867957" y="3382231"/>
            <a:ext cx="890230" cy="890230"/>
          </a:xfrm>
          <a:prstGeom prst="rect">
            <a:avLst/>
          </a:prstGeom>
          <a:effectLst/>
        </p:spPr>
      </p:pic>
      <p:pic>
        <p:nvPicPr>
          <p:cNvPr id="109" name="Icon B">
            <a:extLst>
              <a:ext uri="{FF2B5EF4-FFF2-40B4-BE49-F238E27FC236}">
                <a16:creationId xmlns:a16="http://schemas.microsoft.com/office/drawing/2014/main" id="{8A84A87E-FF9F-D44D-8D47-A3D4DD1B5B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3688122" y="4530008"/>
            <a:ext cx="890230" cy="890230"/>
          </a:xfrm>
          <a:prstGeom prst="rect">
            <a:avLst/>
          </a:prstGeom>
          <a:effectLst/>
        </p:spPr>
      </p:pic>
      <p:pic>
        <p:nvPicPr>
          <p:cNvPr id="110" name="Icon C">
            <a:extLst>
              <a:ext uri="{FF2B5EF4-FFF2-40B4-BE49-F238E27FC236}">
                <a16:creationId xmlns:a16="http://schemas.microsoft.com/office/drawing/2014/main" id="{8A84A87E-FF9F-D44D-8D47-A3D4DD1B5BA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p:blipFill>
        <p:spPr>
          <a:xfrm>
            <a:off x="13075743" y="6153687"/>
            <a:ext cx="890230" cy="890230"/>
          </a:xfrm>
          <a:prstGeom prst="rect">
            <a:avLst/>
          </a:prstGeom>
          <a:effectLst/>
        </p:spPr>
      </p:pic>
      <p:pic>
        <p:nvPicPr>
          <p:cNvPr id="111" name="Icon D">
            <a:extLst>
              <a:ext uri="{FF2B5EF4-FFF2-40B4-BE49-F238E27FC236}">
                <a16:creationId xmlns:a16="http://schemas.microsoft.com/office/drawing/2014/main" id="{8A84A87E-FF9F-D44D-8D47-A3D4DD1B5B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p:blipFill>
        <p:spPr>
          <a:xfrm>
            <a:off x="13068641" y="7718981"/>
            <a:ext cx="890230" cy="890230"/>
          </a:xfrm>
          <a:prstGeom prst="rect">
            <a:avLst/>
          </a:prstGeom>
          <a:effectLst/>
        </p:spPr>
      </p:pic>
      <p:pic>
        <p:nvPicPr>
          <p:cNvPr id="112" name="Icon E">
            <a:extLst>
              <a:ext uri="{FF2B5EF4-FFF2-40B4-BE49-F238E27FC236}">
                <a16:creationId xmlns:a16="http://schemas.microsoft.com/office/drawing/2014/main" id="{8A84A87E-FF9F-D44D-8D47-A3D4DD1B5BA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13688122" y="9392419"/>
            <a:ext cx="890230" cy="890230"/>
          </a:xfrm>
          <a:prstGeom prst="rect">
            <a:avLst/>
          </a:prstGeom>
          <a:effectLst/>
        </p:spPr>
      </p:pic>
      <p:pic>
        <p:nvPicPr>
          <p:cNvPr id="113" name="Icon F">
            <a:extLst>
              <a:ext uri="{FF2B5EF4-FFF2-40B4-BE49-F238E27FC236}">
                <a16:creationId xmlns:a16="http://schemas.microsoft.com/office/drawing/2014/main" id="{8A84A87E-FF9F-D44D-8D47-A3D4DD1B5BA9}"/>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p:blipFill>
        <p:spPr>
          <a:xfrm>
            <a:off x="14867957" y="10493151"/>
            <a:ext cx="890230" cy="890230"/>
          </a:xfrm>
          <a:prstGeom prst="rect">
            <a:avLst/>
          </a:prstGeom>
          <a:effec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Arrow A"/>
          <p:cNvSpPr/>
          <p:nvPr/>
        </p:nvSpPr>
        <p:spPr>
          <a:xfrm>
            <a:off x="6595536" y="4183571"/>
            <a:ext cx="361950" cy="453352"/>
          </a:xfrm>
          <a:custGeom>
            <a:avLst/>
            <a:gdLst/>
            <a:ahLst/>
            <a:cxnLst/>
            <a:rect l="0" t="0" r="0" b="0"/>
            <a:pathLst>
              <a:path w="361950" h="453351">
                <a:moveTo>
                  <a:pt x="87744" y="226682"/>
                </a:moveTo>
                <a:cubicBezTo>
                  <a:pt x="26962" y="259588"/>
                  <a:pt x="0" y="362419"/>
                  <a:pt x="0" y="453351"/>
                </a:cubicBezTo>
                <a:lnTo>
                  <a:pt x="361950" y="226682"/>
                </a:lnTo>
                <a:lnTo>
                  <a:pt x="0" y="0"/>
                </a:lnTo>
                <a:cubicBezTo>
                  <a:pt x="0" y="90944"/>
                  <a:pt x="26962" y="193776"/>
                  <a:pt x="87744" y="226682"/>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58" name="Arrow B"/>
          <p:cNvSpPr/>
          <p:nvPr/>
        </p:nvSpPr>
        <p:spPr>
          <a:xfrm>
            <a:off x="6595536" y="7684766"/>
            <a:ext cx="361950" cy="453339"/>
          </a:xfrm>
          <a:custGeom>
            <a:avLst/>
            <a:gdLst/>
            <a:ahLst/>
            <a:cxnLst/>
            <a:rect l="0" t="0" r="0" b="0"/>
            <a:pathLst>
              <a:path w="361950" h="453339">
                <a:moveTo>
                  <a:pt x="87744" y="226669"/>
                </a:moveTo>
                <a:cubicBezTo>
                  <a:pt x="26962" y="259575"/>
                  <a:pt x="0" y="362407"/>
                  <a:pt x="0" y="453339"/>
                </a:cubicBezTo>
                <a:lnTo>
                  <a:pt x="361950" y="226669"/>
                </a:lnTo>
                <a:lnTo>
                  <a:pt x="0" y="0"/>
                </a:lnTo>
                <a:cubicBezTo>
                  <a:pt x="0" y="90932"/>
                  <a:pt x="26962" y="193763"/>
                  <a:pt x="87744" y="226669"/>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59" name="Arrow C"/>
          <p:cNvSpPr/>
          <p:nvPr/>
        </p:nvSpPr>
        <p:spPr>
          <a:xfrm>
            <a:off x="6595536" y="11185947"/>
            <a:ext cx="361950" cy="453340"/>
          </a:xfrm>
          <a:custGeom>
            <a:avLst/>
            <a:gdLst/>
            <a:ahLst/>
            <a:cxnLst/>
            <a:rect l="0" t="0" r="0" b="0"/>
            <a:pathLst>
              <a:path w="361950" h="453339">
                <a:moveTo>
                  <a:pt x="87744" y="226669"/>
                </a:moveTo>
                <a:cubicBezTo>
                  <a:pt x="26962" y="259575"/>
                  <a:pt x="0" y="362407"/>
                  <a:pt x="0" y="453339"/>
                </a:cubicBezTo>
                <a:lnTo>
                  <a:pt x="361950" y="226669"/>
                </a:lnTo>
                <a:lnTo>
                  <a:pt x="0" y="0"/>
                </a:lnTo>
                <a:cubicBezTo>
                  <a:pt x="0" y="90931"/>
                  <a:pt x="26962" y="193763"/>
                  <a:pt x="87744" y="226669"/>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56" name="Arrow 1"/>
          <p:cNvSpPr/>
          <p:nvPr/>
        </p:nvSpPr>
        <p:spPr>
          <a:xfrm>
            <a:off x="8464141" y="2404536"/>
            <a:ext cx="453351" cy="361950"/>
          </a:xfrm>
          <a:custGeom>
            <a:avLst/>
            <a:gdLst/>
            <a:ahLst/>
            <a:cxnLst/>
            <a:rect l="0" t="0" r="0" b="0"/>
            <a:pathLst>
              <a:path w="453351" h="361950">
                <a:moveTo>
                  <a:pt x="226669" y="87744"/>
                </a:moveTo>
                <a:cubicBezTo>
                  <a:pt x="193763" y="26962"/>
                  <a:pt x="90931" y="0"/>
                  <a:pt x="0" y="0"/>
                </a:cubicBezTo>
                <a:lnTo>
                  <a:pt x="226669" y="361950"/>
                </a:lnTo>
                <a:lnTo>
                  <a:pt x="453351" y="0"/>
                </a:lnTo>
                <a:cubicBezTo>
                  <a:pt x="362407" y="0"/>
                  <a:pt x="259575" y="26962"/>
                  <a:pt x="226669" y="87744"/>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60" name="Arrow 2"/>
          <p:cNvSpPr/>
          <p:nvPr/>
        </p:nvSpPr>
        <p:spPr>
          <a:xfrm>
            <a:off x="11965335" y="2404536"/>
            <a:ext cx="453339" cy="361950"/>
          </a:xfrm>
          <a:custGeom>
            <a:avLst/>
            <a:gdLst/>
            <a:ahLst/>
            <a:cxnLst/>
            <a:rect l="0" t="0" r="0" b="0"/>
            <a:pathLst>
              <a:path w="453339" h="361950">
                <a:moveTo>
                  <a:pt x="226669" y="87744"/>
                </a:moveTo>
                <a:cubicBezTo>
                  <a:pt x="193763" y="26962"/>
                  <a:pt x="90931" y="0"/>
                  <a:pt x="0" y="0"/>
                </a:cubicBezTo>
                <a:lnTo>
                  <a:pt x="226669" y="361950"/>
                </a:lnTo>
                <a:lnTo>
                  <a:pt x="453339" y="0"/>
                </a:lnTo>
                <a:cubicBezTo>
                  <a:pt x="362407" y="0"/>
                  <a:pt x="259575" y="26962"/>
                  <a:pt x="226669" y="87744"/>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sp>
        <p:nvSpPr>
          <p:cNvPr id="61" name="Arrow 3"/>
          <p:cNvSpPr/>
          <p:nvPr/>
        </p:nvSpPr>
        <p:spPr>
          <a:xfrm>
            <a:off x="15466517" y="2404536"/>
            <a:ext cx="453339" cy="361950"/>
          </a:xfrm>
          <a:custGeom>
            <a:avLst/>
            <a:gdLst/>
            <a:ahLst/>
            <a:cxnLst/>
            <a:rect l="0" t="0" r="0" b="0"/>
            <a:pathLst>
              <a:path w="453339" h="361950">
                <a:moveTo>
                  <a:pt x="226669" y="87744"/>
                </a:moveTo>
                <a:cubicBezTo>
                  <a:pt x="193776" y="26962"/>
                  <a:pt x="90931" y="0"/>
                  <a:pt x="0" y="0"/>
                </a:cubicBezTo>
                <a:lnTo>
                  <a:pt x="226669" y="361950"/>
                </a:lnTo>
                <a:lnTo>
                  <a:pt x="453339" y="0"/>
                </a:lnTo>
                <a:cubicBezTo>
                  <a:pt x="362407" y="0"/>
                  <a:pt x="259588" y="26962"/>
                  <a:pt x="226669" y="87744"/>
                </a:cubicBezTo>
                <a:close/>
              </a:path>
            </a:pathLst>
          </a:custGeom>
          <a:solidFill>
            <a:srgbClr val="BEB6B6">
              <a:alpha val="100000"/>
            </a:srgbClr>
          </a:solidFill>
          <a:ln w="12700" cap="flat" cmpd="sng">
            <a:noFill/>
            <a:prstDash val="solid"/>
            <a:miter lim="800000"/>
          </a:ln>
        </p:spPr>
        <p:txBody>
          <a:bodyPr anchor="ctr">
            <a:spAutoFit/>
          </a:bodyPr>
          <a:lstStyle/>
          <a:p>
            <a:pPr algn="ctr"/>
            <a:endParaRPr lang="en-US"/>
          </a:p>
        </p:txBody>
      </p:sp>
      <p:grpSp>
        <p:nvGrpSpPr>
          <p:cNvPr id="62" name="1-A"/>
          <p:cNvGrpSpPr/>
          <p:nvPr/>
        </p:nvGrpSpPr>
        <p:grpSpPr>
          <a:xfrm>
            <a:off x="7163465" y="2882910"/>
            <a:ext cx="3054706" cy="3054693"/>
            <a:chOff x="7163465" y="2882910"/>
            <a:chExt cx="3054706" cy="3054693"/>
          </a:xfrm>
        </p:grpSpPr>
        <p:sp>
          <p:nvSpPr>
            <p:cNvPr id="3"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4"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1">
                <a:lumMod val="75000"/>
              </a:schemeClr>
            </a:solidFill>
            <a:ln w="12700" cap="flat" cmpd="sng">
              <a:noFill/>
              <a:prstDash val="solid"/>
              <a:miter lim="800000"/>
            </a:ln>
          </p:spPr>
          <p:txBody>
            <a:bodyPr anchor="ctr">
              <a:spAutoFit/>
            </a:bodyPr>
            <a:lstStyle/>
            <a:p>
              <a:pPr algn="ctr"/>
              <a:endParaRPr lang="en-US"/>
            </a:p>
          </p:txBody>
        </p:sp>
        <p:sp>
          <p:nvSpPr>
            <p:cNvPr id="5"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63" name="2-A"/>
          <p:cNvGrpSpPr/>
          <p:nvPr/>
        </p:nvGrpSpPr>
        <p:grpSpPr>
          <a:xfrm>
            <a:off x="10664646" y="2882910"/>
            <a:ext cx="3054706" cy="3054693"/>
            <a:chOff x="7163465" y="2882910"/>
            <a:chExt cx="3054706" cy="3054693"/>
          </a:xfrm>
        </p:grpSpPr>
        <p:sp>
          <p:nvSpPr>
            <p:cNvPr id="64"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65"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66"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67" name="3-A"/>
          <p:cNvGrpSpPr/>
          <p:nvPr/>
        </p:nvGrpSpPr>
        <p:grpSpPr>
          <a:xfrm>
            <a:off x="14165833" y="2882910"/>
            <a:ext cx="3054706" cy="3054693"/>
            <a:chOff x="7163465" y="2882910"/>
            <a:chExt cx="3054706" cy="3054693"/>
          </a:xfrm>
        </p:grpSpPr>
        <p:sp>
          <p:nvSpPr>
            <p:cNvPr id="68"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69"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70"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71" name="1-B"/>
          <p:cNvGrpSpPr/>
          <p:nvPr/>
        </p:nvGrpSpPr>
        <p:grpSpPr>
          <a:xfrm>
            <a:off x="7163465" y="6389094"/>
            <a:ext cx="3054706" cy="3054693"/>
            <a:chOff x="7163465" y="2882910"/>
            <a:chExt cx="3054706" cy="3054693"/>
          </a:xfrm>
        </p:grpSpPr>
        <p:sp>
          <p:nvSpPr>
            <p:cNvPr id="72"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73"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2">
                <a:lumMod val="75000"/>
              </a:schemeClr>
            </a:solidFill>
            <a:ln w="12700" cap="flat" cmpd="sng">
              <a:noFill/>
              <a:prstDash val="solid"/>
              <a:miter lim="800000"/>
            </a:ln>
          </p:spPr>
          <p:txBody>
            <a:bodyPr anchor="ctr">
              <a:spAutoFit/>
            </a:bodyPr>
            <a:lstStyle/>
            <a:p>
              <a:pPr algn="ctr"/>
              <a:endParaRPr lang="en-US"/>
            </a:p>
          </p:txBody>
        </p:sp>
        <p:sp>
          <p:nvSpPr>
            <p:cNvPr id="74"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75" name="2-B"/>
          <p:cNvGrpSpPr/>
          <p:nvPr/>
        </p:nvGrpSpPr>
        <p:grpSpPr>
          <a:xfrm>
            <a:off x="10664646" y="6389094"/>
            <a:ext cx="3054706" cy="3054693"/>
            <a:chOff x="7163465" y="2882910"/>
            <a:chExt cx="3054706" cy="3054693"/>
          </a:xfrm>
        </p:grpSpPr>
        <p:sp>
          <p:nvSpPr>
            <p:cNvPr id="76"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77"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78"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79" name="2-C"/>
          <p:cNvGrpSpPr/>
          <p:nvPr/>
        </p:nvGrpSpPr>
        <p:grpSpPr>
          <a:xfrm>
            <a:off x="14165833" y="6389094"/>
            <a:ext cx="3054706" cy="3054693"/>
            <a:chOff x="7163465" y="2882910"/>
            <a:chExt cx="3054706" cy="3054693"/>
          </a:xfrm>
        </p:grpSpPr>
        <p:sp>
          <p:nvSpPr>
            <p:cNvPr id="80"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81"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82"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83" name="3-A"/>
          <p:cNvGrpSpPr/>
          <p:nvPr/>
        </p:nvGrpSpPr>
        <p:grpSpPr>
          <a:xfrm>
            <a:off x="7163465" y="9885270"/>
            <a:ext cx="3054706" cy="3054693"/>
            <a:chOff x="7163465" y="2882910"/>
            <a:chExt cx="3054706" cy="3054693"/>
          </a:xfrm>
        </p:grpSpPr>
        <p:sp>
          <p:nvSpPr>
            <p:cNvPr id="84"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85"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3">
                <a:lumMod val="75000"/>
              </a:schemeClr>
            </a:solidFill>
            <a:ln w="12700" cap="flat" cmpd="sng">
              <a:noFill/>
              <a:prstDash val="solid"/>
              <a:miter lim="800000"/>
            </a:ln>
          </p:spPr>
          <p:txBody>
            <a:bodyPr anchor="ctr">
              <a:spAutoFit/>
            </a:bodyPr>
            <a:lstStyle/>
            <a:p>
              <a:pPr algn="ctr"/>
              <a:endParaRPr lang="en-US"/>
            </a:p>
          </p:txBody>
        </p:sp>
        <p:sp>
          <p:nvSpPr>
            <p:cNvPr id="86"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87" name="3-B"/>
          <p:cNvGrpSpPr/>
          <p:nvPr/>
        </p:nvGrpSpPr>
        <p:grpSpPr>
          <a:xfrm>
            <a:off x="10664646" y="9885270"/>
            <a:ext cx="3054706" cy="3054693"/>
            <a:chOff x="7163465" y="2882910"/>
            <a:chExt cx="3054706" cy="3054693"/>
          </a:xfrm>
        </p:grpSpPr>
        <p:sp>
          <p:nvSpPr>
            <p:cNvPr id="88"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89"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4">
                <a:lumMod val="75000"/>
              </a:schemeClr>
            </a:solidFill>
            <a:ln w="12700" cap="flat" cmpd="sng">
              <a:noFill/>
              <a:prstDash val="solid"/>
              <a:miter lim="800000"/>
            </a:ln>
          </p:spPr>
          <p:txBody>
            <a:bodyPr anchor="ctr">
              <a:spAutoFit/>
            </a:bodyPr>
            <a:lstStyle/>
            <a:p>
              <a:pPr algn="ctr"/>
              <a:endParaRPr lang="en-US"/>
            </a:p>
          </p:txBody>
        </p:sp>
        <p:sp>
          <p:nvSpPr>
            <p:cNvPr id="90"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91" name="3-C"/>
          <p:cNvGrpSpPr/>
          <p:nvPr/>
        </p:nvGrpSpPr>
        <p:grpSpPr>
          <a:xfrm>
            <a:off x="14165833" y="9885270"/>
            <a:ext cx="3054706" cy="3054693"/>
            <a:chOff x="7163465" y="2882910"/>
            <a:chExt cx="3054706" cy="3054693"/>
          </a:xfrm>
        </p:grpSpPr>
        <p:sp>
          <p:nvSpPr>
            <p:cNvPr id="92" name="Colorful shape"/>
            <p:cNvSpPr/>
            <p:nvPr/>
          </p:nvSpPr>
          <p:spPr>
            <a:xfrm>
              <a:off x="7163465" y="2882910"/>
              <a:ext cx="3054706" cy="3054693"/>
            </a:xfrm>
            <a:custGeom>
              <a:avLst/>
              <a:gdLst/>
              <a:ahLst/>
              <a:cxnLst/>
              <a:rect l="0" t="0" r="0" b="0"/>
              <a:pathLst>
                <a:path w="3054705" h="3054692">
                  <a:moveTo>
                    <a:pt x="3054705" y="2546692"/>
                  </a:moveTo>
                  <a:cubicBezTo>
                    <a:pt x="3054705" y="2826092"/>
                    <a:pt x="2826105" y="3054692"/>
                    <a:pt x="2546705" y="3054692"/>
                  </a:cubicBezTo>
                  <a:lnTo>
                    <a:pt x="508000" y="3054692"/>
                  </a:lnTo>
                  <a:cubicBezTo>
                    <a:pt x="228600" y="3054692"/>
                    <a:pt x="0" y="2826092"/>
                    <a:pt x="0" y="2546692"/>
                  </a:cubicBezTo>
                  <a:lnTo>
                    <a:pt x="0" y="508000"/>
                  </a:lnTo>
                  <a:cubicBezTo>
                    <a:pt x="0" y="228600"/>
                    <a:pt x="228600" y="0"/>
                    <a:pt x="508000" y="0"/>
                  </a:cubicBezTo>
                  <a:lnTo>
                    <a:pt x="2546705" y="0"/>
                  </a:lnTo>
                  <a:cubicBezTo>
                    <a:pt x="2826105" y="0"/>
                    <a:pt x="3054705" y="228600"/>
                    <a:pt x="3054705" y="508000"/>
                  </a:cubicBezTo>
                  <a:close/>
                </a:path>
              </a:pathLst>
            </a:custGeom>
            <a:solidFill>
              <a:schemeClr val="accent5"/>
            </a:solidFill>
            <a:ln w="12700" cap="flat" cmpd="sng">
              <a:noFill/>
              <a:prstDash val="solid"/>
              <a:miter lim="800000"/>
            </a:ln>
          </p:spPr>
          <p:txBody>
            <a:bodyPr anchor="ctr">
              <a:spAutoFit/>
            </a:bodyPr>
            <a:lstStyle/>
            <a:p>
              <a:pPr algn="ctr"/>
              <a:endParaRPr lang="en-US"/>
            </a:p>
          </p:txBody>
        </p:sp>
        <p:sp>
          <p:nvSpPr>
            <p:cNvPr id="93" name="Shadow"/>
            <p:cNvSpPr/>
            <p:nvPr/>
          </p:nvSpPr>
          <p:spPr>
            <a:xfrm>
              <a:off x="7490541" y="3448663"/>
              <a:ext cx="2727630" cy="2488933"/>
            </a:xfrm>
            <a:custGeom>
              <a:avLst/>
              <a:gdLst/>
              <a:ahLst/>
              <a:cxnLst/>
              <a:rect l="0" t="0" r="0" b="0"/>
              <a:pathLst>
                <a:path w="2727629" h="2488933">
                  <a:moveTo>
                    <a:pt x="2727629" y="560387"/>
                  </a:moveTo>
                  <a:lnTo>
                    <a:pt x="2167242" y="0"/>
                  </a:lnTo>
                  <a:lnTo>
                    <a:pt x="0" y="2158720"/>
                  </a:lnTo>
                  <a:lnTo>
                    <a:pt x="330225" y="2488933"/>
                  </a:lnTo>
                  <a:lnTo>
                    <a:pt x="2219629" y="2488933"/>
                  </a:lnTo>
                  <a:cubicBezTo>
                    <a:pt x="2499029" y="2488933"/>
                    <a:pt x="2727629" y="2260333"/>
                    <a:pt x="2727629" y="1980933"/>
                  </a:cubicBezTo>
                  <a:close/>
                </a:path>
              </a:pathLst>
            </a:custGeom>
            <a:solidFill>
              <a:schemeClr val="accent5">
                <a:lumMod val="75000"/>
              </a:schemeClr>
            </a:solidFill>
            <a:ln w="12700" cap="flat" cmpd="sng">
              <a:noFill/>
              <a:prstDash val="solid"/>
              <a:miter lim="800000"/>
            </a:ln>
          </p:spPr>
          <p:txBody>
            <a:bodyPr anchor="ctr">
              <a:spAutoFit/>
            </a:bodyPr>
            <a:lstStyle/>
            <a:p>
              <a:pPr algn="ctr"/>
              <a:endParaRPr lang="en-US"/>
            </a:p>
          </p:txBody>
        </p:sp>
        <p:sp>
          <p:nvSpPr>
            <p:cNvPr id="94" name="White shape"/>
            <p:cNvSpPr/>
            <p:nvPr/>
          </p:nvSpPr>
          <p:spPr>
            <a:xfrm>
              <a:off x="7417461" y="3371310"/>
              <a:ext cx="2312302" cy="2312289"/>
            </a:xfrm>
            <a:custGeom>
              <a:avLst/>
              <a:gdLst/>
              <a:ahLst/>
              <a:cxnLst/>
              <a:rect l="0" t="0" r="0" b="0"/>
              <a:pathLst>
                <a:path w="2312301" h="2312288">
                  <a:moveTo>
                    <a:pt x="254000" y="0"/>
                  </a:moveTo>
                  <a:cubicBezTo>
                    <a:pt x="114300" y="0"/>
                    <a:pt x="0" y="114300"/>
                    <a:pt x="0" y="254000"/>
                  </a:cubicBezTo>
                  <a:lnTo>
                    <a:pt x="0" y="2058288"/>
                  </a:lnTo>
                  <a:cubicBezTo>
                    <a:pt x="0" y="2197988"/>
                    <a:pt x="114300" y="2312288"/>
                    <a:pt x="254000" y="2312288"/>
                  </a:cubicBezTo>
                  <a:lnTo>
                    <a:pt x="2058301" y="2312288"/>
                  </a:lnTo>
                  <a:cubicBezTo>
                    <a:pt x="2198001" y="2312288"/>
                    <a:pt x="2312301" y="2197988"/>
                    <a:pt x="2312301" y="2058288"/>
                  </a:cubicBezTo>
                  <a:lnTo>
                    <a:pt x="2312301" y="254000"/>
                  </a:lnTo>
                  <a:cubicBezTo>
                    <a:pt x="2312301" y="114300"/>
                    <a:pt x="2198001" y="0"/>
                    <a:pt x="2058301" y="0"/>
                  </a:cubicBezTo>
                  <a:close/>
                </a:path>
              </a:pathLst>
            </a:custGeom>
            <a:solidFill>
              <a:srgbClr val="FFFFFF">
                <a:alpha val="100000"/>
              </a:srgbClr>
            </a:solidFill>
            <a:ln w="12700" cap="flat" cmpd="sng">
              <a:noFill/>
              <a:prstDash val="solid"/>
              <a:miter lim="800000"/>
            </a:ln>
          </p:spPr>
          <p:txBody>
            <a:bodyPr anchor="ctr">
              <a:spAutoFit/>
            </a:bodyPr>
            <a:lstStyle/>
            <a:p>
              <a:pPr algn="ctr"/>
              <a:endParaRPr lang="en-US"/>
            </a:p>
          </p:txBody>
        </p:sp>
      </p:grpSp>
      <p:grpSp>
        <p:nvGrpSpPr>
          <p:cNvPr id="95" name="Title"/>
          <p:cNvGrpSpPr/>
          <p:nvPr/>
        </p:nvGrpSpPr>
        <p:grpSpPr>
          <a:xfrm>
            <a:off x="5748531" y="466449"/>
            <a:ext cx="12886941" cy="1016000"/>
            <a:chOff x="7132523" y="656949"/>
            <a:chExt cx="10118959" cy="1016000"/>
          </a:xfrm>
        </p:grpSpPr>
        <p:sp>
          <p:nvSpPr>
            <p:cNvPr id="96" name="Frame"/>
            <p:cNvSpPr/>
            <p:nvPr/>
          </p:nvSpPr>
          <p:spPr>
            <a:xfrm>
              <a:off x="8822205" y="656949"/>
              <a:ext cx="2437900" cy="1016000"/>
            </a:xfrm>
            <a:prstGeom prst="rect">
              <a:avLst/>
            </a:prstGeom>
            <a:solidFill>
              <a:schemeClr val="accent2"/>
            </a:solidFill>
            <a:ln w="12700" cap="flat" cmpd="sng">
              <a:noFill/>
              <a:prstDash val="solid"/>
              <a:miter lim="800000"/>
            </a:ln>
          </p:spPr>
          <p:txBody>
            <a:bodyPr wrap="square" anchor="ctr">
              <a:spAutoFit/>
            </a:bodyPr>
            <a:lstStyle/>
            <a:p>
              <a:pPr algn="ctr"/>
              <a:endParaRPr lang="en-US"/>
            </a:p>
          </p:txBody>
        </p:sp>
        <p:sp>
          <p:nvSpPr>
            <p:cNvPr id="97" name="Title">
              <a:extLst>
                <a:ext uri="{FF2B5EF4-FFF2-40B4-BE49-F238E27FC236}">
                  <a16:creationId xmlns:a16="http://schemas.microsoft.com/office/drawing/2014/main" id="{BC3C520E-2136-184D-851C-BA07DF1FD009}"/>
                </a:ext>
              </a:extLst>
            </p:cNvPr>
            <p:cNvSpPr txBox="1"/>
            <p:nvPr/>
          </p:nvSpPr>
          <p:spPr>
            <a:xfrm>
              <a:off x="7132523" y="656949"/>
              <a:ext cx="10118959"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Square</a:t>
              </a:r>
              <a:r>
                <a:rPr lang="en-US" sz="6000" b="1">
                  <a:latin typeface="+mj-lt"/>
                  <a:ea typeface="Roboto Condensed" panose="02000000000000000000" pitchFamily="2" charset="0"/>
                </a:rPr>
                <a:t>   Matrix Chart</a:t>
              </a:r>
              <a:endParaRPr lang="ru-RU" sz="6000" b="1">
                <a:solidFill>
                  <a:schemeClr val="bg1"/>
                </a:solidFill>
                <a:latin typeface="+mj-lt"/>
                <a:ea typeface="Roboto Condensed" panose="02000000000000000000" pitchFamily="2" charset="0"/>
              </a:endParaRPr>
            </a:p>
          </p:txBody>
        </p:sp>
      </p:grpSp>
      <p:grpSp>
        <p:nvGrpSpPr>
          <p:cNvPr id="2" name="Number A1"/>
          <p:cNvGrpSpPr/>
          <p:nvPr/>
        </p:nvGrpSpPr>
        <p:grpSpPr>
          <a:xfrm>
            <a:off x="8164484" y="2839638"/>
            <a:ext cx="2332828" cy="1852149"/>
            <a:chOff x="8164484" y="2839638"/>
            <a:chExt cx="2332828" cy="1852149"/>
          </a:xfrm>
        </p:grpSpPr>
        <p:sp>
          <p:nvSpPr>
            <p:cNvPr id="47"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1">
                      <a:lumMod val="50000"/>
                    </a:schemeClr>
                  </a:solidFill>
                  <a:latin typeface="+mj-lt"/>
                  <a:ea typeface="Roboto Condensed" panose="02000000000000000000" pitchFamily="2" charset="0"/>
                </a:rPr>
                <a:t>A</a:t>
              </a:r>
              <a:endParaRPr lang="ru-RU" sz="2800" b="1" dirty="0">
                <a:solidFill>
                  <a:schemeClr val="accent1">
                    <a:lumMod val="50000"/>
                  </a:schemeClr>
                </a:solidFill>
                <a:latin typeface="+mj-lt"/>
                <a:ea typeface="Roboto Condensed" panose="02000000000000000000" pitchFamily="2" charset="0"/>
              </a:endParaRPr>
            </a:p>
          </p:txBody>
        </p:sp>
        <p:sp>
          <p:nvSpPr>
            <p:cNvPr id="48"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1">
                      <a:lumMod val="50000"/>
                    </a:schemeClr>
                  </a:solidFill>
                  <a:latin typeface="+mj-lt"/>
                  <a:ea typeface="Roboto Condensed" panose="02000000000000000000" pitchFamily="2" charset="0"/>
                </a:rPr>
                <a:t>1</a:t>
              </a:r>
              <a:endParaRPr lang="ru-RU" sz="2800" b="1" dirty="0">
                <a:solidFill>
                  <a:schemeClr val="accent1">
                    <a:lumMod val="50000"/>
                  </a:schemeClr>
                </a:solidFill>
                <a:latin typeface="+mj-lt"/>
                <a:ea typeface="Roboto Condensed" panose="02000000000000000000" pitchFamily="2" charset="0"/>
              </a:endParaRPr>
            </a:p>
          </p:txBody>
        </p:sp>
      </p:grpSp>
      <p:grpSp>
        <p:nvGrpSpPr>
          <p:cNvPr id="50" name="Number A2"/>
          <p:cNvGrpSpPr/>
          <p:nvPr/>
        </p:nvGrpSpPr>
        <p:grpSpPr>
          <a:xfrm>
            <a:off x="11657492" y="2839638"/>
            <a:ext cx="2332828" cy="1852149"/>
            <a:chOff x="8164484" y="2839638"/>
            <a:chExt cx="2332828" cy="1852149"/>
          </a:xfrm>
        </p:grpSpPr>
        <p:sp>
          <p:nvSpPr>
            <p:cNvPr id="51"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2">
                      <a:lumMod val="50000"/>
                    </a:schemeClr>
                  </a:solidFill>
                  <a:latin typeface="+mj-lt"/>
                  <a:ea typeface="Roboto Condensed" panose="02000000000000000000" pitchFamily="2" charset="0"/>
                </a:rPr>
                <a:t>A</a:t>
              </a:r>
              <a:endParaRPr lang="ru-RU" sz="2800" b="1" dirty="0">
                <a:solidFill>
                  <a:schemeClr val="accent2">
                    <a:lumMod val="50000"/>
                  </a:schemeClr>
                </a:solidFill>
                <a:latin typeface="+mj-lt"/>
                <a:ea typeface="Roboto Condensed" panose="02000000000000000000" pitchFamily="2" charset="0"/>
              </a:endParaRPr>
            </a:p>
          </p:txBody>
        </p:sp>
        <p:sp>
          <p:nvSpPr>
            <p:cNvPr id="52"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2">
                      <a:lumMod val="50000"/>
                    </a:schemeClr>
                  </a:solidFill>
                  <a:latin typeface="+mj-lt"/>
                  <a:ea typeface="Roboto Condensed" panose="02000000000000000000" pitchFamily="2" charset="0"/>
                </a:rPr>
                <a:t>2</a:t>
              </a:r>
              <a:endParaRPr lang="ru-RU" sz="2800" b="1" dirty="0">
                <a:solidFill>
                  <a:schemeClr val="accent2">
                    <a:lumMod val="50000"/>
                  </a:schemeClr>
                </a:solidFill>
                <a:latin typeface="+mj-lt"/>
                <a:ea typeface="Roboto Condensed" panose="02000000000000000000" pitchFamily="2" charset="0"/>
              </a:endParaRPr>
            </a:p>
          </p:txBody>
        </p:sp>
      </p:grpSp>
      <p:grpSp>
        <p:nvGrpSpPr>
          <p:cNvPr id="53" name="Number A3"/>
          <p:cNvGrpSpPr/>
          <p:nvPr/>
        </p:nvGrpSpPr>
        <p:grpSpPr>
          <a:xfrm>
            <a:off x="15183671" y="2839638"/>
            <a:ext cx="2332828" cy="1852149"/>
            <a:chOff x="8164484" y="2839638"/>
            <a:chExt cx="2332828" cy="1852149"/>
          </a:xfrm>
        </p:grpSpPr>
        <p:sp>
          <p:nvSpPr>
            <p:cNvPr id="54"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3">
                      <a:lumMod val="50000"/>
                    </a:schemeClr>
                  </a:solidFill>
                  <a:latin typeface="+mj-lt"/>
                  <a:ea typeface="Roboto Condensed" panose="02000000000000000000" pitchFamily="2" charset="0"/>
                </a:rPr>
                <a:t>A</a:t>
              </a:r>
              <a:endParaRPr lang="ru-RU" sz="2800" b="1" dirty="0">
                <a:solidFill>
                  <a:schemeClr val="accent3">
                    <a:lumMod val="50000"/>
                  </a:schemeClr>
                </a:solidFill>
                <a:latin typeface="+mj-lt"/>
                <a:ea typeface="Roboto Condensed" panose="02000000000000000000" pitchFamily="2" charset="0"/>
              </a:endParaRPr>
            </a:p>
          </p:txBody>
        </p:sp>
        <p:sp>
          <p:nvSpPr>
            <p:cNvPr id="55"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3">
                      <a:lumMod val="50000"/>
                    </a:schemeClr>
                  </a:solidFill>
                  <a:latin typeface="+mj-lt"/>
                  <a:ea typeface="Roboto Condensed" panose="02000000000000000000" pitchFamily="2" charset="0"/>
                </a:rPr>
                <a:t>3</a:t>
              </a:r>
              <a:endParaRPr lang="ru-RU" sz="2800" b="1" dirty="0">
                <a:solidFill>
                  <a:schemeClr val="accent3">
                    <a:lumMod val="50000"/>
                  </a:schemeClr>
                </a:solidFill>
                <a:latin typeface="+mj-lt"/>
                <a:ea typeface="Roboto Condensed" panose="02000000000000000000" pitchFamily="2" charset="0"/>
              </a:endParaRPr>
            </a:p>
          </p:txBody>
        </p:sp>
      </p:grpSp>
      <p:grpSp>
        <p:nvGrpSpPr>
          <p:cNvPr id="98" name="Number B1"/>
          <p:cNvGrpSpPr/>
          <p:nvPr/>
        </p:nvGrpSpPr>
        <p:grpSpPr>
          <a:xfrm>
            <a:off x="8164484" y="6389094"/>
            <a:ext cx="2332828" cy="1852149"/>
            <a:chOff x="8164484" y="2839638"/>
            <a:chExt cx="2332828" cy="1852149"/>
          </a:xfrm>
        </p:grpSpPr>
        <p:sp>
          <p:nvSpPr>
            <p:cNvPr id="99"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2">
                      <a:lumMod val="50000"/>
                    </a:schemeClr>
                  </a:solidFill>
                  <a:latin typeface="+mj-lt"/>
                  <a:ea typeface="Roboto Condensed" panose="02000000000000000000" pitchFamily="2" charset="0"/>
                </a:rPr>
                <a:t>B</a:t>
              </a:r>
              <a:endParaRPr lang="ru-RU" sz="2800" b="1" dirty="0">
                <a:solidFill>
                  <a:schemeClr val="accent2">
                    <a:lumMod val="50000"/>
                  </a:schemeClr>
                </a:solidFill>
                <a:latin typeface="+mj-lt"/>
                <a:ea typeface="Roboto Condensed" panose="02000000000000000000" pitchFamily="2" charset="0"/>
              </a:endParaRPr>
            </a:p>
          </p:txBody>
        </p:sp>
        <p:sp>
          <p:nvSpPr>
            <p:cNvPr id="100"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2">
                      <a:lumMod val="50000"/>
                    </a:schemeClr>
                  </a:solidFill>
                  <a:latin typeface="+mj-lt"/>
                  <a:ea typeface="Roboto Condensed" panose="02000000000000000000" pitchFamily="2" charset="0"/>
                </a:rPr>
                <a:t>1</a:t>
              </a:r>
              <a:endParaRPr lang="ru-RU" sz="2800" b="1" dirty="0">
                <a:solidFill>
                  <a:schemeClr val="accent2">
                    <a:lumMod val="50000"/>
                  </a:schemeClr>
                </a:solidFill>
                <a:latin typeface="+mj-lt"/>
                <a:ea typeface="Roboto Condensed" panose="02000000000000000000" pitchFamily="2" charset="0"/>
              </a:endParaRPr>
            </a:p>
          </p:txBody>
        </p:sp>
      </p:grpSp>
      <p:grpSp>
        <p:nvGrpSpPr>
          <p:cNvPr id="101" name="Number B2"/>
          <p:cNvGrpSpPr/>
          <p:nvPr/>
        </p:nvGrpSpPr>
        <p:grpSpPr>
          <a:xfrm>
            <a:off x="11657492" y="6389094"/>
            <a:ext cx="2332828" cy="1852149"/>
            <a:chOff x="8164484" y="2839638"/>
            <a:chExt cx="2332828" cy="1852149"/>
          </a:xfrm>
        </p:grpSpPr>
        <p:sp>
          <p:nvSpPr>
            <p:cNvPr id="102"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3">
                      <a:lumMod val="50000"/>
                    </a:schemeClr>
                  </a:solidFill>
                  <a:latin typeface="+mj-lt"/>
                  <a:ea typeface="Roboto Condensed" panose="02000000000000000000" pitchFamily="2" charset="0"/>
                </a:rPr>
                <a:t>B</a:t>
              </a:r>
              <a:endParaRPr lang="ru-RU" sz="2800" b="1" dirty="0">
                <a:solidFill>
                  <a:schemeClr val="accent3">
                    <a:lumMod val="50000"/>
                  </a:schemeClr>
                </a:solidFill>
                <a:latin typeface="+mj-lt"/>
                <a:ea typeface="Roboto Condensed" panose="02000000000000000000" pitchFamily="2" charset="0"/>
              </a:endParaRPr>
            </a:p>
          </p:txBody>
        </p:sp>
        <p:sp>
          <p:nvSpPr>
            <p:cNvPr id="103"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3">
                      <a:lumMod val="50000"/>
                    </a:schemeClr>
                  </a:solidFill>
                  <a:latin typeface="+mj-lt"/>
                  <a:ea typeface="Roboto Condensed" panose="02000000000000000000" pitchFamily="2" charset="0"/>
                </a:rPr>
                <a:t>2</a:t>
              </a:r>
              <a:endParaRPr lang="ru-RU" sz="2800" b="1" dirty="0">
                <a:solidFill>
                  <a:schemeClr val="accent3">
                    <a:lumMod val="50000"/>
                  </a:schemeClr>
                </a:solidFill>
                <a:latin typeface="+mj-lt"/>
                <a:ea typeface="Roboto Condensed" panose="02000000000000000000" pitchFamily="2" charset="0"/>
              </a:endParaRPr>
            </a:p>
          </p:txBody>
        </p:sp>
      </p:grpSp>
      <p:grpSp>
        <p:nvGrpSpPr>
          <p:cNvPr id="104" name="Number B3"/>
          <p:cNvGrpSpPr/>
          <p:nvPr/>
        </p:nvGrpSpPr>
        <p:grpSpPr>
          <a:xfrm>
            <a:off x="15183671" y="6389094"/>
            <a:ext cx="2332828" cy="1852149"/>
            <a:chOff x="8164484" y="2839638"/>
            <a:chExt cx="2332828" cy="1852149"/>
          </a:xfrm>
        </p:grpSpPr>
        <p:sp>
          <p:nvSpPr>
            <p:cNvPr id="105"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4">
                      <a:lumMod val="50000"/>
                    </a:schemeClr>
                  </a:solidFill>
                  <a:latin typeface="+mj-lt"/>
                  <a:ea typeface="Roboto Condensed" panose="02000000000000000000" pitchFamily="2" charset="0"/>
                </a:rPr>
                <a:t>B</a:t>
              </a:r>
              <a:endParaRPr lang="ru-RU" sz="2800" b="1" dirty="0">
                <a:solidFill>
                  <a:schemeClr val="accent4">
                    <a:lumMod val="50000"/>
                  </a:schemeClr>
                </a:solidFill>
                <a:latin typeface="+mj-lt"/>
                <a:ea typeface="Roboto Condensed" panose="02000000000000000000" pitchFamily="2" charset="0"/>
              </a:endParaRPr>
            </a:p>
          </p:txBody>
        </p:sp>
        <p:sp>
          <p:nvSpPr>
            <p:cNvPr id="106"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4">
                      <a:lumMod val="50000"/>
                    </a:schemeClr>
                  </a:solidFill>
                  <a:latin typeface="+mj-lt"/>
                  <a:ea typeface="Roboto Condensed" panose="02000000000000000000" pitchFamily="2" charset="0"/>
                </a:rPr>
                <a:t>3</a:t>
              </a:r>
              <a:endParaRPr lang="ru-RU" sz="2800" b="1" dirty="0">
                <a:solidFill>
                  <a:schemeClr val="accent4">
                    <a:lumMod val="50000"/>
                  </a:schemeClr>
                </a:solidFill>
                <a:latin typeface="+mj-lt"/>
                <a:ea typeface="Roboto Condensed" panose="02000000000000000000" pitchFamily="2" charset="0"/>
              </a:endParaRPr>
            </a:p>
          </p:txBody>
        </p:sp>
      </p:grpSp>
      <p:grpSp>
        <p:nvGrpSpPr>
          <p:cNvPr id="107" name="Number C1"/>
          <p:cNvGrpSpPr/>
          <p:nvPr/>
        </p:nvGrpSpPr>
        <p:grpSpPr>
          <a:xfrm>
            <a:off x="8164484" y="9866982"/>
            <a:ext cx="2332828" cy="1852149"/>
            <a:chOff x="8164484" y="2839638"/>
            <a:chExt cx="2332828" cy="1852149"/>
          </a:xfrm>
        </p:grpSpPr>
        <p:sp>
          <p:nvSpPr>
            <p:cNvPr id="108"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3">
                      <a:lumMod val="50000"/>
                    </a:schemeClr>
                  </a:solidFill>
                  <a:latin typeface="+mj-lt"/>
                  <a:ea typeface="Roboto Condensed" panose="02000000000000000000" pitchFamily="2" charset="0"/>
                </a:rPr>
                <a:t>C</a:t>
              </a:r>
              <a:endParaRPr lang="ru-RU" sz="2800" b="1" dirty="0">
                <a:solidFill>
                  <a:schemeClr val="accent3">
                    <a:lumMod val="50000"/>
                  </a:schemeClr>
                </a:solidFill>
                <a:latin typeface="+mj-lt"/>
                <a:ea typeface="Roboto Condensed" panose="02000000000000000000" pitchFamily="2" charset="0"/>
              </a:endParaRPr>
            </a:p>
          </p:txBody>
        </p:sp>
        <p:sp>
          <p:nvSpPr>
            <p:cNvPr id="109"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3">
                      <a:lumMod val="50000"/>
                    </a:schemeClr>
                  </a:solidFill>
                  <a:latin typeface="+mj-lt"/>
                  <a:ea typeface="Roboto Condensed" panose="02000000000000000000" pitchFamily="2" charset="0"/>
                </a:rPr>
                <a:t>1</a:t>
              </a:r>
              <a:endParaRPr lang="ru-RU" sz="2800" b="1" dirty="0">
                <a:solidFill>
                  <a:schemeClr val="accent3">
                    <a:lumMod val="50000"/>
                  </a:schemeClr>
                </a:solidFill>
                <a:latin typeface="+mj-lt"/>
                <a:ea typeface="Roboto Condensed" panose="02000000000000000000" pitchFamily="2" charset="0"/>
              </a:endParaRPr>
            </a:p>
          </p:txBody>
        </p:sp>
      </p:grpSp>
      <p:grpSp>
        <p:nvGrpSpPr>
          <p:cNvPr id="110" name="Number C2"/>
          <p:cNvGrpSpPr/>
          <p:nvPr/>
        </p:nvGrpSpPr>
        <p:grpSpPr>
          <a:xfrm>
            <a:off x="11657492" y="9866982"/>
            <a:ext cx="2332828" cy="1852149"/>
            <a:chOff x="8164484" y="2839638"/>
            <a:chExt cx="2332828" cy="1852149"/>
          </a:xfrm>
        </p:grpSpPr>
        <p:sp>
          <p:nvSpPr>
            <p:cNvPr id="111"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4">
                      <a:lumMod val="50000"/>
                    </a:schemeClr>
                  </a:solidFill>
                  <a:latin typeface="+mj-lt"/>
                  <a:ea typeface="Roboto Condensed" panose="02000000000000000000" pitchFamily="2" charset="0"/>
                </a:rPr>
                <a:t>C</a:t>
              </a:r>
              <a:endParaRPr lang="ru-RU" sz="2800" b="1" dirty="0">
                <a:solidFill>
                  <a:schemeClr val="accent4">
                    <a:lumMod val="50000"/>
                  </a:schemeClr>
                </a:solidFill>
                <a:latin typeface="+mj-lt"/>
                <a:ea typeface="Roboto Condensed" panose="02000000000000000000" pitchFamily="2" charset="0"/>
              </a:endParaRPr>
            </a:p>
          </p:txBody>
        </p:sp>
        <p:sp>
          <p:nvSpPr>
            <p:cNvPr id="112"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4">
                      <a:lumMod val="50000"/>
                    </a:schemeClr>
                  </a:solidFill>
                  <a:latin typeface="+mj-lt"/>
                  <a:ea typeface="Roboto Condensed" panose="02000000000000000000" pitchFamily="2" charset="0"/>
                </a:rPr>
                <a:t>2</a:t>
              </a:r>
              <a:endParaRPr lang="ru-RU" sz="2800" b="1" dirty="0">
                <a:solidFill>
                  <a:schemeClr val="accent4">
                    <a:lumMod val="50000"/>
                  </a:schemeClr>
                </a:solidFill>
                <a:latin typeface="+mj-lt"/>
                <a:ea typeface="Roboto Condensed" panose="02000000000000000000" pitchFamily="2" charset="0"/>
              </a:endParaRPr>
            </a:p>
          </p:txBody>
        </p:sp>
      </p:grpSp>
      <p:grpSp>
        <p:nvGrpSpPr>
          <p:cNvPr id="113" name="Number C3"/>
          <p:cNvGrpSpPr/>
          <p:nvPr/>
        </p:nvGrpSpPr>
        <p:grpSpPr>
          <a:xfrm>
            <a:off x="15183671" y="9866982"/>
            <a:ext cx="2332828" cy="1852149"/>
            <a:chOff x="8164484" y="2839638"/>
            <a:chExt cx="2332828" cy="1852149"/>
          </a:xfrm>
        </p:grpSpPr>
        <p:sp>
          <p:nvSpPr>
            <p:cNvPr id="114" name="Letter">
              <a:extLst>
                <a:ext uri="{FF2B5EF4-FFF2-40B4-BE49-F238E27FC236}">
                  <a16:creationId xmlns:a16="http://schemas.microsoft.com/office/drawing/2014/main" id="{C5CA9359-27FE-1540-8643-6AE5E9262233}"/>
                </a:ext>
              </a:extLst>
            </p:cNvPr>
            <p:cNvSpPr txBox="1"/>
            <p:nvPr/>
          </p:nvSpPr>
          <p:spPr>
            <a:xfrm>
              <a:off x="8164484" y="2839638"/>
              <a:ext cx="1052668" cy="523220"/>
            </a:xfrm>
            <a:prstGeom prst="rect">
              <a:avLst/>
            </a:prstGeom>
            <a:noFill/>
            <a:ln>
              <a:noFill/>
            </a:ln>
          </p:spPr>
          <p:txBody>
            <a:bodyPr wrap="square" rtlCol="0">
              <a:spAutoFit/>
            </a:bodyPr>
            <a:lstStyle/>
            <a:p>
              <a:pPr algn="ctr"/>
              <a:r>
                <a:rPr lang="en" sz="2800" b="1">
                  <a:solidFill>
                    <a:schemeClr val="accent5">
                      <a:lumMod val="50000"/>
                    </a:schemeClr>
                  </a:solidFill>
                  <a:latin typeface="+mj-lt"/>
                  <a:ea typeface="Roboto Condensed" panose="02000000000000000000" pitchFamily="2" charset="0"/>
                </a:rPr>
                <a:t>C</a:t>
              </a:r>
              <a:endParaRPr lang="ru-RU" sz="2800" b="1" dirty="0">
                <a:solidFill>
                  <a:schemeClr val="accent5">
                    <a:lumMod val="50000"/>
                  </a:schemeClr>
                </a:solidFill>
                <a:latin typeface="+mj-lt"/>
                <a:ea typeface="Roboto Condensed" panose="02000000000000000000" pitchFamily="2" charset="0"/>
              </a:endParaRPr>
            </a:p>
          </p:txBody>
        </p:sp>
        <p:sp>
          <p:nvSpPr>
            <p:cNvPr id="115" name="Number">
              <a:extLst>
                <a:ext uri="{FF2B5EF4-FFF2-40B4-BE49-F238E27FC236}">
                  <a16:creationId xmlns:a16="http://schemas.microsoft.com/office/drawing/2014/main" id="{C5CA9359-27FE-1540-8643-6AE5E9262233}"/>
                </a:ext>
              </a:extLst>
            </p:cNvPr>
            <p:cNvSpPr txBox="1"/>
            <p:nvPr/>
          </p:nvSpPr>
          <p:spPr>
            <a:xfrm>
              <a:off x="9440828" y="4168567"/>
              <a:ext cx="1056484" cy="523220"/>
            </a:xfrm>
            <a:prstGeom prst="rect">
              <a:avLst/>
            </a:prstGeom>
            <a:noFill/>
            <a:ln>
              <a:noFill/>
            </a:ln>
          </p:spPr>
          <p:txBody>
            <a:bodyPr wrap="square" rtlCol="0">
              <a:spAutoFit/>
            </a:bodyPr>
            <a:lstStyle/>
            <a:p>
              <a:pPr algn="ctr"/>
              <a:r>
                <a:rPr lang="en" sz="2800" b="1">
                  <a:solidFill>
                    <a:schemeClr val="accent5">
                      <a:lumMod val="50000"/>
                    </a:schemeClr>
                  </a:solidFill>
                  <a:latin typeface="+mj-lt"/>
                  <a:ea typeface="Roboto Condensed" panose="02000000000000000000" pitchFamily="2" charset="0"/>
                </a:rPr>
                <a:t>3</a:t>
              </a:r>
              <a:endParaRPr lang="ru-RU" sz="2800" b="1" dirty="0">
                <a:solidFill>
                  <a:schemeClr val="accent5">
                    <a:lumMod val="50000"/>
                  </a:schemeClr>
                </a:solidFill>
                <a:latin typeface="+mj-lt"/>
                <a:ea typeface="Roboto Condensed" panose="02000000000000000000" pitchFamily="2" charset="0"/>
              </a:endParaRPr>
            </a:p>
          </p:txBody>
        </p:sp>
      </p:grpSp>
      <p:sp>
        <p:nvSpPr>
          <p:cNvPr id="116" name="Info data 1">
            <a:extLst>
              <a:ext uri="{FF2B5EF4-FFF2-40B4-BE49-F238E27FC236}">
                <a16:creationId xmlns:a16="http://schemas.microsoft.com/office/drawing/2014/main" id="{6D8470C4-94A3-9942-8695-7531CB42E06E}"/>
              </a:ext>
            </a:extLst>
          </p:cNvPr>
          <p:cNvSpPr txBox="1"/>
          <p:nvPr/>
        </p:nvSpPr>
        <p:spPr>
          <a:xfrm>
            <a:off x="7089898" y="1865235"/>
            <a:ext cx="3201835" cy="461663"/>
          </a:xfrm>
          <a:prstGeom prst="rect">
            <a:avLst/>
          </a:prstGeom>
          <a:noFill/>
        </p:spPr>
        <p:txBody>
          <a:bodyPr wrap="square" rtlCol="0">
            <a:spAutoFit/>
          </a:bodyPr>
          <a:lstStyle/>
          <a:p>
            <a:pPr algn="ctr"/>
            <a:r>
              <a:rPr lang="en" sz="2400">
                <a:latin typeface="+mj-lt"/>
                <a:ea typeface="Roboto Condensed" panose="02000000000000000000" pitchFamily="2" charset="0"/>
              </a:rPr>
              <a:t>Info Data </a:t>
            </a:r>
            <a:r>
              <a:rPr lang="en" sz="2400">
                <a:solidFill>
                  <a:schemeClr val="accent1"/>
                </a:solidFill>
                <a:latin typeface="+mj-lt"/>
                <a:ea typeface="Roboto Condensed" panose="02000000000000000000" pitchFamily="2" charset="0"/>
              </a:rPr>
              <a:t>1</a:t>
            </a:r>
            <a:endParaRPr lang="ru-RU" sz="2400" dirty="0">
              <a:solidFill>
                <a:schemeClr val="accent1"/>
              </a:solidFill>
              <a:latin typeface="+mj-lt"/>
              <a:ea typeface="Roboto Condensed" panose="02000000000000000000" pitchFamily="2" charset="0"/>
            </a:endParaRPr>
          </a:p>
        </p:txBody>
      </p:sp>
      <p:sp>
        <p:nvSpPr>
          <p:cNvPr id="117" name="Info data 2">
            <a:extLst>
              <a:ext uri="{FF2B5EF4-FFF2-40B4-BE49-F238E27FC236}">
                <a16:creationId xmlns:a16="http://schemas.microsoft.com/office/drawing/2014/main" id="{6D8470C4-94A3-9942-8695-7531CB42E06E}"/>
              </a:ext>
            </a:extLst>
          </p:cNvPr>
          <p:cNvSpPr txBox="1"/>
          <p:nvPr/>
        </p:nvSpPr>
        <p:spPr>
          <a:xfrm>
            <a:off x="10591494" y="1865235"/>
            <a:ext cx="3201835" cy="461663"/>
          </a:xfrm>
          <a:prstGeom prst="rect">
            <a:avLst/>
          </a:prstGeom>
          <a:noFill/>
        </p:spPr>
        <p:txBody>
          <a:bodyPr wrap="square" rtlCol="0">
            <a:spAutoFit/>
          </a:bodyPr>
          <a:lstStyle/>
          <a:p>
            <a:pPr algn="ctr"/>
            <a:r>
              <a:rPr lang="en" sz="2400">
                <a:latin typeface="+mj-lt"/>
                <a:ea typeface="Roboto Condensed" panose="02000000000000000000" pitchFamily="2" charset="0"/>
              </a:rPr>
              <a:t>Info Data </a:t>
            </a:r>
            <a:r>
              <a:rPr lang="en" sz="2400">
                <a:solidFill>
                  <a:schemeClr val="accent2"/>
                </a:solidFill>
                <a:latin typeface="+mj-lt"/>
                <a:ea typeface="Roboto Condensed" panose="02000000000000000000" pitchFamily="2" charset="0"/>
              </a:rPr>
              <a:t>2</a:t>
            </a:r>
            <a:endParaRPr lang="ru-RU" sz="2400" dirty="0">
              <a:solidFill>
                <a:schemeClr val="accent2"/>
              </a:solidFill>
              <a:latin typeface="+mj-lt"/>
              <a:ea typeface="Roboto Condensed" panose="02000000000000000000" pitchFamily="2" charset="0"/>
            </a:endParaRPr>
          </a:p>
        </p:txBody>
      </p:sp>
      <p:sp>
        <p:nvSpPr>
          <p:cNvPr id="118" name="Info data 3">
            <a:extLst>
              <a:ext uri="{FF2B5EF4-FFF2-40B4-BE49-F238E27FC236}">
                <a16:creationId xmlns:a16="http://schemas.microsoft.com/office/drawing/2014/main" id="{6D8470C4-94A3-9942-8695-7531CB42E06E}"/>
              </a:ext>
            </a:extLst>
          </p:cNvPr>
          <p:cNvSpPr txBox="1"/>
          <p:nvPr/>
        </p:nvSpPr>
        <p:spPr>
          <a:xfrm>
            <a:off x="14092268" y="1865235"/>
            <a:ext cx="3201835" cy="461663"/>
          </a:xfrm>
          <a:prstGeom prst="rect">
            <a:avLst/>
          </a:prstGeom>
          <a:noFill/>
        </p:spPr>
        <p:txBody>
          <a:bodyPr wrap="square" rtlCol="0">
            <a:spAutoFit/>
          </a:bodyPr>
          <a:lstStyle/>
          <a:p>
            <a:pPr algn="ctr"/>
            <a:r>
              <a:rPr lang="en" sz="2400">
                <a:latin typeface="+mj-lt"/>
                <a:ea typeface="Roboto Condensed" panose="02000000000000000000" pitchFamily="2" charset="0"/>
              </a:rPr>
              <a:t>Info Data </a:t>
            </a:r>
            <a:r>
              <a:rPr lang="en" sz="2400">
                <a:solidFill>
                  <a:schemeClr val="accent3"/>
                </a:solidFill>
                <a:latin typeface="+mj-lt"/>
                <a:ea typeface="Roboto Condensed" panose="02000000000000000000" pitchFamily="2" charset="0"/>
              </a:rPr>
              <a:t>3</a:t>
            </a:r>
            <a:endParaRPr lang="ru-RU" sz="2400" dirty="0">
              <a:solidFill>
                <a:schemeClr val="accent3"/>
              </a:solidFill>
              <a:latin typeface="+mj-lt"/>
              <a:ea typeface="Roboto Condensed" panose="02000000000000000000" pitchFamily="2" charset="0"/>
            </a:endParaRPr>
          </a:p>
        </p:txBody>
      </p:sp>
      <p:sp>
        <p:nvSpPr>
          <p:cNvPr id="119" name="Info data A">
            <a:extLst>
              <a:ext uri="{FF2B5EF4-FFF2-40B4-BE49-F238E27FC236}">
                <a16:creationId xmlns:a16="http://schemas.microsoft.com/office/drawing/2014/main" id="{6D8470C4-94A3-9942-8695-7531CB42E06E}"/>
              </a:ext>
            </a:extLst>
          </p:cNvPr>
          <p:cNvSpPr txBox="1"/>
          <p:nvPr/>
        </p:nvSpPr>
        <p:spPr>
          <a:xfrm rot="16200000">
            <a:off x="4593657" y="4105847"/>
            <a:ext cx="3201835" cy="461663"/>
          </a:xfrm>
          <a:prstGeom prst="rect">
            <a:avLst/>
          </a:prstGeom>
          <a:noFill/>
        </p:spPr>
        <p:txBody>
          <a:bodyPr wrap="square" rtlCol="0">
            <a:spAutoFit/>
          </a:bodyPr>
          <a:lstStyle/>
          <a:p>
            <a:pPr algn="ctr"/>
            <a:r>
              <a:rPr lang="en" sz="2400">
                <a:latin typeface="+mj-lt"/>
                <a:ea typeface="Roboto Condensed" panose="02000000000000000000" pitchFamily="2" charset="0"/>
              </a:rPr>
              <a:t>Info Data </a:t>
            </a:r>
            <a:r>
              <a:rPr lang="en" sz="2400">
                <a:solidFill>
                  <a:schemeClr val="accent1"/>
                </a:solidFill>
                <a:latin typeface="+mj-lt"/>
                <a:ea typeface="Roboto Condensed" panose="02000000000000000000" pitchFamily="2" charset="0"/>
              </a:rPr>
              <a:t>A</a:t>
            </a:r>
            <a:endParaRPr lang="ru-RU" sz="2400" dirty="0">
              <a:solidFill>
                <a:schemeClr val="accent1"/>
              </a:solidFill>
              <a:latin typeface="+mj-lt"/>
              <a:ea typeface="Roboto Condensed" panose="02000000000000000000" pitchFamily="2" charset="0"/>
            </a:endParaRPr>
          </a:p>
        </p:txBody>
      </p:sp>
      <p:sp>
        <p:nvSpPr>
          <p:cNvPr id="120" name="Info data B">
            <a:extLst>
              <a:ext uri="{FF2B5EF4-FFF2-40B4-BE49-F238E27FC236}">
                <a16:creationId xmlns:a16="http://schemas.microsoft.com/office/drawing/2014/main" id="{6D8470C4-94A3-9942-8695-7531CB42E06E}"/>
              </a:ext>
            </a:extLst>
          </p:cNvPr>
          <p:cNvSpPr txBox="1"/>
          <p:nvPr/>
        </p:nvSpPr>
        <p:spPr>
          <a:xfrm rot="16200000">
            <a:off x="4593657" y="7685190"/>
            <a:ext cx="3201835" cy="461663"/>
          </a:xfrm>
          <a:prstGeom prst="rect">
            <a:avLst/>
          </a:prstGeom>
          <a:noFill/>
        </p:spPr>
        <p:txBody>
          <a:bodyPr wrap="square" rtlCol="0">
            <a:spAutoFit/>
          </a:bodyPr>
          <a:lstStyle/>
          <a:p>
            <a:pPr algn="ctr"/>
            <a:r>
              <a:rPr lang="en" sz="2400">
                <a:latin typeface="+mj-lt"/>
                <a:ea typeface="Roboto Condensed" panose="02000000000000000000" pitchFamily="2" charset="0"/>
              </a:rPr>
              <a:t>Info Data </a:t>
            </a:r>
            <a:r>
              <a:rPr lang="en" sz="2400">
                <a:solidFill>
                  <a:schemeClr val="accent2"/>
                </a:solidFill>
                <a:latin typeface="+mj-lt"/>
                <a:ea typeface="Roboto Condensed" panose="02000000000000000000" pitchFamily="2" charset="0"/>
              </a:rPr>
              <a:t>B</a:t>
            </a:r>
            <a:endParaRPr lang="ru-RU" sz="2400" dirty="0">
              <a:solidFill>
                <a:schemeClr val="accent2"/>
              </a:solidFill>
              <a:latin typeface="+mj-lt"/>
              <a:ea typeface="Roboto Condensed" panose="02000000000000000000" pitchFamily="2" charset="0"/>
            </a:endParaRPr>
          </a:p>
        </p:txBody>
      </p:sp>
      <p:sp>
        <p:nvSpPr>
          <p:cNvPr id="121" name="Info data C">
            <a:extLst>
              <a:ext uri="{FF2B5EF4-FFF2-40B4-BE49-F238E27FC236}">
                <a16:creationId xmlns:a16="http://schemas.microsoft.com/office/drawing/2014/main" id="{6D8470C4-94A3-9942-8695-7531CB42E06E}"/>
              </a:ext>
            </a:extLst>
          </p:cNvPr>
          <p:cNvSpPr txBox="1"/>
          <p:nvPr/>
        </p:nvSpPr>
        <p:spPr>
          <a:xfrm rot="16200000">
            <a:off x="4593657" y="11181784"/>
            <a:ext cx="3201835" cy="461663"/>
          </a:xfrm>
          <a:prstGeom prst="rect">
            <a:avLst/>
          </a:prstGeom>
          <a:noFill/>
        </p:spPr>
        <p:txBody>
          <a:bodyPr wrap="square" rtlCol="0">
            <a:spAutoFit/>
          </a:bodyPr>
          <a:lstStyle/>
          <a:p>
            <a:pPr algn="ctr"/>
            <a:r>
              <a:rPr lang="en" sz="2400">
                <a:latin typeface="+mj-lt"/>
                <a:ea typeface="Roboto Condensed" panose="02000000000000000000" pitchFamily="2" charset="0"/>
              </a:rPr>
              <a:t>Info Data </a:t>
            </a:r>
            <a:r>
              <a:rPr lang="en" sz="2400">
                <a:solidFill>
                  <a:schemeClr val="accent3"/>
                </a:solidFill>
                <a:latin typeface="+mj-lt"/>
                <a:ea typeface="Roboto Condensed" panose="02000000000000000000" pitchFamily="2" charset="0"/>
              </a:rPr>
              <a:t>C</a:t>
            </a:r>
            <a:endParaRPr lang="ru-RU" sz="2400" dirty="0">
              <a:solidFill>
                <a:schemeClr val="accent3"/>
              </a:solidFill>
              <a:latin typeface="+mj-lt"/>
              <a:ea typeface="Roboto Condensed" panose="02000000000000000000" pitchFamily="2" charset="0"/>
            </a:endParaRPr>
          </a:p>
        </p:txBody>
      </p:sp>
      <p:pic>
        <p:nvPicPr>
          <p:cNvPr id="122" name="Icon A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78009" y="3931851"/>
            <a:ext cx="1191206" cy="1191206"/>
          </a:xfrm>
          <a:prstGeom prst="rect">
            <a:avLst/>
          </a:prstGeom>
          <a:effectLst/>
        </p:spPr>
      </p:pic>
      <p:pic>
        <p:nvPicPr>
          <p:cNvPr id="123" name="Icon A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79190" y="3931851"/>
            <a:ext cx="1191206" cy="1191206"/>
          </a:xfrm>
          <a:prstGeom prst="rect">
            <a:avLst/>
          </a:prstGeom>
          <a:effectLst/>
        </p:spPr>
      </p:pic>
      <p:pic>
        <p:nvPicPr>
          <p:cNvPr id="124" name="Icon A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980377" y="3931851"/>
            <a:ext cx="1191206" cy="1191206"/>
          </a:xfrm>
          <a:prstGeom prst="rect">
            <a:avLst/>
          </a:prstGeom>
          <a:effectLst/>
        </p:spPr>
      </p:pic>
      <p:pic>
        <p:nvPicPr>
          <p:cNvPr id="128" name="Icon B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78009" y="7438035"/>
            <a:ext cx="1191206" cy="1191206"/>
          </a:xfrm>
          <a:prstGeom prst="rect">
            <a:avLst/>
          </a:prstGeom>
          <a:effectLst/>
        </p:spPr>
      </p:pic>
      <p:pic>
        <p:nvPicPr>
          <p:cNvPr id="129" name="Icon B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79190" y="7438035"/>
            <a:ext cx="1191206" cy="1191206"/>
          </a:xfrm>
          <a:prstGeom prst="rect">
            <a:avLst/>
          </a:prstGeom>
          <a:effectLst/>
        </p:spPr>
      </p:pic>
      <p:pic>
        <p:nvPicPr>
          <p:cNvPr id="130" name="Icon B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980377" y="7438035"/>
            <a:ext cx="1191206" cy="1191206"/>
          </a:xfrm>
          <a:prstGeom prst="rect">
            <a:avLst/>
          </a:prstGeom>
          <a:effectLst/>
        </p:spPr>
      </p:pic>
      <p:pic>
        <p:nvPicPr>
          <p:cNvPr id="131" name="Icon C1">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978009" y="10934211"/>
            <a:ext cx="1191206" cy="1191206"/>
          </a:xfrm>
          <a:prstGeom prst="rect">
            <a:avLst/>
          </a:prstGeom>
          <a:effectLst/>
        </p:spPr>
      </p:pic>
      <p:pic>
        <p:nvPicPr>
          <p:cNvPr id="132" name="Icon C2">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479190" y="10934211"/>
            <a:ext cx="1191206" cy="1191206"/>
          </a:xfrm>
          <a:prstGeom prst="rect">
            <a:avLst/>
          </a:prstGeom>
          <a:effectLst/>
        </p:spPr>
      </p:pic>
      <p:pic>
        <p:nvPicPr>
          <p:cNvPr id="133" name="Icon C3">
            <a:extLst>
              <a:ext uri="{FF2B5EF4-FFF2-40B4-BE49-F238E27FC236}">
                <a16:creationId xmlns:a16="http://schemas.microsoft.com/office/drawing/2014/main" id="{8A84A87E-FF9F-D44D-8D47-A3D4DD1B5BA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4980377" y="10934211"/>
            <a:ext cx="1191206" cy="1191206"/>
          </a:xfrm>
          <a:prstGeom prst="rect">
            <a:avLst/>
          </a:prstGeom>
          <a:effectLst/>
        </p:spPr>
      </p:pic>
      <p:sp>
        <p:nvSpPr>
          <p:cNvPr id="134" name="Name A1">
            <a:extLst>
              <a:ext uri="{FF2B5EF4-FFF2-40B4-BE49-F238E27FC236}">
                <a16:creationId xmlns:a16="http://schemas.microsoft.com/office/drawing/2014/main" id="{6D8470C4-94A3-9942-8695-7531CB42E06E}"/>
              </a:ext>
            </a:extLst>
          </p:cNvPr>
          <p:cNvSpPr txBox="1"/>
          <p:nvPr/>
        </p:nvSpPr>
        <p:spPr>
          <a:xfrm>
            <a:off x="7534664" y="5132913"/>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Lorem</a:t>
            </a:r>
            <a:endParaRPr lang="ru-RU" sz="2000" dirty="0">
              <a:solidFill>
                <a:schemeClr val="tx2"/>
              </a:solidFill>
              <a:latin typeface="+mj-lt"/>
              <a:ea typeface="Roboto Condensed" panose="02000000000000000000" pitchFamily="2" charset="0"/>
            </a:endParaRPr>
          </a:p>
        </p:txBody>
      </p:sp>
      <p:sp>
        <p:nvSpPr>
          <p:cNvPr id="135" name="Name A2">
            <a:extLst>
              <a:ext uri="{FF2B5EF4-FFF2-40B4-BE49-F238E27FC236}">
                <a16:creationId xmlns:a16="http://schemas.microsoft.com/office/drawing/2014/main" id="{6D8470C4-94A3-9942-8695-7531CB42E06E}"/>
              </a:ext>
            </a:extLst>
          </p:cNvPr>
          <p:cNvSpPr txBox="1"/>
          <p:nvPr/>
        </p:nvSpPr>
        <p:spPr>
          <a:xfrm>
            <a:off x="11035845" y="5132913"/>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Ipsum</a:t>
            </a:r>
            <a:endParaRPr lang="ru-RU" sz="2000" dirty="0">
              <a:solidFill>
                <a:schemeClr val="tx2"/>
              </a:solidFill>
              <a:latin typeface="+mj-lt"/>
              <a:ea typeface="Roboto Condensed" panose="02000000000000000000" pitchFamily="2" charset="0"/>
            </a:endParaRPr>
          </a:p>
        </p:txBody>
      </p:sp>
      <p:sp>
        <p:nvSpPr>
          <p:cNvPr id="136" name="Name A3">
            <a:extLst>
              <a:ext uri="{FF2B5EF4-FFF2-40B4-BE49-F238E27FC236}">
                <a16:creationId xmlns:a16="http://schemas.microsoft.com/office/drawing/2014/main" id="{6D8470C4-94A3-9942-8695-7531CB42E06E}"/>
              </a:ext>
            </a:extLst>
          </p:cNvPr>
          <p:cNvSpPr txBox="1"/>
          <p:nvPr/>
        </p:nvSpPr>
        <p:spPr>
          <a:xfrm>
            <a:off x="14537032" y="5132913"/>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Dolor</a:t>
            </a:r>
            <a:endParaRPr lang="ru-RU" sz="2000" dirty="0">
              <a:solidFill>
                <a:schemeClr val="tx2"/>
              </a:solidFill>
              <a:latin typeface="+mj-lt"/>
              <a:ea typeface="Roboto Condensed" panose="02000000000000000000" pitchFamily="2" charset="0"/>
            </a:endParaRPr>
          </a:p>
        </p:txBody>
      </p:sp>
      <p:sp>
        <p:nvSpPr>
          <p:cNvPr id="137" name="Name B1">
            <a:extLst>
              <a:ext uri="{FF2B5EF4-FFF2-40B4-BE49-F238E27FC236}">
                <a16:creationId xmlns:a16="http://schemas.microsoft.com/office/drawing/2014/main" id="{6D8470C4-94A3-9942-8695-7531CB42E06E}"/>
              </a:ext>
            </a:extLst>
          </p:cNvPr>
          <p:cNvSpPr txBox="1"/>
          <p:nvPr/>
        </p:nvSpPr>
        <p:spPr>
          <a:xfrm>
            <a:off x="7534664" y="8629241"/>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Sit Amet</a:t>
            </a:r>
            <a:endParaRPr lang="ru-RU" sz="2000" dirty="0">
              <a:solidFill>
                <a:schemeClr val="tx2"/>
              </a:solidFill>
              <a:latin typeface="+mj-lt"/>
              <a:ea typeface="Roboto Condensed" panose="02000000000000000000" pitchFamily="2" charset="0"/>
            </a:endParaRPr>
          </a:p>
        </p:txBody>
      </p:sp>
      <p:sp>
        <p:nvSpPr>
          <p:cNvPr id="138" name="Name B2">
            <a:extLst>
              <a:ext uri="{FF2B5EF4-FFF2-40B4-BE49-F238E27FC236}">
                <a16:creationId xmlns:a16="http://schemas.microsoft.com/office/drawing/2014/main" id="{6D8470C4-94A3-9942-8695-7531CB42E06E}"/>
              </a:ext>
            </a:extLst>
          </p:cNvPr>
          <p:cNvSpPr txBox="1"/>
          <p:nvPr/>
        </p:nvSpPr>
        <p:spPr>
          <a:xfrm>
            <a:off x="11035845" y="8629241"/>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Magna</a:t>
            </a:r>
            <a:endParaRPr lang="ru-RU" sz="2000" dirty="0">
              <a:solidFill>
                <a:schemeClr val="tx2"/>
              </a:solidFill>
              <a:latin typeface="+mj-lt"/>
              <a:ea typeface="Roboto Condensed" panose="02000000000000000000" pitchFamily="2" charset="0"/>
            </a:endParaRPr>
          </a:p>
        </p:txBody>
      </p:sp>
      <p:sp>
        <p:nvSpPr>
          <p:cNvPr id="139" name="Name B3">
            <a:extLst>
              <a:ext uri="{FF2B5EF4-FFF2-40B4-BE49-F238E27FC236}">
                <a16:creationId xmlns:a16="http://schemas.microsoft.com/office/drawing/2014/main" id="{6D8470C4-94A3-9942-8695-7531CB42E06E}"/>
              </a:ext>
            </a:extLst>
          </p:cNvPr>
          <p:cNvSpPr txBox="1"/>
          <p:nvPr/>
        </p:nvSpPr>
        <p:spPr>
          <a:xfrm>
            <a:off x="14537032" y="8629241"/>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Aliqua</a:t>
            </a:r>
            <a:endParaRPr lang="ru-RU" sz="2000" dirty="0">
              <a:solidFill>
                <a:schemeClr val="tx2"/>
              </a:solidFill>
              <a:latin typeface="+mj-lt"/>
              <a:ea typeface="Roboto Condensed" panose="02000000000000000000" pitchFamily="2" charset="0"/>
            </a:endParaRPr>
          </a:p>
        </p:txBody>
      </p:sp>
      <p:sp>
        <p:nvSpPr>
          <p:cNvPr id="140" name="Name C1">
            <a:extLst>
              <a:ext uri="{FF2B5EF4-FFF2-40B4-BE49-F238E27FC236}">
                <a16:creationId xmlns:a16="http://schemas.microsoft.com/office/drawing/2014/main" id="{6D8470C4-94A3-9942-8695-7531CB42E06E}"/>
              </a:ext>
            </a:extLst>
          </p:cNvPr>
          <p:cNvSpPr txBox="1"/>
          <p:nvPr/>
        </p:nvSpPr>
        <p:spPr>
          <a:xfrm>
            <a:off x="7534664" y="12125417"/>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Quis</a:t>
            </a:r>
            <a:endParaRPr lang="ru-RU" sz="2000" dirty="0">
              <a:solidFill>
                <a:schemeClr val="tx2"/>
              </a:solidFill>
              <a:latin typeface="+mj-lt"/>
              <a:ea typeface="Roboto Condensed" panose="02000000000000000000" pitchFamily="2" charset="0"/>
            </a:endParaRPr>
          </a:p>
        </p:txBody>
      </p:sp>
      <p:sp>
        <p:nvSpPr>
          <p:cNvPr id="141" name="Name C2">
            <a:extLst>
              <a:ext uri="{FF2B5EF4-FFF2-40B4-BE49-F238E27FC236}">
                <a16:creationId xmlns:a16="http://schemas.microsoft.com/office/drawing/2014/main" id="{6D8470C4-94A3-9942-8695-7531CB42E06E}"/>
              </a:ext>
            </a:extLst>
          </p:cNvPr>
          <p:cNvSpPr txBox="1"/>
          <p:nvPr/>
        </p:nvSpPr>
        <p:spPr>
          <a:xfrm>
            <a:off x="11035845" y="12125417"/>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Nostrud</a:t>
            </a:r>
            <a:endParaRPr lang="ru-RU" sz="2000" dirty="0">
              <a:solidFill>
                <a:schemeClr val="tx2"/>
              </a:solidFill>
              <a:latin typeface="+mj-lt"/>
              <a:ea typeface="Roboto Condensed" panose="02000000000000000000" pitchFamily="2" charset="0"/>
            </a:endParaRPr>
          </a:p>
        </p:txBody>
      </p:sp>
      <p:sp>
        <p:nvSpPr>
          <p:cNvPr id="142" name="Name C3">
            <a:extLst>
              <a:ext uri="{FF2B5EF4-FFF2-40B4-BE49-F238E27FC236}">
                <a16:creationId xmlns:a16="http://schemas.microsoft.com/office/drawing/2014/main" id="{6D8470C4-94A3-9942-8695-7531CB42E06E}"/>
              </a:ext>
            </a:extLst>
          </p:cNvPr>
          <p:cNvSpPr txBox="1"/>
          <p:nvPr/>
        </p:nvSpPr>
        <p:spPr>
          <a:xfrm>
            <a:off x="14537032" y="12125417"/>
            <a:ext cx="2077896" cy="400110"/>
          </a:xfrm>
          <a:prstGeom prst="rect">
            <a:avLst/>
          </a:prstGeom>
          <a:noFill/>
        </p:spPr>
        <p:txBody>
          <a:bodyPr wrap="square" rtlCol="0">
            <a:spAutoFit/>
          </a:bodyPr>
          <a:lstStyle/>
          <a:p>
            <a:pPr algn="ctr"/>
            <a:r>
              <a:rPr lang="en" sz="2000">
                <a:solidFill>
                  <a:schemeClr val="tx2"/>
                </a:solidFill>
                <a:latin typeface="+mj-lt"/>
                <a:ea typeface="Roboto Condensed" panose="02000000000000000000" pitchFamily="2" charset="0"/>
              </a:rPr>
              <a:t>Adipiscing</a:t>
            </a:r>
            <a:endParaRPr lang="ru-RU" sz="2000" dirty="0">
              <a:solidFill>
                <a:schemeClr val="tx2"/>
              </a:solidFill>
              <a:latin typeface="+mj-lt"/>
              <a:ea typeface="Roboto Condensed" panose="02000000000000000000" pitchFamily="2"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4"/>
          <p:cNvSpPr/>
          <p:nvPr/>
        </p:nvSpPr>
        <p:spPr>
          <a:xfrm>
            <a:off x="16731598" y="9109490"/>
            <a:ext cx="2967037" cy="4606506"/>
          </a:xfrm>
          <a:custGeom>
            <a:avLst/>
            <a:gdLst/>
            <a:ahLst/>
            <a:cxnLst/>
            <a:rect l="0" t="0" r="0" b="0"/>
            <a:pathLst>
              <a:path w="2967037" h="4606505">
                <a:moveTo>
                  <a:pt x="2719781" y="247256"/>
                </a:moveTo>
                <a:lnTo>
                  <a:pt x="2472524" y="0"/>
                </a:lnTo>
                <a:lnTo>
                  <a:pt x="2225268" y="247256"/>
                </a:lnTo>
                <a:lnTo>
                  <a:pt x="1978025" y="0"/>
                </a:lnTo>
                <a:lnTo>
                  <a:pt x="1730768" y="247256"/>
                </a:lnTo>
                <a:lnTo>
                  <a:pt x="1483512" y="0"/>
                </a:lnTo>
                <a:lnTo>
                  <a:pt x="1236256" y="247256"/>
                </a:lnTo>
                <a:lnTo>
                  <a:pt x="989012" y="0"/>
                </a:lnTo>
                <a:lnTo>
                  <a:pt x="741756" y="247256"/>
                </a:lnTo>
                <a:lnTo>
                  <a:pt x="494512" y="0"/>
                </a:lnTo>
                <a:lnTo>
                  <a:pt x="247256" y="247256"/>
                </a:lnTo>
                <a:lnTo>
                  <a:pt x="0" y="0"/>
                </a:lnTo>
                <a:lnTo>
                  <a:pt x="0" y="4606505"/>
                </a:lnTo>
                <a:lnTo>
                  <a:pt x="2967037" y="4606505"/>
                </a:lnTo>
                <a:lnTo>
                  <a:pt x="2967037" y="0"/>
                </a:lnTo>
                <a:close/>
              </a:path>
            </a:pathLst>
          </a:custGeom>
          <a:solidFill>
            <a:schemeClr val="accent4"/>
          </a:solidFill>
          <a:ln w="12700" cap="flat" cmpd="sng">
            <a:noFill/>
            <a:prstDash val="solid"/>
            <a:miter lim="800000"/>
          </a:ln>
        </p:spPr>
        <p:txBody>
          <a:bodyPr anchor="ctr">
            <a:spAutoFit/>
          </a:bodyPr>
          <a:lstStyle/>
          <a:p>
            <a:pPr algn="ctr"/>
            <a:endParaRPr lang="en-US"/>
          </a:p>
        </p:txBody>
      </p:sp>
      <p:sp>
        <p:nvSpPr>
          <p:cNvPr id="3" name="Ribbon 1"/>
          <p:cNvSpPr/>
          <p:nvPr/>
        </p:nvSpPr>
        <p:spPr>
          <a:xfrm>
            <a:off x="4793010" y="0"/>
            <a:ext cx="2967050" cy="4854460"/>
          </a:xfrm>
          <a:custGeom>
            <a:avLst/>
            <a:gdLst/>
            <a:ahLst/>
            <a:cxnLst/>
            <a:rect l="0" t="0" r="0" b="0"/>
            <a:pathLst>
              <a:path w="2967050" h="4854460">
                <a:moveTo>
                  <a:pt x="0" y="0"/>
                </a:moveTo>
                <a:lnTo>
                  <a:pt x="0" y="4854460"/>
                </a:lnTo>
                <a:lnTo>
                  <a:pt x="247268" y="4607217"/>
                </a:lnTo>
                <a:lnTo>
                  <a:pt x="494512" y="4854460"/>
                </a:lnTo>
                <a:lnTo>
                  <a:pt x="741756" y="4607217"/>
                </a:lnTo>
                <a:lnTo>
                  <a:pt x="989025" y="4854460"/>
                </a:lnTo>
                <a:lnTo>
                  <a:pt x="1236268" y="4607217"/>
                </a:lnTo>
                <a:lnTo>
                  <a:pt x="1483525" y="4854460"/>
                </a:lnTo>
                <a:lnTo>
                  <a:pt x="1730781" y="4607217"/>
                </a:lnTo>
                <a:lnTo>
                  <a:pt x="1978024" y="4854460"/>
                </a:lnTo>
                <a:lnTo>
                  <a:pt x="2225281" y="4607217"/>
                </a:lnTo>
                <a:lnTo>
                  <a:pt x="2472537" y="4854460"/>
                </a:lnTo>
                <a:lnTo>
                  <a:pt x="2719806" y="4607217"/>
                </a:lnTo>
                <a:lnTo>
                  <a:pt x="2967050" y="4854460"/>
                </a:lnTo>
                <a:lnTo>
                  <a:pt x="2967050" y="0"/>
                </a:lnTo>
                <a:close/>
              </a:path>
            </a:pathLst>
          </a:custGeom>
          <a:solidFill>
            <a:schemeClr val="accent1"/>
          </a:solidFill>
          <a:ln w="12700" cap="flat" cmpd="sng">
            <a:noFill/>
            <a:prstDash val="solid"/>
            <a:miter lim="800000"/>
          </a:ln>
        </p:spPr>
        <p:txBody>
          <a:bodyPr anchor="ctr">
            <a:spAutoFit/>
          </a:bodyPr>
          <a:lstStyle/>
          <a:p>
            <a:pPr algn="ctr"/>
            <a:endParaRPr lang="en-US"/>
          </a:p>
        </p:txBody>
      </p:sp>
      <p:sp>
        <p:nvSpPr>
          <p:cNvPr id="4" name="Ribbon 3"/>
          <p:cNvSpPr/>
          <p:nvPr/>
        </p:nvSpPr>
        <p:spPr>
          <a:xfrm>
            <a:off x="0" y="8113219"/>
            <a:ext cx="5451614" cy="1483525"/>
          </a:xfrm>
          <a:custGeom>
            <a:avLst/>
            <a:gdLst/>
            <a:ahLst/>
            <a:cxnLst/>
            <a:rect l="0" t="0" r="0" b="0"/>
            <a:pathLst>
              <a:path w="5451614" h="1483525">
                <a:moveTo>
                  <a:pt x="0" y="0"/>
                </a:moveTo>
                <a:lnTo>
                  <a:pt x="0" y="1483525"/>
                </a:lnTo>
                <a:lnTo>
                  <a:pt x="5451614" y="1483525"/>
                </a:lnTo>
                <a:lnTo>
                  <a:pt x="5204358" y="1236256"/>
                </a:lnTo>
                <a:lnTo>
                  <a:pt x="5451614" y="989012"/>
                </a:lnTo>
                <a:lnTo>
                  <a:pt x="5204358" y="741756"/>
                </a:lnTo>
                <a:lnTo>
                  <a:pt x="5451614" y="494512"/>
                </a:lnTo>
                <a:lnTo>
                  <a:pt x="5204358" y="247243"/>
                </a:lnTo>
                <a:lnTo>
                  <a:pt x="5451614" y="0"/>
                </a:lnTo>
                <a:close/>
              </a:path>
            </a:pathLst>
          </a:custGeom>
          <a:solidFill>
            <a:schemeClr val="accent3"/>
          </a:solidFill>
          <a:ln w="12700" cap="flat" cmpd="sng">
            <a:noFill/>
            <a:prstDash val="solid"/>
            <a:miter lim="800000"/>
          </a:ln>
        </p:spPr>
        <p:txBody>
          <a:bodyPr anchor="ctr">
            <a:spAutoFit/>
          </a:bodyPr>
          <a:lstStyle/>
          <a:p>
            <a:pPr algn="ctr"/>
            <a:endParaRPr lang="en-US"/>
          </a:p>
        </p:txBody>
      </p:sp>
      <p:sp>
        <p:nvSpPr>
          <p:cNvPr id="5" name="Ribbon 2"/>
          <p:cNvSpPr/>
          <p:nvPr/>
        </p:nvSpPr>
        <p:spPr>
          <a:xfrm>
            <a:off x="18932377" y="4119257"/>
            <a:ext cx="5451615" cy="1483525"/>
          </a:xfrm>
          <a:custGeom>
            <a:avLst/>
            <a:gdLst/>
            <a:ahLst/>
            <a:cxnLst/>
            <a:rect l="0" t="0" r="0" b="0"/>
            <a:pathLst>
              <a:path w="5451614" h="1483525">
                <a:moveTo>
                  <a:pt x="0" y="0"/>
                </a:moveTo>
                <a:lnTo>
                  <a:pt x="247256" y="247269"/>
                </a:lnTo>
                <a:lnTo>
                  <a:pt x="0" y="494512"/>
                </a:lnTo>
                <a:lnTo>
                  <a:pt x="247256" y="741756"/>
                </a:lnTo>
                <a:lnTo>
                  <a:pt x="0" y="989012"/>
                </a:lnTo>
                <a:lnTo>
                  <a:pt x="247256" y="1236281"/>
                </a:lnTo>
                <a:lnTo>
                  <a:pt x="0" y="1483525"/>
                </a:lnTo>
                <a:lnTo>
                  <a:pt x="5451614" y="1483525"/>
                </a:lnTo>
                <a:lnTo>
                  <a:pt x="5451614" y="0"/>
                </a:lnTo>
                <a:close/>
              </a:path>
            </a:pathLst>
          </a:custGeom>
          <a:solidFill>
            <a:schemeClr val="accent2"/>
          </a:solidFill>
          <a:ln w="12700" cap="flat" cmpd="sng">
            <a:noFill/>
            <a:prstDash val="solid"/>
            <a:miter lim="800000"/>
          </a:ln>
        </p:spPr>
        <p:txBody>
          <a:bodyPr anchor="ctr">
            <a:spAutoFit/>
          </a:bodyPr>
          <a:lstStyle/>
          <a:p>
            <a:pPr algn="ctr"/>
            <a:endParaRPr lang="en-US"/>
          </a:p>
        </p:txBody>
      </p:sp>
      <p:sp>
        <p:nvSpPr>
          <p:cNvPr id="7" name="Title">
            <a:extLst>
              <a:ext uri="{FF2B5EF4-FFF2-40B4-BE49-F238E27FC236}">
                <a16:creationId xmlns:a16="http://schemas.microsoft.com/office/drawing/2014/main" id="{BC3C520E-2136-184D-851C-BA07DF1FD009}"/>
              </a:ext>
            </a:extLst>
          </p:cNvPr>
          <p:cNvSpPr txBox="1"/>
          <p:nvPr/>
        </p:nvSpPr>
        <p:spPr>
          <a:xfrm>
            <a:off x="7105650" y="6042392"/>
            <a:ext cx="10172700" cy="1631216"/>
          </a:xfrm>
          <a:prstGeom prst="rect">
            <a:avLst/>
          </a:prstGeom>
          <a:noFill/>
          <a:ln>
            <a:noFill/>
          </a:ln>
        </p:spPr>
        <p:txBody>
          <a:bodyPr wrap="square" rtlCol="0">
            <a:spAutoFit/>
          </a:bodyPr>
          <a:lstStyle/>
          <a:p>
            <a:pPr algn="ctr"/>
            <a:r>
              <a:rPr lang="en-US" sz="10000">
                <a:latin typeface="+mj-lt"/>
                <a:ea typeface="Roboto Condensed" panose="02000000000000000000" pitchFamily="2" charset="0"/>
              </a:rPr>
              <a:t>THANK YOU!</a:t>
            </a:r>
            <a:endParaRPr lang="ru-RU" sz="10000">
              <a:solidFill>
                <a:schemeClr val="bg1"/>
              </a:solidFill>
              <a:latin typeface="+mj-lt"/>
              <a:ea typeface="Roboto Condensed" panose="02000000000000000000" pitchFamily="2"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lor line 2"/>
          <p:cNvSpPr/>
          <p:nvPr/>
        </p:nvSpPr>
        <p:spPr>
          <a:xfrm>
            <a:off x="9859086" y="2978162"/>
            <a:ext cx="4665827" cy="254000"/>
          </a:xfrm>
          <a:prstGeom prst="rect">
            <a:avLst/>
          </a:prstGeom>
          <a:solidFill>
            <a:schemeClr val="accent2"/>
          </a:solidFill>
          <a:ln w="12700" cap="flat" cmpd="sng">
            <a:noFill/>
            <a:prstDash val="solid"/>
            <a:miter lim="800000"/>
          </a:ln>
        </p:spPr>
        <p:txBody>
          <a:bodyPr anchor="ctr">
            <a:spAutoFit/>
          </a:bodyPr>
          <a:lstStyle/>
          <a:p>
            <a:pPr algn="ctr"/>
            <a:endParaRPr lang="en-US"/>
          </a:p>
        </p:txBody>
      </p:sp>
      <p:sp>
        <p:nvSpPr>
          <p:cNvPr id="6" name="&lt;Place Your Image Here&gt; 2"/>
          <p:cNvSpPr/>
          <p:nvPr/>
        </p:nvSpPr>
        <p:spPr>
          <a:xfrm>
            <a:off x="9169361" y="3209860"/>
            <a:ext cx="6045264" cy="8521675"/>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8" name="Name 2"/>
          <p:cNvSpPr txBox="1"/>
          <p:nvPr/>
        </p:nvSpPr>
        <p:spPr>
          <a:xfrm>
            <a:off x="9169360" y="11840923"/>
            <a:ext cx="5861089" cy="508000"/>
          </a:xfrm>
          <a:prstGeom prst="rect">
            <a:avLst/>
          </a:prstGeom>
          <a:noFill/>
          <a:ln>
            <a:noFill/>
          </a:ln>
        </p:spPr>
        <p:txBody>
          <a:bodyPr wrap="square" lIns="0" tIns="0" rIns="0" bIns="0" anchor="t"/>
          <a:lstStyle/>
          <a:p>
            <a:pPr>
              <a:lnSpc>
                <a:spcPts val="4000"/>
              </a:lnSpc>
              <a:defRPr lang="en-US"/>
            </a:pPr>
            <a:r>
              <a:rPr sz="4000">
                <a:solidFill>
                  <a:srgbClr val="444444"/>
                </a:solidFill>
                <a:latin typeface="Montserrat-Bold" charset="77"/>
                <a:ea typeface="Montserrat-Bold" charset="77"/>
                <a:cs typeface="Montserrat-Bold" charset="77"/>
              </a:rPr>
              <a:t>Dolor Sit Amet |</a:t>
            </a:r>
            <a:r>
              <a:rPr sz="4000">
                <a:solidFill>
                  <a:srgbClr val="53A4E8"/>
                </a:solidFill>
                <a:latin typeface="Montserrat-Bold" charset="77"/>
                <a:ea typeface="Montserrat-Bold" charset="77"/>
                <a:cs typeface="Montserrat-Bold" charset="77"/>
              </a:rPr>
              <a:t> </a:t>
            </a:r>
            <a:r>
              <a:rPr sz="4000">
                <a:solidFill>
                  <a:schemeClr val="accent2"/>
                </a:solidFill>
                <a:latin typeface="Montserrat-Bold" charset="77"/>
                <a:ea typeface="Montserrat-Bold" charset="77"/>
                <a:cs typeface="Montserrat-Bold" charset="77"/>
              </a:rPr>
              <a:t>2017 </a:t>
            </a:r>
          </a:p>
        </p:txBody>
      </p:sp>
      <p:sp>
        <p:nvSpPr>
          <p:cNvPr id="10" name="Color line 1"/>
          <p:cNvSpPr/>
          <p:nvPr/>
        </p:nvSpPr>
        <p:spPr>
          <a:xfrm>
            <a:off x="2950286" y="2978162"/>
            <a:ext cx="4665827" cy="254000"/>
          </a:xfrm>
          <a:prstGeom prst="rect">
            <a:avLst/>
          </a:prstGeom>
          <a:solidFill>
            <a:schemeClr val="accent1"/>
          </a:solidFill>
          <a:ln w="12700" cap="flat" cmpd="sng">
            <a:noFill/>
            <a:prstDash val="solid"/>
            <a:miter lim="800000"/>
          </a:ln>
        </p:spPr>
        <p:txBody>
          <a:bodyPr anchor="ctr">
            <a:spAutoFit/>
          </a:bodyPr>
          <a:lstStyle/>
          <a:p>
            <a:pPr algn="ctr"/>
            <a:endParaRPr lang="en-US"/>
          </a:p>
        </p:txBody>
      </p:sp>
      <p:sp>
        <p:nvSpPr>
          <p:cNvPr id="9" name="&lt;Place Your Image Here&gt; 1"/>
          <p:cNvSpPr/>
          <p:nvPr/>
        </p:nvSpPr>
        <p:spPr>
          <a:xfrm>
            <a:off x="2260561" y="3209860"/>
            <a:ext cx="6045264" cy="8521675"/>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6" name="Name 1"/>
          <p:cNvSpPr txBox="1"/>
          <p:nvPr/>
        </p:nvSpPr>
        <p:spPr>
          <a:xfrm>
            <a:off x="2260561" y="11840923"/>
            <a:ext cx="5294376" cy="508000"/>
          </a:xfrm>
          <a:prstGeom prst="rect">
            <a:avLst/>
          </a:prstGeom>
          <a:noFill/>
          <a:ln>
            <a:noFill/>
          </a:ln>
        </p:spPr>
        <p:txBody>
          <a:bodyPr wrap="square" lIns="0" tIns="0" rIns="0" bIns="0" anchor="t"/>
          <a:lstStyle/>
          <a:p>
            <a:pPr>
              <a:lnSpc>
                <a:spcPts val="4000"/>
              </a:lnSpc>
              <a:defRPr lang="en-US"/>
            </a:pPr>
            <a:r>
              <a:rPr sz="4000" dirty="0">
                <a:solidFill>
                  <a:srgbClr val="444444"/>
                </a:solidFill>
                <a:latin typeface="Montserrat-Bold" charset="77"/>
                <a:ea typeface="Montserrat-Bold" charset="77"/>
                <a:cs typeface="Montserrat-Bold" charset="77"/>
              </a:rPr>
              <a:t>Lorem Ipsum |</a:t>
            </a:r>
            <a:r>
              <a:rPr sz="4000" dirty="0">
                <a:solidFill>
                  <a:srgbClr val="53A4E8"/>
                </a:solidFill>
                <a:latin typeface="Montserrat-Bold" charset="77"/>
                <a:ea typeface="Montserrat-Bold" charset="77"/>
                <a:cs typeface="Montserrat-Bold" charset="77"/>
              </a:rPr>
              <a:t> </a:t>
            </a:r>
            <a:r>
              <a:rPr sz="4000" dirty="0">
                <a:solidFill>
                  <a:schemeClr val="accent1"/>
                </a:solidFill>
                <a:latin typeface="Montserrat-Bold" charset="77"/>
                <a:ea typeface="Montserrat-Bold" charset="77"/>
                <a:cs typeface="Montserrat-Bold" charset="77"/>
              </a:rPr>
              <a:t>2016 </a:t>
            </a:r>
          </a:p>
        </p:txBody>
      </p:sp>
      <p:sp>
        <p:nvSpPr>
          <p:cNvPr id="19" name="Color line 3"/>
          <p:cNvSpPr/>
          <p:nvPr/>
        </p:nvSpPr>
        <p:spPr>
          <a:xfrm>
            <a:off x="16767879" y="2978162"/>
            <a:ext cx="4665827" cy="254000"/>
          </a:xfrm>
          <a:prstGeom prst="rect">
            <a:avLst/>
          </a:prstGeom>
          <a:solidFill>
            <a:schemeClr val="accent3"/>
          </a:solidFill>
          <a:ln w="12700" cap="flat" cmpd="sng">
            <a:noFill/>
            <a:prstDash val="solid"/>
            <a:miter lim="800000"/>
          </a:ln>
        </p:spPr>
        <p:txBody>
          <a:bodyPr anchor="ctr">
            <a:spAutoFit/>
          </a:bodyPr>
          <a:lstStyle/>
          <a:p>
            <a:pPr algn="ctr"/>
            <a:endParaRPr lang="en-US"/>
          </a:p>
        </p:txBody>
      </p:sp>
      <p:sp>
        <p:nvSpPr>
          <p:cNvPr id="11" name="&lt;Place Your Image Here&gt; 3"/>
          <p:cNvSpPr/>
          <p:nvPr/>
        </p:nvSpPr>
        <p:spPr>
          <a:xfrm>
            <a:off x="16078161" y="3209860"/>
            <a:ext cx="6045264" cy="8521675"/>
          </a:xfrm>
          <a:prstGeom prst="rect">
            <a:avLst/>
          </a:prstGeom>
          <a:pattFill prst="dkDn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sp>
        <p:nvSpPr>
          <p:cNvPr id="12" name="Name 3"/>
          <p:cNvSpPr txBox="1"/>
          <p:nvPr/>
        </p:nvSpPr>
        <p:spPr>
          <a:xfrm>
            <a:off x="16078169" y="11840923"/>
            <a:ext cx="5294376" cy="508000"/>
          </a:xfrm>
          <a:prstGeom prst="rect">
            <a:avLst/>
          </a:prstGeom>
          <a:noFill/>
          <a:ln>
            <a:noFill/>
          </a:ln>
        </p:spPr>
        <p:txBody>
          <a:bodyPr wrap="square" lIns="0" tIns="0" rIns="0" bIns="0" anchor="t"/>
          <a:lstStyle/>
          <a:p>
            <a:pPr>
              <a:lnSpc>
                <a:spcPts val="4000"/>
              </a:lnSpc>
              <a:defRPr lang="en-US"/>
            </a:pPr>
            <a:r>
              <a:rPr sz="4000">
                <a:solidFill>
                  <a:srgbClr val="444444"/>
                </a:solidFill>
                <a:latin typeface="Montserrat-Bold" charset="77"/>
                <a:ea typeface="Montserrat-Bold" charset="77"/>
                <a:cs typeface="Montserrat-Bold" charset="77"/>
              </a:rPr>
              <a:t>Magna Aliqua |</a:t>
            </a:r>
            <a:r>
              <a:rPr sz="4000">
                <a:solidFill>
                  <a:srgbClr val="53A4E8"/>
                </a:solidFill>
                <a:latin typeface="Montserrat-Bold" charset="77"/>
                <a:ea typeface="Montserrat-Bold" charset="77"/>
                <a:cs typeface="Montserrat-Bold" charset="77"/>
              </a:rPr>
              <a:t> </a:t>
            </a:r>
            <a:r>
              <a:rPr sz="4000">
                <a:solidFill>
                  <a:schemeClr val="accent3"/>
                </a:solidFill>
                <a:latin typeface="Montserrat-Bold" charset="77"/>
                <a:ea typeface="Montserrat-Bold" charset="77"/>
                <a:cs typeface="Montserrat-Bold" charset="77"/>
              </a:rPr>
              <a:t>2018 </a:t>
            </a:r>
          </a:p>
        </p:txBody>
      </p:sp>
      <p:grpSp>
        <p:nvGrpSpPr>
          <p:cNvPr id="15" name="Title"/>
          <p:cNvGrpSpPr/>
          <p:nvPr/>
        </p:nvGrpSpPr>
        <p:grpSpPr>
          <a:xfrm>
            <a:off x="8736643" y="656755"/>
            <a:ext cx="6910714" cy="1016000"/>
            <a:chOff x="8736643" y="656755"/>
            <a:chExt cx="6910714" cy="1016000"/>
          </a:xfrm>
        </p:grpSpPr>
        <p:sp>
          <p:nvSpPr>
            <p:cNvPr id="3" name="Frame"/>
            <p:cNvSpPr/>
            <p:nvPr/>
          </p:nvSpPr>
          <p:spPr>
            <a:xfrm>
              <a:off x="9525000" y="656755"/>
              <a:ext cx="1749425"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14" name="Title">
              <a:extLst>
                <a:ext uri="{FF2B5EF4-FFF2-40B4-BE49-F238E27FC236}">
                  <a16:creationId xmlns:a16="http://schemas.microsoft.com/office/drawing/2014/main" id="{BC3C520E-2136-184D-851C-BA07DF1FD009}"/>
                </a:ext>
              </a:extLst>
            </p:cNvPr>
            <p:cNvSpPr txBox="1"/>
            <p:nvPr/>
          </p:nvSpPr>
          <p:spPr>
            <a:xfrm>
              <a:off x="8736643" y="656949"/>
              <a:ext cx="6910714" cy="1015663"/>
            </a:xfrm>
            <a:prstGeom prst="rect">
              <a:avLst/>
            </a:prstGeom>
            <a:noFill/>
            <a:ln>
              <a:noFill/>
            </a:ln>
          </p:spPr>
          <p:txBody>
            <a:bodyPr wrap="square" rtlCol="0">
              <a:spAutoFit/>
            </a:bodyPr>
            <a:lstStyle/>
            <a:p>
              <a:pPr algn="ctr"/>
              <a:r>
                <a:rPr lang="en-US" sz="6000" b="1">
                  <a:solidFill>
                    <a:schemeClr val="bg1"/>
                  </a:solidFill>
                  <a:latin typeface="+mj-lt"/>
                  <a:ea typeface="Roboto Condensed" panose="02000000000000000000" pitchFamily="2" charset="0"/>
                </a:rPr>
                <a:t>Our</a:t>
              </a:r>
              <a:r>
                <a:rPr lang="en-US" sz="6000" b="1">
                  <a:latin typeface="+mj-lt"/>
                  <a:ea typeface="Roboto Condensed" panose="02000000000000000000" pitchFamily="2" charset="0"/>
                </a:rPr>
                <a:t> Portfolio</a:t>
              </a:r>
              <a:endParaRPr lang="ru-RU" sz="6000" b="1">
                <a:solidFill>
                  <a:schemeClr val="bg1"/>
                </a:solidFill>
                <a:latin typeface="+mj-lt"/>
                <a:ea typeface="Roboto Condensed" panose="02000000000000000000" pitchFamily="2"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Frame 05"/>
          <p:cNvGrpSpPr/>
          <p:nvPr/>
        </p:nvGrpSpPr>
        <p:grpSpPr>
          <a:xfrm>
            <a:off x="1930944" y="5232378"/>
            <a:ext cx="3498952" cy="975055"/>
            <a:chOff x="1930944" y="5232378"/>
            <a:chExt cx="3498952" cy="975055"/>
          </a:xfrm>
        </p:grpSpPr>
        <p:sp>
          <p:nvSpPr>
            <p:cNvPr id="5" name="Frame"/>
            <p:cNvSpPr/>
            <p:nvPr/>
          </p:nvSpPr>
          <p:spPr>
            <a:xfrm>
              <a:off x="1930944" y="5232378"/>
              <a:ext cx="3498952" cy="975055"/>
            </a:xfrm>
            <a:custGeom>
              <a:avLst/>
              <a:gdLst/>
              <a:ahLst/>
              <a:cxnLst/>
              <a:rect l="0" t="0" r="0" b="0"/>
              <a:pathLst>
                <a:path w="3498951" h="975055">
                  <a:moveTo>
                    <a:pt x="210934" y="0"/>
                  </a:moveTo>
                  <a:lnTo>
                    <a:pt x="210934" y="276593"/>
                  </a:lnTo>
                  <a:lnTo>
                    <a:pt x="0" y="487527"/>
                  </a:lnTo>
                  <a:lnTo>
                    <a:pt x="210934" y="698474"/>
                  </a:lnTo>
                  <a:lnTo>
                    <a:pt x="210934" y="975055"/>
                  </a:lnTo>
                  <a:lnTo>
                    <a:pt x="3498951" y="975055"/>
                  </a:lnTo>
                  <a:lnTo>
                    <a:pt x="3498951" y="0"/>
                  </a:lnTo>
                  <a:close/>
                </a:path>
              </a:pathLst>
            </a:custGeom>
            <a:solidFill>
              <a:srgbClr val="454444">
                <a:alpha val="80000"/>
              </a:srgbClr>
            </a:solidFill>
            <a:ln w="12700" cap="flat" cmpd="sng">
              <a:noFill/>
              <a:prstDash val="solid"/>
              <a:miter lim="800000"/>
            </a:ln>
          </p:spPr>
          <p:txBody>
            <a:bodyPr anchor="ctr">
              <a:spAutoFit/>
            </a:bodyPr>
            <a:lstStyle/>
            <a:p>
              <a:pPr algn="ctr"/>
              <a:endParaRPr lang="en-US"/>
            </a:p>
          </p:txBody>
        </p:sp>
        <p:sp>
          <p:nvSpPr>
            <p:cNvPr id="40" name="Title">
              <a:extLst>
                <a:ext uri="{FF2B5EF4-FFF2-40B4-BE49-F238E27FC236}">
                  <a16:creationId xmlns:a16="http://schemas.microsoft.com/office/drawing/2014/main" id="{BC3C520E-2136-184D-851C-BA07DF1FD009}"/>
                </a:ext>
              </a:extLst>
            </p:cNvPr>
            <p:cNvSpPr txBox="1"/>
            <p:nvPr/>
          </p:nvSpPr>
          <p:spPr>
            <a:xfrm>
              <a:off x="2345407" y="5377451"/>
              <a:ext cx="2915968" cy="707886"/>
            </a:xfrm>
            <a:prstGeom prst="rect">
              <a:avLst/>
            </a:prstGeom>
            <a:noFill/>
            <a:ln>
              <a:noFill/>
            </a:ln>
          </p:spPr>
          <p:txBody>
            <a:bodyPr wrap="square" rtlCol="0">
              <a:spAutoFit/>
            </a:bodyPr>
            <a:lstStyle/>
            <a:p>
              <a:pPr algn="ctr"/>
              <a:r>
                <a:rPr lang="en-US" sz="4000" b="1">
                  <a:solidFill>
                    <a:schemeClr val="bg1"/>
                  </a:solidFill>
                  <a:latin typeface="+mj-lt"/>
                  <a:ea typeface="Roboto Condensed" panose="02000000000000000000" pitchFamily="2" charset="0"/>
                </a:rPr>
                <a:t>SEO</a:t>
              </a:r>
              <a:endParaRPr lang="ru-RU" sz="4000" b="1">
                <a:solidFill>
                  <a:schemeClr val="bg1"/>
                </a:solidFill>
                <a:latin typeface="+mj-lt"/>
                <a:ea typeface="Roboto Condensed" panose="02000000000000000000" pitchFamily="2" charset="0"/>
              </a:endParaRPr>
            </a:p>
          </p:txBody>
        </p:sp>
      </p:grpSp>
      <p:grpSp>
        <p:nvGrpSpPr>
          <p:cNvPr id="35" name="Circle 05"/>
          <p:cNvGrpSpPr/>
          <p:nvPr/>
        </p:nvGrpSpPr>
        <p:grpSpPr>
          <a:xfrm>
            <a:off x="2700065" y="6075696"/>
            <a:ext cx="3222181" cy="3222193"/>
            <a:chOff x="2700065" y="6075696"/>
            <a:chExt cx="3222181" cy="3222193"/>
          </a:xfrm>
        </p:grpSpPr>
        <p:sp>
          <p:nvSpPr>
            <p:cNvPr id="6" name="White circle"/>
            <p:cNvSpPr/>
            <p:nvPr/>
          </p:nvSpPr>
          <p:spPr>
            <a:xfrm>
              <a:off x="2700065" y="6075696"/>
              <a:ext cx="3222181" cy="3222193"/>
            </a:xfrm>
            <a:custGeom>
              <a:avLst/>
              <a:gdLst/>
              <a:ahLst/>
              <a:cxnLst/>
              <a:rect l="0" t="0" r="0" b="0"/>
              <a:pathLst>
                <a:path w="3222180" h="3222193">
                  <a:moveTo>
                    <a:pt x="0" y="1611096"/>
                  </a:moveTo>
                  <a:cubicBezTo>
                    <a:pt x="0" y="721309"/>
                    <a:pt x="721309" y="0"/>
                    <a:pt x="1611083" y="0"/>
                  </a:cubicBezTo>
                  <a:cubicBezTo>
                    <a:pt x="2500871" y="0"/>
                    <a:pt x="3222180" y="721309"/>
                    <a:pt x="3222180" y="1611096"/>
                  </a:cubicBezTo>
                  <a:cubicBezTo>
                    <a:pt x="3222180" y="2500884"/>
                    <a:pt x="2500871" y="3222193"/>
                    <a:pt x="1611083" y="3222193"/>
                  </a:cubicBezTo>
                  <a:cubicBezTo>
                    <a:pt x="721309" y="3222193"/>
                    <a:pt x="0" y="2500884"/>
                    <a:pt x="0" y="1611096"/>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7" name="&lt;Place Your Image Here&gt;"/>
            <p:cNvSpPr/>
            <p:nvPr/>
          </p:nvSpPr>
          <p:spPr>
            <a:xfrm>
              <a:off x="2946692" y="6322330"/>
              <a:ext cx="2728925" cy="2728925"/>
            </a:xfrm>
            <a:custGeom>
              <a:avLst/>
              <a:gdLst/>
              <a:ahLst/>
              <a:cxnLst/>
              <a:rect l="0" t="0" r="0" b="0"/>
              <a:pathLst>
                <a:path w="2728925" h="2728925">
                  <a:moveTo>
                    <a:pt x="0" y="1364462"/>
                  </a:moveTo>
                  <a:cubicBezTo>
                    <a:pt x="0" y="610895"/>
                    <a:pt x="610895" y="0"/>
                    <a:pt x="1364462" y="0"/>
                  </a:cubicBezTo>
                  <a:cubicBezTo>
                    <a:pt x="2118029" y="0"/>
                    <a:pt x="2728925" y="610895"/>
                    <a:pt x="2728925" y="1364462"/>
                  </a:cubicBezTo>
                  <a:cubicBezTo>
                    <a:pt x="2728925" y="2118029"/>
                    <a:pt x="2118029" y="2728925"/>
                    <a:pt x="1364462" y="2728925"/>
                  </a:cubicBezTo>
                  <a:cubicBezTo>
                    <a:pt x="610895" y="2728925"/>
                    <a:pt x="0" y="2118029"/>
                    <a:pt x="0" y="1364462"/>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grpSp>
        <p:nvGrpSpPr>
          <p:cNvPr id="36" name="Circle 04"/>
          <p:cNvGrpSpPr/>
          <p:nvPr/>
        </p:nvGrpSpPr>
        <p:grpSpPr>
          <a:xfrm>
            <a:off x="4553056" y="8026397"/>
            <a:ext cx="3873780" cy="3873779"/>
            <a:chOff x="4553056" y="8026397"/>
            <a:chExt cx="3873780" cy="3873779"/>
          </a:xfrm>
        </p:grpSpPr>
        <p:sp>
          <p:nvSpPr>
            <p:cNvPr id="8" name="White circle"/>
            <p:cNvSpPr/>
            <p:nvPr/>
          </p:nvSpPr>
          <p:spPr>
            <a:xfrm>
              <a:off x="4553056" y="8026397"/>
              <a:ext cx="3873780" cy="3873779"/>
            </a:xfrm>
            <a:custGeom>
              <a:avLst/>
              <a:gdLst/>
              <a:ahLst/>
              <a:cxnLst/>
              <a:rect l="0" t="0" r="0" b="0"/>
              <a:pathLst>
                <a:path w="3873779" h="3873779">
                  <a:moveTo>
                    <a:pt x="0" y="1936889"/>
                  </a:moveTo>
                  <a:cubicBezTo>
                    <a:pt x="0" y="867181"/>
                    <a:pt x="867168" y="0"/>
                    <a:pt x="1936889" y="0"/>
                  </a:cubicBezTo>
                  <a:cubicBezTo>
                    <a:pt x="3006597" y="0"/>
                    <a:pt x="3873779" y="867181"/>
                    <a:pt x="3873779" y="1936889"/>
                  </a:cubicBezTo>
                  <a:cubicBezTo>
                    <a:pt x="3873779" y="3006598"/>
                    <a:pt x="3006597" y="3873779"/>
                    <a:pt x="1936889" y="3873779"/>
                  </a:cubicBezTo>
                  <a:cubicBezTo>
                    <a:pt x="867168" y="3873779"/>
                    <a:pt x="0" y="3006598"/>
                    <a:pt x="0" y="1936889"/>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9" name="&lt;Place Your Image Here&gt;"/>
            <p:cNvSpPr/>
            <p:nvPr/>
          </p:nvSpPr>
          <p:spPr>
            <a:xfrm>
              <a:off x="4849558" y="8322904"/>
              <a:ext cx="3280766" cy="3280765"/>
            </a:xfrm>
            <a:custGeom>
              <a:avLst/>
              <a:gdLst/>
              <a:ahLst/>
              <a:cxnLst/>
              <a:rect l="0" t="0" r="0" b="0"/>
              <a:pathLst>
                <a:path w="3280765" h="3280765">
                  <a:moveTo>
                    <a:pt x="0" y="1640382"/>
                  </a:moveTo>
                  <a:cubicBezTo>
                    <a:pt x="0" y="734428"/>
                    <a:pt x="734428" y="0"/>
                    <a:pt x="1640382" y="0"/>
                  </a:cubicBezTo>
                  <a:cubicBezTo>
                    <a:pt x="2546350" y="0"/>
                    <a:pt x="3280765" y="734428"/>
                    <a:pt x="3280765" y="1640382"/>
                  </a:cubicBezTo>
                  <a:cubicBezTo>
                    <a:pt x="3280765" y="2546337"/>
                    <a:pt x="2546350" y="3280765"/>
                    <a:pt x="1640382" y="3280765"/>
                  </a:cubicBezTo>
                  <a:cubicBezTo>
                    <a:pt x="734428" y="3280765"/>
                    <a:pt x="0" y="2546337"/>
                    <a:pt x="0" y="1640382"/>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grpSp>
        <p:nvGrpSpPr>
          <p:cNvPr id="46" name="Frame 04"/>
          <p:cNvGrpSpPr/>
          <p:nvPr/>
        </p:nvGrpSpPr>
        <p:grpSpPr>
          <a:xfrm>
            <a:off x="6917145" y="10986904"/>
            <a:ext cx="4101401" cy="1142949"/>
            <a:chOff x="6917145" y="10986904"/>
            <a:chExt cx="4101401" cy="1142949"/>
          </a:xfrm>
        </p:grpSpPr>
        <p:sp>
          <p:nvSpPr>
            <p:cNvPr id="16" name="Frame"/>
            <p:cNvSpPr/>
            <p:nvPr/>
          </p:nvSpPr>
          <p:spPr>
            <a:xfrm>
              <a:off x="6917145" y="10986904"/>
              <a:ext cx="4101401" cy="1142949"/>
            </a:xfrm>
            <a:custGeom>
              <a:avLst/>
              <a:gdLst/>
              <a:ahLst/>
              <a:cxnLst/>
              <a:rect l="0" t="0" r="0" b="0"/>
              <a:pathLst>
                <a:path w="4101401" h="1142949">
                  <a:moveTo>
                    <a:pt x="3854145" y="0"/>
                  </a:moveTo>
                  <a:lnTo>
                    <a:pt x="3854145" y="324205"/>
                  </a:lnTo>
                  <a:lnTo>
                    <a:pt x="4101401" y="571474"/>
                  </a:lnTo>
                  <a:lnTo>
                    <a:pt x="3854145" y="818730"/>
                  </a:lnTo>
                  <a:lnTo>
                    <a:pt x="3854145" y="1142949"/>
                  </a:lnTo>
                  <a:lnTo>
                    <a:pt x="0" y="1142949"/>
                  </a:lnTo>
                  <a:lnTo>
                    <a:pt x="0" y="0"/>
                  </a:lnTo>
                  <a:close/>
                </a:path>
              </a:pathLst>
            </a:custGeom>
            <a:solidFill>
              <a:srgbClr val="454444">
                <a:alpha val="80000"/>
              </a:srgbClr>
            </a:solidFill>
            <a:ln w="12700" cap="flat" cmpd="sng">
              <a:noFill/>
              <a:prstDash val="solid"/>
              <a:miter lim="800000"/>
            </a:ln>
          </p:spPr>
          <p:txBody>
            <a:bodyPr anchor="ctr">
              <a:spAutoFit/>
            </a:bodyPr>
            <a:lstStyle/>
            <a:p>
              <a:pPr algn="ctr"/>
              <a:endParaRPr lang="en-US"/>
            </a:p>
          </p:txBody>
        </p:sp>
        <p:sp>
          <p:nvSpPr>
            <p:cNvPr id="42" name="Title">
              <a:extLst>
                <a:ext uri="{FF2B5EF4-FFF2-40B4-BE49-F238E27FC236}">
                  <a16:creationId xmlns:a16="http://schemas.microsoft.com/office/drawing/2014/main" id="{BC3C520E-2136-184D-851C-BA07DF1FD009}"/>
                </a:ext>
              </a:extLst>
            </p:cNvPr>
            <p:cNvSpPr txBox="1"/>
            <p:nvPr/>
          </p:nvSpPr>
          <p:spPr>
            <a:xfrm>
              <a:off x="7154581" y="11211476"/>
              <a:ext cx="3365114" cy="707886"/>
            </a:xfrm>
            <a:prstGeom prst="rect">
              <a:avLst/>
            </a:prstGeom>
            <a:noFill/>
            <a:ln>
              <a:noFill/>
            </a:ln>
          </p:spPr>
          <p:txBody>
            <a:bodyPr wrap="square" rtlCol="0">
              <a:spAutoFit/>
            </a:bodyPr>
            <a:lstStyle/>
            <a:p>
              <a:pPr algn="ctr"/>
              <a:r>
                <a:rPr lang="en-US" sz="4000" b="1">
                  <a:solidFill>
                    <a:schemeClr val="bg1"/>
                  </a:solidFill>
                  <a:latin typeface="+mj-lt"/>
                  <a:ea typeface="Roboto Condensed" panose="02000000000000000000" pitchFamily="2" charset="0"/>
                </a:rPr>
                <a:t>Marketer</a:t>
              </a:r>
              <a:endParaRPr lang="ru-RU" sz="4000" b="1">
                <a:solidFill>
                  <a:schemeClr val="bg1"/>
                </a:solidFill>
                <a:latin typeface="+mj-lt"/>
                <a:ea typeface="Roboto Condensed" panose="02000000000000000000" pitchFamily="2" charset="0"/>
              </a:endParaRPr>
            </a:p>
          </p:txBody>
        </p:sp>
      </p:grpSp>
      <p:grpSp>
        <p:nvGrpSpPr>
          <p:cNvPr id="47" name="Frame 03"/>
          <p:cNvGrpSpPr/>
          <p:nvPr/>
        </p:nvGrpSpPr>
        <p:grpSpPr>
          <a:xfrm>
            <a:off x="14982010" y="9644010"/>
            <a:ext cx="4101402" cy="1142949"/>
            <a:chOff x="14982010" y="9644010"/>
            <a:chExt cx="4101402" cy="1142949"/>
          </a:xfrm>
        </p:grpSpPr>
        <p:sp>
          <p:nvSpPr>
            <p:cNvPr id="4" name="Frame"/>
            <p:cNvSpPr/>
            <p:nvPr/>
          </p:nvSpPr>
          <p:spPr>
            <a:xfrm>
              <a:off x="14982010" y="9644010"/>
              <a:ext cx="4101402" cy="1142949"/>
            </a:xfrm>
            <a:custGeom>
              <a:avLst/>
              <a:gdLst/>
              <a:ahLst/>
              <a:cxnLst/>
              <a:rect l="0" t="0" r="0" b="0"/>
              <a:pathLst>
                <a:path w="4101401" h="1142949">
                  <a:moveTo>
                    <a:pt x="247256" y="0"/>
                  </a:moveTo>
                  <a:lnTo>
                    <a:pt x="247256" y="324205"/>
                  </a:lnTo>
                  <a:lnTo>
                    <a:pt x="0" y="571474"/>
                  </a:lnTo>
                  <a:lnTo>
                    <a:pt x="247256" y="818730"/>
                  </a:lnTo>
                  <a:lnTo>
                    <a:pt x="247256" y="1142949"/>
                  </a:lnTo>
                  <a:lnTo>
                    <a:pt x="4101401" y="1142949"/>
                  </a:lnTo>
                  <a:lnTo>
                    <a:pt x="4101401" y="0"/>
                  </a:lnTo>
                  <a:close/>
                </a:path>
              </a:pathLst>
            </a:custGeom>
            <a:solidFill>
              <a:srgbClr val="454444">
                <a:alpha val="80000"/>
              </a:srgbClr>
            </a:solidFill>
            <a:ln w="12700" cap="flat" cmpd="sng">
              <a:noFill/>
              <a:prstDash val="solid"/>
              <a:miter lim="800000"/>
            </a:ln>
          </p:spPr>
          <p:txBody>
            <a:bodyPr anchor="ctr">
              <a:spAutoFit/>
            </a:bodyPr>
            <a:lstStyle/>
            <a:p>
              <a:pPr algn="ctr"/>
              <a:endParaRPr lang="en-US"/>
            </a:p>
          </p:txBody>
        </p:sp>
        <p:sp>
          <p:nvSpPr>
            <p:cNvPr id="43" name="Title">
              <a:extLst>
                <a:ext uri="{FF2B5EF4-FFF2-40B4-BE49-F238E27FC236}">
                  <a16:creationId xmlns:a16="http://schemas.microsoft.com/office/drawing/2014/main" id="{BC3C520E-2136-184D-851C-BA07DF1FD009}"/>
                </a:ext>
              </a:extLst>
            </p:cNvPr>
            <p:cNvSpPr txBox="1"/>
            <p:nvPr/>
          </p:nvSpPr>
          <p:spPr>
            <a:xfrm>
              <a:off x="15246581" y="9861541"/>
              <a:ext cx="3686559" cy="707886"/>
            </a:xfrm>
            <a:prstGeom prst="rect">
              <a:avLst/>
            </a:prstGeom>
            <a:noFill/>
            <a:ln>
              <a:noFill/>
            </a:ln>
          </p:spPr>
          <p:txBody>
            <a:bodyPr wrap="square" rtlCol="0">
              <a:spAutoFit/>
            </a:bodyPr>
            <a:lstStyle/>
            <a:p>
              <a:pPr algn="ctr"/>
              <a:r>
                <a:rPr lang="en-US" sz="4000" b="1">
                  <a:solidFill>
                    <a:schemeClr val="bg1"/>
                  </a:solidFill>
                  <a:latin typeface="+mj-lt"/>
                  <a:ea typeface="Roboto Condensed" panose="02000000000000000000" pitchFamily="2" charset="0"/>
                </a:rPr>
                <a:t>Developer</a:t>
              </a:r>
              <a:endParaRPr lang="ru-RU" sz="4000" b="1">
                <a:solidFill>
                  <a:schemeClr val="bg1"/>
                </a:solidFill>
                <a:latin typeface="+mj-lt"/>
                <a:ea typeface="Roboto Condensed" panose="02000000000000000000" pitchFamily="2" charset="0"/>
              </a:endParaRPr>
            </a:p>
          </p:txBody>
        </p:sp>
      </p:grpSp>
      <p:grpSp>
        <p:nvGrpSpPr>
          <p:cNvPr id="39" name="Circle 03"/>
          <p:cNvGrpSpPr/>
          <p:nvPr/>
        </p:nvGrpSpPr>
        <p:grpSpPr>
          <a:xfrm>
            <a:off x="18588752" y="7686789"/>
            <a:ext cx="3222181" cy="3222193"/>
            <a:chOff x="18588752" y="7686789"/>
            <a:chExt cx="3222181" cy="3222193"/>
          </a:xfrm>
        </p:grpSpPr>
        <p:sp>
          <p:nvSpPr>
            <p:cNvPr id="10" name="White circle"/>
            <p:cNvSpPr/>
            <p:nvPr/>
          </p:nvSpPr>
          <p:spPr>
            <a:xfrm>
              <a:off x="18588752" y="7686789"/>
              <a:ext cx="3222181" cy="3222193"/>
            </a:xfrm>
            <a:custGeom>
              <a:avLst/>
              <a:gdLst/>
              <a:ahLst/>
              <a:cxnLst/>
              <a:rect l="0" t="0" r="0" b="0"/>
              <a:pathLst>
                <a:path w="3222180" h="3222193">
                  <a:moveTo>
                    <a:pt x="0" y="1611096"/>
                  </a:moveTo>
                  <a:cubicBezTo>
                    <a:pt x="0" y="721309"/>
                    <a:pt x="721309" y="0"/>
                    <a:pt x="1611096" y="0"/>
                  </a:cubicBezTo>
                  <a:cubicBezTo>
                    <a:pt x="2500871" y="0"/>
                    <a:pt x="3222180" y="721309"/>
                    <a:pt x="3222180" y="1611096"/>
                  </a:cubicBezTo>
                  <a:cubicBezTo>
                    <a:pt x="3222180" y="2500884"/>
                    <a:pt x="2500871" y="3222193"/>
                    <a:pt x="1611096" y="3222193"/>
                  </a:cubicBezTo>
                  <a:cubicBezTo>
                    <a:pt x="721309" y="3222193"/>
                    <a:pt x="0" y="2500884"/>
                    <a:pt x="0" y="1611096"/>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11" name="&lt;Place Your Image Here&gt;"/>
            <p:cNvSpPr/>
            <p:nvPr/>
          </p:nvSpPr>
          <p:spPr>
            <a:xfrm>
              <a:off x="18835378" y="7933423"/>
              <a:ext cx="2728926" cy="2728925"/>
            </a:xfrm>
            <a:custGeom>
              <a:avLst/>
              <a:gdLst/>
              <a:ahLst/>
              <a:cxnLst/>
              <a:rect l="0" t="0" r="0" b="0"/>
              <a:pathLst>
                <a:path w="2728925" h="2728925">
                  <a:moveTo>
                    <a:pt x="0" y="1364462"/>
                  </a:moveTo>
                  <a:cubicBezTo>
                    <a:pt x="0" y="610895"/>
                    <a:pt x="610895" y="0"/>
                    <a:pt x="1364462" y="0"/>
                  </a:cubicBezTo>
                  <a:cubicBezTo>
                    <a:pt x="2118042" y="0"/>
                    <a:pt x="2728925" y="610895"/>
                    <a:pt x="2728925" y="1364462"/>
                  </a:cubicBezTo>
                  <a:cubicBezTo>
                    <a:pt x="2728925" y="2118029"/>
                    <a:pt x="2118042" y="2728925"/>
                    <a:pt x="1364462" y="2728925"/>
                  </a:cubicBezTo>
                  <a:cubicBezTo>
                    <a:pt x="610895" y="2728925"/>
                    <a:pt x="0" y="2118029"/>
                    <a:pt x="0" y="1364462"/>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grpSp>
        <p:nvGrpSpPr>
          <p:cNvPr id="38" name="Circle 02"/>
          <p:cNvGrpSpPr/>
          <p:nvPr/>
        </p:nvGrpSpPr>
        <p:grpSpPr>
          <a:xfrm>
            <a:off x="13702644" y="3423483"/>
            <a:ext cx="3280756" cy="3280754"/>
            <a:chOff x="13702644" y="3423483"/>
            <a:chExt cx="3280756" cy="3280754"/>
          </a:xfrm>
        </p:grpSpPr>
        <p:sp>
          <p:nvSpPr>
            <p:cNvPr id="33" name="White circle"/>
            <p:cNvSpPr/>
            <p:nvPr/>
          </p:nvSpPr>
          <p:spPr>
            <a:xfrm>
              <a:off x="13702644" y="3423483"/>
              <a:ext cx="3280756" cy="3280754"/>
            </a:xfrm>
            <a:custGeom>
              <a:avLst/>
              <a:gdLst/>
              <a:ahLst/>
              <a:cxnLst/>
              <a:rect l="0" t="0" r="0" b="0"/>
              <a:pathLst>
                <a:path w="3873779" h="3873779">
                  <a:moveTo>
                    <a:pt x="0" y="1936889"/>
                  </a:moveTo>
                  <a:cubicBezTo>
                    <a:pt x="0" y="867181"/>
                    <a:pt x="867168" y="0"/>
                    <a:pt x="1936889" y="0"/>
                  </a:cubicBezTo>
                  <a:cubicBezTo>
                    <a:pt x="3006597" y="0"/>
                    <a:pt x="3873779" y="867181"/>
                    <a:pt x="3873779" y="1936889"/>
                  </a:cubicBezTo>
                  <a:cubicBezTo>
                    <a:pt x="3873779" y="3006598"/>
                    <a:pt x="3006597" y="3873779"/>
                    <a:pt x="1936889" y="3873779"/>
                  </a:cubicBezTo>
                  <a:cubicBezTo>
                    <a:pt x="867168" y="3873779"/>
                    <a:pt x="0" y="3006598"/>
                    <a:pt x="0" y="1936889"/>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34" name="&lt;Place Your Image Here&gt;"/>
            <p:cNvSpPr/>
            <p:nvPr/>
          </p:nvSpPr>
          <p:spPr>
            <a:xfrm>
              <a:off x="13953756" y="3674599"/>
              <a:ext cx="2778525" cy="2778523"/>
            </a:xfrm>
            <a:custGeom>
              <a:avLst/>
              <a:gdLst/>
              <a:ahLst/>
              <a:cxnLst/>
              <a:rect l="0" t="0" r="0" b="0"/>
              <a:pathLst>
                <a:path w="3280765" h="3280765">
                  <a:moveTo>
                    <a:pt x="0" y="1640382"/>
                  </a:moveTo>
                  <a:cubicBezTo>
                    <a:pt x="0" y="734428"/>
                    <a:pt x="734428" y="0"/>
                    <a:pt x="1640382" y="0"/>
                  </a:cubicBezTo>
                  <a:cubicBezTo>
                    <a:pt x="2546350" y="0"/>
                    <a:pt x="3280765" y="734428"/>
                    <a:pt x="3280765" y="1640382"/>
                  </a:cubicBezTo>
                  <a:cubicBezTo>
                    <a:pt x="3280765" y="2546337"/>
                    <a:pt x="2546350" y="3280765"/>
                    <a:pt x="1640382" y="3280765"/>
                  </a:cubicBezTo>
                  <a:cubicBezTo>
                    <a:pt x="734428" y="3280765"/>
                    <a:pt x="0" y="2546337"/>
                    <a:pt x="0" y="1640382"/>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grpSp>
        <p:nvGrpSpPr>
          <p:cNvPr id="45" name="Frame 02"/>
          <p:cNvGrpSpPr/>
          <p:nvPr/>
        </p:nvGrpSpPr>
        <p:grpSpPr>
          <a:xfrm>
            <a:off x="16145022" y="5892181"/>
            <a:ext cx="3498952" cy="975055"/>
            <a:chOff x="16271577" y="6047237"/>
            <a:chExt cx="3498952" cy="975055"/>
          </a:xfrm>
        </p:grpSpPr>
        <p:sp>
          <p:nvSpPr>
            <p:cNvPr id="15" name="Frame"/>
            <p:cNvSpPr/>
            <p:nvPr/>
          </p:nvSpPr>
          <p:spPr>
            <a:xfrm>
              <a:off x="16271577" y="6047237"/>
              <a:ext cx="3498952" cy="975055"/>
            </a:xfrm>
            <a:custGeom>
              <a:avLst/>
              <a:gdLst/>
              <a:ahLst/>
              <a:cxnLst/>
              <a:rect l="0" t="0" r="0" b="0"/>
              <a:pathLst>
                <a:path w="3498951" h="975055">
                  <a:moveTo>
                    <a:pt x="3288017" y="0"/>
                  </a:moveTo>
                  <a:lnTo>
                    <a:pt x="3288017" y="276593"/>
                  </a:lnTo>
                  <a:lnTo>
                    <a:pt x="3498951" y="487527"/>
                  </a:lnTo>
                  <a:lnTo>
                    <a:pt x="3288017" y="698474"/>
                  </a:lnTo>
                  <a:lnTo>
                    <a:pt x="3288017" y="975055"/>
                  </a:lnTo>
                  <a:lnTo>
                    <a:pt x="0" y="975055"/>
                  </a:lnTo>
                  <a:lnTo>
                    <a:pt x="0" y="0"/>
                  </a:lnTo>
                  <a:close/>
                </a:path>
              </a:pathLst>
            </a:custGeom>
            <a:solidFill>
              <a:srgbClr val="454444">
                <a:alpha val="80000"/>
              </a:srgbClr>
            </a:solidFill>
            <a:ln w="12700" cap="flat" cmpd="sng">
              <a:noFill/>
              <a:prstDash val="solid"/>
              <a:miter lim="800000"/>
            </a:ln>
          </p:spPr>
          <p:txBody>
            <a:bodyPr anchor="ctr">
              <a:spAutoFit/>
            </a:bodyPr>
            <a:lstStyle/>
            <a:p>
              <a:pPr algn="ctr"/>
              <a:endParaRPr lang="en-US"/>
            </a:p>
          </p:txBody>
        </p:sp>
        <p:sp>
          <p:nvSpPr>
            <p:cNvPr id="44" name="Title">
              <a:extLst>
                <a:ext uri="{FF2B5EF4-FFF2-40B4-BE49-F238E27FC236}">
                  <a16:creationId xmlns:a16="http://schemas.microsoft.com/office/drawing/2014/main" id="{BC3C520E-2136-184D-851C-BA07DF1FD009}"/>
                </a:ext>
              </a:extLst>
            </p:cNvPr>
            <p:cNvSpPr txBox="1"/>
            <p:nvPr/>
          </p:nvSpPr>
          <p:spPr>
            <a:xfrm>
              <a:off x="16290627" y="6180821"/>
              <a:ext cx="3207743" cy="707886"/>
            </a:xfrm>
            <a:prstGeom prst="rect">
              <a:avLst/>
            </a:prstGeom>
            <a:noFill/>
            <a:ln>
              <a:noFill/>
            </a:ln>
          </p:spPr>
          <p:txBody>
            <a:bodyPr wrap="square" rtlCol="0">
              <a:spAutoFit/>
            </a:bodyPr>
            <a:lstStyle/>
            <a:p>
              <a:pPr algn="ctr"/>
              <a:r>
                <a:rPr lang="en-US" sz="4000" b="1">
                  <a:solidFill>
                    <a:schemeClr val="bg1"/>
                  </a:solidFill>
                  <a:latin typeface="+mj-lt"/>
                  <a:ea typeface="Roboto Condensed" panose="02000000000000000000" pitchFamily="2" charset="0"/>
                </a:rPr>
                <a:t>Designer</a:t>
              </a:r>
              <a:endParaRPr lang="ru-RU" sz="4000" b="1">
                <a:solidFill>
                  <a:schemeClr val="bg1"/>
                </a:solidFill>
                <a:latin typeface="+mj-lt"/>
                <a:ea typeface="Roboto Condensed" panose="02000000000000000000" pitchFamily="2" charset="0"/>
              </a:endParaRPr>
            </a:p>
          </p:txBody>
        </p:sp>
      </p:grpSp>
      <p:grpSp>
        <p:nvGrpSpPr>
          <p:cNvPr id="48" name="Frame 01"/>
          <p:cNvGrpSpPr/>
          <p:nvPr/>
        </p:nvGrpSpPr>
        <p:grpSpPr>
          <a:xfrm>
            <a:off x="8333668" y="4127534"/>
            <a:ext cx="4101402" cy="1142949"/>
            <a:chOff x="8333668" y="4089434"/>
            <a:chExt cx="4101402" cy="1142949"/>
          </a:xfrm>
          <a:solidFill>
            <a:srgbClr val="454444">
              <a:alpha val="80000"/>
            </a:srgbClr>
          </a:solidFill>
        </p:grpSpPr>
        <p:sp>
          <p:nvSpPr>
            <p:cNvPr id="3" name="Frame"/>
            <p:cNvSpPr/>
            <p:nvPr/>
          </p:nvSpPr>
          <p:spPr>
            <a:xfrm>
              <a:off x="8333668" y="4089434"/>
              <a:ext cx="4101402" cy="1142949"/>
            </a:xfrm>
            <a:custGeom>
              <a:avLst/>
              <a:gdLst/>
              <a:ahLst/>
              <a:cxnLst/>
              <a:rect l="0" t="0" r="0" b="0"/>
              <a:pathLst>
                <a:path w="4101401" h="1142949">
                  <a:moveTo>
                    <a:pt x="247256" y="0"/>
                  </a:moveTo>
                  <a:lnTo>
                    <a:pt x="247256" y="324205"/>
                  </a:lnTo>
                  <a:lnTo>
                    <a:pt x="0" y="571474"/>
                  </a:lnTo>
                  <a:lnTo>
                    <a:pt x="247256" y="818730"/>
                  </a:lnTo>
                  <a:lnTo>
                    <a:pt x="247256" y="1142949"/>
                  </a:lnTo>
                  <a:lnTo>
                    <a:pt x="4101401" y="1142949"/>
                  </a:lnTo>
                  <a:lnTo>
                    <a:pt x="4101401" y="0"/>
                  </a:lnTo>
                  <a:close/>
                </a:path>
              </a:pathLst>
            </a:custGeom>
            <a:grpFill/>
            <a:ln w="12700" cap="flat" cmpd="sng">
              <a:noFill/>
              <a:prstDash val="solid"/>
              <a:miter lim="800000"/>
            </a:ln>
          </p:spPr>
          <p:txBody>
            <a:bodyPr anchor="ctr">
              <a:spAutoFit/>
            </a:bodyPr>
            <a:lstStyle/>
            <a:p>
              <a:pPr algn="ctr"/>
              <a:endParaRPr lang="en-US"/>
            </a:p>
          </p:txBody>
        </p:sp>
        <p:sp>
          <p:nvSpPr>
            <p:cNvPr id="41" name="Title">
              <a:extLst>
                <a:ext uri="{FF2B5EF4-FFF2-40B4-BE49-F238E27FC236}">
                  <a16:creationId xmlns:a16="http://schemas.microsoft.com/office/drawing/2014/main" id="{BC3C520E-2136-184D-851C-BA07DF1FD009}"/>
                </a:ext>
              </a:extLst>
            </p:cNvPr>
            <p:cNvSpPr txBox="1"/>
            <p:nvPr/>
          </p:nvSpPr>
          <p:spPr>
            <a:xfrm>
              <a:off x="9134580" y="4306965"/>
              <a:ext cx="2880292" cy="707886"/>
            </a:xfrm>
            <a:prstGeom prst="rect">
              <a:avLst/>
            </a:prstGeom>
            <a:noFill/>
            <a:ln>
              <a:noFill/>
            </a:ln>
          </p:spPr>
          <p:txBody>
            <a:bodyPr wrap="square" rtlCol="0">
              <a:spAutoFit/>
            </a:bodyPr>
            <a:lstStyle/>
            <a:p>
              <a:pPr algn="ctr"/>
              <a:r>
                <a:rPr lang="en-US" sz="4000" b="1">
                  <a:solidFill>
                    <a:schemeClr val="bg1"/>
                  </a:solidFill>
                  <a:latin typeface="+mj-lt"/>
                  <a:ea typeface="Roboto Condensed" panose="02000000000000000000" pitchFamily="2" charset="0"/>
                </a:rPr>
                <a:t>Head</a:t>
              </a:r>
              <a:endParaRPr lang="ru-RU" sz="4000" b="1">
                <a:solidFill>
                  <a:schemeClr val="bg1"/>
                </a:solidFill>
                <a:latin typeface="+mj-lt"/>
                <a:ea typeface="Roboto Condensed" panose="02000000000000000000" pitchFamily="2" charset="0"/>
              </a:endParaRPr>
            </a:p>
          </p:txBody>
        </p:sp>
      </p:grpSp>
      <p:grpSp>
        <p:nvGrpSpPr>
          <p:cNvPr id="37" name="Circle 01"/>
          <p:cNvGrpSpPr/>
          <p:nvPr/>
        </p:nvGrpSpPr>
        <p:grpSpPr>
          <a:xfrm>
            <a:off x="10260962" y="4848999"/>
            <a:ext cx="4348201" cy="4348201"/>
            <a:chOff x="10260962" y="4848999"/>
            <a:chExt cx="4348201" cy="4348201"/>
          </a:xfrm>
        </p:grpSpPr>
        <p:sp>
          <p:nvSpPr>
            <p:cNvPr id="13" name="White circle"/>
            <p:cNvSpPr/>
            <p:nvPr/>
          </p:nvSpPr>
          <p:spPr>
            <a:xfrm>
              <a:off x="10260962" y="4848999"/>
              <a:ext cx="4348201" cy="4348201"/>
            </a:xfrm>
            <a:custGeom>
              <a:avLst/>
              <a:gdLst/>
              <a:ahLst/>
              <a:cxnLst/>
              <a:rect l="0" t="0" r="0" b="0"/>
              <a:pathLst>
                <a:path w="4348200" h="4348200">
                  <a:moveTo>
                    <a:pt x="0" y="2174100"/>
                  </a:moveTo>
                  <a:cubicBezTo>
                    <a:pt x="0" y="973378"/>
                    <a:pt x="973378" y="0"/>
                    <a:pt x="2174100" y="0"/>
                  </a:cubicBezTo>
                  <a:cubicBezTo>
                    <a:pt x="3374821" y="0"/>
                    <a:pt x="4348200" y="973378"/>
                    <a:pt x="4348200" y="2174100"/>
                  </a:cubicBezTo>
                  <a:cubicBezTo>
                    <a:pt x="4348200" y="3374821"/>
                    <a:pt x="3374821" y="4348200"/>
                    <a:pt x="2174100" y="4348200"/>
                  </a:cubicBezTo>
                  <a:cubicBezTo>
                    <a:pt x="973378" y="4348200"/>
                    <a:pt x="0" y="3374821"/>
                    <a:pt x="0" y="2174100"/>
                  </a:cubicBezTo>
                  <a:close/>
                </a:path>
              </a:pathLst>
            </a:custGeom>
            <a:solidFill>
              <a:srgbClr val="FFFFFF">
                <a:alpha val="100000"/>
              </a:srgbClr>
            </a:solidFill>
            <a:ln w="12700" cap="flat" cmpd="sng">
              <a:noFill/>
              <a:prstDash val="solid"/>
              <a:miter lim="800000"/>
            </a:ln>
            <a:effectLst>
              <a:outerShdw blurRad="762000" algn="ctr" rotWithShape="0">
                <a:prstClr val="black">
                  <a:alpha val="60000"/>
                </a:prstClr>
              </a:outerShdw>
            </a:effectLst>
          </p:spPr>
          <p:txBody>
            <a:bodyPr anchor="ctr">
              <a:spAutoFit/>
            </a:bodyPr>
            <a:lstStyle/>
            <a:p>
              <a:pPr algn="ctr"/>
              <a:endParaRPr lang="en-US"/>
            </a:p>
          </p:txBody>
        </p:sp>
        <p:sp>
          <p:nvSpPr>
            <p:cNvPr id="14" name="&lt;Place Your Image Here&gt;"/>
            <p:cNvSpPr/>
            <p:nvPr/>
          </p:nvSpPr>
          <p:spPr>
            <a:xfrm>
              <a:off x="10593776" y="5181815"/>
              <a:ext cx="3682581" cy="3682569"/>
            </a:xfrm>
            <a:custGeom>
              <a:avLst/>
              <a:gdLst/>
              <a:ahLst/>
              <a:cxnLst/>
              <a:rect l="0" t="0" r="0" b="0"/>
              <a:pathLst>
                <a:path w="3682580" h="3682568">
                  <a:moveTo>
                    <a:pt x="0" y="1841284"/>
                  </a:moveTo>
                  <a:cubicBezTo>
                    <a:pt x="0" y="824369"/>
                    <a:pt x="824369" y="0"/>
                    <a:pt x="1841284" y="0"/>
                  </a:cubicBezTo>
                  <a:cubicBezTo>
                    <a:pt x="2858211" y="0"/>
                    <a:pt x="3682580" y="824369"/>
                    <a:pt x="3682580" y="1841284"/>
                  </a:cubicBezTo>
                  <a:cubicBezTo>
                    <a:pt x="3682580" y="2858198"/>
                    <a:pt x="2858211" y="3682568"/>
                    <a:pt x="1841284" y="3682568"/>
                  </a:cubicBezTo>
                  <a:cubicBezTo>
                    <a:pt x="824369" y="3682568"/>
                    <a:pt x="0" y="2858198"/>
                    <a:pt x="0" y="1841284"/>
                  </a:cubicBezTo>
                  <a:close/>
                </a:path>
              </a:pathLst>
            </a:custGeom>
            <a:pattFill prst="dkUpDiag">
              <a:fgClr>
                <a:schemeClr val="bg1">
                  <a:lumMod val="85000"/>
                </a:schemeClr>
              </a:fgClr>
              <a:bgClr>
                <a:schemeClr val="bg1"/>
              </a:bgClr>
            </a:pattFill>
            <a:ln w="12700" cap="flat" cmpd="sng">
              <a:noFill/>
              <a:prstDash val="solid"/>
              <a:miter lim="800000"/>
            </a:ln>
          </p:spPr>
          <p:txBody>
            <a:bodyPr anchor="ctr">
              <a:spAutoFit/>
            </a:bodyPr>
            <a:lstStyle/>
            <a:p>
              <a:pPr algn="ctr"/>
              <a:endParaRPr lang="en-US"/>
            </a:p>
          </p:txBody>
        </p:sp>
      </p:grpSp>
      <p:grpSp>
        <p:nvGrpSpPr>
          <p:cNvPr id="25" name="Slide's name"/>
          <p:cNvGrpSpPr/>
          <p:nvPr/>
        </p:nvGrpSpPr>
        <p:grpSpPr>
          <a:xfrm>
            <a:off x="8736643" y="656755"/>
            <a:ext cx="6910714" cy="1016000"/>
            <a:chOff x="8736643" y="656755"/>
            <a:chExt cx="6910714" cy="1016000"/>
          </a:xfrm>
        </p:grpSpPr>
        <p:sp>
          <p:nvSpPr>
            <p:cNvPr id="26" name="Frame"/>
            <p:cNvSpPr/>
            <p:nvPr/>
          </p:nvSpPr>
          <p:spPr>
            <a:xfrm>
              <a:off x="12932092" y="656755"/>
              <a:ext cx="2449030" cy="1016000"/>
            </a:xfrm>
            <a:prstGeom prst="rect">
              <a:avLst/>
            </a:prstGeom>
            <a:solidFill>
              <a:schemeClr val="accent1"/>
            </a:solidFill>
            <a:ln w="12700" cap="flat" cmpd="sng">
              <a:noFill/>
              <a:prstDash val="solid"/>
              <a:miter lim="800000"/>
            </a:ln>
          </p:spPr>
          <p:txBody>
            <a:bodyPr wrap="square" anchor="ctr">
              <a:spAutoFit/>
            </a:bodyPr>
            <a:lstStyle/>
            <a:p>
              <a:pPr algn="ctr"/>
              <a:endParaRPr lang="en-US"/>
            </a:p>
          </p:txBody>
        </p:sp>
        <p:sp>
          <p:nvSpPr>
            <p:cNvPr id="27" name="Title">
              <a:extLst>
                <a:ext uri="{FF2B5EF4-FFF2-40B4-BE49-F238E27FC236}">
                  <a16:creationId xmlns:a16="http://schemas.microsoft.com/office/drawing/2014/main" id="{BC3C520E-2136-184D-851C-BA07DF1FD009}"/>
                </a:ext>
              </a:extLst>
            </p:cNvPr>
            <p:cNvSpPr txBox="1"/>
            <p:nvPr/>
          </p:nvSpPr>
          <p:spPr>
            <a:xfrm>
              <a:off x="8736643" y="656949"/>
              <a:ext cx="6910714" cy="1015663"/>
            </a:xfrm>
            <a:prstGeom prst="rect">
              <a:avLst/>
            </a:prstGeom>
            <a:noFill/>
            <a:ln>
              <a:noFill/>
            </a:ln>
          </p:spPr>
          <p:txBody>
            <a:bodyPr wrap="square" rtlCol="0">
              <a:spAutoFit/>
            </a:bodyPr>
            <a:lstStyle/>
            <a:p>
              <a:pPr algn="ctr"/>
              <a:r>
                <a:rPr lang="en-US" sz="6000" b="1">
                  <a:latin typeface="+mj-lt"/>
                  <a:ea typeface="Roboto Condensed" panose="02000000000000000000" pitchFamily="2" charset="0"/>
                </a:rPr>
                <a:t>Meet Our </a:t>
              </a:r>
              <a:r>
                <a:rPr lang="en-US" sz="6000" b="1">
                  <a:solidFill>
                    <a:schemeClr val="bg1"/>
                  </a:solidFill>
                  <a:latin typeface="+mj-lt"/>
                  <a:ea typeface="Roboto Condensed" panose="02000000000000000000" pitchFamily="2" charset="0"/>
                </a:rPr>
                <a:t>Team</a:t>
              </a:r>
              <a:endParaRPr lang="ru-RU" sz="6000" b="1">
                <a:solidFill>
                  <a:schemeClr val="bg1"/>
                </a:solidFill>
                <a:latin typeface="+mj-lt"/>
                <a:ea typeface="Roboto Condensed" panose="02000000000000000000" pitchFamily="2" charset="0"/>
              </a:endParaRPr>
            </a:p>
          </p:txBody>
        </p:sp>
      </p:grpSp>
    </p:spTree>
  </p:cSld>
  <p:clrMapOvr>
    <a:masterClrMapping/>
  </p:clrMapOvr>
</p:sld>
</file>

<file path=ppt/theme/theme1.xml><?xml version="1.0" encoding="utf-8"?>
<a:theme xmlns:a="http://schemas.openxmlformats.org/drawingml/2006/main" name="Office Theme">
  <a:themeElements>
    <a:clrScheme name="Mys_p.1">
      <a:dk1>
        <a:srgbClr val="444444"/>
      </a:dk1>
      <a:lt1>
        <a:srgbClr val="FFFFFF"/>
      </a:lt1>
      <a:dk2>
        <a:srgbClr val="AAAAB5"/>
      </a:dk2>
      <a:lt2>
        <a:srgbClr val="FFFFFF"/>
      </a:lt2>
      <a:accent1>
        <a:srgbClr val="61E4E8"/>
      </a:accent1>
      <a:accent2>
        <a:srgbClr val="3AC8EA"/>
      </a:accent2>
      <a:accent3>
        <a:srgbClr val="53A4E8"/>
      </a:accent3>
      <a:accent4>
        <a:srgbClr val="5278D7"/>
      </a:accent4>
      <a:accent5>
        <a:srgbClr val="4A58BB"/>
      </a:accent5>
      <a:accent6>
        <a:srgbClr val="4D4D9E"/>
      </a:accent6>
      <a:hlink>
        <a:srgbClr val="66CCFF"/>
      </a:hlink>
      <a:folHlink>
        <a:srgbClr val="3399FF"/>
      </a:folHlink>
    </a:clrScheme>
    <a:fontScheme name="MyS_p.1">
      <a:majorFont>
        <a:latin typeface="Montserrat-Regular"/>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1998</TotalTime>
  <Words>3597</Words>
  <PresentationFormat>Custom</PresentationFormat>
  <Paragraphs>948</Paragraphs>
  <Slides>74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Lato</vt:lpstr>
      <vt:lpstr>Lato Light</vt:lpstr>
      <vt:lpstr>Montserrat-Bold</vt:lpstr>
      <vt:lpstr>Montserrat-Regular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2019-06-22T20:01:40Z</dcterms:modified>
</cp:coreProperties>
</file>