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8A89C-8A0C-4BB2-86C5-97D005F52537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A0B1D-4B0C-47EE-A711-DFF99431A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93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6568E-47E9-4FE2-A48D-D1D18F21E4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37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6568E-47E9-4FE2-A48D-D1D18F21E4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31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BB07-2972-4445-A3D9-EF25A1B7198A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99B9-4F8F-41F2-97A1-B797F9B3A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79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BB07-2972-4445-A3D9-EF25A1B7198A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99B9-4F8F-41F2-97A1-B797F9B3A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39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BB07-2972-4445-A3D9-EF25A1B7198A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99B9-4F8F-41F2-97A1-B797F9B3A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4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BB07-2972-4445-A3D9-EF25A1B7198A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99B9-4F8F-41F2-97A1-B797F9B3A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20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BB07-2972-4445-A3D9-EF25A1B7198A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99B9-4F8F-41F2-97A1-B797F9B3A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76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BB07-2972-4445-A3D9-EF25A1B7198A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99B9-4F8F-41F2-97A1-B797F9B3A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75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BB07-2972-4445-A3D9-EF25A1B7198A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99B9-4F8F-41F2-97A1-B797F9B3A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05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BB07-2972-4445-A3D9-EF25A1B7198A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99B9-4F8F-41F2-97A1-B797F9B3A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53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BB07-2972-4445-A3D9-EF25A1B7198A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99B9-4F8F-41F2-97A1-B797F9B3A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42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BB07-2972-4445-A3D9-EF25A1B7198A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99B9-4F8F-41F2-97A1-B797F9B3A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26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BB07-2972-4445-A3D9-EF25A1B7198A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99B9-4F8F-41F2-97A1-B797F9B3A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1BB07-2972-4445-A3D9-EF25A1B7198A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799B9-4F8F-41F2-97A1-B797F9B3A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1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3B8AB85-432D-4754-91A3-F0EB556A5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023" y="-212107"/>
            <a:ext cx="92435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FDB15D7-D48D-4095-B370-8DF653AA6403}"/>
              </a:ext>
            </a:extLst>
          </p:cNvPr>
          <p:cNvSpPr txBox="1"/>
          <p:nvPr/>
        </p:nvSpPr>
        <p:spPr>
          <a:xfrm>
            <a:off x="2463276" y="48916"/>
            <a:ext cx="4787144" cy="4154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 GIÁO DỤC VÀ ĐÀO TẠO HÀ NỘI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732E83-34C5-4268-9A3A-D5AD6225DA35}"/>
              </a:ext>
            </a:extLst>
          </p:cNvPr>
          <p:cNvSpPr txBox="1"/>
          <p:nvPr/>
        </p:nvSpPr>
        <p:spPr>
          <a:xfrm>
            <a:off x="1981200" y="566876"/>
            <a:ext cx="5330045" cy="4154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ĐẠO 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BA ĐÌNH</a:t>
            </a: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66E54F0-3C2C-42F9-B773-E63982ED5F17}"/>
              </a:ext>
            </a:extLst>
          </p:cNvPr>
          <p:cNvSpPr txBox="1"/>
          <p:nvPr/>
        </p:nvSpPr>
        <p:spPr>
          <a:xfrm>
            <a:off x="1447800" y="1099787"/>
            <a:ext cx="6477000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CÁC THẦY CÔ GIÁO</a:t>
            </a:r>
          </a:p>
          <a:p>
            <a:pPr algn="ctr" defTabSz="685800"/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THĂM LỚP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CF48AFD-6689-4BCA-AC95-B563F464AAE2}"/>
              </a:ext>
            </a:extLst>
          </p:cNvPr>
          <p:cNvSpPr txBox="1"/>
          <p:nvPr/>
        </p:nvSpPr>
        <p:spPr>
          <a:xfrm>
            <a:off x="1447800" y="2130345"/>
            <a:ext cx="662940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ĐẠO 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12: EM VỚI QUY ĐỊNH NƠI CÔNG CỘNG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642A13C-2CF6-4F9A-B8A4-801E1C56C2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-304800"/>
            <a:ext cx="4969349" cy="67403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1766A3E-DF21-46C1-929A-116102DA20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-236826"/>
            <a:ext cx="5056154" cy="6740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3C3F6EC-6D0C-4BC2-8D89-AC9D05161D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8837" y="-153307"/>
            <a:ext cx="1999037" cy="68201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B742FC6-E748-43E0-A52D-E5275F9FB5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8838" y="-136765"/>
            <a:ext cx="2684837" cy="20587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ADE691C-FA0D-4B09-B88F-B002971D4F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-227347"/>
            <a:ext cx="2438399" cy="67274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FD97D00-EBD9-4CA9-AB33-228EF49052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817" y="-203534"/>
            <a:ext cx="2617049" cy="20067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20C28F5-0E9B-4CFE-8691-ED531DD089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023" y="5975023"/>
            <a:ext cx="9411423" cy="11877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871E432-0744-424A-B402-B795973AB4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800000" flipH="1" flipV="1">
            <a:off x="6897" y="5988744"/>
            <a:ext cx="2043866" cy="8827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28A178E-B0B5-4BF5-8FA8-5E1BC25DC0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6629400" y="5737573"/>
            <a:ext cx="2634790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1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35989 -0.0088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95" y="-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0.4283 0.01968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9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378 0.00278 L -0.14779 0.00394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91667E-6 1.11111E-6 L 0.13073 -0.00023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-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8021"/>
            <a:ext cx="7010400" cy="4961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B4A928D-C45C-465D-AF2D-9ED6C4D3172C}"/>
              </a:ext>
            </a:extLst>
          </p:cNvPr>
          <p:cNvSpPr txBox="1"/>
          <p:nvPr/>
        </p:nvSpPr>
        <p:spPr>
          <a:xfrm>
            <a:off x="381000" y="5389419"/>
            <a:ext cx="876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2701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8021"/>
            <a:ext cx="7010400" cy="4961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B4A928D-C45C-465D-AF2D-9ED6C4D3172C}"/>
              </a:ext>
            </a:extLst>
          </p:cNvPr>
          <p:cNvSpPr txBox="1"/>
          <p:nvPr/>
        </p:nvSpPr>
        <p:spPr>
          <a:xfrm>
            <a:off x="838200" y="5389419"/>
            <a:ext cx="7848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98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63" y="-8022"/>
            <a:ext cx="7010400" cy="4961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B4A928D-C45C-465D-AF2D-9ED6C4D3172C}"/>
              </a:ext>
            </a:extLst>
          </p:cNvPr>
          <p:cNvSpPr txBox="1"/>
          <p:nvPr/>
        </p:nvSpPr>
        <p:spPr>
          <a:xfrm>
            <a:off x="457200" y="5451157"/>
            <a:ext cx="8686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64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032"/>
            <a:ext cx="8077200" cy="4834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2438400" y="4527884"/>
            <a:ext cx="5257800" cy="2330116"/>
          </a:xfrm>
          <a:prstGeom prst="cloudCallout">
            <a:avLst>
              <a:gd name="adj1" fmla="val -78081"/>
              <a:gd name="adj2" fmla="val 45880"/>
            </a:avLst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51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32" y="762000"/>
            <a:ext cx="4114800" cy="464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4419600" y="914400"/>
            <a:ext cx="5257800" cy="2330116"/>
          </a:xfrm>
          <a:prstGeom prst="cloudCallout">
            <a:avLst>
              <a:gd name="adj1" fmla="val -36281"/>
              <a:gd name="adj2" fmla="val 109908"/>
            </a:avLst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2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2133600"/>
            <a:ext cx="57912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Việc</a:t>
            </a:r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tuân</a:t>
            </a:r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thủ</a:t>
            </a:r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quy</a:t>
            </a:r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định</a:t>
            </a:r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nơi</a:t>
            </a:r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công</a:t>
            </a:r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cộng</a:t>
            </a:r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mang</a:t>
            </a:r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lại</a:t>
            </a:r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lợi</a:t>
            </a:r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ích</a:t>
            </a:r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gì</a:t>
            </a:r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</a:t>
            </a:r>
            <a:endParaRPr lang="en-US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676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1447800"/>
            <a:ext cx="57912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Nếu</a:t>
            </a:r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không</a:t>
            </a:r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tuân</a:t>
            </a:r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thủ</a:t>
            </a:r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quy</a:t>
            </a:r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định</a:t>
            </a:r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nơi</a:t>
            </a:r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công</a:t>
            </a:r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cộng</a:t>
            </a:r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điều</a:t>
            </a:r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gì</a:t>
            </a:r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sẽ</a:t>
            </a:r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xảy</a:t>
            </a:r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ra</a:t>
            </a:r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</a:t>
            </a:r>
            <a:endParaRPr lang="en-US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537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4278"/>
            <a:ext cx="8305800" cy="6402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91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8392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68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01676"/>
            <a:ext cx="7205031" cy="715962"/>
          </a:xfrm>
        </p:spPr>
        <p:txBody>
          <a:bodyPr>
            <a:normAutofit fontScale="90000"/>
          </a:bodyPr>
          <a:lstStyle/>
          <a:p>
            <a:pPr eaLnBrk="1" hangingPunct="1"/>
            <a:endParaRPr lang="en-US"/>
          </a:p>
        </p:txBody>
      </p:sp>
      <p:pic>
        <p:nvPicPr>
          <p:cNvPr id="5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700"/>
            <a:ext cx="9271468" cy="677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58026" y="2882454"/>
            <a:ext cx="775541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Chóc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thÇy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c«,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c¸c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con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cïng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gia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36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m·i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m·i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h¹nh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phóc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12642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oup 4"/>
          <p:cNvGrpSpPr/>
          <p:nvPr/>
        </p:nvGrpSpPr>
        <p:grpSpPr>
          <a:xfrm>
            <a:off x="0" y="914400"/>
            <a:ext cx="9105900" cy="3921900"/>
            <a:chOff x="258097" y="1914117"/>
            <a:chExt cx="8458200" cy="1828800"/>
          </a:xfrm>
        </p:grpSpPr>
        <p:sp>
          <p:nvSpPr>
            <p:cNvPr id="6" name="Rounded Rectangle 5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8" name="Subtitle 2"/>
          <p:cNvSpPr txBox="1">
            <a:spLocks/>
          </p:cNvSpPr>
          <p:nvPr/>
        </p:nvSpPr>
        <p:spPr>
          <a:xfrm>
            <a:off x="804551" y="2486908"/>
            <a:ext cx="7939250" cy="969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 err="1" smtClean="0">
                <a:solidFill>
                  <a:srgbClr val="0000FF"/>
                </a:solidFill>
                <a:latin typeface="HP-087" pitchFamily="34" charset="0"/>
              </a:rPr>
              <a:t>Em</a:t>
            </a:r>
            <a:r>
              <a:rPr lang="en-US" sz="4400" dirty="0" smtClean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HP-087" pitchFamily="34" charset="0"/>
              </a:rPr>
              <a:t>với</a:t>
            </a:r>
            <a:r>
              <a:rPr lang="en-US" sz="4400" dirty="0" smtClean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HP-087" pitchFamily="34" charset="0"/>
              </a:rPr>
              <a:t>quy</a:t>
            </a:r>
            <a:r>
              <a:rPr lang="en-US" sz="4400" dirty="0" smtClean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HP-087" pitchFamily="34" charset="0"/>
              </a:rPr>
              <a:t>định</a:t>
            </a:r>
            <a:r>
              <a:rPr lang="en-US" sz="4400" dirty="0" smtClean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HP-087" pitchFamily="34" charset="0"/>
              </a:rPr>
              <a:t>nơi</a:t>
            </a:r>
            <a:r>
              <a:rPr lang="en-US" sz="4400" dirty="0" smtClean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HP-087" pitchFamily="34" charset="0"/>
              </a:rPr>
              <a:t>công</a:t>
            </a:r>
            <a:r>
              <a:rPr lang="en-US" sz="4400" dirty="0" smtClean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HP-087" pitchFamily="34" charset="0"/>
              </a:rPr>
              <a:t>cộng</a:t>
            </a:r>
            <a:endParaRPr lang="vi-VN" sz="44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1242074"/>
            <a:ext cx="2537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16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786856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7457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486697" y="2696497"/>
            <a:ext cx="609600" cy="609600"/>
          </a:xfrm>
          <a:prstGeom prst="ellipse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9" name="Rounded Rectangle 8"/>
          <p:cNvSpPr/>
          <p:nvPr/>
        </p:nvSpPr>
        <p:spPr>
          <a:xfrm>
            <a:off x="1595285" y="2696497"/>
            <a:ext cx="685800" cy="685800"/>
          </a:xfrm>
          <a:prstGeom prst="roundRect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509685" y="2696497"/>
            <a:ext cx="685800" cy="685800"/>
          </a:xfrm>
          <a:prstGeom prst="roundRect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409338" y="2703871"/>
            <a:ext cx="685800" cy="685800"/>
          </a:xfrm>
          <a:prstGeom prst="roundRect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338485" y="2696497"/>
            <a:ext cx="685800" cy="685800"/>
          </a:xfrm>
          <a:prstGeom prst="roundRect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176685" y="2667000"/>
            <a:ext cx="685800" cy="685800"/>
          </a:xfrm>
          <a:prstGeom prst="roundRect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076338" y="2674374"/>
            <a:ext cx="685800" cy="685800"/>
          </a:xfrm>
          <a:prstGeom prst="roundRect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005485" y="2667000"/>
            <a:ext cx="685800" cy="685800"/>
          </a:xfrm>
          <a:prstGeom prst="roundRect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hlinkClick r:id="rId4" action="ppaction://hlinksldjump"/>
          </p:cNvPr>
          <p:cNvSpPr/>
          <p:nvPr/>
        </p:nvSpPr>
        <p:spPr>
          <a:xfrm>
            <a:off x="521109" y="3556820"/>
            <a:ext cx="609600" cy="6096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2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629697" y="3556820"/>
            <a:ext cx="685800" cy="6858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544097" y="3556820"/>
            <a:ext cx="685800" cy="6858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443750" y="3564194"/>
            <a:ext cx="685800" cy="6858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372897" y="3556820"/>
            <a:ext cx="685800" cy="6858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211097" y="3527323"/>
            <a:ext cx="685800" cy="6858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6110750" y="3534697"/>
            <a:ext cx="685800" cy="6858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039897" y="3527323"/>
            <a:ext cx="685800" cy="6858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hlinkClick r:id="rId5" action="ppaction://hlinksldjump"/>
          </p:cNvPr>
          <p:cNvSpPr/>
          <p:nvPr/>
        </p:nvSpPr>
        <p:spPr>
          <a:xfrm>
            <a:off x="594852" y="4478594"/>
            <a:ext cx="609600" cy="60960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3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703440" y="4478594"/>
            <a:ext cx="685800" cy="685800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2617840" y="4478594"/>
            <a:ext cx="685800" cy="685800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3517493" y="4485968"/>
            <a:ext cx="685800" cy="685800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4446640" y="4478594"/>
            <a:ext cx="685800" cy="685800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5252885" y="4449097"/>
            <a:ext cx="685800" cy="685800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6152538" y="4456471"/>
            <a:ext cx="685800" cy="685800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7081685" y="4449097"/>
            <a:ext cx="685800" cy="685800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hlinkClick r:id="rId6" action="ppaction://hlinksldjump"/>
          </p:cNvPr>
          <p:cNvSpPr/>
          <p:nvPr/>
        </p:nvSpPr>
        <p:spPr>
          <a:xfrm>
            <a:off x="620663" y="5392994"/>
            <a:ext cx="609600" cy="609600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4</a:t>
            </a:r>
            <a:endParaRPr lang="en-US" sz="4000" dirty="0"/>
          </a:p>
        </p:txBody>
      </p:sp>
      <p:sp>
        <p:nvSpPr>
          <p:cNvPr id="42" name="Rounded Rectangle 41"/>
          <p:cNvSpPr/>
          <p:nvPr/>
        </p:nvSpPr>
        <p:spPr>
          <a:xfrm>
            <a:off x="1729251" y="5392994"/>
            <a:ext cx="685800" cy="685800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2643651" y="5392994"/>
            <a:ext cx="685800" cy="685800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3543304" y="5400368"/>
            <a:ext cx="685800" cy="685800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4472451" y="5392994"/>
            <a:ext cx="685800" cy="685800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5278696" y="5363497"/>
            <a:ext cx="685800" cy="685800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6178349" y="5370871"/>
            <a:ext cx="685800" cy="685800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7107496" y="5363497"/>
            <a:ext cx="685800" cy="685800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7955812" y="3512575"/>
            <a:ext cx="685800" cy="6858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7970560" y="4402394"/>
            <a:ext cx="685800" cy="685800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191354" y="1600200"/>
            <a:ext cx="1528915" cy="9332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BÀI MỚI</a:t>
            </a:r>
            <a:endParaRPr lang="en-US" sz="2400" b="1" dirty="0"/>
          </a:p>
        </p:txBody>
      </p:sp>
      <p:grpSp>
        <p:nvGrpSpPr>
          <p:cNvPr id="52" name="Group 51"/>
          <p:cNvGrpSpPr/>
          <p:nvPr/>
        </p:nvGrpSpPr>
        <p:grpSpPr>
          <a:xfrm>
            <a:off x="0" y="-76200"/>
            <a:ext cx="2986551" cy="2743200"/>
            <a:chOff x="0" y="-36871"/>
            <a:chExt cx="3124200" cy="2780071"/>
          </a:xfrm>
        </p:grpSpPr>
        <p:pic>
          <p:nvPicPr>
            <p:cNvPr id="53" name="Picture 2" descr="C:\Users\Admin\OneDrive\Máy tính\ANH\3b9480ec6e90b2dc6f56cf54c5d7354c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36871"/>
              <a:ext cx="3124200" cy="2780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Rectangle 53"/>
            <p:cNvSpPr/>
            <p:nvPr/>
          </p:nvSpPr>
          <p:spPr>
            <a:xfrm>
              <a:off x="1143000" y="609600"/>
              <a:ext cx="1676399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Khởi</a:t>
              </a:r>
              <a:r>
                <a:rPr lang="en-US" sz="3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 </a:t>
              </a:r>
            </a:p>
            <a:p>
              <a:pPr algn="ctr"/>
              <a:r>
                <a:rPr lang="en-US" sz="3600" b="1" cap="none" spc="0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động</a:t>
              </a:r>
              <a:endPara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2971801" y="769203"/>
            <a:ext cx="61721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TRÒ CHƠI GIẢI Ô CHỮ</a:t>
            </a:r>
            <a:endParaRPr lang="en-US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745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36871"/>
            <a:ext cx="3124200" cy="2780071"/>
            <a:chOff x="0" y="-36871"/>
            <a:chExt cx="3124200" cy="2780071"/>
          </a:xfrm>
        </p:grpSpPr>
        <p:pic>
          <p:nvPicPr>
            <p:cNvPr id="18" name="Picture 2" descr="C:\Users\Admin\OneDrive\Máy tính\ANH\3b9480ec6e90b2dc6f56cf54c5d7354c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36871"/>
              <a:ext cx="3124200" cy="2780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1143000" y="609600"/>
              <a:ext cx="1676399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Khởi</a:t>
              </a:r>
              <a:r>
                <a:rPr lang="en-US" sz="3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 </a:t>
              </a:r>
            </a:p>
            <a:p>
              <a:pPr algn="ctr"/>
              <a:r>
                <a:rPr lang="en-US" sz="3600" b="1" cap="none" spc="0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động</a:t>
              </a:r>
              <a:endPara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2971801" y="769203"/>
            <a:ext cx="61721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TRÒ CHƠI GIẢI Ô CHỮ</a:t>
            </a:r>
            <a:endParaRPr lang="en-US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1" name="Oval 20"/>
          <p:cNvSpPr/>
          <p:nvPr/>
        </p:nvSpPr>
        <p:spPr>
          <a:xfrm>
            <a:off x="486697" y="2696497"/>
            <a:ext cx="609600" cy="609600"/>
          </a:xfrm>
          <a:prstGeom prst="ellipse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22" name="Rounded Rectangle 21"/>
          <p:cNvSpPr/>
          <p:nvPr/>
        </p:nvSpPr>
        <p:spPr>
          <a:xfrm>
            <a:off x="1595285" y="2696497"/>
            <a:ext cx="685800" cy="685800"/>
          </a:xfrm>
          <a:prstGeom prst="roundRect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509685" y="2696497"/>
            <a:ext cx="685800" cy="685800"/>
          </a:xfrm>
          <a:prstGeom prst="roundRect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409338" y="2703871"/>
            <a:ext cx="685800" cy="685800"/>
          </a:xfrm>
          <a:prstGeom prst="roundRect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4338485" y="2696497"/>
            <a:ext cx="685800" cy="685800"/>
          </a:xfrm>
          <a:prstGeom prst="roundRect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5176685" y="2667000"/>
            <a:ext cx="685800" cy="685800"/>
          </a:xfrm>
          <a:prstGeom prst="roundRect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6076338" y="2674374"/>
            <a:ext cx="685800" cy="685800"/>
          </a:xfrm>
          <a:prstGeom prst="roundRect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7005485" y="2667000"/>
            <a:ext cx="685800" cy="685800"/>
          </a:xfrm>
          <a:prstGeom prst="roundRect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91497" y="4572000"/>
            <a:ext cx="7569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595285" y="2696497"/>
            <a:ext cx="6858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B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509685" y="2696497"/>
            <a:ext cx="6858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Ả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409338" y="2703871"/>
            <a:ext cx="6858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338485" y="2696497"/>
            <a:ext cx="6858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T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176685" y="2667000"/>
            <a:ext cx="6858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À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076338" y="2674374"/>
            <a:ext cx="6858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N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005485" y="2667000"/>
            <a:ext cx="6858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G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Admin\OneDrive\Máy tính\ANH\hinh-dong-dep-cho-powerpoint-82_042044895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338" y="5348578"/>
            <a:ext cx="2959651" cy="150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35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02011" y="-113071"/>
            <a:ext cx="3124200" cy="2780071"/>
            <a:chOff x="0" y="-36871"/>
            <a:chExt cx="3124200" cy="2780071"/>
          </a:xfrm>
        </p:grpSpPr>
        <p:pic>
          <p:nvPicPr>
            <p:cNvPr id="32" name="Picture 2" descr="C:\Users\Admin\OneDrive\Máy tính\ANH\3b9480ec6e90b2dc6f56cf54c5d7354c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36871"/>
              <a:ext cx="3124200" cy="2780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1143000" y="609600"/>
              <a:ext cx="1676399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Khởi</a:t>
              </a:r>
              <a:r>
                <a:rPr lang="en-US" sz="3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 </a:t>
              </a:r>
            </a:p>
            <a:p>
              <a:pPr algn="ctr"/>
              <a:r>
                <a:rPr lang="en-US" sz="3600" b="1" cap="none" spc="0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động</a:t>
              </a:r>
              <a:endPara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2971801" y="769203"/>
            <a:ext cx="61721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TRÒ CHƠI GIẢI Ô CHỮ</a:t>
            </a:r>
            <a:endParaRPr lang="en-US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5" name="Oval 34"/>
          <p:cNvSpPr/>
          <p:nvPr/>
        </p:nvSpPr>
        <p:spPr>
          <a:xfrm>
            <a:off x="381000" y="2696497"/>
            <a:ext cx="609600" cy="6096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2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524000" y="2667000"/>
            <a:ext cx="685800" cy="6858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2410130" y="2696497"/>
            <a:ext cx="685800" cy="6858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3324530" y="2667000"/>
            <a:ext cx="685800" cy="6858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4204518" y="2667000"/>
            <a:ext cx="685800" cy="6858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5077130" y="2667000"/>
            <a:ext cx="685800" cy="6858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5915330" y="2667000"/>
            <a:ext cx="685800" cy="6858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6829730" y="2667000"/>
            <a:ext cx="685800" cy="6858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9609" y="4419600"/>
            <a:ext cx="9161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537517" y="2667001"/>
            <a:ext cx="6858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2410130" y="2667001"/>
            <a:ext cx="6858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Ô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338053" y="2696498"/>
            <a:ext cx="672277" cy="6169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N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4238930" y="2696498"/>
            <a:ext cx="651388" cy="6563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5077130" y="2667001"/>
            <a:ext cx="6858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V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5915330" y="2667001"/>
            <a:ext cx="6858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829730" y="2703872"/>
            <a:ext cx="685800" cy="6489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Ê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7744130" y="2667000"/>
            <a:ext cx="685800" cy="6858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7744130" y="2667000"/>
            <a:ext cx="685800" cy="6464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N</a:t>
            </a:r>
          </a:p>
        </p:txBody>
      </p:sp>
      <p:pic>
        <p:nvPicPr>
          <p:cNvPr id="57" name="Picture 2" descr="C:\Users\Admin\OneDrive\Máy tính\ANH\hinh-dong-dep-cho-powerpoint-82_042044895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338" y="5348578"/>
            <a:ext cx="2959651" cy="150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53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60"/>
                            </p:stCondLst>
                            <p:childTnLst>
                              <p:par>
                                <p:cTn id="16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3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3185" y="-36871"/>
            <a:ext cx="3124200" cy="2780071"/>
            <a:chOff x="0" y="-36871"/>
            <a:chExt cx="3124200" cy="2780071"/>
          </a:xfrm>
        </p:grpSpPr>
        <p:pic>
          <p:nvPicPr>
            <p:cNvPr id="19" name="Picture 2" descr="C:\Users\Admin\OneDrive\Máy tính\ANH\3b9480ec6e90b2dc6f56cf54c5d7354c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36871"/>
              <a:ext cx="3124200" cy="2780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1143000" y="609600"/>
              <a:ext cx="1676399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Khởi</a:t>
              </a:r>
              <a:r>
                <a:rPr lang="en-US" sz="3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 </a:t>
              </a:r>
            </a:p>
            <a:p>
              <a:pPr algn="ctr"/>
              <a:r>
                <a:rPr lang="en-US" sz="3600" b="1" cap="none" spc="0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động</a:t>
              </a:r>
              <a:endPara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2971801" y="769203"/>
            <a:ext cx="61721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TRÒ CHƠI GIẢI Ô CHỮ</a:t>
            </a:r>
            <a:endParaRPr lang="en-US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2" name="Oval 21"/>
          <p:cNvSpPr/>
          <p:nvPr/>
        </p:nvSpPr>
        <p:spPr>
          <a:xfrm>
            <a:off x="381000" y="2696497"/>
            <a:ext cx="609600" cy="60960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3</a:t>
            </a:r>
            <a:endParaRPr lang="en-US" sz="4000" dirty="0"/>
          </a:p>
        </p:txBody>
      </p:sp>
      <p:sp>
        <p:nvSpPr>
          <p:cNvPr id="23" name="Rounded Rectangle 22"/>
          <p:cNvSpPr/>
          <p:nvPr/>
        </p:nvSpPr>
        <p:spPr>
          <a:xfrm>
            <a:off x="1524000" y="2667000"/>
            <a:ext cx="685800" cy="685800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2410130" y="2696497"/>
            <a:ext cx="685800" cy="685800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324530" y="2667000"/>
            <a:ext cx="685800" cy="685800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4204518" y="2667000"/>
            <a:ext cx="685800" cy="685800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5077130" y="2667000"/>
            <a:ext cx="685800" cy="685800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915330" y="2667000"/>
            <a:ext cx="685800" cy="685800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829730" y="2667000"/>
            <a:ext cx="685800" cy="685800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858294" y="4419599"/>
            <a:ext cx="6227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537517" y="2667001"/>
            <a:ext cx="685800" cy="685800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410130" y="2667001"/>
            <a:ext cx="685800" cy="685800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Ệ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338053" y="2696498"/>
            <a:ext cx="672277" cy="616974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N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238930" y="2696498"/>
            <a:ext cx="651388" cy="656303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H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077130" y="2667001"/>
            <a:ext cx="685800" cy="685800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V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915330" y="2667001"/>
            <a:ext cx="685800" cy="685800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829730" y="2703872"/>
            <a:ext cx="685800" cy="648929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Ệ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744130" y="2667000"/>
            <a:ext cx="685800" cy="685800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7744130" y="2667000"/>
            <a:ext cx="685800" cy="646471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N</a:t>
            </a:r>
          </a:p>
        </p:txBody>
      </p:sp>
      <p:pic>
        <p:nvPicPr>
          <p:cNvPr id="40" name="Picture 2" descr="C:\Users\Admin\OneDrive\Máy tính\ANH\hinh-dong-dep-cho-powerpoint-82_042044895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338" y="5348578"/>
            <a:ext cx="2959651" cy="150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8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20"/>
                            </p:stCondLst>
                            <p:childTnLst>
                              <p:par>
                                <p:cTn id="16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36871"/>
            <a:ext cx="3124200" cy="2780071"/>
            <a:chOff x="0" y="-36871"/>
            <a:chExt cx="3124200" cy="2780071"/>
          </a:xfrm>
        </p:grpSpPr>
        <p:pic>
          <p:nvPicPr>
            <p:cNvPr id="18" name="Picture 2" descr="C:\Users\Admin\OneDrive\Máy tính\ANH\3b9480ec6e90b2dc6f56cf54c5d7354c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36871"/>
              <a:ext cx="3124200" cy="2780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1143000" y="609600"/>
              <a:ext cx="1676399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Khởi</a:t>
              </a:r>
              <a:r>
                <a:rPr lang="en-US" sz="3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 </a:t>
              </a:r>
            </a:p>
            <a:p>
              <a:pPr algn="ctr"/>
              <a:r>
                <a:rPr lang="en-US" sz="3600" b="1" cap="none" spc="0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động</a:t>
              </a:r>
              <a:endPara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2971801" y="769203"/>
            <a:ext cx="61721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TRÒ CHƠI GIẢI Ô CHỮ</a:t>
            </a:r>
            <a:endParaRPr lang="en-US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1" name="Oval 20"/>
          <p:cNvSpPr/>
          <p:nvPr/>
        </p:nvSpPr>
        <p:spPr>
          <a:xfrm>
            <a:off x="486697" y="2696497"/>
            <a:ext cx="609600" cy="609600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4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586683" y="2667000"/>
            <a:ext cx="685800" cy="685800"/>
          </a:xfrm>
          <a:prstGeom prst="round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509685" y="2696497"/>
            <a:ext cx="685800" cy="685800"/>
          </a:xfrm>
          <a:prstGeom prst="round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409338" y="2703871"/>
            <a:ext cx="685800" cy="685800"/>
          </a:xfrm>
          <a:prstGeom prst="round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4338485" y="2696497"/>
            <a:ext cx="685800" cy="685800"/>
          </a:xfrm>
          <a:prstGeom prst="round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5176685" y="2667000"/>
            <a:ext cx="685800" cy="685800"/>
          </a:xfrm>
          <a:prstGeom prst="round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6076338" y="2674374"/>
            <a:ext cx="685800" cy="685800"/>
          </a:xfrm>
          <a:prstGeom prst="round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7005485" y="2667000"/>
            <a:ext cx="685800" cy="685800"/>
          </a:xfrm>
          <a:prstGeom prst="round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181443" y="4279611"/>
            <a:ext cx="5509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xiếc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600200" y="2667000"/>
            <a:ext cx="685800" cy="685800"/>
          </a:xfrm>
          <a:prstGeom prst="round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509685" y="2696497"/>
            <a:ext cx="685800" cy="685800"/>
          </a:xfrm>
          <a:prstGeom prst="round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Ạ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409338" y="2703871"/>
            <a:ext cx="685800" cy="685800"/>
          </a:xfrm>
          <a:prstGeom prst="round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P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338485" y="2696497"/>
            <a:ext cx="685800" cy="685800"/>
          </a:xfrm>
          <a:prstGeom prst="round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176685" y="2667000"/>
            <a:ext cx="685800" cy="685800"/>
          </a:xfrm>
          <a:prstGeom prst="round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I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076338" y="2674374"/>
            <a:ext cx="685800" cy="685800"/>
          </a:xfrm>
          <a:prstGeom prst="round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Ế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005485" y="2667000"/>
            <a:ext cx="685800" cy="685800"/>
          </a:xfrm>
          <a:prstGeom prst="round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C</a:t>
            </a:r>
          </a:p>
        </p:txBody>
      </p:sp>
      <p:pic>
        <p:nvPicPr>
          <p:cNvPr id="37" name="Picture 2" descr="C:\Users\Admin\OneDrive\Máy tính\ANH\hinh-dong-dep-cho-powerpoint-82_042044895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338" y="5348578"/>
            <a:ext cx="2959651" cy="150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50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74676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569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284</Words>
  <Application>Microsoft Office PowerPoint</Application>
  <PresentationFormat>On-screen Show (4:3)</PresentationFormat>
  <Paragraphs>76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2021-07-21T16:14:50Z</dcterms:created>
  <dcterms:modified xsi:type="dcterms:W3CDTF">2021-07-21T16:16:33Z</dcterms:modified>
</cp:coreProperties>
</file>