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88" r:id="rId3"/>
    <p:sldId id="389" r:id="rId4"/>
    <p:sldId id="391" r:id="rId5"/>
    <p:sldId id="345" r:id="rId6"/>
    <p:sldId id="373" r:id="rId7"/>
    <p:sldId id="374" r:id="rId8"/>
    <p:sldId id="375" r:id="rId9"/>
    <p:sldId id="390" r:id="rId10"/>
    <p:sldId id="392" r:id="rId11"/>
    <p:sldId id="376" r:id="rId12"/>
    <p:sldId id="379" r:id="rId13"/>
    <p:sldId id="384" r:id="rId14"/>
    <p:sldId id="385" r:id="rId15"/>
    <p:sldId id="386" r:id="rId16"/>
    <p:sldId id="387" r:id="rId17"/>
  </p:sldIdLst>
  <p:sldSz cx="24384000" cy="13716000"/>
  <p:notesSz cx="6858000" cy="9144000"/>
  <p:custDataLst>
    <p:tags r:id="rId20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3333FF"/>
    <a:srgbClr val="0000CC"/>
    <a:srgbClr val="006600"/>
    <a:srgbClr val="008000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36" autoAdjust="0"/>
    <p:restoredTop sz="94374" autoAdjust="0"/>
  </p:normalViewPr>
  <p:slideViewPr>
    <p:cSldViewPr>
      <p:cViewPr varScale="1">
        <p:scale>
          <a:sx n="43" d="100"/>
          <a:sy n="43" d="100"/>
        </p:scale>
        <p:origin x="-162" y="-240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4" Type="http://schemas.openxmlformats.org/officeDocument/2006/relationships/image" Target="../media/image8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86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15.wmf"/><Relationship Id="rId7" Type="http://schemas.openxmlformats.org/officeDocument/2006/relationships/image" Target="../media/image2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15.wmf"/><Relationship Id="rId7" Type="http://schemas.openxmlformats.org/officeDocument/2006/relationships/image" Target="../media/image3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26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15.wmf"/><Relationship Id="rId7" Type="http://schemas.openxmlformats.org/officeDocument/2006/relationships/image" Target="../media/image43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26.wmf"/><Relationship Id="rId9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70.wmf"/><Relationship Id="rId2" Type="http://schemas.openxmlformats.org/officeDocument/2006/relationships/image" Target="../media/image57.wmf"/><Relationship Id="rId1" Type="http://schemas.openxmlformats.org/officeDocument/2006/relationships/image" Target="../media/image66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3.wmf"/><Relationship Id="rId7" Type="http://schemas.openxmlformats.org/officeDocument/2006/relationships/image" Target="../media/image76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58.wmf"/><Relationship Id="rId9" Type="http://schemas.openxmlformats.org/officeDocument/2006/relationships/image" Target="../media/image7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73459-3C5F-4D56-B75D-37FA3432D55A}" type="datetimeFigureOut">
              <a:rPr lang="vi-VN" smtClean="0"/>
              <a:pPr/>
              <a:t>28/08/2021</a:t>
            </a:fld>
            <a:endParaRPr lang="vi-VN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7ADD8-99C5-4EAF-AF9F-B60B83F587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0204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4260851"/>
            <a:ext cx="20726400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78400" y="549277"/>
            <a:ext cx="5486400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200401"/>
            <a:ext cx="21945600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169" y="8813801"/>
            <a:ext cx="20726400" cy="2724150"/>
          </a:xfrm>
          <a:prstGeom prst="rect">
            <a:avLst/>
          </a:prstGeom>
        </p:spPr>
        <p:txBody>
          <a:bodyPr anchor="t"/>
          <a:lstStyle>
            <a:lvl1pPr algn="l">
              <a:defRPr sz="9499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169" y="5813427"/>
            <a:ext cx="20726400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2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65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18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71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24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200401"/>
            <a:ext cx="10769600" cy="9051926"/>
          </a:xfrm>
          <a:prstGeom prst="rect">
            <a:avLst/>
          </a:prstGeom>
        </p:spPr>
        <p:txBody>
          <a:bodyPr/>
          <a:lstStyle>
            <a:lvl1pPr>
              <a:defRPr sz="6699"/>
            </a:lvl1pPr>
            <a:lvl2pPr>
              <a:defRPr sz="5699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5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5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070226"/>
            <a:ext cx="10778067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99" b="1"/>
            </a:lvl1pPr>
            <a:lvl2pPr marL="1088530" indent="0">
              <a:buNone/>
              <a:defRPr sz="4800" b="1"/>
            </a:lvl2pPr>
            <a:lvl3pPr marL="2177060" indent="0">
              <a:buNone/>
              <a:defRPr sz="4300" b="1"/>
            </a:lvl3pPr>
            <a:lvl4pPr marL="3265590" indent="0">
              <a:buNone/>
              <a:defRPr sz="3800" b="1"/>
            </a:lvl4pPr>
            <a:lvl5pPr marL="4354121" indent="0">
              <a:buNone/>
              <a:defRPr sz="3800" b="1"/>
            </a:lvl5pPr>
            <a:lvl6pPr marL="5442651" indent="0">
              <a:buNone/>
              <a:defRPr sz="3800" b="1"/>
            </a:lvl6pPr>
            <a:lvl7pPr marL="6531181" indent="0">
              <a:buNone/>
              <a:defRPr sz="3800" b="1"/>
            </a:lvl7pPr>
            <a:lvl8pPr marL="7619710" indent="0">
              <a:buNone/>
              <a:defRPr sz="3800" b="1"/>
            </a:lvl8pPr>
            <a:lvl9pPr marL="8708240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349750"/>
            <a:ext cx="10778067" cy="7902576"/>
          </a:xfrm>
          <a:prstGeom prst="rect">
            <a:avLst/>
          </a:prstGeom>
        </p:spPr>
        <p:txBody>
          <a:bodyPr/>
          <a:lstStyle>
            <a:lvl1pPr>
              <a:defRPr sz="5699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2" y="2870201"/>
            <a:ext cx="8022168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435" y="9601200"/>
            <a:ext cx="14630400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79435" y="1225550"/>
            <a:ext cx="14630400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599"/>
            </a:lvl1pPr>
            <a:lvl2pPr marL="1088530" indent="0">
              <a:buNone/>
              <a:defRPr sz="6699"/>
            </a:lvl2pPr>
            <a:lvl3pPr marL="2177060" indent="0">
              <a:buNone/>
              <a:defRPr sz="5699"/>
            </a:lvl3pPr>
            <a:lvl4pPr marL="3265590" indent="0">
              <a:buNone/>
              <a:defRPr sz="4800"/>
            </a:lvl4pPr>
            <a:lvl5pPr marL="4354121" indent="0">
              <a:buNone/>
              <a:defRPr sz="4800"/>
            </a:lvl5pPr>
            <a:lvl6pPr marL="5442651" indent="0">
              <a:buNone/>
              <a:defRPr sz="4800"/>
            </a:lvl6pPr>
            <a:lvl7pPr marL="6531181" indent="0">
              <a:buNone/>
              <a:defRPr sz="4800"/>
            </a:lvl7pPr>
            <a:lvl8pPr marL="7619710" indent="0">
              <a:buNone/>
              <a:defRPr sz="4800"/>
            </a:lvl8pPr>
            <a:lvl9pPr marL="8708240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9435" y="10734676"/>
            <a:ext cx="14630400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530" indent="0">
              <a:buNone/>
              <a:defRPr sz="2900"/>
            </a:lvl2pPr>
            <a:lvl3pPr marL="2177060" indent="0">
              <a:buNone/>
              <a:defRPr sz="2400"/>
            </a:lvl3pPr>
            <a:lvl4pPr marL="3265590" indent="0">
              <a:buNone/>
              <a:defRPr sz="2100"/>
            </a:lvl4pPr>
            <a:lvl5pPr marL="4354121" indent="0">
              <a:buNone/>
              <a:defRPr sz="2100"/>
            </a:lvl5pPr>
            <a:lvl6pPr marL="5442651" indent="0">
              <a:buNone/>
              <a:defRPr sz="2100"/>
            </a:lvl6pPr>
            <a:lvl7pPr marL="6531181" indent="0">
              <a:buNone/>
              <a:defRPr sz="2100"/>
            </a:lvl7pPr>
            <a:lvl8pPr marL="7619710" indent="0">
              <a:buNone/>
              <a:defRPr sz="2100"/>
            </a:lvl8pPr>
            <a:lvl9pPr marL="8708240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3873" cy="1428918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3470903" y="455251"/>
            <a:ext cx="1561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  <a:endParaRPr lang="en-US" sz="3600" b="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879977" y="185947"/>
            <a:ext cx="1383712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</a:t>
            </a: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 </a:t>
            </a:r>
          </a:p>
          <a:p>
            <a:pPr algn="ctr">
              <a:lnSpc>
                <a:spcPts val="4500"/>
              </a:lnSpc>
            </a:pPr>
            <a:r>
              <a:rPr lang="en-US" sz="320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  <a:endParaRPr lang="en-US" sz="3200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510395" y="457201"/>
            <a:ext cx="1511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600" b="0" baseline="0" dirty="0">
                <a:solidFill>
                  <a:schemeClr val="bg1"/>
                </a:solidFill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lang="en-US" sz="3600" b="1" dirty="0">
              <a:solidFill>
                <a:schemeClr val="bg1"/>
              </a:solidFill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=""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7248705" y="320913"/>
            <a:ext cx="17135295" cy="97656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kern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</a:t>
            </a:r>
            <a:r>
              <a:rPr lang="en-US" sz="4800" kern="0" baseline="0" dirty="0">
                <a:solidFill>
                  <a:srgbClr val="FF0066"/>
                </a:solidFill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 ÁN ĐIỆN TỬ - DIỄN ĐÀN GIÁO VIÊN TOÁN</a:t>
            </a:r>
            <a:endParaRPr lang="vi-VN" sz="4800" kern="0" dirty="0">
              <a:solidFill>
                <a:srgbClr val="FF0066"/>
              </a:solidFill>
              <a:latin typeface="Chu Van An" panose="02020603050405020304" pitchFamily="18" charset="0"/>
              <a:cs typeface="Chu Van 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77060" rtl="0" eaLnBrk="1" latinLnBrk="0" hangingPunct="1">
        <a:spcBef>
          <a:spcPct val="0"/>
        </a:spcBef>
        <a:buNone/>
        <a:defRPr sz="104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97" indent="-816397" algn="l" defTabSz="2177060" rtl="0" eaLnBrk="1" latinLnBrk="0" hangingPunct="1">
        <a:spcBef>
          <a:spcPct val="20000"/>
        </a:spcBef>
        <a:buFont typeface="Arial" pitchFamily="34" charset="0"/>
        <a:buChar char="•"/>
        <a:defRPr sz="7599" kern="1200">
          <a:solidFill>
            <a:schemeClr val="tx1"/>
          </a:solidFill>
          <a:latin typeface="+mn-lt"/>
          <a:ea typeface="+mn-ea"/>
          <a:cs typeface="+mn-cs"/>
        </a:defRPr>
      </a:lvl1pPr>
      <a:lvl2pPr marL="1768861" indent="-680331" algn="l" defTabSz="2177060" rtl="0" eaLnBrk="1" latinLnBrk="0" hangingPunct="1">
        <a:spcBef>
          <a:spcPct val="20000"/>
        </a:spcBef>
        <a:buFont typeface="Arial" pitchFamily="34" charset="0"/>
        <a:buChar char="–"/>
        <a:defRPr sz="6699" kern="1200">
          <a:solidFill>
            <a:schemeClr val="tx1"/>
          </a:solidFill>
          <a:latin typeface="+mn-lt"/>
          <a:ea typeface="+mn-ea"/>
          <a:cs typeface="+mn-cs"/>
        </a:defRPr>
      </a:lvl2pPr>
      <a:lvl3pPr marL="272132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5699" kern="1200">
          <a:solidFill>
            <a:schemeClr val="tx1"/>
          </a:solidFill>
          <a:latin typeface="+mn-lt"/>
          <a:ea typeface="+mn-ea"/>
          <a:cs typeface="+mn-cs"/>
        </a:defRPr>
      </a:lvl3pPr>
      <a:lvl4pPr marL="3809855" indent="-544265" algn="l" defTabSz="217706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385" indent="-544265" algn="l" defTabSz="217706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91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445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97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506" indent="-544265" algn="l" defTabSz="217706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3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6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9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2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65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181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71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240" algn="l" defTabSz="2177060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2.wmf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62.bin"/><Relationship Id="rId7" Type="http://schemas.openxmlformats.org/officeDocument/2006/relationships/image" Target="../media/image57.wmf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5.bin"/><Relationship Id="rId11" Type="http://schemas.openxmlformats.org/officeDocument/2006/relationships/oleObject" Target="../embeddings/oleObject57.bin"/><Relationship Id="rId5" Type="http://schemas.openxmlformats.org/officeDocument/2006/relationships/image" Target="../media/image56.wmf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0.wmf"/><Relationship Id="rId22" Type="http://schemas.openxmlformats.org/officeDocument/2006/relationships/image" Target="../media/image6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70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67.wmf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9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5.png"/><Relationship Id="rId11" Type="http://schemas.openxmlformats.org/officeDocument/2006/relationships/oleObject" Target="../embeddings/oleObject66.bin"/><Relationship Id="rId5" Type="http://schemas.openxmlformats.org/officeDocument/2006/relationships/image" Target="../media/image66.wmf"/><Relationship Id="rId15" Type="http://schemas.openxmlformats.org/officeDocument/2006/relationships/oleObject" Target="../embeddings/oleObject68.bin"/><Relationship Id="rId10" Type="http://schemas.openxmlformats.org/officeDocument/2006/relationships/image" Target="../media/image58.wmf"/><Relationship Id="rId4" Type="http://schemas.openxmlformats.org/officeDocument/2006/relationships/oleObject" Target="../embeddings/oleObject63.bin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6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74.wmf"/><Relationship Id="rId18" Type="http://schemas.openxmlformats.org/officeDocument/2006/relationships/oleObject" Target="../embeddings/oleObject77.bin"/><Relationship Id="rId3" Type="http://schemas.openxmlformats.org/officeDocument/2006/relationships/notesSlide" Target="../notesSlides/notesSlide13.xml"/><Relationship Id="rId21" Type="http://schemas.openxmlformats.org/officeDocument/2006/relationships/image" Target="../media/image78.wmf"/><Relationship Id="rId7" Type="http://schemas.openxmlformats.org/officeDocument/2006/relationships/image" Target="../media/image72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76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58.wmf"/><Relationship Id="rId5" Type="http://schemas.openxmlformats.org/officeDocument/2006/relationships/image" Target="../media/image71.wmf"/><Relationship Id="rId15" Type="http://schemas.openxmlformats.org/officeDocument/2006/relationships/image" Target="../media/image75.wmf"/><Relationship Id="rId23" Type="http://schemas.openxmlformats.org/officeDocument/2006/relationships/image" Target="../media/image79.wmf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77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75.bin"/><Relationship Id="rId22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83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81.wmf"/><Relationship Id="rId12" Type="http://schemas.openxmlformats.org/officeDocument/2006/relationships/oleObject" Target="../embeddings/oleObject84.bin"/><Relationship Id="rId17" Type="http://schemas.openxmlformats.org/officeDocument/2006/relationships/image" Target="../media/image85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84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82.wmf"/><Relationship Id="rId5" Type="http://schemas.openxmlformats.org/officeDocument/2006/relationships/image" Target="../media/image80.wmf"/><Relationship Id="rId15" Type="http://schemas.openxmlformats.org/officeDocument/2006/relationships/oleObject" Target="../embeddings/oleObject86.bin"/><Relationship Id="rId10" Type="http://schemas.openxmlformats.org/officeDocument/2006/relationships/oleObject" Target="../embeddings/oleObject83.bin"/><Relationship Id="rId4" Type="http://schemas.openxmlformats.org/officeDocument/2006/relationships/oleObject" Target="../embeddings/oleObject80.bin"/><Relationship Id="rId9" Type="http://schemas.openxmlformats.org/officeDocument/2006/relationships/image" Target="../media/image58.wmf"/><Relationship Id="rId14" Type="http://schemas.openxmlformats.org/officeDocument/2006/relationships/oleObject" Target="../embeddings/oleObject8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7.wmf"/><Relationship Id="rId12" Type="http://schemas.openxmlformats.org/officeDocument/2006/relationships/image" Target="../media/image90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7.bin"/><Relationship Id="rId9" Type="http://schemas.openxmlformats.org/officeDocument/2006/relationships/image" Target="../media/image8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image" Target="../media/image94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91.wmf"/><Relationship Id="rId12" Type="http://schemas.openxmlformats.org/officeDocument/2006/relationships/oleObject" Target="../embeddings/oleObject9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2.bin"/><Relationship Id="rId11" Type="http://schemas.openxmlformats.org/officeDocument/2006/relationships/image" Target="../media/image93.wmf"/><Relationship Id="rId5" Type="http://schemas.openxmlformats.org/officeDocument/2006/relationships/image" Target="../media/image86.wmf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91.bin"/><Relationship Id="rId9" Type="http://schemas.openxmlformats.org/officeDocument/2006/relationships/image" Target="../media/image9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6.w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9.wmf"/><Relationship Id="rId26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0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9.bin"/><Relationship Id="rId25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8.wmf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6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image" Target="../media/image21.wmf"/><Relationship Id="rId10" Type="http://schemas.openxmlformats.org/officeDocument/2006/relationships/image" Target="../media/image15.wmf"/><Relationship Id="rId19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7.wmf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9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0.wmf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8.wmf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image" Target="../media/image31.wmf"/><Relationship Id="rId10" Type="http://schemas.openxmlformats.org/officeDocument/2006/relationships/image" Target="../media/image15.wmf"/><Relationship Id="rId19" Type="http://schemas.openxmlformats.org/officeDocument/2006/relationships/image" Target="../media/image32.pn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7.wmf"/><Relationship Id="rId22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5.wmf"/><Relationship Id="rId26" Type="http://schemas.openxmlformats.org/officeDocument/2006/relationships/oleObject" Target="../embeddings/oleObject33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6.wmf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9.bin"/><Relationship Id="rId25" Type="http://schemas.openxmlformats.org/officeDocument/2006/relationships/image" Target="../media/image38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4.wmf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26.bin"/><Relationship Id="rId24" Type="http://schemas.openxmlformats.org/officeDocument/2006/relationships/oleObject" Target="../embeddings/oleObject32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image" Target="../media/image37.wmf"/><Relationship Id="rId10" Type="http://schemas.openxmlformats.org/officeDocument/2006/relationships/image" Target="../media/image15.wmf"/><Relationship Id="rId19" Type="http://schemas.openxmlformats.org/officeDocument/2006/relationships/image" Target="../media/image40.pn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33.wmf"/><Relationship Id="rId22" Type="http://schemas.openxmlformats.org/officeDocument/2006/relationships/oleObject" Target="../embeddings/oleObject31.bin"/><Relationship Id="rId27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3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4.wmf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2.wmf"/><Relationship Id="rId20" Type="http://schemas.openxmlformats.org/officeDocument/2006/relationships/oleObject" Target="../embeddings/oleObject41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23" Type="http://schemas.openxmlformats.org/officeDocument/2006/relationships/image" Target="../media/image45.wmf"/><Relationship Id="rId10" Type="http://schemas.openxmlformats.org/officeDocument/2006/relationships/image" Target="../media/image15.wmf"/><Relationship Id="rId19" Type="http://schemas.openxmlformats.org/officeDocument/2006/relationships/image" Target="../media/image46.pn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1.wmf"/><Relationship Id="rId22" Type="http://schemas.openxmlformats.org/officeDocument/2006/relationships/oleObject" Target="../embeddings/oleObject4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51.wmf"/><Relationship Id="rId18" Type="http://schemas.openxmlformats.org/officeDocument/2006/relationships/oleObject" Target="../embeddings/oleObject50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55.wmf"/><Relationship Id="rId7" Type="http://schemas.openxmlformats.org/officeDocument/2006/relationships/image" Target="../media/image48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5" Type="http://schemas.openxmlformats.org/officeDocument/2006/relationships/image" Target="../media/image52.wmf"/><Relationship Id="rId23" Type="http://schemas.openxmlformats.org/officeDocument/2006/relationships/oleObject" Target="../embeddings/oleObject53.bin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54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556225" y="3719346"/>
            <a:ext cx="3233621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  <a:endParaRPr lang="en-US" sz="48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29000" y="4636794"/>
            <a:ext cx="18288000" cy="286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98" tIns="45699" rIns="91398" bIns="45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6000" b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</a:t>
            </a:r>
            <a:r>
              <a:rPr lang="en-US" sz="6000" b="1" smtClean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1: Ứng dụng đạo hàm để khảo sát và vẽ đồ thị hàm số </a:t>
            </a:r>
            <a:endParaRPr lang="en-US" sz="6000" b="1" dirty="0">
              <a:solidFill>
                <a:srgbClr val="776249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TextBox 22"/>
          <p:cNvSpPr txBox="1"/>
          <p:nvPr/>
        </p:nvSpPr>
        <p:spPr>
          <a:xfrm>
            <a:off x="4920340" y="7696200"/>
            <a:ext cx="15381370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6599" b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 6</a:t>
            </a:r>
            <a:r>
              <a:rPr lang="vi-VN" sz="6599" b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6599" b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BÀI TẬP CỰC TRỊ CỦA HÀM SỐ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=""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304800" y="2956293"/>
            <a:ext cx="23388231" cy="8321307"/>
            <a:chOff x="995733" y="2667000"/>
            <a:chExt cx="22349545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909007" y="1567608"/>
            <a:ext cx="18979193" cy="1637411"/>
            <a:chOff x="739068" y="1515168"/>
            <a:chExt cx="16161895" cy="163762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16161895" cy="1637624"/>
              <a:chOff x="739068" y="1515168"/>
              <a:chExt cx="16161895" cy="1637624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14768232" cy="144673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pháp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tìm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cực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trị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hs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y = f(x)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theo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tắc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2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144564" y="3519968"/>
            <a:ext cx="21029636" cy="439351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xác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định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D</a:t>
            </a:r>
          </a:p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</a:rPr>
              <a:t>nghiệm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x</a:t>
            </a:r>
            <a:r>
              <a:rPr lang="en-US" b="1" i="1" baseline="-25000" dirty="0">
                <a:solidFill>
                  <a:srgbClr val="0000FF"/>
                </a:solidFill>
                <a:latin typeface="Times New Roman" pitchFamily="18" charset="0"/>
              </a:rPr>
              <a:t>i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thuộc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D (i=1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, 2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,...)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f’(x)=0.</a:t>
            </a:r>
          </a:p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f”(x)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 f”(x</a:t>
            </a:r>
            <a:r>
              <a:rPr lang="en-US" sz="5400" b="1" i="1" baseline="-25000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</a:p>
          <a:p>
            <a:r>
              <a:rPr lang="en-US" b="1" i="1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Nếu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f’’(x</a:t>
            </a:r>
            <a:r>
              <a:rPr lang="en-US" sz="5400" b="1" baseline="-25000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 &lt;0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thì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hàm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f(x)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đạt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cực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đại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Nếu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f’’(x</a:t>
            </a:r>
            <a:r>
              <a:rPr lang="en-US" sz="5400" b="1" baseline="-25000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) &gt;0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thì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hàm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</a:rPr>
              <a:t>f(x)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đạt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cực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tiểu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tại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b="1" baseline="-25000" dirty="0">
                <a:solidFill>
                  <a:srgbClr val="FF0000"/>
                </a:solidFill>
                <a:latin typeface="Times New Roman" pitchFamily="18" charset="0"/>
              </a:rPr>
              <a:t>i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2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381000" y="6941404"/>
            <a:ext cx="23698200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2560638" y="3810000"/>
          <a:ext cx="41433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7" name="Equation" r:id="rId4" imgW="1130040" imgH="228600" progId="Equation.DSMT4">
                  <p:embed/>
                </p:oleObj>
              </mc:Choice>
              <mc:Fallback>
                <p:oleObj name="Equation" r:id="rId4" imgW="11300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3810000"/>
                        <a:ext cx="41433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00952"/>
              </p:ext>
            </p:extLst>
          </p:nvPr>
        </p:nvGraphicFramePr>
        <p:xfrm>
          <a:off x="15163800" y="3886200"/>
          <a:ext cx="37401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8" name="Equation" r:id="rId6" imgW="1015920" imgH="203040" progId="Equation.DSMT4">
                  <p:embed/>
                </p:oleObj>
              </mc:Choice>
              <mc:Fallback>
                <p:oleObj name="Equation" r:id="rId6" imgW="101592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3800" y="3886200"/>
                        <a:ext cx="37401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993778" y="2521783"/>
            <a:ext cx="12268200" cy="106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" name="TextBox 47"/>
          <p:cNvSpPr txBox="1"/>
          <p:nvPr/>
        </p:nvSpPr>
        <p:spPr>
          <a:xfrm>
            <a:off x="3505200" y="8008947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a)TXĐ: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568403"/>
              </p:ext>
            </p:extLst>
          </p:nvPr>
        </p:nvGraphicFramePr>
        <p:xfrm>
          <a:off x="5257800" y="8077200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9" name="Equation" r:id="rId9" imgW="431640" imgH="164880" progId="Equation.DSMT4">
                  <p:embed/>
                </p:oleObj>
              </mc:Choice>
              <mc:Fallback>
                <p:oleObj name="Equation" r:id="rId9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077200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451168"/>
              </p:ext>
            </p:extLst>
          </p:nvPr>
        </p:nvGraphicFramePr>
        <p:xfrm>
          <a:off x="3524687" y="9094788"/>
          <a:ext cx="292735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0" name="Equation" r:id="rId11" imgW="825480" imgH="228600" progId="Equation.DSMT4">
                  <p:embed/>
                </p:oleObj>
              </mc:Choice>
              <mc:Fallback>
                <p:oleObj name="Equation" r:id="rId11" imgW="82548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687" y="9094788"/>
                        <a:ext cx="2927350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765281"/>
              </p:ext>
            </p:extLst>
          </p:nvPr>
        </p:nvGraphicFramePr>
        <p:xfrm>
          <a:off x="3551238" y="10201275"/>
          <a:ext cx="378142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1" name="Equation" r:id="rId13" imgW="1066680" imgH="711000" progId="Equation.DSMT4">
                  <p:embed/>
                </p:oleObj>
              </mc:Choice>
              <mc:Fallback>
                <p:oleObj name="Equation" r:id="rId13" imgW="106668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10201275"/>
                        <a:ext cx="378142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314645"/>
              </p:ext>
            </p:extLst>
          </p:nvPr>
        </p:nvGraphicFramePr>
        <p:xfrm>
          <a:off x="9769475" y="7924800"/>
          <a:ext cx="30162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2" name="Equation" r:id="rId15" imgW="850680" imgH="228600" progId="Equation.DSMT4">
                  <p:embed/>
                </p:oleObj>
              </mc:Choice>
              <mc:Fallback>
                <p:oleObj name="Equation" r:id="rId15" imgW="85068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9475" y="7924800"/>
                        <a:ext cx="3016250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63374"/>
              </p:ext>
            </p:extLst>
          </p:nvPr>
        </p:nvGraphicFramePr>
        <p:xfrm>
          <a:off x="9755188" y="9023350"/>
          <a:ext cx="518001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3" name="Equation" r:id="rId17" imgW="1460160" imgH="253800" progId="Equation.DSMT4">
                  <p:embed/>
                </p:oleObj>
              </mc:Choice>
              <mc:Fallback>
                <p:oleObj name="Equation" r:id="rId17" imgW="146016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5188" y="9023350"/>
                        <a:ext cx="5180012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15087600" y="8991600"/>
            <a:ext cx="7315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.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117044"/>
              </p:ext>
            </p:extLst>
          </p:nvPr>
        </p:nvGraphicFramePr>
        <p:xfrm>
          <a:off x="9774238" y="10148887"/>
          <a:ext cx="4684712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4" name="Equation" r:id="rId19" imgW="1320480" imgH="253800" progId="Equation.DSMT4">
                  <p:embed/>
                </p:oleObj>
              </mc:Choice>
              <mc:Fallback>
                <p:oleObj name="Equation" r:id="rId19" imgW="1320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4238" y="10148887"/>
                        <a:ext cx="4684712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14630400" y="10117137"/>
            <a:ext cx="7315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.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972690"/>
              </p:ext>
            </p:extLst>
          </p:nvPr>
        </p:nvGraphicFramePr>
        <p:xfrm>
          <a:off x="9718675" y="11444288"/>
          <a:ext cx="5405438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5" name="Equation" r:id="rId21" imgW="1523880" imgH="253800" progId="Equation.DSMT4">
                  <p:embed/>
                </p:oleObj>
              </mc:Choice>
              <mc:Fallback>
                <p:oleObj name="Equation" r:id="rId21" imgW="1523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8675" y="11444288"/>
                        <a:ext cx="5405438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15240000" y="11412537"/>
            <a:ext cx="73152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.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/>
      <p:bldP spid="59" grpId="0"/>
      <p:bldP spid="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178956" y="6941403"/>
            <a:ext cx="23976443" cy="6780739"/>
            <a:chOff x="1205494" y="6941416"/>
            <a:chExt cx="22139783" cy="6781622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85601"/>
              <a:ext cx="22135691" cy="6537437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2.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2560638" y="3810000"/>
          <a:ext cx="41433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1" name="Equation" r:id="rId4" imgW="1130040" imgH="228600" progId="Equation.DSMT4">
                  <p:embed/>
                </p:oleObj>
              </mc:Choice>
              <mc:Fallback>
                <p:oleObj name="Equation" r:id="rId4" imgW="11300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3810000"/>
                        <a:ext cx="41433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3778" y="2521783"/>
            <a:ext cx="12268200" cy="106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00952"/>
              </p:ext>
            </p:extLst>
          </p:nvPr>
        </p:nvGraphicFramePr>
        <p:xfrm>
          <a:off x="15163800" y="3886200"/>
          <a:ext cx="37401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2" name="Equation" r:id="rId7" imgW="1016000" imgH="203200" progId="Equation.DSMT4">
                  <p:embed/>
                </p:oleObj>
              </mc:Choice>
              <mc:Fallback>
                <p:oleObj name="Equation" r:id="rId7" imgW="1016000" imgH="2032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3800" y="3886200"/>
                        <a:ext cx="37401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914400" y="7793795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b)TXĐ: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3550838"/>
              </p:ext>
            </p:extLst>
          </p:nvPr>
        </p:nvGraphicFramePr>
        <p:xfrm>
          <a:off x="2667000" y="7862048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3" name="Equation" r:id="rId9" imgW="431640" imgH="164880" progId="Equation.DSMT4">
                  <p:embed/>
                </p:oleObj>
              </mc:Choice>
              <mc:Fallback>
                <p:oleObj name="Equation" r:id="rId9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7862048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582144"/>
              </p:ext>
            </p:extLst>
          </p:nvPr>
        </p:nvGraphicFramePr>
        <p:xfrm>
          <a:off x="990600" y="8458200"/>
          <a:ext cx="5267325" cy="513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4" name="Equation" r:id="rId11" imgW="1485720" imgH="1447560" progId="Equation.DSMT4">
                  <p:embed/>
                </p:oleObj>
              </mc:Choice>
              <mc:Fallback>
                <p:oleObj name="Equation" r:id="rId11" imgW="1485720" imgH="1447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458200"/>
                        <a:ext cx="5267325" cy="513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926513"/>
              </p:ext>
            </p:extLst>
          </p:nvPr>
        </p:nvGraphicFramePr>
        <p:xfrm>
          <a:off x="7481888" y="7966075"/>
          <a:ext cx="33750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5" name="Equation" r:id="rId13" imgW="952200" imgH="203040" progId="Equation.DSMT4">
                  <p:embed/>
                </p:oleObj>
              </mc:Choice>
              <mc:Fallback>
                <p:oleObj name="Equation" r:id="rId13" imgW="952200" imgH="203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1888" y="7966075"/>
                        <a:ext cx="33750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297362"/>
              </p:ext>
            </p:extLst>
          </p:nvPr>
        </p:nvGraphicFramePr>
        <p:xfrm>
          <a:off x="7543800" y="8756650"/>
          <a:ext cx="14955837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6" name="Equation" r:id="rId15" imgW="4216320" imgH="431640" progId="Equation.DSMT4">
                  <p:embed/>
                </p:oleObj>
              </mc:Choice>
              <mc:Fallback>
                <p:oleObj name="Equation" r:id="rId15" imgW="4216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8756650"/>
                        <a:ext cx="14955837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14711845" y="10332975"/>
            <a:ext cx="903868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các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.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19888"/>
              </p:ext>
            </p:extLst>
          </p:nvPr>
        </p:nvGraphicFramePr>
        <p:xfrm>
          <a:off x="7467600" y="11239500"/>
          <a:ext cx="16622712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17" name="Equation" r:id="rId17" imgW="4686120" imgH="431640" progId="Equation.DSMT4">
                  <p:embed/>
                </p:oleObj>
              </mc:Choice>
              <mc:Fallback>
                <p:oleObj name="Equation" r:id="rId17" imgW="46861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1239500"/>
                        <a:ext cx="16622712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14882174" y="12815753"/>
            <a:ext cx="903868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các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.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9" grpId="0"/>
      <p:bldP spid="7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381000" y="6833828"/>
            <a:ext cx="22961239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3.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6" name="TextBox 45"/>
          <p:cNvSpPr txBox="1"/>
          <p:nvPr/>
        </p:nvSpPr>
        <p:spPr>
          <a:xfrm>
            <a:off x="1981201" y="3436947"/>
            <a:ext cx="97536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Tìm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tất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cả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các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27297"/>
              </p:ext>
            </p:extLst>
          </p:nvPr>
        </p:nvGraphicFramePr>
        <p:xfrm>
          <a:off x="10972800" y="3649663"/>
          <a:ext cx="60801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6" name="Equation" r:id="rId4" imgW="164880" imgH="139680" progId="Equation.DSMT4">
                  <p:embed/>
                </p:oleObj>
              </mc:Choice>
              <mc:Fallback>
                <p:oleObj name="Equation" r:id="rId4" imgW="1648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72800" y="3649663"/>
                        <a:ext cx="608013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1611536" y="3429000"/>
            <a:ext cx="256166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đ</a:t>
            </a:r>
            <a:r>
              <a:rPr lang="en-US" dirty="0" err="1" smtClean="0">
                <a:latin typeface="Cambria" pitchFamily="18" charset="0"/>
              </a:rPr>
              <a:t>ể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270137"/>
              </p:ext>
            </p:extLst>
          </p:nvPr>
        </p:nvGraphicFramePr>
        <p:xfrm>
          <a:off x="14173200" y="3385526"/>
          <a:ext cx="6548437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7" name="Equation" r:id="rId6" imgW="1777680" imgH="253800" progId="Equation.DSMT4">
                  <p:embed/>
                </p:oleObj>
              </mc:Choice>
              <mc:Fallback>
                <p:oleObj name="Equation" r:id="rId6" imgW="1777680" imgH="2538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3200" y="3385526"/>
                        <a:ext cx="6548437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1979283" y="4800600"/>
            <a:ext cx="442151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đ</a:t>
            </a:r>
            <a:r>
              <a:rPr lang="en-US" dirty="0" err="1" smtClean="0">
                <a:latin typeface="Cambria" pitchFamily="18" charset="0"/>
              </a:rPr>
              <a:t>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5594805"/>
              </p:ext>
            </p:extLst>
          </p:nvPr>
        </p:nvGraphicFramePr>
        <p:xfrm>
          <a:off x="5627688" y="4897438"/>
          <a:ext cx="17303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8" name="Equation" r:id="rId8" imgW="469800" imgH="177480" progId="Equation.DSMT4">
                  <p:embed/>
                </p:oleObj>
              </mc:Choice>
              <mc:Fallback>
                <p:oleObj name="Equation" r:id="rId8" imgW="469800" imgH="1774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688" y="4897438"/>
                        <a:ext cx="17303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914400" y="7793795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100462"/>
              </p:ext>
            </p:extLst>
          </p:nvPr>
        </p:nvGraphicFramePr>
        <p:xfrm>
          <a:off x="2362200" y="7862048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39" name="Equation" r:id="rId10" imgW="431640" imgH="164880" progId="Equation.DSMT4">
                  <p:embed/>
                </p:oleObj>
              </mc:Choice>
              <mc:Fallback>
                <p:oleObj name="Equation" r:id="rId10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7862048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987591"/>
              </p:ext>
            </p:extLst>
          </p:nvPr>
        </p:nvGraphicFramePr>
        <p:xfrm>
          <a:off x="990600" y="8791575"/>
          <a:ext cx="585470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0" name="Equation" r:id="rId12" imgW="1650960" imgH="507960" progId="Equation.DSMT4">
                  <p:embed/>
                </p:oleObj>
              </mc:Choice>
              <mc:Fallback>
                <p:oleObj name="Equation" r:id="rId12" imgW="1650960" imgH="507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791575"/>
                        <a:ext cx="585470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1000279" y="10820400"/>
            <a:ext cx="585772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47345"/>
              </p:ext>
            </p:extLst>
          </p:nvPr>
        </p:nvGraphicFramePr>
        <p:xfrm>
          <a:off x="6575425" y="10925175"/>
          <a:ext cx="17303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1" name="Equation" r:id="rId14" imgW="469800" imgH="177480" progId="Equation.DSMT4">
                  <p:embed/>
                </p:oleObj>
              </mc:Choice>
              <mc:Fallback>
                <p:oleObj name="Equation" r:id="rId14" imgW="46980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5425" y="10925175"/>
                        <a:ext cx="17303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966888"/>
              </p:ext>
            </p:extLst>
          </p:nvPr>
        </p:nvGraphicFramePr>
        <p:xfrm>
          <a:off x="939800" y="11574453"/>
          <a:ext cx="9774238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2" name="Equation" r:id="rId16" imgW="2654280" imgH="457200" progId="Equation.DSMT4">
                  <p:embed/>
                </p:oleObj>
              </mc:Choice>
              <mc:Fallback>
                <p:oleObj name="Equation" r:id="rId16" imgW="2654280" imgH="457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11574453"/>
                        <a:ext cx="9774238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297409"/>
              </p:ext>
            </p:extLst>
          </p:nvPr>
        </p:nvGraphicFramePr>
        <p:xfrm>
          <a:off x="10225347" y="7793038"/>
          <a:ext cx="1094422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3" name="Equation" r:id="rId18" imgW="3085920" imgH="253800" progId="Equation.DSMT4">
                  <p:embed/>
                </p:oleObj>
              </mc:Choice>
              <mc:Fallback>
                <p:oleObj name="Equation" r:id="rId18" imgW="3085920" imgH="253800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5347" y="7793038"/>
                        <a:ext cx="10944225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15497715" y="8593823"/>
            <a:ext cx="903868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(</a:t>
            </a:r>
            <a:r>
              <a:rPr lang="en-US" dirty="0" err="1" smtClean="0">
                <a:latin typeface="Cambria" pitchFamily="18" charset="0"/>
              </a:rPr>
              <a:t>loại</a:t>
            </a:r>
            <a:r>
              <a:rPr lang="en-US" dirty="0" smtClean="0">
                <a:latin typeface="Cambria" pitchFamily="18" charset="0"/>
              </a:rPr>
              <a:t>)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612527"/>
              </p:ext>
            </p:extLst>
          </p:nvPr>
        </p:nvGraphicFramePr>
        <p:xfrm>
          <a:off x="10287000" y="9642475"/>
          <a:ext cx="1125855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4" name="Equation" r:id="rId20" imgW="3174840" imgH="253800" progId="Equation.DSMT4">
                  <p:embed/>
                </p:oleObj>
              </mc:Choice>
              <mc:Fallback>
                <p:oleObj name="Equation" r:id="rId20" imgW="317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0" y="9642475"/>
                        <a:ext cx="11258550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15240000" y="10444049"/>
            <a:ext cx="903868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(</a:t>
            </a:r>
            <a:r>
              <a:rPr lang="en-US" dirty="0" err="1" smtClean="0">
                <a:latin typeface="Cambria" pitchFamily="18" charset="0"/>
              </a:rPr>
              <a:t>thỏa</a:t>
            </a:r>
            <a:r>
              <a:rPr lang="en-US" dirty="0" smtClean="0">
                <a:latin typeface="Cambria" pitchFamily="18" charset="0"/>
              </a:rPr>
              <a:t>)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8171588" y="11574434"/>
            <a:ext cx="1143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Vậy</a:t>
            </a:r>
            <a:r>
              <a:rPr lang="en-US" dirty="0" smtClean="0">
                <a:latin typeface="Cambria" pitchFamily="18" charset="0"/>
              </a:rPr>
              <a:t>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077963"/>
              </p:ext>
            </p:extLst>
          </p:nvPr>
        </p:nvGraphicFramePr>
        <p:xfrm>
          <a:off x="19244738" y="11671281"/>
          <a:ext cx="15446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5" name="Equation" r:id="rId22" imgW="419040" imgH="177480" progId="Equation.DSMT4">
                  <p:embed/>
                </p:oleObj>
              </mc:Choice>
              <mc:Fallback>
                <p:oleObj name="Equation" r:id="rId22" imgW="4190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4738" y="11671281"/>
                        <a:ext cx="154463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0" grpId="0"/>
      <p:bldP spid="52" grpId="0"/>
      <p:bldP spid="55" grpId="0"/>
      <p:bldP spid="59" grpId="0"/>
      <p:bldP spid="62" grpId="0"/>
      <p:bldP spid="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381000" y="6833828"/>
            <a:ext cx="22961239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4.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6" name="TextBox 45"/>
          <p:cNvSpPr txBox="1"/>
          <p:nvPr/>
        </p:nvSpPr>
        <p:spPr>
          <a:xfrm>
            <a:off x="1981201" y="3436947"/>
            <a:ext cx="304799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Cho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616786"/>
              </p:ext>
            </p:extLst>
          </p:nvPr>
        </p:nvGraphicFramePr>
        <p:xfrm>
          <a:off x="4953000" y="3391987"/>
          <a:ext cx="2243137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7" name="Equation" r:id="rId4" imgW="609480" imgH="253800" progId="Equation.DSMT4">
                  <p:embed/>
                </p:oleObj>
              </mc:Choice>
              <mc:Fallback>
                <p:oleObj name="Equation" r:id="rId4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91987"/>
                        <a:ext cx="2243137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10896600" y="3429000"/>
            <a:ext cx="3581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có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đạo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817955"/>
              </p:ext>
            </p:extLst>
          </p:nvPr>
        </p:nvGraphicFramePr>
        <p:xfrm>
          <a:off x="14409737" y="3276600"/>
          <a:ext cx="5707063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8" name="Equation" r:id="rId6" imgW="1549080" imgH="279360" progId="Equation.DSMT4">
                  <p:embed/>
                </p:oleObj>
              </mc:Choice>
              <mc:Fallback>
                <p:oleObj name="Equation" r:id="rId6" imgW="1549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09737" y="3276600"/>
                        <a:ext cx="5707063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914400" y="7793795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80289"/>
              </p:ext>
            </p:extLst>
          </p:nvPr>
        </p:nvGraphicFramePr>
        <p:xfrm>
          <a:off x="2362200" y="7862048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9" name="Equation" r:id="rId8" imgW="431640" imgH="164880" progId="Equation.DSMT4">
                  <p:embed/>
                </p:oleObj>
              </mc:Choice>
              <mc:Fallback>
                <p:oleObj name="Equation" r:id="rId8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7862048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817167"/>
              </p:ext>
            </p:extLst>
          </p:nvPr>
        </p:nvGraphicFramePr>
        <p:xfrm>
          <a:off x="1066800" y="8610600"/>
          <a:ext cx="54943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0" name="Equation" r:id="rId10" imgW="1549080" imgH="279360" progId="Equation.DSMT4">
                  <p:embed/>
                </p:oleObj>
              </mc:Choice>
              <mc:Fallback>
                <p:oleObj name="Equation" r:id="rId10" imgW="1549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8610600"/>
                        <a:ext cx="5494337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17907000" y="7994016"/>
            <a:ext cx="5257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Vậy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có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hai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.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62800" y="3429000"/>
            <a:ext cx="339036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iên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tục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trên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492750"/>
              </p:ext>
            </p:extLst>
          </p:nvPr>
        </p:nvGraphicFramePr>
        <p:xfrm>
          <a:off x="10210800" y="3505200"/>
          <a:ext cx="60801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1" name="Equation" r:id="rId12" imgW="164880" imgH="164880" progId="Equation.DSMT4">
                  <p:embed/>
                </p:oleObj>
              </mc:Choice>
              <mc:Fallback>
                <p:oleObj name="Equation" r:id="rId12" imgW="164880" imgH="16488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3505200"/>
                        <a:ext cx="60801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2133601" y="4953000"/>
            <a:ext cx="22559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91159"/>
              </p:ext>
            </p:extLst>
          </p:nvPr>
        </p:nvGraphicFramePr>
        <p:xfrm>
          <a:off x="4029770" y="4929188"/>
          <a:ext cx="2243137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2" name="Equation" r:id="rId14" imgW="609480" imgH="253800" progId="Equation.DSMT4">
                  <p:embed/>
                </p:oleObj>
              </mc:Choice>
              <mc:Fallback>
                <p:oleObj name="Equation" r:id="rId14" imgW="609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770" y="4929188"/>
                        <a:ext cx="2243137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6372875" y="4953000"/>
            <a:ext cx="719072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có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bao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nhiêu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?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44692"/>
              </p:ext>
            </p:extLst>
          </p:nvPr>
        </p:nvGraphicFramePr>
        <p:xfrm>
          <a:off x="1066800" y="10050463"/>
          <a:ext cx="4549775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3" name="Equation" r:id="rId15" imgW="1282680" imgH="711000" progId="Equation.DSMT4">
                  <p:embed/>
                </p:oleObj>
              </mc:Choice>
              <mc:Fallback>
                <p:oleObj name="Equation" r:id="rId15" imgW="1282680" imgH="711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050463"/>
                        <a:ext cx="4549775" cy="252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7414650" y="7994016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BBT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39963" name="Picture 27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650" y="9280208"/>
            <a:ext cx="9484788" cy="318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37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/>
      <p:bldP spid="52" grpId="0"/>
      <p:bldP spid="76" grpId="0"/>
      <p:bldP spid="58" grpId="0"/>
      <p:bldP spid="78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381000" y="6833828"/>
            <a:ext cx="24003000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5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2302489" y="3429000"/>
            <a:ext cx="121755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Tìm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tất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cả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các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m </a:t>
            </a:r>
            <a:r>
              <a:rPr lang="en-US" dirty="0" err="1" smtClean="0">
                <a:latin typeface="Cambria" pitchFamily="18" charset="0"/>
              </a:rPr>
              <a:t>để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05702"/>
              </p:ext>
            </p:extLst>
          </p:nvPr>
        </p:nvGraphicFramePr>
        <p:xfrm>
          <a:off x="14385925" y="3387725"/>
          <a:ext cx="5754688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5" name="Equation" r:id="rId4" imgW="1562040" imgH="279360" progId="Equation.DSMT4">
                  <p:embed/>
                </p:oleObj>
              </mc:Choice>
              <mc:Fallback>
                <p:oleObj name="Equation" r:id="rId4" imgW="1562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5925" y="3387725"/>
                        <a:ext cx="5754688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68800" y="7793794"/>
            <a:ext cx="310185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Xét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372875" y="4953000"/>
            <a:ext cx="719072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Có</a:t>
            </a:r>
            <a:r>
              <a:rPr lang="en-US" dirty="0" smtClean="0">
                <a:latin typeface="Cambria" pitchFamily="18" charset="0"/>
              </a:rPr>
              <a:t> 7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?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86975"/>
              </p:ext>
            </p:extLst>
          </p:nvPr>
        </p:nvGraphicFramePr>
        <p:xfrm>
          <a:off x="3192463" y="7777163"/>
          <a:ext cx="6408737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6" name="Equation" r:id="rId6" imgW="1739880" imgH="253800" progId="Equation.DSMT4">
                  <p:embed/>
                </p:oleObj>
              </mc:Choice>
              <mc:Fallback>
                <p:oleObj name="Equation" r:id="rId6" imgW="173988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463" y="7777163"/>
                        <a:ext cx="6408737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192051"/>
              </p:ext>
            </p:extLst>
          </p:nvPr>
        </p:nvGraphicFramePr>
        <p:xfrm>
          <a:off x="533400" y="8915400"/>
          <a:ext cx="5942012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Equation" r:id="rId8" imgW="1612800" imgH="253800" progId="Equation.DSMT4">
                  <p:embed/>
                </p:oleObj>
              </mc:Choice>
              <mc:Fallback>
                <p:oleObj name="Equation" r:id="rId8" imgW="161280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915400"/>
                        <a:ext cx="5942012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544993"/>
              </p:ext>
            </p:extLst>
          </p:nvPr>
        </p:nvGraphicFramePr>
        <p:xfrm>
          <a:off x="1057275" y="10052050"/>
          <a:ext cx="4819650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8" name="Equation" r:id="rId10" imgW="1307880" imgH="711000" progId="Equation.DSMT4">
                  <p:embed/>
                </p:oleObj>
              </mc:Choice>
              <mc:Fallback>
                <p:oleObj name="Equation" r:id="rId10" imgW="130788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10052050"/>
                        <a:ext cx="4819650" cy="262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15182233" y="7546296"/>
            <a:ext cx="310185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BBT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4302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621" y="8547847"/>
            <a:ext cx="14687080" cy="4177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15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80" grpId="0"/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381000" y="6833828"/>
            <a:ext cx="24003000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5</a:t>
                </a:r>
                <a:r>
                  <a:rPr lang="en-US" sz="4000" b="1" dirty="0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2302489" y="3429000"/>
            <a:ext cx="121755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Tìm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tất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cả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các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tham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m </a:t>
            </a:r>
            <a:r>
              <a:rPr lang="en-US" dirty="0" err="1" smtClean="0">
                <a:latin typeface="Cambria" pitchFamily="18" charset="0"/>
              </a:rPr>
              <a:t>để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195398"/>
              </p:ext>
            </p:extLst>
          </p:nvPr>
        </p:nvGraphicFramePr>
        <p:xfrm>
          <a:off x="14385925" y="3387725"/>
          <a:ext cx="5754688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2" name="Equation" r:id="rId4" imgW="1562040" imgH="279360" progId="Equation.DSMT4">
                  <p:embed/>
                </p:oleObj>
              </mc:Choice>
              <mc:Fallback>
                <p:oleObj name="Equation" r:id="rId4" imgW="1562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5925" y="3387725"/>
                        <a:ext cx="5754688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68800" y="7856547"/>
            <a:ext cx="310185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Để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372875" y="4953000"/>
            <a:ext cx="719072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Có</a:t>
            </a:r>
            <a:r>
              <a:rPr lang="en-US" dirty="0" smtClean="0">
                <a:latin typeface="Cambria" pitchFamily="18" charset="0"/>
              </a:rPr>
              <a:t> 7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?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1087157"/>
              </p:ext>
            </p:extLst>
          </p:nvPr>
        </p:nvGraphicFramePr>
        <p:xfrm>
          <a:off x="3174307" y="7762239"/>
          <a:ext cx="2430462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3" name="Equation" r:id="rId6" imgW="660240" imgH="279360" progId="Equation.DSMT4">
                  <p:embed/>
                </p:oleObj>
              </mc:Choice>
              <mc:Fallback>
                <p:oleObj name="Equation" r:id="rId6" imgW="6602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4307" y="7762239"/>
                        <a:ext cx="2430462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5462188" y="7856547"/>
            <a:ext cx="833001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có</a:t>
            </a:r>
            <a:r>
              <a:rPr lang="en-US" dirty="0" smtClean="0">
                <a:latin typeface="Cambria" pitchFamily="18" charset="0"/>
              </a:rPr>
              <a:t> 7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thì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đồ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393088"/>
              </p:ext>
            </p:extLst>
          </p:nvPr>
        </p:nvGraphicFramePr>
        <p:xfrm>
          <a:off x="13567317" y="7771310"/>
          <a:ext cx="224313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4" name="Equation" r:id="rId8" imgW="609480" imgH="253800" progId="Equation.DSMT4">
                  <p:embed/>
                </p:oleObj>
              </mc:Choice>
              <mc:Fallback>
                <p:oleObj name="Equation" r:id="rId8" imgW="60948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67317" y="7771310"/>
                        <a:ext cx="2243137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6053988" y="7848600"/>
            <a:ext cx="833001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phải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cắt</a:t>
            </a:r>
            <a:r>
              <a:rPr lang="en-US" dirty="0" smtClean="0">
                <a:latin typeface="Cambria" pitchFamily="18" charset="0"/>
              </a:rPr>
              <a:t> Ox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4 </a:t>
            </a:r>
            <a:r>
              <a:rPr lang="en-US" dirty="0" err="1" smtClean="0">
                <a:latin typeface="Cambria" pitchFamily="18" charset="0"/>
              </a:rPr>
              <a:t>điểm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phân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biệt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587776"/>
              </p:ext>
            </p:extLst>
          </p:nvPr>
        </p:nvGraphicFramePr>
        <p:xfrm>
          <a:off x="8686800" y="9067800"/>
          <a:ext cx="6075363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5" name="Equation" r:id="rId10" imgW="1650960" imgH="457200" progId="Equation.DSMT4">
                  <p:embed/>
                </p:oleObj>
              </mc:Choice>
              <mc:Fallback>
                <p:oleObj name="Equation" r:id="rId10" imgW="1650960" imgH="457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9067800"/>
                        <a:ext cx="6075363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8825237" y="11197407"/>
            <a:ext cx="1143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Vậy</a:t>
            </a:r>
            <a:r>
              <a:rPr lang="en-US" dirty="0" smtClean="0">
                <a:latin typeface="Cambria" pitchFamily="18" charset="0"/>
              </a:rPr>
              <a:t>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93563"/>
              </p:ext>
            </p:extLst>
          </p:nvPr>
        </p:nvGraphicFramePr>
        <p:xfrm>
          <a:off x="10067925" y="11293475"/>
          <a:ext cx="22002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6" name="Equation" r:id="rId12" imgW="596880" imgH="177480" progId="Equation.DSMT4">
                  <p:embed/>
                </p:oleObj>
              </mc:Choice>
              <mc:Fallback>
                <p:oleObj name="Equation" r:id="rId12" imgW="5968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7925" y="11293475"/>
                        <a:ext cx="22002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131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49" grpId="0"/>
      <p:bldP spid="51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9556225" y="3719346"/>
            <a:ext cx="3233621" cy="830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4800" b="1" smtClean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GiẢI TÍCH</a:t>
            </a:r>
            <a:endParaRPr lang="en-US" sz="4800" b="1" dirty="0">
              <a:solidFill>
                <a:srgbClr val="135F82"/>
              </a:solidFill>
              <a:latin typeface="Chu Van An" panose="02020603050405020304" pitchFamily="18" charset="0"/>
              <a:ea typeface="Tahoma" pitchFamily="34" charset="0"/>
              <a:cs typeface="Chu Van An" panose="02020603050405020304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7436" y="1883773"/>
            <a:ext cx="1813892" cy="1828546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398" tIns="45699" rIns="91398" bIns="45699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556787"/>
              <a:ext cx="1223351" cy="1338798"/>
            </a:xfrm>
            <a:prstGeom prst="rect">
              <a:avLst/>
            </a:prstGeom>
            <a:noFill/>
          </p:spPr>
          <p:txBody>
            <a:bodyPr wrap="none" lIns="91398" tIns="45699" rIns="91398" bIns="45699" rtlCol="0">
              <a:spAutoFit/>
            </a:bodyPr>
            <a:lstStyle/>
            <a:p>
              <a:r>
                <a:rPr lang="en-US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</a:t>
              </a:r>
              <a:r>
                <a:rPr lang="vi-VN" sz="809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2</a:t>
              </a:r>
              <a:endParaRPr lang="en-US" sz="8099" dirty="0">
                <a:solidFill>
                  <a:srgbClr val="135F82"/>
                </a:solidFill>
                <a:latin typeface="Chu Van An" panose="02020603050405020304" pitchFamily="18" charset="0"/>
                <a:ea typeface="AvantGarde" pitchFamily="2" charset="0"/>
                <a:cs typeface="Chu Van 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1125" y="1966240"/>
            <a:ext cx="2238084" cy="1706805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TextBox 22"/>
          <p:cNvSpPr txBox="1"/>
          <p:nvPr/>
        </p:nvSpPr>
        <p:spPr>
          <a:xfrm>
            <a:off x="4686751" y="4817024"/>
            <a:ext cx="15381370" cy="11078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398" tIns="45699" rIns="91398" bIns="45699" rtlCol="0">
            <a:spAutoFit/>
          </a:bodyPr>
          <a:lstStyle/>
          <a:p>
            <a:pPr algn="ctr"/>
            <a:r>
              <a:rPr lang="en-US" sz="6599" b="1" dirty="0" err="1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Tiết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6</a:t>
            </a:r>
            <a:r>
              <a:rPr lang="vi-VN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6599" b="1" dirty="0" smtClean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BÀI TẬP CỰC TRỊ CỦA HÀM SỐ</a:t>
            </a:r>
            <a:endParaRPr lang="en-US" sz="6599" b="1" dirty="0">
              <a:solidFill>
                <a:srgbClr val="135F82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pic>
        <p:nvPicPr>
          <p:cNvPr id="52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47" y="1407042"/>
            <a:ext cx="3154623" cy="3197789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=""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99858" y="1432441"/>
            <a:ext cx="3384142" cy="338458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8800" y="6008996"/>
            <a:ext cx="14376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Nhắc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lý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thuyết</a:t>
            </a:r>
            <a:r>
              <a:rPr lang="en-US" dirty="0" smtClean="0">
                <a:latin typeface="Cambria" pitchFamily="18" charset="0"/>
              </a:rPr>
              <a:t>- </a:t>
            </a:r>
            <a:r>
              <a:rPr lang="en-US" dirty="0" err="1" smtClean="0">
                <a:latin typeface="Cambria" pitchFamily="18" charset="0"/>
              </a:rPr>
              <a:t>Định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lý</a:t>
            </a:r>
            <a:r>
              <a:rPr lang="en-US" dirty="0" smtClean="0">
                <a:latin typeface="Cambria" pitchFamily="18" charset="0"/>
              </a:rPr>
              <a:t> 1- </a:t>
            </a:r>
            <a:r>
              <a:rPr lang="en-US" dirty="0" err="1" smtClean="0">
                <a:latin typeface="Cambria" pitchFamily="18" charset="0"/>
              </a:rPr>
              <a:t>Quy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tắc</a:t>
            </a:r>
            <a:r>
              <a:rPr lang="en-US" dirty="0" smtClean="0">
                <a:latin typeface="Cambria" pitchFamily="18" charset="0"/>
              </a:rPr>
              <a:t> I </a:t>
            </a:r>
            <a:r>
              <a:rPr lang="en-US" dirty="0" err="1" smtClean="0">
                <a:latin typeface="Cambria" pitchFamily="18" charset="0"/>
              </a:rPr>
              <a:t>tìm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549" y="7086600"/>
            <a:ext cx="9569576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971800" y="12420600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169144"/>
              </p:ext>
            </p:extLst>
          </p:nvPr>
        </p:nvGraphicFramePr>
        <p:xfrm>
          <a:off x="2363788" y="12429316"/>
          <a:ext cx="608012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4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12429316"/>
                        <a:ext cx="608012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022" y="7162800"/>
            <a:ext cx="1034817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4935200" y="12420600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l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điểmcực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của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662557"/>
              </p:ext>
            </p:extLst>
          </p:nvPr>
        </p:nvGraphicFramePr>
        <p:xfrm>
          <a:off x="14327188" y="12429316"/>
          <a:ext cx="608012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Equation" r:id="rId12" imgW="164880" imgH="228600" progId="Equation.DSMT4">
                  <p:embed/>
                </p:oleObj>
              </mc:Choice>
              <mc:Fallback>
                <p:oleObj name="Equation" r:id="rId12" imgW="1648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27188" y="12429316"/>
                        <a:ext cx="608012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70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15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9324"/>
            <a:ext cx="6858000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8001000"/>
            <a:ext cx="6858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1800" y="1524000"/>
            <a:ext cx="12954000" cy="121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8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304800" y="2956293"/>
            <a:ext cx="23388231" cy="8321307"/>
            <a:chOff x="995733" y="2667000"/>
            <a:chExt cx="22349545" cy="398563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5733" y="2672227"/>
              <a:ext cx="694393" cy="915776"/>
              <a:chOff x="539751" y="1771634"/>
              <a:chExt cx="932874" cy="1052569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909007" y="1567608"/>
            <a:ext cx="17759993" cy="1637411"/>
            <a:chOff x="739068" y="1515168"/>
            <a:chExt cx="16161895" cy="163762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16161895" cy="1637624"/>
              <a:chOff x="739068" y="1515168"/>
              <a:chExt cx="16161895" cy="1637624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14768232" cy="144673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pháp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tìm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điểm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cực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trị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hs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y = f(x)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theo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quy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err="1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tắc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 1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62" name="Text Box 3"/>
          <p:cNvSpPr txBox="1">
            <a:spLocks noChangeArrowheads="1"/>
          </p:cNvSpPr>
          <p:nvPr/>
        </p:nvSpPr>
        <p:spPr bwMode="auto">
          <a:xfrm>
            <a:off x="1144564" y="3519968"/>
            <a:ext cx="21029636" cy="4062651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tập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xác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định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D</a:t>
            </a:r>
          </a:p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f’(x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).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</a:rPr>
              <a:t>trình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</a:rPr>
              <a:t> f’(x)=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0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f’(x)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không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xác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định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</a:rPr>
              <a:t>Lập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</a:rPr>
              <a:t>bảng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</a:rPr>
              <a:t>biến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itchFamily="18" charset="0"/>
              </a:rPr>
              <a:t>thiên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Kết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FF"/>
                </a:solidFill>
                <a:latin typeface="Times New Roman" pitchFamily="18" charset="0"/>
              </a:rPr>
              <a:t>luận</a:t>
            </a:r>
            <a:endParaRPr lang="en-US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11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p:grpSp>
        <p:nvGrpSpPr>
          <p:cNvPr id="59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0138" y="2351310"/>
            <a:ext cx="16611600" cy="112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1606550" y="3810000"/>
          <a:ext cx="6053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" name="Equation" r:id="rId5" imgW="1650960" imgH="228600" progId="Equation.DSMT4">
                  <p:embed/>
                </p:oleObj>
              </mc:Choice>
              <mc:Fallback>
                <p:oleObj name="Equation" r:id="rId5" imgW="16509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3810000"/>
                        <a:ext cx="60531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256282"/>
              </p:ext>
            </p:extLst>
          </p:nvPr>
        </p:nvGraphicFramePr>
        <p:xfrm>
          <a:off x="8335963" y="3770313"/>
          <a:ext cx="4208462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963" y="3770313"/>
                        <a:ext cx="4208462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992087"/>
              </p:ext>
            </p:extLst>
          </p:nvPr>
        </p:nvGraphicFramePr>
        <p:xfrm>
          <a:off x="13161963" y="3467100"/>
          <a:ext cx="27019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Equation" r:id="rId9" imgW="761760" imgH="393480" progId="Equation.DSMT4">
                  <p:embed/>
                </p:oleObj>
              </mc:Choice>
              <mc:Fallback>
                <p:oleObj name="Equation" r:id="rId9" imgW="7617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1963" y="3467100"/>
                        <a:ext cx="2701925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445523"/>
              </p:ext>
            </p:extLst>
          </p:nvPr>
        </p:nvGraphicFramePr>
        <p:xfrm>
          <a:off x="17145000" y="3657600"/>
          <a:ext cx="38211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4" name="Equation" r:id="rId11" imgW="1117440" imgH="266400" progId="Equation.DSMT4">
                  <p:embed/>
                </p:oleObj>
              </mc:Choice>
              <mc:Fallback>
                <p:oleObj name="Equation" r:id="rId11" imgW="1117440" imgH="266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0" y="3657600"/>
                        <a:ext cx="3821112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67469" y="8153400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a)TXĐ: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735867"/>
              </p:ext>
            </p:extLst>
          </p:nvPr>
        </p:nvGraphicFramePr>
        <p:xfrm>
          <a:off x="2999129" y="8225626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Equation" r:id="rId13" imgW="431640" imgH="164880" progId="Equation.DSMT4">
                  <p:embed/>
                </p:oleObj>
              </mc:Choice>
              <mc:Fallback>
                <p:oleObj name="Equation" r:id="rId13" imgW="431640" imgH="16488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129" y="8225626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527144"/>
              </p:ext>
            </p:extLst>
          </p:nvPr>
        </p:nvGraphicFramePr>
        <p:xfrm>
          <a:off x="1267469" y="9496363"/>
          <a:ext cx="396398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6" name="Equation" r:id="rId15" imgW="1117440" imgH="228600" progId="Equation.DSMT4">
                  <p:embed/>
                </p:oleObj>
              </mc:Choice>
              <mc:Fallback>
                <p:oleObj name="Equation" r:id="rId15" imgW="1117440" imgH="2286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7469" y="9496363"/>
                        <a:ext cx="3963988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623504"/>
              </p:ext>
            </p:extLst>
          </p:nvPr>
        </p:nvGraphicFramePr>
        <p:xfrm>
          <a:off x="1228965" y="10518775"/>
          <a:ext cx="382587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7" name="Equation" r:id="rId17" imgW="1079280" imgH="457200" progId="Equation.DSMT4">
                  <p:embed/>
                </p:oleObj>
              </mc:Choice>
              <mc:Fallback>
                <p:oleObj name="Equation" r:id="rId17" imgW="107928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965" y="10518775"/>
                        <a:ext cx="382587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62" name="Picture 3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739" y="8200109"/>
            <a:ext cx="9320708" cy="355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6" name="TextBox 125"/>
          <p:cNvSpPr txBox="1"/>
          <p:nvPr/>
        </p:nvSpPr>
        <p:spPr>
          <a:xfrm>
            <a:off x="5742208" y="7377803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BBT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8923000" y="7281327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Kết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luận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5468600" y="8200109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+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173474"/>
              </p:ext>
            </p:extLst>
          </p:nvPr>
        </p:nvGraphicFramePr>
        <p:xfrm>
          <a:off x="21183600" y="8259763"/>
          <a:ext cx="15906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Equation" r:id="rId20" imgW="431640" imgH="177480" progId="Equation.DSMT4">
                  <p:embed/>
                </p:oleObj>
              </mc:Choice>
              <mc:Fallback>
                <p:oleObj name="Equation" r:id="rId20" imgW="43164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3600" y="8259763"/>
                        <a:ext cx="1590675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" name="TextBox 131"/>
          <p:cNvSpPr txBox="1"/>
          <p:nvPr/>
        </p:nvSpPr>
        <p:spPr>
          <a:xfrm>
            <a:off x="15519789" y="10363200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+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33" name="Object 1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269247"/>
              </p:ext>
            </p:extLst>
          </p:nvPr>
        </p:nvGraphicFramePr>
        <p:xfrm>
          <a:off x="21539590" y="10433557"/>
          <a:ext cx="1309687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" name="Equation" r:id="rId22" imgW="355320" imgH="177480" progId="Equation.DSMT4">
                  <p:embed/>
                </p:oleObj>
              </mc:Choice>
              <mc:Fallback>
                <p:oleObj name="Equation" r:id="rId22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9590" y="10433557"/>
                        <a:ext cx="1309687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" name="TextBox 148"/>
          <p:cNvSpPr txBox="1"/>
          <p:nvPr/>
        </p:nvSpPr>
        <p:spPr>
          <a:xfrm>
            <a:off x="15446188" y="9226043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v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50" name="Object 1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1527829"/>
              </p:ext>
            </p:extLst>
          </p:nvPr>
        </p:nvGraphicFramePr>
        <p:xfrm>
          <a:off x="20040600" y="9309100"/>
          <a:ext cx="158908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" name="Equation" r:id="rId24" imgW="431640" imgH="203040" progId="Equation.DSMT4">
                  <p:embed/>
                </p:oleObj>
              </mc:Choice>
              <mc:Fallback>
                <p:oleObj name="Equation" r:id="rId24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0600" y="9309100"/>
                        <a:ext cx="1589088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" name="TextBox 152"/>
          <p:cNvSpPr txBox="1"/>
          <p:nvPr/>
        </p:nvSpPr>
        <p:spPr>
          <a:xfrm>
            <a:off x="15544800" y="11383056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v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54" name="Object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861707"/>
              </p:ext>
            </p:extLst>
          </p:nvPr>
        </p:nvGraphicFramePr>
        <p:xfrm>
          <a:off x="19975513" y="11466513"/>
          <a:ext cx="191611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" name="Equation" r:id="rId26" imgW="520560" imgH="203040" progId="Equation.DSMT4">
                  <p:embed/>
                </p:oleObj>
              </mc:Choice>
              <mc:Fallback>
                <p:oleObj name="Equation" r:id="rId26" imgW="520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5513" y="11466513"/>
                        <a:ext cx="191611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6" grpId="0"/>
      <p:bldP spid="130" grpId="0"/>
      <p:bldP spid="131" grpId="0"/>
      <p:bldP spid="132" grpId="0"/>
      <p:bldP spid="149" grpId="0"/>
      <p:bldP spid="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458658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0138" y="2351310"/>
            <a:ext cx="16611600" cy="112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1606550" y="3810000"/>
          <a:ext cx="6053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1" name="Equation" r:id="rId5" imgW="1650960" imgH="228600" progId="Equation.DSMT4">
                  <p:embed/>
                </p:oleObj>
              </mc:Choice>
              <mc:Fallback>
                <p:oleObj name="Equation" r:id="rId5" imgW="16509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3810000"/>
                        <a:ext cx="60531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8335963" y="3770313"/>
          <a:ext cx="4208462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2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963" y="3770313"/>
                        <a:ext cx="4208462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13161963" y="3467100"/>
          <a:ext cx="27019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3" name="Equation" r:id="rId9" imgW="761760" imgH="393480" progId="Equation.DSMT4">
                  <p:embed/>
                </p:oleObj>
              </mc:Choice>
              <mc:Fallback>
                <p:oleObj name="Equation" r:id="rId9" imgW="7617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1963" y="3467100"/>
                        <a:ext cx="2701925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847747"/>
              </p:ext>
            </p:extLst>
          </p:nvPr>
        </p:nvGraphicFramePr>
        <p:xfrm>
          <a:off x="16992600" y="3736975"/>
          <a:ext cx="38211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4" name="Equation" r:id="rId11" imgW="1117440" imgH="266400" progId="Equation.DSMT4">
                  <p:embed/>
                </p:oleObj>
              </mc:Choice>
              <mc:Fallback>
                <p:oleObj name="Equation" r:id="rId11" imgW="1117440" imgH="2664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2600" y="3736975"/>
                        <a:ext cx="382111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267469" y="8008947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b)TXĐ: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792480"/>
              </p:ext>
            </p:extLst>
          </p:nvPr>
        </p:nvGraphicFramePr>
        <p:xfrm>
          <a:off x="2998788" y="8080385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5" name="Equation" r:id="rId13" imgW="431640" imgH="164880" progId="Equation.DSMT4">
                  <p:embed/>
                </p:oleObj>
              </mc:Choice>
              <mc:Fallback>
                <p:oleObj name="Equation" r:id="rId13" imgW="431640" imgH="1648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8080385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596639"/>
              </p:ext>
            </p:extLst>
          </p:nvPr>
        </p:nvGraphicFramePr>
        <p:xfrm>
          <a:off x="1225676" y="9640398"/>
          <a:ext cx="292735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6" name="Equation" r:id="rId15" imgW="825480" imgH="228600" progId="Equation.DSMT4">
                  <p:embed/>
                </p:oleObj>
              </mc:Choice>
              <mc:Fallback>
                <p:oleObj name="Equation" r:id="rId15" imgW="82548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676" y="9640398"/>
                        <a:ext cx="2927350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900652"/>
              </p:ext>
            </p:extLst>
          </p:nvPr>
        </p:nvGraphicFramePr>
        <p:xfrm>
          <a:off x="1189034" y="11049000"/>
          <a:ext cx="32861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7" name="Equation" r:id="rId17" imgW="927000" imgH="203040" progId="Equation.DSMT4">
                  <p:embed/>
                </p:oleObj>
              </mc:Choice>
              <mc:Fallback>
                <p:oleObj name="Equation" r:id="rId17" imgW="927000" imgH="2030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4" y="11049000"/>
                        <a:ext cx="32861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71" name="Picture 2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75" y="8385973"/>
            <a:ext cx="9393425" cy="407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5742208" y="7377803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BBT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6459200" y="7254894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Kết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luận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5468600" y="8200109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+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608685"/>
              </p:ext>
            </p:extLst>
          </p:nvPr>
        </p:nvGraphicFramePr>
        <p:xfrm>
          <a:off x="21397912" y="8259763"/>
          <a:ext cx="1309688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8" name="Equation" r:id="rId20" imgW="355320" imgH="177480" progId="Equation.DSMT4">
                  <p:embed/>
                </p:oleObj>
              </mc:Choice>
              <mc:Fallback>
                <p:oleObj name="Equation" r:id="rId20" imgW="3553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7912" y="8259763"/>
                        <a:ext cx="1309688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15620999" y="9176700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161939"/>
              </p:ext>
            </p:extLst>
          </p:nvPr>
        </p:nvGraphicFramePr>
        <p:xfrm>
          <a:off x="20461288" y="9309100"/>
          <a:ext cx="163671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9" name="Equation" r:id="rId22" imgW="444240" imgH="203040" progId="Equation.DSMT4">
                  <p:embed/>
                </p:oleObj>
              </mc:Choice>
              <mc:Fallback>
                <p:oleObj name="Equation" r:id="rId22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1288" y="9309100"/>
                        <a:ext cx="163671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9" grpId="0"/>
      <p:bldP spid="61" grpId="0"/>
      <p:bldP spid="62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468800" y="6941404"/>
            <a:ext cx="23610400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0138" y="2351310"/>
            <a:ext cx="16611600" cy="112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1606550" y="3810000"/>
          <a:ext cx="6053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8" name="Equation" r:id="rId5" imgW="1650960" imgH="228600" progId="Equation.DSMT4">
                  <p:embed/>
                </p:oleObj>
              </mc:Choice>
              <mc:Fallback>
                <p:oleObj name="Equation" r:id="rId5" imgW="16509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3810000"/>
                        <a:ext cx="60531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8335963" y="3770313"/>
          <a:ext cx="4208462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99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963" y="3770313"/>
                        <a:ext cx="4208462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13161963" y="3467100"/>
          <a:ext cx="27019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0" name="Equation" r:id="rId9" imgW="761760" imgH="393480" progId="Equation.DSMT4">
                  <p:embed/>
                </p:oleObj>
              </mc:Choice>
              <mc:Fallback>
                <p:oleObj name="Equation" r:id="rId9" imgW="7617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1963" y="3467100"/>
                        <a:ext cx="2701925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4955"/>
              </p:ext>
            </p:extLst>
          </p:nvPr>
        </p:nvGraphicFramePr>
        <p:xfrm>
          <a:off x="16992600" y="3736975"/>
          <a:ext cx="38211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1" name="Equation" r:id="rId11" imgW="1117440" imgH="266400" progId="Equation.DSMT4">
                  <p:embed/>
                </p:oleObj>
              </mc:Choice>
              <mc:Fallback>
                <p:oleObj name="Equation" r:id="rId11" imgW="1117440" imgH="2664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2600" y="3736975"/>
                        <a:ext cx="382111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533400" y="8008947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c</a:t>
            </a:r>
            <a:r>
              <a:rPr lang="en-US" dirty="0" smtClean="0">
                <a:latin typeface="Cambria" pitchFamily="18" charset="0"/>
              </a:rPr>
              <a:t>)TXĐ: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988898"/>
              </p:ext>
            </p:extLst>
          </p:nvPr>
        </p:nvGraphicFramePr>
        <p:xfrm>
          <a:off x="2313931" y="8001000"/>
          <a:ext cx="266700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2" name="Equation" r:id="rId13" imgW="723600" imgH="253800" progId="Equation.DSMT4">
                  <p:embed/>
                </p:oleObj>
              </mc:Choice>
              <mc:Fallback>
                <p:oleObj name="Equation" r:id="rId13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3931" y="8001000"/>
                        <a:ext cx="2667000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492050"/>
              </p:ext>
            </p:extLst>
          </p:nvPr>
        </p:nvGraphicFramePr>
        <p:xfrm>
          <a:off x="609600" y="9104312"/>
          <a:ext cx="4143375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3" name="Equation" r:id="rId15" imgW="1168200" imgH="419040" progId="Equation.DSMT4">
                  <p:embed/>
                </p:oleObj>
              </mc:Choice>
              <mc:Fallback>
                <p:oleObj name="Equation" r:id="rId15" imgW="1168200" imgH="4190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04312"/>
                        <a:ext cx="4143375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2394601"/>
              </p:ext>
            </p:extLst>
          </p:nvPr>
        </p:nvGraphicFramePr>
        <p:xfrm>
          <a:off x="609600" y="10888663"/>
          <a:ext cx="4186237" cy="252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4" name="Equation" r:id="rId17" imgW="1180800" imgH="711000" progId="Equation.DSMT4">
                  <p:embed/>
                </p:oleObj>
              </mc:Choice>
              <mc:Fallback>
                <p:oleObj name="Equation" r:id="rId17" imgW="118080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0888663"/>
                        <a:ext cx="4186237" cy="252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86" name="Picture 18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8763000"/>
            <a:ext cx="11053888" cy="4437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extBox 58"/>
          <p:cNvSpPr txBox="1"/>
          <p:nvPr/>
        </p:nvSpPr>
        <p:spPr>
          <a:xfrm>
            <a:off x="5638800" y="7782233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BBT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456229" y="7405206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Kết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luận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6792777" y="8360097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+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625658"/>
              </p:ext>
            </p:extLst>
          </p:nvPr>
        </p:nvGraphicFramePr>
        <p:xfrm>
          <a:off x="22507777" y="8419751"/>
          <a:ext cx="15906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5" name="Equation" r:id="rId20" imgW="431640" imgH="177480" progId="Equation.DSMT4">
                  <p:embed/>
                </p:oleObj>
              </mc:Choice>
              <mc:Fallback>
                <p:oleObj name="Equation" r:id="rId20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07777" y="8419751"/>
                        <a:ext cx="1590675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Box 77"/>
          <p:cNvSpPr txBox="1"/>
          <p:nvPr/>
        </p:nvSpPr>
        <p:spPr>
          <a:xfrm>
            <a:off x="16840200" y="10360753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+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187390"/>
              </p:ext>
            </p:extLst>
          </p:nvPr>
        </p:nvGraphicFramePr>
        <p:xfrm>
          <a:off x="22742525" y="10420331"/>
          <a:ext cx="12160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6" name="Equation" r:id="rId22" imgW="330120" imgH="177480" progId="Equation.DSMT4">
                  <p:embed/>
                </p:oleObj>
              </mc:Choice>
              <mc:Fallback>
                <p:oleObj name="Equation" r:id="rId22" imgW="330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2525" y="10420331"/>
                        <a:ext cx="1216025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17068800" y="9296400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ambria" pitchFamily="18" charset="0"/>
              </a:rPr>
              <a:t>v</a:t>
            </a:r>
            <a:r>
              <a:rPr lang="en-US" dirty="0" err="1" smtClean="0">
                <a:latin typeface="Cambria" pitchFamily="18" charset="0"/>
              </a:rPr>
              <a:t>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đại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81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357370"/>
              </p:ext>
            </p:extLst>
          </p:nvPr>
        </p:nvGraphicFramePr>
        <p:xfrm>
          <a:off x="21639213" y="9378950"/>
          <a:ext cx="1636712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7" name="Equation" r:id="rId24" imgW="444240" imgH="203040" progId="Equation.DSMT4">
                  <p:embed/>
                </p:oleObj>
              </mc:Choice>
              <mc:Fallback>
                <p:oleObj name="Equation" r:id="rId24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9213" y="9378950"/>
                        <a:ext cx="1636712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TextBox 81"/>
          <p:cNvSpPr txBox="1"/>
          <p:nvPr/>
        </p:nvSpPr>
        <p:spPr>
          <a:xfrm>
            <a:off x="17043789" y="11353800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83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581459"/>
              </p:ext>
            </p:extLst>
          </p:nvPr>
        </p:nvGraphicFramePr>
        <p:xfrm>
          <a:off x="22024148" y="11485563"/>
          <a:ext cx="1357313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08" name="Equation" r:id="rId26" imgW="368280" imgH="203040" progId="Equation.DSMT4">
                  <p:embed/>
                </p:oleObj>
              </mc:Choice>
              <mc:Fallback>
                <p:oleObj name="Equation" r:id="rId2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24148" y="11485563"/>
                        <a:ext cx="1357313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9" grpId="0"/>
      <p:bldP spid="61" grpId="0"/>
      <p:bldP spid="62" grpId="0"/>
      <p:bldP spid="78" grpId="0"/>
      <p:bldP spid="80" grpId="0"/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1205338" y="6941404"/>
            <a:ext cx="22136901" cy="6545132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1416"/>
              <a:ext cx="3493741" cy="831105"/>
              <a:chOff x="1205494" y="6941416"/>
              <a:chExt cx="3493741" cy="831105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8" tIns="45714" rIns="91428" bIns="45714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83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48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8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8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381000" y="2362200"/>
            <a:ext cx="23391942" cy="4087555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060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060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060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060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en-US" sz="4000" b="1" smtClean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1.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7" name="Group 47"/>
          <p:cNvGrpSpPr/>
          <p:nvPr/>
        </p:nvGrpSpPr>
        <p:grpSpPr>
          <a:xfrm>
            <a:off x="909007" y="1567608"/>
            <a:ext cx="9472086" cy="968318"/>
            <a:chOff x="739068" y="1515168"/>
            <a:chExt cx="9473319" cy="968444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91417" tIns="45709" rIns="91417" bIns="45709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30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17" tIns="45709" rIns="91417" bIns="4570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4"/>
                <a:ext cx="6784256" cy="769441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</a:t>
                </a:r>
                <a:r>
                  <a:rPr lang="en-US" sz="4400" b="1" dirty="0" smtClean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TỰ LUẬN</a:t>
                </a:r>
                <a:endParaRPr lang="en-US" sz="4400" b="1" dirty="0">
                  <a:ln>
                    <a:solidFill>
                      <a:srgbClr val="008000"/>
                    </a:solidFill>
                  </a:ln>
                  <a:solidFill>
                    <a:srgbClr val="008000"/>
                  </a:solidFill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10138" y="2351310"/>
            <a:ext cx="16611600" cy="112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1606550" y="3810000"/>
          <a:ext cx="60531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2" name="Equation" r:id="rId5" imgW="1650960" imgH="228600" progId="Equation.DSMT4">
                  <p:embed/>
                </p:oleObj>
              </mc:Choice>
              <mc:Fallback>
                <p:oleObj name="Equation" r:id="rId5" imgW="16509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3810000"/>
                        <a:ext cx="60531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8335963" y="3770313"/>
          <a:ext cx="4208462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3" name="Equation" r:id="rId7" imgW="1143000" imgH="228600" progId="Equation.DSMT4">
                  <p:embed/>
                </p:oleObj>
              </mc:Choice>
              <mc:Fallback>
                <p:oleObj name="Equation" r:id="rId7" imgW="11430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963" y="3770313"/>
                        <a:ext cx="4208462" cy="842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13161963" y="3467100"/>
          <a:ext cx="27019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4" name="Equation" r:id="rId9" imgW="761760" imgH="393480" progId="Equation.DSMT4">
                  <p:embed/>
                </p:oleObj>
              </mc:Choice>
              <mc:Fallback>
                <p:oleObj name="Equation" r:id="rId9" imgW="7617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1963" y="3467100"/>
                        <a:ext cx="2701925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796782"/>
              </p:ext>
            </p:extLst>
          </p:nvPr>
        </p:nvGraphicFramePr>
        <p:xfrm>
          <a:off x="16992600" y="3733800"/>
          <a:ext cx="382111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5" name="Equation" r:id="rId11" imgW="1117440" imgH="266400" progId="Equation.DSMT4">
                  <p:embed/>
                </p:oleObj>
              </mc:Choice>
              <mc:Fallback>
                <p:oleObj name="Equation" r:id="rId11" imgW="1117440" imgH="2664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2600" y="3733800"/>
                        <a:ext cx="382111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267863" y="8008947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d)TXĐ: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819939"/>
              </p:ext>
            </p:extLst>
          </p:nvPr>
        </p:nvGraphicFramePr>
        <p:xfrm>
          <a:off x="3048000" y="8077200"/>
          <a:ext cx="15906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6" name="Equation" r:id="rId13" imgW="431640" imgH="164880" progId="Equation.DSMT4">
                  <p:embed/>
                </p:oleObj>
              </mc:Choice>
              <mc:Fallback>
                <p:oleObj name="Equation" r:id="rId13" imgW="431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077200"/>
                        <a:ext cx="15906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846009"/>
              </p:ext>
            </p:extLst>
          </p:nvPr>
        </p:nvGraphicFramePr>
        <p:xfrm>
          <a:off x="1295400" y="8926513"/>
          <a:ext cx="3557587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7" name="Equation" r:id="rId15" imgW="1002960" imgH="431640" progId="Equation.DSMT4">
                  <p:embed/>
                </p:oleObj>
              </mc:Choice>
              <mc:Fallback>
                <p:oleObj name="Equation" r:id="rId15" imgW="100296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8926513"/>
                        <a:ext cx="3557587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855754"/>
              </p:ext>
            </p:extLst>
          </p:nvPr>
        </p:nvGraphicFramePr>
        <p:xfrm>
          <a:off x="1273175" y="10896600"/>
          <a:ext cx="3375025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" name="Equation" r:id="rId17" imgW="952200" imgH="393480" progId="Equation.DSMT4">
                  <p:embed/>
                </p:oleObj>
              </mc:Choice>
              <mc:Fallback>
                <p:oleObj name="Equation" r:id="rId17" imgW="95220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10896600"/>
                        <a:ext cx="3375025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6553199" y="7992904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BBT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33816" name="Picture 2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763" y="8661283"/>
            <a:ext cx="8910637" cy="455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16611600" y="8090497"/>
            <a:ext cx="528533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Kết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luận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5849600" y="9064844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+ </a:t>
            </a:r>
            <a:r>
              <a:rPr lang="en-US" dirty="0" err="1" smtClean="0">
                <a:latin typeface="Cambria" pitchFamily="18" charset="0"/>
              </a:rPr>
              <a:t>Hàm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số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đạt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tại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328508"/>
              </p:ext>
            </p:extLst>
          </p:nvPr>
        </p:nvGraphicFramePr>
        <p:xfrm>
          <a:off x="21658263" y="8728075"/>
          <a:ext cx="140335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9" name="Equation" r:id="rId20" imgW="380880" imgH="393480" progId="Equation.DSMT4">
                  <p:embed/>
                </p:oleObj>
              </mc:Choice>
              <mc:Fallback>
                <p:oleObj name="Equation" r:id="rId20" imgW="38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8263" y="8728075"/>
                        <a:ext cx="140335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16357989" y="10599747"/>
            <a:ext cx="749261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ambria" pitchFamily="18" charset="0"/>
              </a:rPr>
              <a:t>và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giá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trị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cực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tiểu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là</a:t>
            </a:r>
            <a:r>
              <a:rPr lang="en-US" dirty="0" smtClean="0">
                <a:latin typeface="Cambria" pitchFamily="18" charset="0"/>
              </a:rPr>
              <a:t>  </a:t>
            </a:r>
            <a:endParaRPr lang="en-US" dirty="0">
              <a:latin typeface="Cambria" pitchFamily="18" charset="0"/>
            </a:endParaRPr>
          </a:p>
        </p:txBody>
      </p:sp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83764"/>
              </p:ext>
            </p:extLst>
          </p:nvPr>
        </p:nvGraphicFramePr>
        <p:xfrm>
          <a:off x="21104225" y="10107613"/>
          <a:ext cx="1824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0" name="Equation" r:id="rId22" imgW="495000" imgH="431640" progId="Equation.DSMT4">
                  <p:embed/>
                </p:oleObj>
              </mc:Choice>
              <mc:Fallback>
                <p:oleObj name="Equation" r:id="rId22" imgW="4950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4225" y="10107613"/>
                        <a:ext cx="1824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/>
      <p:bldP spid="62" grpId="0"/>
      <p:bldP spid="77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2840650"/>
            <a:ext cx="7010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 smtClean="0">
                <a:latin typeface="Cambria" pitchFamily="18" charset="0"/>
              </a:rPr>
              <a:t>Định</a:t>
            </a:r>
            <a:r>
              <a:rPr lang="en-US" sz="5000" b="1" dirty="0" smtClean="0">
                <a:latin typeface="Cambria" pitchFamily="18" charset="0"/>
              </a:rPr>
              <a:t> </a:t>
            </a:r>
            <a:r>
              <a:rPr lang="en-US" sz="5000" b="1" dirty="0" err="1" smtClean="0">
                <a:latin typeface="Cambria" pitchFamily="18" charset="0"/>
              </a:rPr>
              <a:t>lý</a:t>
            </a:r>
            <a:r>
              <a:rPr lang="en-US" sz="5000" b="1" dirty="0" smtClean="0">
                <a:latin typeface="Cambria" pitchFamily="18" charset="0"/>
              </a:rPr>
              <a:t> 2</a:t>
            </a:r>
            <a:r>
              <a:rPr lang="en-US" sz="5000" dirty="0" smtClean="0">
                <a:latin typeface="Cambria" pitchFamily="18" charset="0"/>
              </a:rPr>
              <a:t>: </a:t>
            </a:r>
            <a:r>
              <a:rPr lang="en-US" sz="5000" dirty="0" err="1" smtClean="0">
                <a:latin typeface="Cambria" pitchFamily="18" charset="0"/>
              </a:rPr>
              <a:t>Giả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sử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hàm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số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89646"/>
              </p:ext>
            </p:extLst>
          </p:nvPr>
        </p:nvGraphicFramePr>
        <p:xfrm>
          <a:off x="7278687" y="2819400"/>
          <a:ext cx="224631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5" name="Equation" r:id="rId4" imgW="609480" imgH="253800" progId="Equation.DSMT4">
                  <p:embed/>
                </p:oleObj>
              </mc:Choice>
              <mc:Fallback>
                <p:oleObj name="Equation" r:id="rId4" imgW="609480" imgH="2538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87" y="2819400"/>
                        <a:ext cx="224631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677400" y="2819400"/>
            <a:ext cx="9525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có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đạo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hàm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cấp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một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trên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khoảng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3389"/>
              </p:ext>
            </p:extLst>
          </p:nvPr>
        </p:nvGraphicFramePr>
        <p:xfrm>
          <a:off x="18821400" y="2871787"/>
          <a:ext cx="135731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6" name="Equation" r:id="rId6" imgW="368280" imgH="253800" progId="Equation.DSMT4">
                  <p:embed/>
                </p:oleObj>
              </mc:Choice>
              <mc:Fallback>
                <p:oleObj name="Equation" r:id="rId6" imgW="36828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1400" y="2871787"/>
                        <a:ext cx="135731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66800" y="4114800"/>
            <a:ext cx="342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chứa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điểm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440796"/>
              </p:ext>
            </p:extLst>
          </p:nvPr>
        </p:nvGraphicFramePr>
        <p:xfrm>
          <a:off x="4394200" y="4167188"/>
          <a:ext cx="322580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7" name="Equation" r:id="rId8" imgW="876240" imgH="253800" progId="Equation.DSMT4">
                  <p:embed/>
                </p:oleObj>
              </mc:Choice>
              <mc:Fallback>
                <p:oleObj name="Equation" r:id="rId8" imgW="8762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4167188"/>
                        <a:ext cx="3225800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96200" y="4114800"/>
            <a:ext cx="91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err="1" smtClean="0">
                <a:latin typeface="Cambria" pitchFamily="18" charset="0"/>
              </a:rPr>
              <a:t>và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1307805"/>
              </p:ext>
            </p:extLst>
          </p:nvPr>
        </p:nvGraphicFramePr>
        <p:xfrm>
          <a:off x="8610600" y="4167187"/>
          <a:ext cx="1355725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8" name="Equation" r:id="rId10" imgW="368280" imgH="253800" progId="Equation.DSMT4">
                  <p:embed/>
                </p:oleObj>
              </mc:Choice>
              <mc:Fallback>
                <p:oleObj name="Equation" r:id="rId10" imgW="36828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4167187"/>
                        <a:ext cx="1355725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906000" y="4133892"/>
            <a:ext cx="10058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có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đạo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hàm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cấp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hai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khác</a:t>
            </a:r>
            <a:r>
              <a:rPr lang="en-US" sz="5000" dirty="0" smtClean="0">
                <a:latin typeface="Cambria" pitchFamily="18" charset="0"/>
              </a:rPr>
              <a:t>  0 </a:t>
            </a:r>
            <a:r>
              <a:rPr lang="en-US" sz="5000" dirty="0" err="1" smtClean="0">
                <a:latin typeface="Cambria" pitchFamily="18" charset="0"/>
              </a:rPr>
              <a:t>tại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điểm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4121096"/>
              </p:ext>
            </p:extLst>
          </p:nvPr>
        </p:nvGraphicFramePr>
        <p:xfrm>
          <a:off x="19894550" y="4198938"/>
          <a:ext cx="7493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9" name="Equation" r:id="rId12" imgW="203040" imgH="228600" progId="Equation.DSMT4">
                  <p:embed/>
                </p:oleObj>
              </mc:Choice>
              <mc:Fallback>
                <p:oleObj name="Equation" r:id="rId12" imgW="20304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4550" y="4198938"/>
                        <a:ext cx="74930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53353" y="5791200"/>
            <a:ext cx="17279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Nếu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546570"/>
              </p:ext>
            </p:extLst>
          </p:nvPr>
        </p:nvGraphicFramePr>
        <p:xfrm>
          <a:off x="2667000" y="5843587"/>
          <a:ext cx="261778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0" name="Equation" r:id="rId14" imgW="711000" imgH="253800" progId="Equation.DSMT4">
                  <p:embed/>
                </p:oleObj>
              </mc:Choice>
              <mc:Fallback>
                <p:oleObj name="Equation" r:id="rId14" imgW="71100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843587"/>
                        <a:ext cx="2617787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181600" y="5791200"/>
            <a:ext cx="342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thì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hàm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số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695446"/>
              </p:ext>
            </p:extLst>
          </p:nvPr>
        </p:nvGraphicFramePr>
        <p:xfrm>
          <a:off x="8474075" y="5843588"/>
          <a:ext cx="135572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1" name="Equation" r:id="rId16" imgW="368280" imgH="253800" progId="Equation.DSMT4">
                  <p:embed/>
                </p:oleObj>
              </mc:Choice>
              <mc:Fallback>
                <p:oleObj name="Equation" r:id="rId16" imgW="3682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4075" y="5843588"/>
                        <a:ext cx="1355725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9829800" y="5791200"/>
            <a:ext cx="5791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đạt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cực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đại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tại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điểm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98318"/>
              </p:ext>
            </p:extLst>
          </p:nvPr>
        </p:nvGraphicFramePr>
        <p:xfrm>
          <a:off x="15612035" y="5862638"/>
          <a:ext cx="7493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2" name="Equation" r:id="rId18" imgW="203040" imgH="228600" progId="Equation.DSMT4">
                  <p:embed/>
                </p:oleObj>
              </mc:Choice>
              <mc:Fallback>
                <p:oleObj name="Equation" r:id="rId18" imgW="20304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12035" y="5862638"/>
                        <a:ext cx="74930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053353" y="7543800"/>
            <a:ext cx="17279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Nếu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999740"/>
              </p:ext>
            </p:extLst>
          </p:nvPr>
        </p:nvGraphicFramePr>
        <p:xfrm>
          <a:off x="2667000" y="7596187"/>
          <a:ext cx="2617787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3" name="Equation" r:id="rId20" imgW="711000" imgH="253800" progId="Equation.DSMT4">
                  <p:embed/>
                </p:oleObj>
              </mc:Choice>
              <mc:Fallback>
                <p:oleObj name="Equation" r:id="rId20" imgW="711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7596187"/>
                        <a:ext cx="2617787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181600" y="7543800"/>
            <a:ext cx="3429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thì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hàm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số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232324"/>
              </p:ext>
            </p:extLst>
          </p:nvPr>
        </p:nvGraphicFramePr>
        <p:xfrm>
          <a:off x="8397875" y="7596188"/>
          <a:ext cx="135572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4" name="Equation" r:id="rId22" imgW="368280" imgH="253800" progId="Equation.DSMT4">
                  <p:embed/>
                </p:oleObj>
              </mc:Choice>
              <mc:Fallback>
                <p:oleObj name="Equation" r:id="rId22" imgW="368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75" y="7596188"/>
                        <a:ext cx="1355725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9829800" y="7543800"/>
            <a:ext cx="6477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đạt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cực</a:t>
            </a:r>
            <a:r>
              <a:rPr lang="en-US" sz="5000" dirty="0" smtClean="0">
                <a:latin typeface="Cambria" pitchFamily="18" charset="0"/>
              </a:rPr>
              <a:t>  </a:t>
            </a:r>
            <a:r>
              <a:rPr lang="en-US" sz="5000" dirty="0" err="1" smtClean="0">
                <a:latin typeface="Cambria" pitchFamily="18" charset="0"/>
              </a:rPr>
              <a:t>tiểu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tại</a:t>
            </a:r>
            <a:r>
              <a:rPr lang="en-US" sz="5000" dirty="0" smtClean="0">
                <a:latin typeface="Cambria" pitchFamily="18" charset="0"/>
              </a:rPr>
              <a:t> </a:t>
            </a:r>
            <a:r>
              <a:rPr lang="en-US" sz="5000" dirty="0" err="1" smtClean="0">
                <a:latin typeface="Cambria" pitchFamily="18" charset="0"/>
              </a:rPr>
              <a:t>điểm</a:t>
            </a:r>
            <a:r>
              <a:rPr lang="en-US" sz="5000" dirty="0" smtClean="0">
                <a:latin typeface="Cambria" pitchFamily="18" charset="0"/>
              </a:rPr>
              <a:t> </a:t>
            </a:r>
            <a:endParaRPr lang="en-US" sz="5000" dirty="0">
              <a:latin typeface="Cambria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28382"/>
              </p:ext>
            </p:extLst>
          </p:nvPr>
        </p:nvGraphicFramePr>
        <p:xfrm>
          <a:off x="15849600" y="7615238"/>
          <a:ext cx="749300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35" name="Equation" r:id="rId23" imgW="203040" imgH="228600" progId="Equation.DSMT4">
                  <p:embed/>
                </p:oleObj>
              </mc:Choice>
              <mc:Fallback>
                <p:oleObj name="Equation" r:id="rId23" imgW="2030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9600" y="7615238"/>
                        <a:ext cx="749300" cy="842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17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5" grpId="0"/>
      <p:bldP spid="17" grpId="0"/>
      <p:bldP spid="20" grpId="0"/>
      <p:bldP spid="23" grpId="0"/>
      <p:bldP spid="24" grpId="0"/>
      <p:bldP spid="26" grpId="0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5065</TotalTime>
  <Words>1029</Words>
  <Application>Microsoft Office PowerPoint</Application>
  <PresentationFormat>Custom</PresentationFormat>
  <Paragraphs>177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514</cp:revision>
  <dcterms:created xsi:type="dcterms:W3CDTF">2013-08-31T11:42:51Z</dcterms:created>
  <dcterms:modified xsi:type="dcterms:W3CDTF">2021-08-28T13:49:22Z</dcterms:modified>
</cp:coreProperties>
</file>