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428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4425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24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099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53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118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64172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345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508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604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29329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24/06/2021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  <p:sndAc>
      <p:stSnd>
        <p:snd r:embed="rId13" name="space2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5" Type="http://schemas.openxmlformats.org/officeDocument/2006/relationships/image" Target="../media/image13.gif"/><Relationship Id="rId10" Type="http://schemas.openxmlformats.org/officeDocument/2006/relationships/image" Target="../media/image9.png"/><Relationship Id="rId19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2.gif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10" Type="http://schemas.openxmlformats.org/officeDocument/2006/relationships/image" Target="../media/image12.gif"/><Relationship Id="rId19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slide" Target="slide5.xml"/><Relationship Id="rId4" Type="http://schemas.openxmlformats.org/officeDocument/2006/relationships/audio" Target="../media/audio5.wav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gif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17" Type="http://schemas.openxmlformats.org/officeDocument/2006/relationships/image" Target="../media/image6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microsoft.com/office/2007/relationships/hdphoto" Target="../media/hdphoto3.wdp"/><Relationship Id="rId19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5" Type="http://schemas.openxmlformats.org/officeDocument/2006/relationships/image" Target="../media/image13.gif"/><Relationship Id="rId10" Type="http://schemas.openxmlformats.org/officeDocument/2006/relationships/image" Target="../media/image9.png"/><Relationship Id="rId19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slide" Target="slide10.xml"/><Relationship Id="rId4" Type="http://schemas.openxmlformats.org/officeDocument/2006/relationships/audio" Target="../media/audio5.wav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47667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 DIỆT </a:t>
            </a:r>
          </a:p>
          <a:p>
            <a:pPr algn="ctr"/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QUÁI VẬT MỘT MẮT</a:t>
            </a:r>
            <a:endParaRPr 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onster Clip Art Images Free Clipart - Monster Cartoon - Png Download -  Full Size Clipart (#7388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0823"/>
            <a:ext cx="2483768" cy="30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69922" y="2492896"/>
            <a:ext cx="1404156" cy="648072"/>
            <a:chOff x="3635896" y="3861048"/>
            <a:chExt cx="1656184" cy="792088"/>
          </a:xfrm>
        </p:grpSpPr>
        <p:sp>
          <p:nvSpPr>
            <p:cNvPr id="3" name="Rounded Rectangle 2"/>
            <p:cNvSpPr/>
            <p:nvPr/>
          </p:nvSpPr>
          <p:spPr>
            <a:xfrm>
              <a:off x="3635896" y="3861048"/>
              <a:ext cx="1656184" cy="7920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hlinkClick r:id="rId4" action="ppaction://hlinksldjump"/>
            </p:cNvPr>
            <p:cNvSpPr txBox="1"/>
            <p:nvPr/>
          </p:nvSpPr>
          <p:spPr>
            <a:xfrm>
              <a:off x="3779912" y="4026259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30" b="94347" l="6788" r="94788">
                        <a14:foregroundMark x1="47394" y1="29523" x2="55394" y2="33291"/>
                        <a14:foregroundMark x1="78788" y1="52261" x2="82788" y2="57161"/>
                        <a14:foregroundMark x1="72242" y1="78266" x2="82545" y2="84548"/>
                        <a14:foregroundMark x1="82303" y1="79271" x2="84364" y2="84799"/>
                        <a14:foregroundMark x1="42424" y1="77136" x2="53455" y2="73618"/>
                        <a14:foregroundMark x1="48000" y1="80653" x2="57697" y2="76005"/>
                        <a14:foregroundMark x1="11758" y1="50628" x2="33212" y2="49749"/>
                        <a14:foregroundMark x1="39758" y1="55779" x2="40848" y2="63945"/>
                        <a14:foregroundMark x1="35515" y1="57412" x2="37697" y2="57412"/>
                        <a14:foregroundMark x1="38424" y1="61307" x2="38424" y2="61307"/>
                        <a14:foregroundMark x1="26303" y1="54146" x2="26303" y2="54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2888939"/>
            <a:ext cx="3888432" cy="37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4035"/>
      </p:ext>
    </p:extLst>
  </p:cSld>
  <p:clrMapOvr>
    <a:masterClrMapping/>
  </p:clrMapOvr>
  <p:transition spd="slow">
    <p:circle/>
    <p:sndAc>
      <p:stSnd>
        <p:snd r:embed="rId2" name="space2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60161" y="6104421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30" name="Oval 29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77755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43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92" y="1700808"/>
            <a:ext cx="1029255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2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615949" y="6134893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8017019" y="2508882"/>
            <a:ext cx="11365" cy="26145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30" name="Oval 29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07869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0.37014 -0.0094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7014 -0.00949 L -2.5E-6 -0.0104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37014 -0.00949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-0.00949 L -2.5E-6 -0.00949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11805 -0.0094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949 L -2.5E-6 -0.00949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13386 -0.00949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-0.00949 L -2.5E-6 -0.00949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of Ben and Mary.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16216" y="6134893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5" name="Oval 4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3514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V="1">
            <a:off x="6948264" y="2399260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8100392" y="3183175"/>
            <a:ext cx="0" cy="233356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339752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800" y="1700808"/>
            <a:ext cx="1033636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334771" y="6134893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5716618" y="2508883"/>
            <a:ext cx="0" cy="280386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496" y="1631233"/>
            <a:ext cx="1002732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V="1">
            <a:off x="3424862" y="3316959"/>
            <a:ext cx="0" cy="199578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15" idx="1"/>
          </p:cNvCxnSpPr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283" y="637034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966" y="1420949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24" y="1661192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4 Conector recto"/>
          <p:cNvCxnSpPr/>
          <p:nvPr/>
        </p:nvCxnSpPr>
        <p:spPr>
          <a:xfrm flipV="1">
            <a:off x="1153534" y="3369129"/>
            <a:ext cx="0" cy="18914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28" name="Oval 27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11959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948 L 0.12604 -0.0094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0.01202 L 0.00799 -0.012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-0.01203 L -0.25174 -0.01111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-0.01111 L 0.03802 -0.01598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-0.13385 -0.009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385 -0.00949 L -2.5E-6 -0.0094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0.00092 L -0.00573 0.00092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0.37812 -0.01111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813 -0.01111 L -0.00781 -0.01111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-0.37778 -0.01111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-0.01111 L 0.00017 -0.01111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18998" y="6104421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42" name="Oval 41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336427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ES_tradnl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486" y="1396788"/>
            <a:ext cx="1033635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91" y="1961496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772101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203848" y="2199622"/>
            <a:ext cx="0" cy="304227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30" name="Oval 29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00027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528 -2.96296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28 3.7037E-6 L -2.5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3 L -0.00208 0.00185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96296E-6 L -2.5E-6 2.96296E-6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375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375 0.00092 L 0.00209 2.96296E-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680" y="345345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74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765904" y="6120269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6775549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30" name="Oval 29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7916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2847 -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847 -2.96296E-6 L -2.5E-6 -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185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024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092 L -2.5E-6 -2.96296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2 L -2.5E-6 0.00092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2 L -2.5E-6 0.00092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won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trophy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492929" y="6104421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30" name="Oval 29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79872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 _________.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7131124" y="6135017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29" name="Oval 28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8759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Mary’s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rollerblades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_trad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 _________.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927197" y="6134893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</a:t>
            </a:r>
            <a:endParaRPr lang="es-ES" alt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328579" y="5288960"/>
            <a:ext cx="1368152" cy="662577"/>
            <a:chOff x="7154366" y="5281062"/>
            <a:chExt cx="1368152" cy="662577"/>
          </a:xfrm>
        </p:grpSpPr>
        <p:sp>
          <p:nvSpPr>
            <p:cNvPr id="42" name="Oval 41"/>
            <p:cNvSpPr/>
            <p:nvPr/>
          </p:nvSpPr>
          <p:spPr>
            <a:xfrm>
              <a:off x="7154366" y="5281062"/>
              <a:ext cx="1368152" cy="6625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hlinkClick r:id="rId19" action="ppaction://hlinksldjump"/>
            </p:cNvPr>
            <p:cNvSpPr txBox="1"/>
            <p:nvPr/>
          </p:nvSpPr>
          <p:spPr>
            <a:xfrm>
              <a:off x="7391190" y="5412295"/>
              <a:ext cx="89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3397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117</Words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2015-06-28T18:36:14Z</dcterms:created>
  <dcterms:modified xsi:type="dcterms:W3CDTF">2021-06-24T14:43:34Z</dcterms:modified>
</cp:coreProperties>
</file>