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0"/>
  </p:notesMasterIdLst>
  <p:sldIdLst>
    <p:sldId id="301" r:id="rId2"/>
    <p:sldId id="277" r:id="rId3"/>
    <p:sldId id="278" r:id="rId4"/>
    <p:sldId id="281" r:id="rId5"/>
    <p:sldId id="282" r:id="rId6"/>
    <p:sldId id="279" r:id="rId7"/>
    <p:sldId id="280" r:id="rId8"/>
    <p:sldId id="283" r:id="rId9"/>
    <p:sldId id="257" r:id="rId10"/>
    <p:sldId id="293" r:id="rId11"/>
    <p:sldId id="259" r:id="rId12"/>
    <p:sldId id="292" r:id="rId13"/>
    <p:sldId id="261" r:id="rId14"/>
    <p:sldId id="291" r:id="rId15"/>
    <p:sldId id="263" r:id="rId16"/>
    <p:sldId id="290" r:id="rId17"/>
    <p:sldId id="265" r:id="rId18"/>
    <p:sldId id="303" r:id="rId19"/>
    <p:sldId id="267" r:id="rId20"/>
    <p:sldId id="304" r:id="rId21"/>
    <p:sldId id="298" r:id="rId22"/>
    <p:sldId id="337" r:id="rId23"/>
    <p:sldId id="299" r:id="rId24"/>
    <p:sldId id="308" r:id="rId25"/>
    <p:sldId id="309" r:id="rId26"/>
    <p:sldId id="339" r:id="rId27"/>
    <p:sldId id="284" r:id="rId28"/>
    <p:sldId id="310" r:id="rId29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756" y="96"/>
      </p:cViewPr>
      <p:guideLst>
        <p:guide orient="horz" pos="2490"/>
        <p:guide pos="477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7.GI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7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jpeg"/><Relationship Id="rId4" Type="http://schemas.openxmlformats.org/officeDocument/2006/relationships/image" Target="../media/image28.wmf"/><Relationship Id="rId9" Type="http://schemas.openxmlformats.org/officeDocument/2006/relationships/image" Target="../media/image1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715645" imgH="163195" progId="Equation.DSMT4">
                  <p:embed/>
                </p:oleObj>
              </mc:Choice>
              <mc:Fallback>
                <p:oleObj r:id="rId3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2127504" y="3941446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11630" y="1"/>
            <a:ext cx="1097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00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QÚY THẦY CÔ</a:t>
            </a:r>
            <a:r>
              <a:rPr lang="en-US" altLang="en-US" sz="6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TIẾT DẠY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240280" y="617982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Tiết:......................</a:t>
            </a:r>
            <a:endParaRPr lang="en-US" altLang="en-US" sz="336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2" presetID="56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31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799"/>
                            </p:stCondLst>
                            <p:childTnLst>
                              <p:par>
                                <p:cTn id="137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399"/>
                            </p:stCondLst>
                            <p:childTnLst>
                              <p:par>
                                <p:cTn id="148" presetID="19" presetClass="entr" presetSubtype="10" repeatCount="indefinite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uiExpan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1871472" y="1660780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963293" y="2213610"/>
            <a:ext cx="508444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6" imgW="558800" imgH="552450" progId="Paint.Picture">
                  <p:embed/>
                </p:oleObj>
              </mc:Choice>
              <mc:Fallback>
                <p:oleObj r:id="rId6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11" imgW="558800" imgH="552450" progId="Paint.Picture">
                  <p:embed/>
                </p:oleObj>
              </mc:Choice>
              <mc:Fallback>
                <p:oleObj r:id="rId11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12" imgW="1104900" imgH="546100" progId="Paint.Picture">
                  <p:embed/>
                </p:oleObj>
              </mc:Choice>
              <mc:Fallback>
                <p:oleObj r:id="rId12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4" imgW="1104900" imgH="546100" progId="Paint.Picture">
                  <p:embed/>
                </p:oleObj>
              </mc:Choice>
              <mc:Fallback>
                <p:oleObj r:id="rId14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5" imgW="527050" imgH="939800" progId="Paint.Picture">
                  <p:embed/>
                </p:oleObj>
              </mc:Choice>
              <mc:Fallback>
                <p:oleObj r:id="rId15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7" imgW="527050" imgH="939800" progId="Paint.Picture">
                  <p:embed/>
                </p:oleObj>
              </mc:Choice>
              <mc:Fallback>
                <p:oleObj r:id="rId17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5270995" cy="13665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số 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thang cân và số hình thoi trong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hình vẽ bên </a:t>
            </a:r>
            <a:endParaRPr lang="en-US" sz="276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</a:t>
              </a:r>
              <a:r>
                <a:rPr lang="en-US" altLang="en-US" sz="336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en-US" sz="3360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en-US" sz="336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336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r:id="rId5" imgW="1930400" imgH="203200" progId="Equation.DSMT4">
                    <p:embed/>
                  </p:oleObj>
                </mc:Choice>
                <mc:Fallback>
                  <p:oleObj r:id="rId5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4" r:id="rId7" imgW="1306830" imgH="182880" progId="Equation.DSMT4">
                      <p:embed/>
                    </p:oleObj>
                  </mc:Choice>
                  <mc:Fallback>
                    <p:oleObj r:id="rId7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9" imgW="1880870" imgH="389890" progId="Equation.DSMT4">
                  <p:embed/>
                </p:oleObj>
              </mc:Choice>
              <mc:Fallback>
                <p:oleObj r:id="rId9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3513" y="4348163"/>
          <a:ext cx="2517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2517775" imgH="577215" progId="Equation.DSMT4">
                  <p:embed/>
                </p:oleObj>
              </mc:Choice>
              <mc:Fallback>
                <p:oleObj r:id="rId3" imgW="2517775" imgH="57721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513" y="4348163"/>
                        <a:ext cx="251777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8235950" y="262890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2434590" imgH="921385" progId="Equation.DSMT4">
                  <p:embed/>
                </p:oleObj>
              </mc:Choice>
              <mc:Fallback>
                <p:oleObj r:id="rId5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35950" y="262890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7" imgW="2794635" imgH="568325" progId="Equation.DSMT4">
                  <p:embed/>
                </p:oleObj>
              </mc:Choice>
              <mc:Fallback>
                <p:oleObj r:id="rId7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730883" y="1090422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743701" y="3682746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607" name="AutoShape 7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chúng ta cùng khởi động nhé!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738536"/>
            <a:ext cx="460851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1259</Words>
  <PresentationFormat>Custom</PresentationFormat>
  <Paragraphs>362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Default Design</vt:lpstr>
      <vt:lpstr>MathType 7.0 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2013-04-16T07:49:00Z</dcterms:created>
  <dcterms:modified xsi:type="dcterms:W3CDTF">2021-11-18T08:00:32Z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