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257" r:id="rId4"/>
    <p:sldId id="278" r:id="rId5"/>
    <p:sldId id="282" r:id="rId6"/>
    <p:sldId id="334" r:id="rId7"/>
    <p:sldId id="335" r:id="rId8"/>
    <p:sldId id="336" r:id="rId9"/>
    <p:sldId id="291" r:id="rId10"/>
    <p:sldId id="264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397" autoAdjust="0"/>
  </p:normalViewPr>
  <p:slideViewPr>
    <p:cSldViewPr snapToGrid="0">
      <p:cViewPr varScale="1">
        <p:scale>
          <a:sx n="47" d="100"/>
          <a:sy n="47" d="100"/>
        </p:scale>
        <p:origin x="1602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4B16A-8419-451B-8B37-717C62F57930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6717D-84AB-4054-A33D-4362D700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6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717D-84AB-4054-A33D-4362D700A8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74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217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599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61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3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67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762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749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72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694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610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38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4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6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9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73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20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4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6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90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48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80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9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09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24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4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55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941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05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255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1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938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85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90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47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72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2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1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1" name="Google Shape;671;p27"/>
          <p:cNvSpPr/>
          <p:nvPr/>
        </p:nvSpPr>
        <p:spPr>
          <a:xfrm>
            <a:off x="4976918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2" name="Google Shape;672;p27"/>
          <p:cNvSpPr/>
          <p:nvPr/>
        </p:nvSpPr>
        <p:spPr>
          <a:xfrm>
            <a:off x="9604356" y="5669770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4" name="Google Shape;674;p27"/>
          <p:cNvSpPr/>
          <p:nvPr/>
        </p:nvSpPr>
        <p:spPr>
          <a:xfrm>
            <a:off x="0" y="5377626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5" name="Google Shape;675;p27"/>
          <p:cNvSpPr/>
          <p:nvPr/>
        </p:nvSpPr>
        <p:spPr>
          <a:xfrm>
            <a:off x="4853801" y="5209530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6" name="Google Shape;676;p27"/>
          <p:cNvSpPr/>
          <p:nvPr/>
        </p:nvSpPr>
        <p:spPr>
          <a:xfrm>
            <a:off x="1" y="5801019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0" y="4832134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7126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">
  <p:cSld name="Background 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97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91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2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6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99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0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0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E056121-7E7B-102B-C13A-FA1CCB31600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21188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6980B0A-7849-B069-1E9A-7A00D7E2FF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2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B941C431-100F-E9D3-E09F-35FE693EFD8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5AFFD27-4CAD-F27E-B896-F6AE6F35960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693" y="528648"/>
            <a:ext cx="1351771" cy="13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736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2.png"/><Relationship Id="rId4" Type="http://schemas.openxmlformats.org/officeDocument/2006/relationships/image" Target="../media/image4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2.png"/><Relationship Id="rId4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2.png"/><Relationship Id="rId4" Type="http://schemas.openxmlformats.org/officeDocument/2006/relationships/image" Target="../media/image4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2.png"/><Relationship Id="rId4" Type="http://schemas.openxmlformats.org/officeDocument/2006/relationships/image" Target="../media/image4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3.png"/><Relationship Id="rId4" Type="http://schemas.openxmlformats.org/officeDocument/2006/relationships/image" Target="../media/image4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4.png"/><Relationship Id="rId4" Type="http://schemas.openxmlformats.org/officeDocument/2006/relationships/image" Target="../media/image4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image" Target="../media/image39.png"/><Relationship Id="rId7" Type="http://schemas.openxmlformats.org/officeDocument/2006/relationships/image" Target="../media/image46.png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4.sv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5" Type="http://schemas.openxmlformats.org/officeDocument/2006/relationships/image" Target="../media/image53.png"/><Relationship Id="rId10" Type="http://schemas.microsoft.com/office/2007/relationships/hdphoto" Target="../media/hdphoto2.wdp"/><Relationship Id="rId4" Type="http://schemas.openxmlformats.org/officeDocument/2006/relationships/image" Target="../media/image40.svg"/><Relationship Id="rId9" Type="http://schemas.openxmlformats.org/officeDocument/2006/relationships/image" Target="../media/image48.png"/><Relationship Id="rId14" Type="http://schemas.openxmlformats.org/officeDocument/2006/relationships/image" Target="../media/image5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svg"/><Relationship Id="rId21" Type="http://schemas.openxmlformats.org/officeDocument/2006/relationships/image" Target="../media/image27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30.pn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3.svg"/><Relationship Id="rId17" Type="http://schemas.openxmlformats.org/officeDocument/2006/relationships/image" Target="../media/image37.png"/><Relationship Id="rId2" Type="http://schemas.openxmlformats.org/officeDocument/2006/relationships/audio" Target="../media/audio1.wav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5" Type="http://schemas.openxmlformats.org/officeDocument/2006/relationships/image" Target="../media/image35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3.svg"/><Relationship Id="rId17" Type="http://schemas.openxmlformats.org/officeDocument/2006/relationships/image" Target="../media/image37.png"/><Relationship Id="rId2" Type="http://schemas.openxmlformats.org/officeDocument/2006/relationships/audio" Target="../media/audio1.wav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5" Type="http://schemas.openxmlformats.org/officeDocument/2006/relationships/image" Target="../media/image35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3.svg"/><Relationship Id="rId17" Type="http://schemas.openxmlformats.org/officeDocument/2006/relationships/image" Target="../media/image37.png"/><Relationship Id="rId2" Type="http://schemas.openxmlformats.org/officeDocument/2006/relationships/audio" Target="../media/audio1.wav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5" Type="http://schemas.openxmlformats.org/officeDocument/2006/relationships/image" Target="../media/image35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3.svg"/><Relationship Id="rId17" Type="http://schemas.openxmlformats.org/officeDocument/2006/relationships/image" Target="../media/image37.png"/><Relationship Id="rId2" Type="http://schemas.openxmlformats.org/officeDocument/2006/relationships/audio" Target="../media/audio1.wav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5" Type="http://schemas.openxmlformats.org/officeDocument/2006/relationships/image" Target="../media/image35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8.png"/><Relationship Id="rId3" Type="http://schemas.openxmlformats.org/officeDocument/2006/relationships/image" Target="../media/image9.svg"/><Relationship Id="rId21" Type="http://schemas.openxmlformats.org/officeDocument/2006/relationships/image" Target="../media/image27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30.pn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7B6AF73-2565-47FC-8D39-0F8166B12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44" y="4033158"/>
            <a:ext cx="2155577" cy="1850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2F8D9D-9B2D-446B-A739-D41FCF8D8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32" y="4033157"/>
            <a:ext cx="2155577" cy="1850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901270-8908-42B2-B9C7-6FC78B67C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81" y="4033157"/>
            <a:ext cx="2155577" cy="1850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F110D3-8820-4756-BE83-19D3884ED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18" y="3234872"/>
            <a:ext cx="2155577" cy="1850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4F9B85-BC68-46D9-AB54-57F009471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71" y="3261997"/>
            <a:ext cx="2155577" cy="1850861"/>
          </a:xfrm>
          <a:prstGeom prst="rect">
            <a:avLst/>
          </a:prstGeom>
        </p:spPr>
      </p:pic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2343477" y="1525075"/>
            <a:ext cx="7686348" cy="2999300"/>
          </a:xfrm>
          <a:custGeom>
            <a:avLst/>
            <a:gdLst>
              <a:gd name="connsiteX0" fmla="*/ 0 w 7686348"/>
              <a:gd name="connsiteY0" fmla="*/ 1499650 h 2999300"/>
              <a:gd name="connsiteX1" fmla="*/ 1292371 w 7686348"/>
              <a:gd name="connsiteY1" fmla="*/ 0 h 2999300"/>
              <a:gd name="connsiteX2" fmla="*/ 2072189 w 7686348"/>
              <a:gd name="connsiteY2" fmla="*/ 0 h 2999300"/>
              <a:gd name="connsiteX3" fmla="*/ 2903022 w 7686348"/>
              <a:gd name="connsiteY3" fmla="*/ 0 h 2999300"/>
              <a:gd name="connsiteX4" fmla="*/ 3733855 w 7686348"/>
              <a:gd name="connsiteY4" fmla="*/ 0 h 2999300"/>
              <a:gd name="connsiteX5" fmla="*/ 4309607 w 7686348"/>
              <a:gd name="connsiteY5" fmla="*/ 0 h 2999300"/>
              <a:gd name="connsiteX6" fmla="*/ 4936375 w 7686348"/>
              <a:gd name="connsiteY6" fmla="*/ 0 h 2999300"/>
              <a:gd name="connsiteX7" fmla="*/ 5665176 w 7686348"/>
              <a:gd name="connsiteY7" fmla="*/ 0 h 2999300"/>
              <a:gd name="connsiteX8" fmla="*/ 6393977 w 7686348"/>
              <a:gd name="connsiteY8" fmla="*/ 0 h 2999300"/>
              <a:gd name="connsiteX9" fmla="*/ 7686349 w 7686348"/>
              <a:gd name="connsiteY9" fmla="*/ 1499650 h 2999300"/>
              <a:gd name="connsiteX10" fmla="*/ 7686348 w 7686348"/>
              <a:gd name="connsiteY10" fmla="*/ 1499650 h 2999300"/>
              <a:gd name="connsiteX11" fmla="*/ 6393976 w 7686348"/>
              <a:gd name="connsiteY11" fmla="*/ 2999301 h 2999300"/>
              <a:gd name="connsiteX12" fmla="*/ 5665175 w 7686348"/>
              <a:gd name="connsiteY12" fmla="*/ 2999301 h 2999300"/>
              <a:gd name="connsiteX13" fmla="*/ 5038406 w 7686348"/>
              <a:gd name="connsiteY13" fmla="*/ 2999301 h 2999300"/>
              <a:gd name="connsiteX14" fmla="*/ 4258590 w 7686348"/>
              <a:gd name="connsiteY14" fmla="*/ 2999301 h 2999300"/>
              <a:gd name="connsiteX15" fmla="*/ 3427757 w 7686348"/>
              <a:gd name="connsiteY15" fmla="*/ 2999300 h 2999300"/>
              <a:gd name="connsiteX16" fmla="*/ 2647941 w 7686348"/>
              <a:gd name="connsiteY16" fmla="*/ 2999300 h 2999300"/>
              <a:gd name="connsiteX17" fmla="*/ 1919140 w 7686348"/>
              <a:gd name="connsiteY17" fmla="*/ 2999300 h 2999300"/>
              <a:gd name="connsiteX18" fmla="*/ 1292371 w 7686348"/>
              <a:gd name="connsiteY18" fmla="*/ 2999300 h 2999300"/>
              <a:gd name="connsiteX19" fmla="*/ 0 w 7686348"/>
              <a:gd name="connsiteY19" fmla="*/ 1499649 h 2999300"/>
              <a:gd name="connsiteX20" fmla="*/ 0 w 7686348"/>
              <a:gd name="connsiteY20" fmla="*/ 1499650 h 2999300"/>
              <a:gd name="connsiteX0" fmla="*/ 0 w 7686348"/>
              <a:gd name="connsiteY0" fmla="*/ 1499650 h 2999300"/>
              <a:gd name="connsiteX1" fmla="*/ 1292371 w 7686348"/>
              <a:gd name="connsiteY1" fmla="*/ 0 h 2999300"/>
              <a:gd name="connsiteX2" fmla="*/ 1919140 w 7686348"/>
              <a:gd name="connsiteY2" fmla="*/ 0 h 2999300"/>
              <a:gd name="connsiteX3" fmla="*/ 2647941 w 7686348"/>
              <a:gd name="connsiteY3" fmla="*/ 0 h 2999300"/>
              <a:gd name="connsiteX4" fmla="*/ 3427757 w 7686348"/>
              <a:gd name="connsiteY4" fmla="*/ 0 h 2999300"/>
              <a:gd name="connsiteX5" fmla="*/ 4054526 w 7686348"/>
              <a:gd name="connsiteY5" fmla="*/ 0 h 2999300"/>
              <a:gd name="connsiteX6" fmla="*/ 4681294 w 7686348"/>
              <a:gd name="connsiteY6" fmla="*/ 0 h 2999300"/>
              <a:gd name="connsiteX7" fmla="*/ 5359080 w 7686348"/>
              <a:gd name="connsiteY7" fmla="*/ 0 h 2999300"/>
              <a:gd name="connsiteX8" fmla="*/ 6393977 w 7686348"/>
              <a:gd name="connsiteY8" fmla="*/ 0 h 2999300"/>
              <a:gd name="connsiteX9" fmla="*/ 7686349 w 7686348"/>
              <a:gd name="connsiteY9" fmla="*/ 1499650 h 2999300"/>
              <a:gd name="connsiteX10" fmla="*/ 7686348 w 7686348"/>
              <a:gd name="connsiteY10" fmla="*/ 1499650 h 2999300"/>
              <a:gd name="connsiteX11" fmla="*/ 6393976 w 7686348"/>
              <a:gd name="connsiteY11" fmla="*/ 2999301 h 2999300"/>
              <a:gd name="connsiteX12" fmla="*/ 5818223 w 7686348"/>
              <a:gd name="connsiteY12" fmla="*/ 2999301 h 2999300"/>
              <a:gd name="connsiteX13" fmla="*/ 5038406 w 7686348"/>
              <a:gd name="connsiteY13" fmla="*/ 2999301 h 2999300"/>
              <a:gd name="connsiteX14" fmla="*/ 4258590 w 7686348"/>
              <a:gd name="connsiteY14" fmla="*/ 2999301 h 2999300"/>
              <a:gd name="connsiteX15" fmla="*/ 3478774 w 7686348"/>
              <a:gd name="connsiteY15" fmla="*/ 2999300 h 2999300"/>
              <a:gd name="connsiteX16" fmla="*/ 2903020 w 7686348"/>
              <a:gd name="connsiteY16" fmla="*/ 2999300 h 2999300"/>
              <a:gd name="connsiteX17" fmla="*/ 2123204 w 7686348"/>
              <a:gd name="connsiteY17" fmla="*/ 2999300 h 2999300"/>
              <a:gd name="connsiteX18" fmla="*/ 1292371 w 7686348"/>
              <a:gd name="connsiteY18" fmla="*/ 2999300 h 2999300"/>
              <a:gd name="connsiteX19" fmla="*/ 0 w 7686348"/>
              <a:gd name="connsiteY19" fmla="*/ 1499649 h 2999300"/>
              <a:gd name="connsiteX20" fmla="*/ 0 w 7686348"/>
              <a:gd name="connsiteY20" fmla="*/ 1499650 h 2999300"/>
              <a:gd name="connsiteX0" fmla="*/ 0 w 7686348"/>
              <a:gd name="connsiteY0" fmla="*/ 1499650 h 2999300"/>
              <a:gd name="connsiteX1" fmla="*/ 1292371 w 7686348"/>
              <a:gd name="connsiteY1" fmla="*/ 0 h 2999300"/>
              <a:gd name="connsiteX2" fmla="*/ 2072189 w 7686348"/>
              <a:gd name="connsiteY2" fmla="*/ 0 h 2999300"/>
              <a:gd name="connsiteX3" fmla="*/ 2903022 w 7686348"/>
              <a:gd name="connsiteY3" fmla="*/ 0 h 2999300"/>
              <a:gd name="connsiteX4" fmla="*/ 3733855 w 7686348"/>
              <a:gd name="connsiteY4" fmla="*/ 0 h 2999300"/>
              <a:gd name="connsiteX5" fmla="*/ 4309607 w 7686348"/>
              <a:gd name="connsiteY5" fmla="*/ 0 h 2999300"/>
              <a:gd name="connsiteX6" fmla="*/ 4936375 w 7686348"/>
              <a:gd name="connsiteY6" fmla="*/ 0 h 2999300"/>
              <a:gd name="connsiteX7" fmla="*/ 5665176 w 7686348"/>
              <a:gd name="connsiteY7" fmla="*/ 0 h 2999300"/>
              <a:gd name="connsiteX8" fmla="*/ 6393977 w 7686348"/>
              <a:gd name="connsiteY8" fmla="*/ 0 h 2999300"/>
              <a:gd name="connsiteX9" fmla="*/ 7686349 w 7686348"/>
              <a:gd name="connsiteY9" fmla="*/ 1499650 h 2999300"/>
              <a:gd name="connsiteX10" fmla="*/ 7686348 w 7686348"/>
              <a:gd name="connsiteY10" fmla="*/ 1499650 h 2999300"/>
              <a:gd name="connsiteX11" fmla="*/ 6393976 w 7686348"/>
              <a:gd name="connsiteY11" fmla="*/ 2999301 h 2999300"/>
              <a:gd name="connsiteX12" fmla="*/ 5665175 w 7686348"/>
              <a:gd name="connsiteY12" fmla="*/ 2999301 h 2999300"/>
              <a:gd name="connsiteX13" fmla="*/ 5038406 w 7686348"/>
              <a:gd name="connsiteY13" fmla="*/ 2999301 h 2999300"/>
              <a:gd name="connsiteX14" fmla="*/ 4258590 w 7686348"/>
              <a:gd name="connsiteY14" fmla="*/ 2999301 h 2999300"/>
              <a:gd name="connsiteX15" fmla="*/ 3427757 w 7686348"/>
              <a:gd name="connsiteY15" fmla="*/ 2999300 h 2999300"/>
              <a:gd name="connsiteX16" fmla="*/ 2647941 w 7686348"/>
              <a:gd name="connsiteY16" fmla="*/ 2999300 h 2999300"/>
              <a:gd name="connsiteX17" fmla="*/ 1919140 w 7686348"/>
              <a:gd name="connsiteY17" fmla="*/ 2999300 h 2999300"/>
              <a:gd name="connsiteX18" fmla="*/ 1292371 w 7686348"/>
              <a:gd name="connsiteY18" fmla="*/ 2999300 h 2999300"/>
              <a:gd name="connsiteX19" fmla="*/ 0 w 7686348"/>
              <a:gd name="connsiteY19" fmla="*/ 1499649 h 2999300"/>
              <a:gd name="connsiteX20" fmla="*/ 0 w 7686348"/>
              <a:gd name="connsiteY20" fmla="*/ 1499650 h 299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86348" h="2999300" fill="none" extrusionOk="0">
                <a:moveTo>
                  <a:pt x="0" y="1499650"/>
                </a:moveTo>
                <a:cubicBezTo>
                  <a:pt x="-246015" y="584372"/>
                  <a:pt x="789354" y="-215943"/>
                  <a:pt x="1292371" y="0"/>
                </a:cubicBezTo>
                <a:cubicBezTo>
                  <a:pt x="1515435" y="-191446"/>
                  <a:pt x="1769117" y="151476"/>
                  <a:pt x="2072189" y="0"/>
                </a:cubicBezTo>
                <a:cubicBezTo>
                  <a:pt x="2392773" y="-53388"/>
                  <a:pt x="2592594" y="34502"/>
                  <a:pt x="2903022" y="0"/>
                </a:cubicBezTo>
                <a:cubicBezTo>
                  <a:pt x="3089537" y="234"/>
                  <a:pt x="3570995" y="54842"/>
                  <a:pt x="3733855" y="0"/>
                </a:cubicBezTo>
                <a:cubicBezTo>
                  <a:pt x="4020143" y="-14729"/>
                  <a:pt x="4169676" y="58918"/>
                  <a:pt x="4309607" y="0"/>
                </a:cubicBezTo>
                <a:cubicBezTo>
                  <a:pt x="4458037" y="-92065"/>
                  <a:pt x="4602113" y="34724"/>
                  <a:pt x="4936375" y="0"/>
                </a:cubicBezTo>
                <a:cubicBezTo>
                  <a:pt x="5104970" y="-42359"/>
                  <a:pt x="5261027" y="77937"/>
                  <a:pt x="5665176" y="0"/>
                </a:cubicBezTo>
                <a:cubicBezTo>
                  <a:pt x="5868098" y="7747"/>
                  <a:pt x="6196430" y="39268"/>
                  <a:pt x="6393977" y="0"/>
                </a:cubicBezTo>
                <a:cubicBezTo>
                  <a:pt x="7191883" y="-142302"/>
                  <a:pt x="7734405" y="289612"/>
                  <a:pt x="7686349" y="1499650"/>
                </a:cubicBezTo>
                <a:lnTo>
                  <a:pt x="7686348" y="1499650"/>
                </a:lnTo>
                <a:cubicBezTo>
                  <a:pt x="7462173" y="2495173"/>
                  <a:pt x="7119070" y="3115387"/>
                  <a:pt x="6393976" y="2999301"/>
                </a:cubicBezTo>
                <a:cubicBezTo>
                  <a:pt x="6043610" y="3060081"/>
                  <a:pt x="5908976" y="2918493"/>
                  <a:pt x="5665175" y="2999301"/>
                </a:cubicBezTo>
                <a:cubicBezTo>
                  <a:pt x="5407770" y="2996522"/>
                  <a:pt x="5161086" y="2994184"/>
                  <a:pt x="5038406" y="2999301"/>
                </a:cubicBezTo>
                <a:cubicBezTo>
                  <a:pt x="4866401" y="3022799"/>
                  <a:pt x="4485382" y="2885321"/>
                  <a:pt x="4258590" y="2999301"/>
                </a:cubicBezTo>
                <a:cubicBezTo>
                  <a:pt x="4112816" y="3051235"/>
                  <a:pt x="3757496" y="2937191"/>
                  <a:pt x="3427757" y="2999300"/>
                </a:cubicBezTo>
                <a:cubicBezTo>
                  <a:pt x="2939481" y="3147723"/>
                  <a:pt x="2901878" y="2894431"/>
                  <a:pt x="2647941" y="2999300"/>
                </a:cubicBezTo>
                <a:cubicBezTo>
                  <a:pt x="2290288" y="3118174"/>
                  <a:pt x="2096105" y="2963742"/>
                  <a:pt x="1919140" y="2999300"/>
                </a:cubicBezTo>
                <a:cubicBezTo>
                  <a:pt x="1757405" y="3126844"/>
                  <a:pt x="1453138" y="3033478"/>
                  <a:pt x="1292371" y="2999300"/>
                </a:cubicBezTo>
                <a:cubicBezTo>
                  <a:pt x="661721" y="3265245"/>
                  <a:pt x="-54541" y="2018107"/>
                  <a:pt x="0" y="1499649"/>
                </a:cubicBezTo>
                <a:lnTo>
                  <a:pt x="0" y="1499650"/>
                </a:lnTo>
                <a:close/>
              </a:path>
              <a:path w="7686348" h="2999300" stroke="0" extrusionOk="0">
                <a:moveTo>
                  <a:pt x="0" y="1499650"/>
                </a:moveTo>
                <a:cubicBezTo>
                  <a:pt x="-93177" y="432933"/>
                  <a:pt x="348421" y="-341711"/>
                  <a:pt x="1292371" y="0"/>
                </a:cubicBezTo>
                <a:cubicBezTo>
                  <a:pt x="1516106" y="-2347"/>
                  <a:pt x="1681252" y="113547"/>
                  <a:pt x="1919140" y="0"/>
                </a:cubicBezTo>
                <a:cubicBezTo>
                  <a:pt x="2216524" y="-103790"/>
                  <a:pt x="2368583" y="41751"/>
                  <a:pt x="2647941" y="0"/>
                </a:cubicBezTo>
                <a:cubicBezTo>
                  <a:pt x="3050785" y="-27852"/>
                  <a:pt x="3177095" y="32459"/>
                  <a:pt x="3427757" y="0"/>
                </a:cubicBezTo>
                <a:cubicBezTo>
                  <a:pt x="3651847" y="-63562"/>
                  <a:pt x="3841819" y="55541"/>
                  <a:pt x="4054526" y="0"/>
                </a:cubicBezTo>
                <a:cubicBezTo>
                  <a:pt x="4310627" y="-98197"/>
                  <a:pt x="4513540" y="45890"/>
                  <a:pt x="4681294" y="0"/>
                </a:cubicBezTo>
                <a:cubicBezTo>
                  <a:pt x="4826484" y="-78842"/>
                  <a:pt x="5229513" y="59404"/>
                  <a:pt x="5359080" y="0"/>
                </a:cubicBezTo>
                <a:cubicBezTo>
                  <a:pt x="5380544" y="-91420"/>
                  <a:pt x="5859387" y="42915"/>
                  <a:pt x="6393977" y="0"/>
                </a:cubicBezTo>
                <a:cubicBezTo>
                  <a:pt x="6941035" y="-166349"/>
                  <a:pt x="7576521" y="799623"/>
                  <a:pt x="7686349" y="1499650"/>
                </a:cubicBezTo>
                <a:lnTo>
                  <a:pt x="7686348" y="1499650"/>
                </a:lnTo>
                <a:cubicBezTo>
                  <a:pt x="7514193" y="2440525"/>
                  <a:pt x="6976312" y="2714350"/>
                  <a:pt x="6393976" y="2999301"/>
                </a:cubicBezTo>
                <a:cubicBezTo>
                  <a:pt x="6265736" y="2974524"/>
                  <a:pt x="6077616" y="2981727"/>
                  <a:pt x="5818223" y="2999301"/>
                </a:cubicBezTo>
                <a:cubicBezTo>
                  <a:pt x="5541946" y="2957962"/>
                  <a:pt x="5157789" y="2940745"/>
                  <a:pt x="5038406" y="2999301"/>
                </a:cubicBezTo>
                <a:cubicBezTo>
                  <a:pt x="4829957" y="2942249"/>
                  <a:pt x="4541930" y="2931521"/>
                  <a:pt x="4258590" y="2999301"/>
                </a:cubicBezTo>
                <a:cubicBezTo>
                  <a:pt x="3982824" y="3072314"/>
                  <a:pt x="3801007" y="2882330"/>
                  <a:pt x="3478774" y="2999300"/>
                </a:cubicBezTo>
                <a:cubicBezTo>
                  <a:pt x="3231894" y="3026923"/>
                  <a:pt x="3117480" y="2854869"/>
                  <a:pt x="2903020" y="2999300"/>
                </a:cubicBezTo>
                <a:cubicBezTo>
                  <a:pt x="2590755" y="3078133"/>
                  <a:pt x="2272632" y="2960489"/>
                  <a:pt x="2123204" y="2999300"/>
                </a:cubicBezTo>
                <a:cubicBezTo>
                  <a:pt x="1844844" y="3084879"/>
                  <a:pt x="1594939" y="3156684"/>
                  <a:pt x="1292371" y="2999300"/>
                </a:cubicBezTo>
                <a:cubicBezTo>
                  <a:pt x="879939" y="2940275"/>
                  <a:pt x="248541" y="2594969"/>
                  <a:pt x="0" y="1499649"/>
                </a:cubicBezTo>
                <a:lnTo>
                  <a:pt x="0" y="1499650"/>
                </a:lnTo>
                <a:close/>
              </a:path>
              <a:path w="7686348" h="2999300" fill="none" stroke="0" extrusionOk="0">
                <a:moveTo>
                  <a:pt x="0" y="1499650"/>
                </a:moveTo>
                <a:cubicBezTo>
                  <a:pt x="-33598" y="392729"/>
                  <a:pt x="587862" y="81092"/>
                  <a:pt x="1292371" y="0"/>
                </a:cubicBezTo>
                <a:cubicBezTo>
                  <a:pt x="1501629" y="-116538"/>
                  <a:pt x="1771175" y="47401"/>
                  <a:pt x="2072189" y="0"/>
                </a:cubicBezTo>
                <a:cubicBezTo>
                  <a:pt x="2373452" y="2024"/>
                  <a:pt x="2739409" y="55879"/>
                  <a:pt x="2903022" y="0"/>
                </a:cubicBezTo>
                <a:cubicBezTo>
                  <a:pt x="3237170" y="-19714"/>
                  <a:pt x="3461257" y="-4975"/>
                  <a:pt x="3733855" y="0"/>
                </a:cubicBezTo>
                <a:cubicBezTo>
                  <a:pt x="3931137" y="-11786"/>
                  <a:pt x="4144443" y="30124"/>
                  <a:pt x="4309607" y="0"/>
                </a:cubicBezTo>
                <a:cubicBezTo>
                  <a:pt x="4491409" y="-26244"/>
                  <a:pt x="4698134" y="-1465"/>
                  <a:pt x="4936375" y="0"/>
                </a:cubicBezTo>
                <a:cubicBezTo>
                  <a:pt x="5128255" y="28221"/>
                  <a:pt x="5355834" y="43593"/>
                  <a:pt x="5665176" y="0"/>
                </a:cubicBezTo>
                <a:cubicBezTo>
                  <a:pt x="5955000" y="52899"/>
                  <a:pt x="6052512" y="69011"/>
                  <a:pt x="6393977" y="0"/>
                </a:cubicBezTo>
                <a:cubicBezTo>
                  <a:pt x="7071784" y="-174995"/>
                  <a:pt x="7795347" y="710058"/>
                  <a:pt x="7686349" y="1499650"/>
                </a:cubicBezTo>
                <a:lnTo>
                  <a:pt x="7686348" y="1499650"/>
                </a:lnTo>
                <a:cubicBezTo>
                  <a:pt x="7756878" y="2364206"/>
                  <a:pt x="6933158" y="3051030"/>
                  <a:pt x="6393976" y="2999301"/>
                </a:cubicBezTo>
                <a:cubicBezTo>
                  <a:pt x="6019232" y="3055616"/>
                  <a:pt x="5920510" y="2990233"/>
                  <a:pt x="5665175" y="2999301"/>
                </a:cubicBezTo>
                <a:cubicBezTo>
                  <a:pt x="5332425" y="3020231"/>
                  <a:pt x="5201854" y="2992001"/>
                  <a:pt x="5038406" y="2999301"/>
                </a:cubicBezTo>
                <a:cubicBezTo>
                  <a:pt x="4823335" y="2969744"/>
                  <a:pt x="4586137" y="2945690"/>
                  <a:pt x="4258590" y="2999301"/>
                </a:cubicBezTo>
                <a:cubicBezTo>
                  <a:pt x="4135656" y="3090778"/>
                  <a:pt x="3839588" y="2971121"/>
                  <a:pt x="3427757" y="2999300"/>
                </a:cubicBezTo>
                <a:cubicBezTo>
                  <a:pt x="3074719" y="3131270"/>
                  <a:pt x="2968396" y="2824522"/>
                  <a:pt x="2647941" y="2999300"/>
                </a:cubicBezTo>
                <a:cubicBezTo>
                  <a:pt x="2221188" y="3179731"/>
                  <a:pt x="2137520" y="2867440"/>
                  <a:pt x="1919140" y="2999300"/>
                </a:cubicBezTo>
                <a:cubicBezTo>
                  <a:pt x="1782135" y="3044779"/>
                  <a:pt x="1525649" y="2961745"/>
                  <a:pt x="1292371" y="2999300"/>
                </a:cubicBezTo>
                <a:cubicBezTo>
                  <a:pt x="826502" y="2782699"/>
                  <a:pt x="70953" y="2294837"/>
                  <a:pt x="0" y="1499649"/>
                </a:cubicBezTo>
                <a:lnTo>
                  <a:pt x="0" y="1499650"/>
                </a:lnTo>
                <a:close/>
              </a:path>
              <a:path w="7686348" h="2999300" fill="none" stroke="0" extrusionOk="0">
                <a:moveTo>
                  <a:pt x="0" y="1499650"/>
                </a:moveTo>
                <a:cubicBezTo>
                  <a:pt x="-116767" y="456497"/>
                  <a:pt x="751462" y="-104910"/>
                  <a:pt x="1292371" y="0"/>
                </a:cubicBezTo>
                <a:cubicBezTo>
                  <a:pt x="1506619" y="-157278"/>
                  <a:pt x="1756940" y="78616"/>
                  <a:pt x="2072189" y="0"/>
                </a:cubicBezTo>
                <a:cubicBezTo>
                  <a:pt x="2378281" y="-40978"/>
                  <a:pt x="2667091" y="77714"/>
                  <a:pt x="2903022" y="0"/>
                </a:cubicBezTo>
                <a:cubicBezTo>
                  <a:pt x="3118046" y="-18146"/>
                  <a:pt x="3495608" y="52275"/>
                  <a:pt x="3733855" y="0"/>
                </a:cubicBezTo>
                <a:cubicBezTo>
                  <a:pt x="3988355" y="-16218"/>
                  <a:pt x="4130376" y="75392"/>
                  <a:pt x="4309607" y="0"/>
                </a:cubicBezTo>
                <a:cubicBezTo>
                  <a:pt x="4489573" y="-55779"/>
                  <a:pt x="4655012" y="-11534"/>
                  <a:pt x="4936375" y="0"/>
                </a:cubicBezTo>
                <a:cubicBezTo>
                  <a:pt x="5126732" y="-8530"/>
                  <a:pt x="5306130" y="93054"/>
                  <a:pt x="5665176" y="0"/>
                </a:cubicBezTo>
                <a:cubicBezTo>
                  <a:pt x="5913199" y="47428"/>
                  <a:pt x="6122143" y="67021"/>
                  <a:pt x="6393977" y="0"/>
                </a:cubicBezTo>
                <a:cubicBezTo>
                  <a:pt x="7158329" y="-239707"/>
                  <a:pt x="7825241" y="506268"/>
                  <a:pt x="7686349" y="1499650"/>
                </a:cubicBezTo>
                <a:lnTo>
                  <a:pt x="7686348" y="1499650"/>
                </a:lnTo>
                <a:cubicBezTo>
                  <a:pt x="7531498" y="2440363"/>
                  <a:pt x="6974825" y="2982156"/>
                  <a:pt x="6393976" y="2999301"/>
                </a:cubicBezTo>
                <a:cubicBezTo>
                  <a:pt x="6034068" y="3079060"/>
                  <a:pt x="5914064" y="2977670"/>
                  <a:pt x="5665175" y="2999301"/>
                </a:cubicBezTo>
                <a:cubicBezTo>
                  <a:pt x="5395807" y="3010442"/>
                  <a:pt x="5164435" y="3024491"/>
                  <a:pt x="5038406" y="2999301"/>
                </a:cubicBezTo>
                <a:cubicBezTo>
                  <a:pt x="4818250" y="3050855"/>
                  <a:pt x="4551298" y="2902700"/>
                  <a:pt x="4258590" y="2999301"/>
                </a:cubicBezTo>
                <a:cubicBezTo>
                  <a:pt x="4167694" y="3096926"/>
                  <a:pt x="3757322" y="2948741"/>
                  <a:pt x="3427757" y="2999300"/>
                </a:cubicBezTo>
                <a:cubicBezTo>
                  <a:pt x="3001025" y="3177658"/>
                  <a:pt x="2960422" y="2874840"/>
                  <a:pt x="2647941" y="2999300"/>
                </a:cubicBezTo>
                <a:cubicBezTo>
                  <a:pt x="2268110" y="3153356"/>
                  <a:pt x="2088341" y="2916386"/>
                  <a:pt x="1919140" y="2999300"/>
                </a:cubicBezTo>
                <a:cubicBezTo>
                  <a:pt x="1777320" y="3094593"/>
                  <a:pt x="1479276" y="3011668"/>
                  <a:pt x="1292371" y="2999300"/>
                </a:cubicBezTo>
                <a:cubicBezTo>
                  <a:pt x="753294" y="3058013"/>
                  <a:pt x="-29199" y="2128705"/>
                  <a:pt x="0" y="1499649"/>
                </a:cubicBezTo>
                <a:lnTo>
                  <a:pt x="0" y="149965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custGeom>
                    <a:avLst/>
                    <a:gdLst>
                      <a:gd name="connsiteX0" fmla="*/ 0 w 7686348"/>
                      <a:gd name="connsiteY0" fmla="*/ 1499650 h 2999300"/>
                      <a:gd name="connsiteX1" fmla="*/ 1292371 w 7686348"/>
                      <a:gd name="connsiteY1" fmla="*/ 0 h 2999300"/>
                      <a:gd name="connsiteX2" fmla="*/ 2072189 w 7686348"/>
                      <a:gd name="connsiteY2" fmla="*/ 0 h 2999300"/>
                      <a:gd name="connsiteX3" fmla="*/ 2903022 w 7686348"/>
                      <a:gd name="connsiteY3" fmla="*/ 0 h 2999300"/>
                      <a:gd name="connsiteX4" fmla="*/ 3733855 w 7686348"/>
                      <a:gd name="connsiteY4" fmla="*/ 0 h 2999300"/>
                      <a:gd name="connsiteX5" fmla="*/ 4309607 w 7686348"/>
                      <a:gd name="connsiteY5" fmla="*/ 0 h 2999300"/>
                      <a:gd name="connsiteX6" fmla="*/ 4936375 w 7686348"/>
                      <a:gd name="connsiteY6" fmla="*/ 0 h 2999300"/>
                      <a:gd name="connsiteX7" fmla="*/ 5665176 w 7686348"/>
                      <a:gd name="connsiteY7" fmla="*/ 0 h 2999300"/>
                      <a:gd name="connsiteX8" fmla="*/ 6393977 w 7686348"/>
                      <a:gd name="connsiteY8" fmla="*/ 0 h 2999300"/>
                      <a:gd name="connsiteX9" fmla="*/ 7686349 w 7686348"/>
                      <a:gd name="connsiteY9" fmla="*/ 1499650 h 2999300"/>
                      <a:gd name="connsiteX10" fmla="*/ 7686348 w 7686348"/>
                      <a:gd name="connsiteY10" fmla="*/ 1499650 h 2999300"/>
                      <a:gd name="connsiteX11" fmla="*/ 6393976 w 7686348"/>
                      <a:gd name="connsiteY11" fmla="*/ 2999301 h 2999300"/>
                      <a:gd name="connsiteX12" fmla="*/ 5665175 w 7686348"/>
                      <a:gd name="connsiteY12" fmla="*/ 2999301 h 2999300"/>
                      <a:gd name="connsiteX13" fmla="*/ 5038406 w 7686348"/>
                      <a:gd name="connsiteY13" fmla="*/ 2999301 h 2999300"/>
                      <a:gd name="connsiteX14" fmla="*/ 4258590 w 7686348"/>
                      <a:gd name="connsiteY14" fmla="*/ 2999301 h 2999300"/>
                      <a:gd name="connsiteX15" fmla="*/ 3427757 w 7686348"/>
                      <a:gd name="connsiteY15" fmla="*/ 2999300 h 2999300"/>
                      <a:gd name="connsiteX16" fmla="*/ 2647941 w 7686348"/>
                      <a:gd name="connsiteY16" fmla="*/ 2999300 h 2999300"/>
                      <a:gd name="connsiteX17" fmla="*/ 1919140 w 7686348"/>
                      <a:gd name="connsiteY17" fmla="*/ 2999300 h 2999300"/>
                      <a:gd name="connsiteX18" fmla="*/ 1292371 w 7686348"/>
                      <a:gd name="connsiteY18" fmla="*/ 2999300 h 2999300"/>
                      <a:gd name="connsiteX19" fmla="*/ 0 w 7686348"/>
                      <a:gd name="connsiteY19" fmla="*/ 1499649 h 2999300"/>
                      <a:gd name="connsiteX20" fmla="*/ 0 w 7686348"/>
                      <a:gd name="connsiteY20" fmla="*/ 1499650 h 2999300"/>
                      <a:gd name="connsiteX0" fmla="*/ 0 w 7686348"/>
                      <a:gd name="connsiteY0" fmla="*/ 1499650 h 2999300"/>
                      <a:gd name="connsiteX1" fmla="*/ 1292371 w 7686348"/>
                      <a:gd name="connsiteY1" fmla="*/ 0 h 2999300"/>
                      <a:gd name="connsiteX2" fmla="*/ 1919140 w 7686348"/>
                      <a:gd name="connsiteY2" fmla="*/ 0 h 2999300"/>
                      <a:gd name="connsiteX3" fmla="*/ 2647941 w 7686348"/>
                      <a:gd name="connsiteY3" fmla="*/ 0 h 2999300"/>
                      <a:gd name="connsiteX4" fmla="*/ 3427757 w 7686348"/>
                      <a:gd name="connsiteY4" fmla="*/ 0 h 2999300"/>
                      <a:gd name="connsiteX5" fmla="*/ 4054526 w 7686348"/>
                      <a:gd name="connsiteY5" fmla="*/ 0 h 2999300"/>
                      <a:gd name="connsiteX6" fmla="*/ 4681294 w 7686348"/>
                      <a:gd name="connsiteY6" fmla="*/ 0 h 2999300"/>
                      <a:gd name="connsiteX7" fmla="*/ 5359080 w 7686348"/>
                      <a:gd name="connsiteY7" fmla="*/ 0 h 2999300"/>
                      <a:gd name="connsiteX8" fmla="*/ 6393977 w 7686348"/>
                      <a:gd name="connsiteY8" fmla="*/ 0 h 2999300"/>
                      <a:gd name="connsiteX9" fmla="*/ 7686349 w 7686348"/>
                      <a:gd name="connsiteY9" fmla="*/ 1499650 h 2999300"/>
                      <a:gd name="connsiteX10" fmla="*/ 7686348 w 7686348"/>
                      <a:gd name="connsiteY10" fmla="*/ 1499650 h 2999300"/>
                      <a:gd name="connsiteX11" fmla="*/ 6393976 w 7686348"/>
                      <a:gd name="connsiteY11" fmla="*/ 2999301 h 2999300"/>
                      <a:gd name="connsiteX12" fmla="*/ 5818223 w 7686348"/>
                      <a:gd name="connsiteY12" fmla="*/ 2999301 h 2999300"/>
                      <a:gd name="connsiteX13" fmla="*/ 5038406 w 7686348"/>
                      <a:gd name="connsiteY13" fmla="*/ 2999301 h 2999300"/>
                      <a:gd name="connsiteX14" fmla="*/ 4258590 w 7686348"/>
                      <a:gd name="connsiteY14" fmla="*/ 2999301 h 2999300"/>
                      <a:gd name="connsiteX15" fmla="*/ 3478774 w 7686348"/>
                      <a:gd name="connsiteY15" fmla="*/ 2999300 h 2999300"/>
                      <a:gd name="connsiteX16" fmla="*/ 2903020 w 7686348"/>
                      <a:gd name="connsiteY16" fmla="*/ 2999300 h 2999300"/>
                      <a:gd name="connsiteX17" fmla="*/ 2123204 w 7686348"/>
                      <a:gd name="connsiteY17" fmla="*/ 2999300 h 2999300"/>
                      <a:gd name="connsiteX18" fmla="*/ 1292371 w 7686348"/>
                      <a:gd name="connsiteY18" fmla="*/ 2999300 h 2999300"/>
                      <a:gd name="connsiteX19" fmla="*/ 0 w 7686348"/>
                      <a:gd name="connsiteY19" fmla="*/ 1499649 h 2999300"/>
                      <a:gd name="connsiteX20" fmla="*/ 0 w 7686348"/>
                      <a:gd name="connsiteY20" fmla="*/ 1499650 h 2999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686348" h="2999300" fill="none" extrusionOk="0">
                        <a:moveTo>
                          <a:pt x="0" y="1499650"/>
                        </a:moveTo>
                        <a:cubicBezTo>
                          <a:pt x="-206996" y="556872"/>
                          <a:pt x="771005" y="-97536"/>
                          <a:pt x="1292371" y="0"/>
                        </a:cubicBezTo>
                        <a:cubicBezTo>
                          <a:pt x="1516178" y="-147819"/>
                          <a:pt x="1767551" y="100790"/>
                          <a:pt x="2072189" y="0"/>
                        </a:cubicBezTo>
                        <a:cubicBezTo>
                          <a:pt x="2384082" y="-48590"/>
                          <a:pt x="2620410" y="41755"/>
                          <a:pt x="2903022" y="0"/>
                        </a:cubicBezTo>
                        <a:cubicBezTo>
                          <a:pt x="3101529" y="-9491"/>
                          <a:pt x="3529505" y="53479"/>
                          <a:pt x="3733855" y="0"/>
                        </a:cubicBezTo>
                        <a:cubicBezTo>
                          <a:pt x="4004975" y="-27428"/>
                          <a:pt x="4158238" y="51843"/>
                          <a:pt x="4309607" y="0"/>
                        </a:cubicBezTo>
                        <a:cubicBezTo>
                          <a:pt x="4466099" y="-63817"/>
                          <a:pt x="4662188" y="39674"/>
                          <a:pt x="4936375" y="0"/>
                        </a:cubicBezTo>
                        <a:cubicBezTo>
                          <a:pt x="5132569" y="-43772"/>
                          <a:pt x="5306340" y="54574"/>
                          <a:pt x="5665176" y="0"/>
                        </a:cubicBezTo>
                        <a:cubicBezTo>
                          <a:pt x="5920699" y="-9963"/>
                          <a:pt x="6139823" y="53251"/>
                          <a:pt x="6393977" y="0"/>
                        </a:cubicBezTo>
                        <a:cubicBezTo>
                          <a:pt x="7207223" y="-122816"/>
                          <a:pt x="7747160" y="520994"/>
                          <a:pt x="7686349" y="1499650"/>
                        </a:cubicBezTo>
                        <a:lnTo>
                          <a:pt x="7686348" y="1499650"/>
                        </a:lnTo>
                        <a:cubicBezTo>
                          <a:pt x="7477697" y="2491708"/>
                          <a:pt x="7095219" y="3059486"/>
                          <a:pt x="6393976" y="2999301"/>
                        </a:cubicBezTo>
                        <a:cubicBezTo>
                          <a:pt x="6036547" y="3082038"/>
                          <a:pt x="5923941" y="2935934"/>
                          <a:pt x="5665175" y="2999301"/>
                        </a:cubicBezTo>
                        <a:cubicBezTo>
                          <a:pt x="5402908" y="3004257"/>
                          <a:pt x="5197052" y="2994442"/>
                          <a:pt x="5038406" y="2999301"/>
                        </a:cubicBezTo>
                        <a:cubicBezTo>
                          <a:pt x="4846698" y="3009351"/>
                          <a:pt x="4479456" y="2898622"/>
                          <a:pt x="4258590" y="2999301"/>
                        </a:cubicBezTo>
                        <a:cubicBezTo>
                          <a:pt x="4083731" y="3059524"/>
                          <a:pt x="3780079" y="2920174"/>
                          <a:pt x="3427757" y="2999300"/>
                        </a:cubicBezTo>
                        <a:cubicBezTo>
                          <a:pt x="2999249" y="3122442"/>
                          <a:pt x="2956769" y="2892889"/>
                          <a:pt x="2647941" y="2999300"/>
                        </a:cubicBezTo>
                        <a:cubicBezTo>
                          <a:pt x="2281112" y="3110630"/>
                          <a:pt x="2102767" y="2947715"/>
                          <a:pt x="1919140" y="2999300"/>
                        </a:cubicBezTo>
                        <a:cubicBezTo>
                          <a:pt x="1740990" y="3089097"/>
                          <a:pt x="1488722" y="3002465"/>
                          <a:pt x="1292371" y="2999300"/>
                        </a:cubicBezTo>
                        <a:cubicBezTo>
                          <a:pt x="692229" y="3165913"/>
                          <a:pt x="-17248" y="2049626"/>
                          <a:pt x="0" y="1499649"/>
                        </a:cubicBezTo>
                        <a:lnTo>
                          <a:pt x="0" y="1499650"/>
                        </a:lnTo>
                        <a:close/>
                      </a:path>
                      <a:path w="7686348" h="2999300" stroke="0" extrusionOk="0">
                        <a:moveTo>
                          <a:pt x="0" y="1499650"/>
                        </a:moveTo>
                        <a:cubicBezTo>
                          <a:pt x="99549" y="496426"/>
                          <a:pt x="391662" y="-218028"/>
                          <a:pt x="1292371" y="0"/>
                        </a:cubicBezTo>
                        <a:cubicBezTo>
                          <a:pt x="1538974" y="-36822"/>
                          <a:pt x="1658199" y="81026"/>
                          <a:pt x="1919140" y="0"/>
                        </a:cubicBezTo>
                        <a:cubicBezTo>
                          <a:pt x="2203411" y="-79064"/>
                          <a:pt x="2325655" y="40429"/>
                          <a:pt x="2647941" y="0"/>
                        </a:cubicBezTo>
                        <a:cubicBezTo>
                          <a:pt x="3023988" y="-32847"/>
                          <a:pt x="3171103" y="34983"/>
                          <a:pt x="3427757" y="0"/>
                        </a:cubicBezTo>
                        <a:cubicBezTo>
                          <a:pt x="3689982" y="-43480"/>
                          <a:pt x="3837165" y="58995"/>
                          <a:pt x="4054526" y="0"/>
                        </a:cubicBezTo>
                        <a:cubicBezTo>
                          <a:pt x="4305837" y="-89114"/>
                          <a:pt x="4522229" y="39665"/>
                          <a:pt x="4681294" y="0"/>
                        </a:cubicBezTo>
                        <a:cubicBezTo>
                          <a:pt x="4821284" y="-55786"/>
                          <a:pt x="5195179" y="59379"/>
                          <a:pt x="5359080" y="0"/>
                        </a:cubicBezTo>
                        <a:cubicBezTo>
                          <a:pt x="5495384" y="-73620"/>
                          <a:pt x="5946167" y="39243"/>
                          <a:pt x="6393977" y="0"/>
                        </a:cubicBezTo>
                        <a:cubicBezTo>
                          <a:pt x="6960878" y="22612"/>
                          <a:pt x="7609251" y="703099"/>
                          <a:pt x="7686349" y="1499650"/>
                        </a:cubicBezTo>
                        <a:lnTo>
                          <a:pt x="7686348" y="1499650"/>
                        </a:lnTo>
                        <a:cubicBezTo>
                          <a:pt x="7551271" y="2283561"/>
                          <a:pt x="7030595" y="2754708"/>
                          <a:pt x="6393976" y="2999301"/>
                        </a:cubicBezTo>
                        <a:cubicBezTo>
                          <a:pt x="6255579" y="3007408"/>
                          <a:pt x="6072248" y="2993440"/>
                          <a:pt x="5818223" y="2999301"/>
                        </a:cubicBezTo>
                        <a:cubicBezTo>
                          <a:pt x="5545879" y="2965026"/>
                          <a:pt x="5187797" y="2940313"/>
                          <a:pt x="5038406" y="2999301"/>
                        </a:cubicBezTo>
                        <a:cubicBezTo>
                          <a:pt x="4833872" y="2980508"/>
                          <a:pt x="4561524" y="2926131"/>
                          <a:pt x="4258590" y="2999301"/>
                        </a:cubicBezTo>
                        <a:cubicBezTo>
                          <a:pt x="3962659" y="3074104"/>
                          <a:pt x="3789585" y="2900156"/>
                          <a:pt x="3478774" y="2999300"/>
                        </a:cubicBezTo>
                        <a:cubicBezTo>
                          <a:pt x="3220744" y="3036310"/>
                          <a:pt x="3113077" y="2885994"/>
                          <a:pt x="2903020" y="2999300"/>
                        </a:cubicBezTo>
                        <a:cubicBezTo>
                          <a:pt x="2640749" y="3076641"/>
                          <a:pt x="2299834" y="2923708"/>
                          <a:pt x="2123204" y="2999300"/>
                        </a:cubicBezTo>
                        <a:cubicBezTo>
                          <a:pt x="1870829" y="3092593"/>
                          <a:pt x="1606221" y="3084189"/>
                          <a:pt x="1292371" y="2999300"/>
                        </a:cubicBezTo>
                        <a:cubicBezTo>
                          <a:pt x="788397" y="2889926"/>
                          <a:pt x="56952" y="2515029"/>
                          <a:pt x="0" y="1499649"/>
                        </a:cubicBezTo>
                        <a:lnTo>
                          <a:pt x="0" y="1499650"/>
                        </a:lnTo>
                        <a:close/>
                      </a:path>
                      <a:path w="7686348" h="2999300" fill="none" stroke="0" extrusionOk="0">
                        <a:moveTo>
                          <a:pt x="0" y="1499650"/>
                        </a:moveTo>
                        <a:cubicBezTo>
                          <a:pt x="-49720" y="433372"/>
                          <a:pt x="679331" y="3179"/>
                          <a:pt x="1292371" y="0"/>
                        </a:cubicBezTo>
                        <a:cubicBezTo>
                          <a:pt x="1481006" y="-106647"/>
                          <a:pt x="1736210" y="-16403"/>
                          <a:pt x="2072189" y="0"/>
                        </a:cubicBezTo>
                        <a:cubicBezTo>
                          <a:pt x="2361592" y="-23297"/>
                          <a:pt x="2668396" y="61632"/>
                          <a:pt x="2903022" y="0"/>
                        </a:cubicBezTo>
                        <a:cubicBezTo>
                          <a:pt x="3181432" y="-65871"/>
                          <a:pt x="3471136" y="51505"/>
                          <a:pt x="3733855" y="0"/>
                        </a:cubicBezTo>
                        <a:cubicBezTo>
                          <a:pt x="3934462" y="-24707"/>
                          <a:pt x="4143636" y="49003"/>
                          <a:pt x="4309607" y="0"/>
                        </a:cubicBezTo>
                        <a:cubicBezTo>
                          <a:pt x="4519314" y="-29004"/>
                          <a:pt x="4719970" y="24841"/>
                          <a:pt x="4936375" y="0"/>
                        </a:cubicBezTo>
                        <a:cubicBezTo>
                          <a:pt x="5142697" y="-553"/>
                          <a:pt x="5361159" y="47259"/>
                          <a:pt x="5665176" y="0"/>
                        </a:cubicBezTo>
                        <a:cubicBezTo>
                          <a:pt x="5964280" y="10466"/>
                          <a:pt x="6094394" y="78917"/>
                          <a:pt x="6393977" y="0"/>
                        </a:cubicBezTo>
                        <a:cubicBezTo>
                          <a:pt x="7180275" y="-215100"/>
                          <a:pt x="7821151" y="634184"/>
                          <a:pt x="7686349" y="1499650"/>
                        </a:cubicBezTo>
                        <a:lnTo>
                          <a:pt x="7686348" y="1499650"/>
                        </a:lnTo>
                        <a:cubicBezTo>
                          <a:pt x="7682825" y="2370297"/>
                          <a:pt x="6933804" y="2928031"/>
                          <a:pt x="6393976" y="2999301"/>
                        </a:cubicBezTo>
                        <a:cubicBezTo>
                          <a:pt x="6026725" y="3084189"/>
                          <a:pt x="5942897" y="2980970"/>
                          <a:pt x="5665175" y="2999301"/>
                        </a:cubicBezTo>
                        <a:cubicBezTo>
                          <a:pt x="5369756" y="3047324"/>
                          <a:pt x="5213277" y="3017654"/>
                          <a:pt x="5038406" y="2999301"/>
                        </a:cubicBezTo>
                        <a:cubicBezTo>
                          <a:pt x="4822078" y="3028057"/>
                          <a:pt x="4514383" y="2932719"/>
                          <a:pt x="4258590" y="2999301"/>
                        </a:cubicBezTo>
                        <a:cubicBezTo>
                          <a:pt x="4107462" y="3093506"/>
                          <a:pt x="3780329" y="2937761"/>
                          <a:pt x="3427757" y="2999300"/>
                        </a:cubicBezTo>
                        <a:cubicBezTo>
                          <a:pt x="3040158" y="3117609"/>
                          <a:pt x="3024717" y="2861127"/>
                          <a:pt x="2647941" y="2999300"/>
                        </a:cubicBezTo>
                        <a:cubicBezTo>
                          <a:pt x="2260748" y="3161649"/>
                          <a:pt x="2087995" y="2890710"/>
                          <a:pt x="1919140" y="2999300"/>
                        </a:cubicBezTo>
                        <a:cubicBezTo>
                          <a:pt x="1740827" y="3065610"/>
                          <a:pt x="1488341" y="3004620"/>
                          <a:pt x="1292371" y="2999300"/>
                        </a:cubicBezTo>
                        <a:cubicBezTo>
                          <a:pt x="786760" y="2970691"/>
                          <a:pt x="50816" y="2298368"/>
                          <a:pt x="0" y="1499649"/>
                        </a:cubicBezTo>
                        <a:lnTo>
                          <a:pt x="0" y="1499650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94DD4-56DA-4FF5-8596-F77B6ECC2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0" y="901905"/>
            <a:ext cx="8071804" cy="26458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57C347-A534-C07B-0A35-C3260505B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374" y="2024224"/>
            <a:ext cx="8305915" cy="19150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CBC4F3-DC2E-F7DF-52CA-C3196DEDCB37}"/>
              </a:ext>
            </a:extLst>
          </p:cNvPr>
          <p:cNvSpPr txBox="1"/>
          <p:nvPr/>
        </p:nvSpPr>
        <p:spPr>
          <a:xfrm>
            <a:off x="5324475" y="3429000"/>
            <a:ext cx="2276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(</a:t>
            </a:r>
            <a:r>
              <a:rPr lang="en-US" sz="4800" b="1" dirty="0" err="1"/>
              <a:t>Tiết</a:t>
            </a:r>
            <a:r>
              <a:rPr lang="en-US" sz="48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3678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59EEE-8D3A-0857-025A-347AACDE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797" y="1047750"/>
            <a:ext cx="4978803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C354E-7887-17B7-F3B1-0EE9E63F7B7B}"/>
              </a:ext>
            </a:extLst>
          </p:cNvPr>
          <p:cNvSpPr txBox="1"/>
          <p:nvPr/>
        </p:nvSpPr>
        <p:spPr>
          <a:xfrm>
            <a:off x="400050" y="1619250"/>
            <a:ext cx="6696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Tháng 2 mưa nhiều hơn tháng 1 bao nhiêu ngày?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A4C34-C959-248C-89C9-C059B2156028}"/>
              </a:ext>
            </a:extLst>
          </p:cNvPr>
          <p:cNvSpPr txBox="1"/>
          <p:nvPr/>
        </p:nvSpPr>
        <p:spPr>
          <a:xfrm>
            <a:off x="676275" y="2876550"/>
            <a:ext cx="6905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2 mưa nhiều hơn tháng 1 là 5 ngày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9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59EEE-8D3A-0857-025A-347AACDE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797" y="1047750"/>
            <a:ext cx="4978803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C354E-7887-17B7-F3B1-0EE9E63F7B7B}"/>
              </a:ext>
            </a:extLst>
          </p:cNvPr>
          <p:cNvSpPr txBox="1"/>
          <p:nvPr/>
        </p:nvSpPr>
        <p:spPr>
          <a:xfrm>
            <a:off x="400050" y="1619250"/>
            <a:ext cx="6696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Trung bình mỗi tháng có bao nhiêu ngày mưa?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A4C34-C959-248C-89C9-C059B2156028}"/>
              </a:ext>
            </a:extLst>
          </p:cNvPr>
          <p:cNvSpPr txBox="1"/>
          <p:nvPr/>
        </p:nvSpPr>
        <p:spPr>
          <a:xfrm>
            <a:off x="676275" y="2876550"/>
            <a:ext cx="6905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 bình mỗi tháng có số 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mưa là:</a:t>
            </a:r>
          </a:p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( 20 + 25 + 15) : 3 = 20 (ngày)</a:t>
            </a:r>
          </a:p>
        </p:txBody>
      </p:sp>
    </p:spTree>
    <p:extLst>
      <p:ext uri="{BB962C8B-B14F-4D97-AF65-F5344CB8AC3E}">
        <p14:creationId xmlns:p14="http://schemas.microsoft.com/office/powerpoint/2010/main" val="300803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338267" y="257387"/>
            <a:ext cx="11104261" cy="1816101"/>
            <a:chOff x="358" y="-76"/>
            <a:chExt cx="10824" cy="2145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66" y="-76"/>
              <a:ext cx="9816" cy="2145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Biểu đồ dưới đây cho biết độ dài quãng đường chạy của Rô-bốt trong 5 ngày đầu tập luyện để chuẩn bị tham dự Hội khỏe Phù Đổng.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358" y="251"/>
              <a:ext cx="1123" cy="1102"/>
              <a:chOff x="274" y="273"/>
              <a:chExt cx="1123" cy="1102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274" y="27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584" y="3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2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69122E7-E24B-30A7-E4E1-2B4C8B09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992" y="2343150"/>
            <a:ext cx="4240246" cy="3733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600FBB-6718-15BA-AE45-5EFE55856EA2}"/>
              </a:ext>
            </a:extLst>
          </p:cNvPr>
          <p:cNvSpPr txBox="1"/>
          <p:nvPr/>
        </p:nvSpPr>
        <p:spPr>
          <a:xfrm>
            <a:off x="476251" y="2486025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biểu đồ và trả lời câu hỏi.</a:t>
            </a:r>
          </a:p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Mỗi ngày, Rô-bốt chạy được bao nhiêu mét?</a:t>
            </a:r>
          </a:p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Trung bình trong 5 ngày đầu, mỗi ngày Rô-bốt chạy được bao nhiêu mét?</a:t>
            </a:r>
          </a:p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Độ dài quãng đường mà Rô-bốt chạy được trong mỗi ngày thay đổi như thế nào so với ngày trước đó?</a:t>
            </a:r>
            <a:endParaRPr lang="vi-VN" sz="3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122E7-E24B-30A7-E4E1-2B4C8B09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764" y="942975"/>
            <a:ext cx="4672924" cy="411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600FBB-6718-15BA-AE45-5EFE55856EA2}"/>
              </a:ext>
            </a:extLst>
          </p:cNvPr>
          <p:cNvSpPr txBox="1"/>
          <p:nvPr/>
        </p:nvSpPr>
        <p:spPr>
          <a:xfrm>
            <a:off x="352426" y="7239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Mỗi ngày, Rô-bốt chạy được bao nhiêu mét?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83601-945A-78D5-2C0A-535F9489B2F3}"/>
              </a:ext>
            </a:extLst>
          </p:cNvPr>
          <p:cNvSpPr txBox="1"/>
          <p:nvPr/>
        </p:nvSpPr>
        <p:spPr>
          <a:xfrm>
            <a:off x="476250" y="2019300"/>
            <a:ext cx="6696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1, Rô-bốt chạy được 700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2, Rô-bốt chạy được 800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3, Rô-bốt chạy được 1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4, Rô-bốt chạy được 1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5, Rô-bốt chạy được 1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79866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122E7-E24B-30A7-E4E1-2B4C8B09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343" y="981075"/>
            <a:ext cx="4478219" cy="3943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600FBB-6718-15BA-AE45-5EFE55856EA2}"/>
              </a:ext>
            </a:extLst>
          </p:cNvPr>
          <p:cNvSpPr txBox="1"/>
          <p:nvPr/>
        </p:nvSpPr>
        <p:spPr>
          <a:xfrm>
            <a:off x="352426" y="7239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Trung bình trong 5 ngày đầu, mỗi ngày Rô-bốt chạy được bao nhiêu mét?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83601-945A-78D5-2C0A-535F9489B2F3}"/>
              </a:ext>
            </a:extLst>
          </p:cNvPr>
          <p:cNvSpPr txBox="1"/>
          <p:nvPr/>
        </p:nvSpPr>
        <p:spPr>
          <a:xfrm>
            <a:off x="190500" y="2771775"/>
            <a:ext cx="7753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 bình trong 5 ngày đầu, mỗi ngày Rô-bốt chạy được số mét là:</a:t>
            </a: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(700 + 800 + 1100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700) : 5 = 1140 (m)</a:t>
            </a:r>
          </a:p>
        </p:txBody>
      </p:sp>
    </p:spTree>
    <p:extLst>
      <p:ext uri="{BB962C8B-B14F-4D97-AF65-F5344CB8AC3E}">
        <p14:creationId xmlns:p14="http://schemas.microsoft.com/office/powerpoint/2010/main" val="206385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122E7-E24B-30A7-E4E1-2B4C8B09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343" y="981075"/>
            <a:ext cx="4478219" cy="3943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600FBB-6718-15BA-AE45-5EFE55856EA2}"/>
              </a:ext>
            </a:extLst>
          </p:cNvPr>
          <p:cNvSpPr txBox="1"/>
          <p:nvPr/>
        </p:nvSpPr>
        <p:spPr>
          <a:xfrm>
            <a:off x="352426" y="7239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Độ dài quãng đường mà Rô-bốt chạy được trong mỗi ngày thay đổi như thế nào so với ngày trước đó?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83601-945A-78D5-2C0A-535F9489B2F3}"/>
              </a:ext>
            </a:extLst>
          </p:cNvPr>
          <p:cNvSpPr txBox="1"/>
          <p:nvPr/>
        </p:nvSpPr>
        <p:spPr>
          <a:xfrm>
            <a:off x="190500" y="2771775"/>
            <a:ext cx="758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 dài quãng đường mà Rô-bốt chạy được trong mỗi ngày lớn hơn so với ngày trước đó.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338267" y="257387"/>
            <a:ext cx="11358682" cy="1569721"/>
            <a:chOff x="358" y="-76"/>
            <a:chExt cx="11072" cy="1854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66" y="-76"/>
              <a:ext cx="10064" cy="1854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C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ho dãy số liệu về số vé xem phim mà rạp chiếu phim Hòa Bình bán được từ thứ Hai đến Chủ nhật theo thứ tự là: 285 vé, 540 vé, 2 150 vé, 410 vé, 1 105 vé, 1 200 vé, 1 610 vé.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358" y="251"/>
              <a:ext cx="1123" cy="1102"/>
              <a:chOff x="274" y="273"/>
              <a:chExt cx="1123" cy="1102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274" y="27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584" y="3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3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B33AEEB-7E1C-E515-323C-559736745D29}"/>
              </a:ext>
            </a:extLst>
          </p:cNvPr>
          <p:cNvSpPr txBox="1"/>
          <p:nvPr/>
        </p:nvSpPr>
        <p:spPr>
          <a:xfrm>
            <a:off x="400049" y="1933575"/>
            <a:ext cx="4962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Số?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Hoàn thành biểu đồ dưới đây.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4FE5A8-9115-FD35-8ED4-E68497F9C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781300"/>
            <a:ext cx="7667625" cy="359680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3D1D0D5-806F-564A-BEAE-61587921111B}"/>
              </a:ext>
            </a:extLst>
          </p:cNvPr>
          <p:cNvSpPr/>
          <p:nvPr/>
        </p:nvSpPr>
        <p:spPr>
          <a:xfrm>
            <a:off x="5019675" y="5276851"/>
            <a:ext cx="62865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285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DCE463-75CD-F8FC-0525-1E18D24253AC}"/>
              </a:ext>
            </a:extLst>
          </p:cNvPr>
          <p:cNvSpPr/>
          <p:nvPr/>
        </p:nvSpPr>
        <p:spPr>
          <a:xfrm>
            <a:off x="5543550" y="5019676"/>
            <a:ext cx="62865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540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919488-4904-DEDB-7833-D796D741664D}"/>
              </a:ext>
            </a:extLst>
          </p:cNvPr>
          <p:cNvSpPr/>
          <p:nvPr/>
        </p:nvSpPr>
        <p:spPr>
          <a:xfrm>
            <a:off x="7477125" y="4276726"/>
            <a:ext cx="72390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1200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4EF462E-E057-AD66-BD6D-9BE98ED3BAD4}"/>
              </a:ext>
            </a:extLst>
          </p:cNvPr>
          <p:cNvSpPr/>
          <p:nvPr/>
        </p:nvSpPr>
        <p:spPr>
          <a:xfrm>
            <a:off x="7848600" y="3781426"/>
            <a:ext cx="72390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1610</a:t>
            </a:r>
          </a:p>
        </p:txBody>
      </p:sp>
    </p:spTree>
    <p:extLst>
      <p:ext uri="{BB962C8B-B14F-4D97-AF65-F5344CB8AC3E}">
        <p14:creationId xmlns:p14="http://schemas.microsoft.com/office/powerpoint/2010/main" val="19077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114301"/>
            <a:ext cx="11999173" cy="66389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3AEEB-7E1C-E515-323C-559736745D29}"/>
              </a:ext>
            </a:extLst>
          </p:cNvPr>
          <p:cNvSpPr txBox="1"/>
          <p:nvPr/>
        </p:nvSpPr>
        <p:spPr>
          <a:xfrm>
            <a:off x="495299" y="3276600"/>
            <a:ext cx="11696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Quan sát biểu đồ trên và trả lời câu hỏi.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những ngày nào, rạp chiếu phim bán được nhiều hơn 1 000 vé?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D5A9F0-4344-3EC3-4B77-762F651A0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123826"/>
            <a:ext cx="6500812" cy="310908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A5E184-00DA-5AF9-F088-ABC7F67B0242}"/>
              </a:ext>
            </a:extLst>
          </p:cNvPr>
          <p:cNvSpPr/>
          <p:nvPr/>
        </p:nvSpPr>
        <p:spPr>
          <a:xfrm>
            <a:off x="1981200" y="4248150"/>
            <a:ext cx="6953250" cy="495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 Tư, thứ Sáu, thứ Bảy và Chủ nhật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0DA472-AFED-26D3-C97B-77B748FC0573}"/>
              </a:ext>
            </a:extLst>
          </p:cNvPr>
          <p:cNvSpPr txBox="1"/>
          <p:nvPr/>
        </p:nvSpPr>
        <p:spPr>
          <a:xfrm>
            <a:off x="561974" y="4714875"/>
            <a:ext cx="11487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ngày nào rạp chiếu phim Hòa Bình bán được nhiều vé xem phim nhất? Theo em, vì sao hôm đó lại có lượng người mua vé nhiều như vậy?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8265137-4404-9E72-0F5D-42E8BD27FF3C}"/>
              </a:ext>
            </a:extLst>
          </p:cNvPr>
          <p:cNvSpPr/>
          <p:nvPr/>
        </p:nvSpPr>
        <p:spPr>
          <a:xfrm>
            <a:off x="1038225" y="5705475"/>
            <a:ext cx="10706100" cy="819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thứ Tư, rạp chiếu phim Hòa Bình bán được nhiều vé xem phim nhất, vì thư hàng tuần có chương trình khuyến mãi  “Mua 1 tặng 1”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1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B19810D-BBC3-4D6A-80E9-CF9D43F74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1FA6DE-9409-4F21-BF61-C8084F94DC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00" b="71852" l="26250" r="40260">
                        <a14:foregroundMark x1="29219" y1="71852" x2="29219" y2="71852"/>
                        <a14:foregroundMark x1="33698" y1="52130" x2="33698" y2="52130"/>
                        <a14:foregroundMark x1="31042" y1="46296" x2="31042" y2="46296"/>
                        <a14:foregroundMark x1="31979" y1="53056" x2="31979" y2="53056"/>
                        <a14:foregroundMark x1="28281" y1="45833" x2="28281" y2="45833"/>
                        <a14:foregroundMark x1="38802" y1="46111" x2="38802" y2="46111"/>
                        <a14:foregroundMark x1="34063" y1="32500" x2="34063" y2="32500"/>
                        <a14:foregroundMark x1="40260" y1="49815" x2="40260" y2="4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28528" r="58857" b="25553"/>
          <a:stretch/>
        </p:blipFill>
        <p:spPr>
          <a:xfrm>
            <a:off x="1910948" y="3429000"/>
            <a:ext cx="763475" cy="12020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0DF917-6FE7-4D9C-8BC9-14B20D7DD8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4620" r="22417" b="50151"/>
          <a:stretch/>
        </p:blipFill>
        <p:spPr>
          <a:xfrm>
            <a:off x="3055436" y="3334635"/>
            <a:ext cx="1262827" cy="13194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7B59FA-4C2B-49D6-AEAA-BD512F21F4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3" t="29247" r="42546" b="27947"/>
          <a:stretch/>
        </p:blipFill>
        <p:spPr>
          <a:xfrm>
            <a:off x="5082019" y="2934513"/>
            <a:ext cx="992863" cy="16129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A731AC1-DC65-4F92-869D-F103B7824314}"/>
              </a:ext>
            </a:extLst>
          </p:cNvPr>
          <p:cNvGrpSpPr/>
          <p:nvPr/>
        </p:nvGrpSpPr>
        <p:grpSpPr>
          <a:xfrm>
            <a:off x="7748034" y="3569896"/>
            <a:ext cx="3499376" cy="1151826"/>
            <a:chOff x="7555185" y="3536442"/>
            <a:chExt cx="3499376" cy="115182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5F3191E-6C2F-47E5-8FBC-ED0F4C20B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051751" y="3536443"/>
              <a:ext cx="1326556" cy="98711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D145A26-0BF7-4FFC-A653-FD34892BE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098677" y="3536442"/>
              <a:ext cx="1326556" cy="98711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8EA1E4-A9F4-45BD-BD06-178155CE6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601557" y="3689528"/>
              <a:ext cx="1326556" cy="987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CFF8E94-EDAD-4F2E-B01F-9F70638A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7555185" y="3646472"/>
              <a:ext cx="1326556" cy="98711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369674B-73AC-457E-8548-75484ED8D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728005" y="3701151"/>
              <a:ext cx="1326556" cy="987117"/>
            </a:xfrm>
            <a:prstGeom prst="rect">
              <a:avLst/>
            </a:prstGeom>
          </p:spPr>
        </p:pic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8F58E563-5AD3-00CF-7771-74CCB4B3D9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345645" y="1469182"/>
            <a:ext cx="6601579" cy="5825894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2249D6F4-FF5F-D610-6EA1-1126A3775B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4859566" y="2915677"/>
            <a:ext cx="3484025" cy="3942321"/>
          </a:xfrm>
          <a:prstGeom prst="rect">
            <a:avLst/>
          </a:prstGeom>
        </p:spPr>
      </p:pic>
      <p:pic>
        <p:nvPicPr>
          <p:cNvPr id="29" name="Picture 35">
            <a:extLst>
              <a:ext uri="{FF2B5EF4-FFF2-40B4-BE49-F238E27FC236}">
                <a16:creationId xmlns:a16="http://schemas.microsoft.com/office/drawing/2014/main" id="{243CBA73-4B53-FBA0-4FA6-8F56A050CB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891505">
            <a:off x="6199534" y="611032"/>
            <a:ext cx="5515680" cy="46469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B32174-B33A-266A-3604-0DDA2B02AF88}"/>
              </a:ext>
            </a:extLst>
          </p:cNvPr>
          <p:cNvSpPr txBox="1"/>
          <p:nvPr/>
        </p:nvSpPr>
        <p:spPr>
          <a:xfrm rot="203283">
            <a:off x="7149539" y="1670848"/>
            <a:ext cx="455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Xin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92775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3281012" y="300905"/>
            <a:ext cx="6381886" cy="6575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2DC63-6010-838B-9E25-DC195E1C3B8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970546" y="1588708"/>
            <a:ext cx="5432007" cy="1432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66AF93B8-2159-65DE-8873-87E5B5B39F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03880-DAB5-2EEE-8085-76A70FD5E370}"/>
              </a:ext>
            </a:extLst>
          </p:cNvPr>
          <p:cNvSpPr txBox="1"/>
          <p:nvPr/>
        </p:nvSpPr>
        <p:spPr>
          <a:xfrm>
            <a:off x="1951414" y="67425"/>
            <a:ext cx="6497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CB00-4BAB-5132-FADD-CE9D96ADAD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60E2D243-31B0-D910-F066-5402F59111D7}"/>
              </a:ext>
            </a:extLst>
          </p:cNvPr>
          <p:cNvSpPr/>
          <p:nvPr/>
        </p:nvSpPr>
        <p:spPr>
          <a:xfrm>
            <a:off x="2835205" y="5324474"/>
            <a:ext cx="4422957" cy="1174803"/>
          </a:xfrm>
          <a:custGeom>
            <a:avLst/>
            <a:gdLst>
              <a:gd name="connsiteX0" fmla="*/ 0 w 4422957"/>
              <a:gd name="connsiteY0" fmla="*/ 236981 h 1174803"/>
              <a:gd name="connsiteX1" fmla="*/ 236981 w 4422957"/>
              <a:gd name="connsiteY1" fmla="*/ 0 h 1174803"/>
              <a:gd name="connsiteX2" fmla="*/ 934637 w 4422957"/>
              <a:gd name="connsiteY2" fmla="*/ 0 h 1174803"/>
              <a:gd name="connsiteX3" fmla="*/ 1671783 w 4422957"/>
              <a:gd name="connsiteY3" fmla="*/ 0 h 1174803"/>
              <a:gd name="connsiteX4" fmla="*/ 2408928 w 4422957"/>
              <a:gd name="connsiteY4" fmla="*/ 0 h 1174803"/>
              <a:gd name="connsiteX5" fmla="*/ 3027604 w 4422957"/>
              <a:gd name="connsiteY5" fmla="*/ 0 h 1174803"/>
              <a:gd name="connsiteX6" fmla="*/ 3567300 w 4422957"/>
              <a:gd name="connsiteY6" fmla="*/ 0 h 1174803"/>
              <a:gd name="connsiteX7" fmla="*/ 4185976 w 4422957"/>
              <a:gd name="connsiteY7" fmla="*/ 0 h 1174803"/>
              <a:gd name="connsiteX8" fmla="*/ 4422957 w 4422957"/>
              <a:gd name="connsiteY8" fmla="*/ 236981 h 1174803"/>
              <a:gd name="connsiteX9" fmla="*/ 4422957 w 4422957"/>
              <a:gd name="connsiteY9" fmla="*/ 566376 h 1174803"/>
              <a:gd name="connsiteX10" fmla="*/ 4422957 w 4422957"/>
              <a:gd name="connsiteY10" fmla="*/ 937822 h 1174803"/>
              <a:gd name="connsiteX11" fmla="*/ 4185976 w 4422957"/>
              <a:gd name="connsiteY11" fmla="*/ 1174803 h 1174803"/>
              <a:gd name="connsiteX12" fmla="*/ 3488320 w 4422957"/>
              <a:gd name="connsiteY12" fmla="*/ 1174803 h 1174803"/>
              <a:gd name="connsiteX13" fmla="*/ 2948624 w 4422957"/>
              <a:gd name="connsiteY13" fmla="*/ 1174803 h 1174803"/>
              <a:gd name="connsiteX14" fmla="*/ 2290458 w 4422957"/>
              <a:gd name="connsiteY14" fmla="*/ 1174803 h 1174803"/>
              <a:gd name="connsiteX15" fmla="*/ 1632293 w 4422957"/>
              <a:gd name="connsiteY15" fmla="*/ 1174803 h 1174803"/>
              <a:gd name="connsiteX16" fmla="*/ 974127 w 4422957"/>
              <a:gd name="connsiteY16" fmla="*/ 1174803 h 1174803"/>
              <a:gd name="connsiteX17" fmla="*/ 236981 w 4422957"/>
              <a:gd name="connsiteY17" fmla="*/ 1174803 h 1174803"/>
              <a:gd name="connsiteX18" fmla="*/ 0 w 4422957"/>
              <a:gd name="connsiteY18" fmla="*/ 937822 h 1174803"/>
              <a:gd name="connsiteX19" fmla="*/ 0 w 4422957"/>
              <a:gd name="connsiteY19" fmla="*/ 587402 h 1174803"/>
              <a:gd name="connsiteX20" fmla="*/ 0 w 4422957"/>
              <a:gd name="connsiteY20" fmla="*/ 236981 h 1174803"/>
              <a:gd name="connsiteX0" fmla="*/ 0 w 4422957"/>
              <a:gd name="connsiteY0" fmla="*/ 236981 h 1174803"/>
              <a:gd name="connsiteX1" fmla="*/ 236981 w 4422957"/>
              <a:gd name="connsiteY1" fmla="*/ 0 h 1174803"/>
              <a:gd name="connsiteX2" fmla="*/ 934637 w 4422957"/>
              <a:gd name="connsiteY2" fmla="*/ 0 h 1174803"/>
              <a:gd name="connsiteX3" fmla="*/ 1513823 w 4422957"/>
              <a:gd name="connsiteY3" fmla="*/ 0 h 1174803"/>
              <a:gd name="connsiteX4" fmla="*/ 2093009 w 4422957"/>
              <a:gd name="connsiteY4" fmla="*/ 0 h 1174803"/>
              <a:gd name="connsiteX5" fmla="*/ 2790664 w 4422957"/>
              <a:gd name="connsiteY5" fmla="*/ 0 h 1174803"/>
              <a:gd name="connsiteX6" fmla="*/ 3409340 w 4422957"/>
              <a:gd name="connsiteY6" fmla="*/ 0 h 1174803"/>
              <a:gd name="connsiteX7" fmla="*/ 4185976 w 4422957"/>
              <a:gd name="connsiteY7" fmla="*/ 0 h 1174803"/>
              <a:gd name="connsiteX8" fmla="*/ 4422957 w 4422957"/>
              <a:gd name="connsiteY8" fmla="*/ 236981 h 1174803"/>
              <a:gd name="connsiteX9" fmla="*/ 4422957 w 4422957"/>
              <a:gd name="connsiteY9" fmla="*/ 573385 h 1174803"/>
              <a:gd name="connsiteX10" fmla="*/ 4422957 w 4422957"/>
              <a:gd name="connsiteY10" fmla="*/ 937822 h 1174803"/>
              <a:gd name="connsiteX11" fmla="*/ 4185976 w 4422957"/>
              <a:gd name="connsiteY11" fmla="*/ 1174803 h 1174803"/>
              <a:gd name="connsiteX12" fmla="*/ 3606790 w 4422957"/>
              <a:gd name="connsiteY12" fmla="*/ 1174803 h 1174803"/>
              <a:gd name="connsiteX13" fmla="*/ 3027604 w 4422957"/>
              <a:gd name="connsiteY13" fmla="*/ 1174803 h 1174803"/>
              <a:gd name="connsiteX14" fmla="*/ 2329948 w 4422957"/>
              <a:gd name="connsiteY14" fmla="*/ 1174803 h 1174803"/>
              <a:gd name="connsiteX15" fmla="*/ 1592803 w 4422957"/>
              <a:gd name="connsiteY15" fmla="*/ 1174803 h 1174803"/>
              <a:gd name="connsiteX16" fmla="*/ 974127 w 4422957"/>
              <a:gd name="connsiteY16" fmla="*/ 1174803 h 1174803"/>
              <a:gd name="connsiteX17" fmla="*/ 236981 w 4422957"/>
              <a:gd name="connsiteY17" fmla="*/ 1174803 h 1174803"/>
              <a:gd name="connsiteX18" fmla="*/ 0 w 4422957"/>
              <a:gd name="connsiteY18" fmla="*/ 937822 h 1174803"/>
              <a:gd name="connsiteX19" fmla="*/ 0 w 4422957"/>
              <a:gd name="connsiteY19" fmla="*/ 587402 h 1174803"/>
              <a:gd name="connsiteX20" fmla="*/ 0 w 4422957"/>
              <a:gd name="connsiteY20" fmla="*/ 236981 h 117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957" h="1174803" fill="none" extrusionOk="0">
                <a:moveTo>
                  <a:pt x="0" y="236981"/>
                </a:moveTo>
                <a:cubicBezTo>
                  <a:pt x="-13972" y="145416"/>
                  <a:pt x="127339" y="-23098"/>
                  <a:pt x="236981" y="0"/>
                </a:cubicBezTo>
                <a:cubicBezTo>
                  <a:pt x="458709" y="-52076"/>
                  <a:pt x="761185" y="-13732"/>
                  <a:pt x="934637" y="0"/>
                </a:cubicBezTo>
                <a:cubicBezTo>
                  <a:pt x="1067710" y="61820"/>
                  <a:pt x="1353671" y="17108"/>
                  <a:pt x="1671783" y="0"/>
                </a:cubicBezTo>
                <a:cubicBezTo>
                  <a:pt x="1955263" y="-11047"/>
                  <a:pt x="2220912" y="4077"/>
                  <a:pt x="2408928" y="0"/>
                </a:cubicBezTo>
                <a:cubicBezTo>
                  <a:pt x="2583624" y="19177"/>
                  <a:pt x="2707132" y="-12993"/>
                  <a:pt x="3027604" y="0"/>
                </a:cubicBezTo>
                <a:cubicBezTo>
                  <a:pt x="3329086" y="-15303"/>
                  <a:pt x="3323919" y="24076"/>
                  <a:pt x="3567300" y="0"/>
                </a:cubicBezTo>
                <a:cubicBezTo>
                  <a:pt x="3827667" y="-35849"/>
                  <a:pt x="3913850" y="-18090"/>
                  <a:pt x="4185976" y="0"/>
                </a:cubicBezTo>
                <a:cubicBezTo>
                  <a:pt x="4307262" y="18039"/>
                  <a:pt x="4409241" y="101324"/>
                  <a:pt x="4422957" y="236981"/>
                </a:cubicBezTo>
                <a:cubicBezTo>
                  <a:pt x="4414627" y="383857"/>
                  <a:pt x="4413420" y="470841"/>
                  <a:pt x="4422957" y="566376"/>
                </a:cubicBezTo>
                <a:cubicBezTo>
                  <a:pt x="4441046" y="670401"/>
                  <a:pt x="4409960" y="858615"/>
                  <a:pt x="4422957" y="937822"/>
                </a:cubicBezTo>
                <a:cubicBezTo>
                  <a:pt x="4401868" y="1064767"/>
                  <a:pt x="4321283" y="1199732"/>
                  <a:pt x="4185976" y="1174803"/>
                </a:cubicBezTo>
                <a:cubicBezTo>
                  <a:pt x="3821921" y="1180138"/>
                  <a:pt x="3724639" y="1154428"/>
                  <a:pt x="3488320" y="1174803"/>
                </a:cubicBezTo>
                <a:cubicBezTo>
                  <a:pt x="3264483" y="1177553"/>
                  <a:pt x="3116361" y="1198589"/>
                  <a:pt x="2948624" y="1174803"/>
                </a:cubicBezTo>
                <a:cubicBezTo>
                  <a:pt x="2790568" y="1193571"/>
                  <a:pt x="2572884" y="1211988"/>
                  <a:pt x="2290458" y="1174803"/>
                </a:cubicBezTo>
                <a:cubicBezTo>
                  <a:pt x="1978397" y="1135591"/>
                  <a:pt x="1919864" y="1132013"/>
                  <a:pt x="1632293" y="1174803"/>
                </a:cubicBezTo>
                <a:cubicBezTo>
                  <a:pt x="1321132" y="1217563"/>
                  <a:pt x="1247581" y="1144538"/>
                  <a:pt x="974127" y="1174803"/>
                </a:cubicBezTo>
                <a:cubicBezTo>
                  <a:pt x="661845" y="1208917"/>
                  <a:pt x="466893" y="1156967"/>
                  <a:pt x="236981" y="1174803"/>
                </a:cubicBezTo>
                <a:cubicBezTo>
                  <a:pt x="107278" y="1187163"/>
                  <a:pt x="7904" y="1061074"/>
                  <a:pt x="0" y="937822"/>
                </a:cubicBezTo>
                <a:cubicBezTo>
                  <a:pt x="3486" y="811003"/>
                  <a:pt x="-9463" y="739127"/>
                  <a:pt x="0" y="587402"/>
                </a:cubicBezTo>
                <a:cubicBezTo>
                  <a:pt x="-24793" y="440912"/>
                  <a:pt x="16059" y="308337"/>
                  <a:pt x="0" y="236981"/>
                </a:cubicBezTo>
                <a:close/>
              </a:path>
              <a:path w="4422957" h="1174803" stroke="0" extrusionOk="0">
                <a:moveTo>
                  <a:pt x="0" y="236981"/>
                </a:moveTo>
                <a:cubicBezTo>
                  <a:pt x="-1232" y="120244"/>
                  <a:pt x="114281" y="37660"/>
                  <a:pt x="236981" y="0"/>
                </a:cubicBezTo>
                <a:cubicBezTo>
                  <a:pt x="390345" y="16483"/>
                  <a:pt x="603629" y="-31358"/>
                  <a:pt x="934637" y="0"/>
                </a:cubicBezTo>
                <a:cubicBezTo>
                  <a:pt x="1261544" y="9440"/>
                  <a:pt x="1305113" y="18135"/>
                  <a:pt x="1513823" y="0"/>
                </a:cubicBezTo>
                <a:cubicBezTo>
                  <a:pt x="1695055" y="-19796"/>
                  <a:pt x="1926129" y="54227"/>
                  <a:pt x="2093009" y="0"/>
                </a:cubicBezTo>
                <a:cubicBezTo>
                  <a:pt x="2294745" y="-56952"/>
                  <a:pt x="2497764" y="-3915"/>
                  <a:pt x="2790664" y="0"/>
                </a:cubicBezTo>
                <a:cubicBezTo>
                  <a:pt x="3116043" y="3057"/>
                  <a:pt x="3167040" y="8014"/>
                  <a:pt x="3409340" y="0"/>
                </a:cubicBezTo>
                <a:cubicBezTo>
                  <a:pt x="3648629" y="-26256"/>
                  <a:pt x="4010714" y="-7976"/>
                  <a:pt x="4185976" y="0"/>
                </a:cubicBezTo>
                <a:cubicBezTo>
                  <a:pt x="4338115" y="-25856"/>
                  <a:pt x="4435268" y="126111"/>
                  <a:pt x="4422957" y="236981"/>
                </a:cubicBezTo>
                <a:cubicBezTo>
                  <a:pt x="4439162" y="342273"/>
                  <a:pt x="4421612" y="422687"/>
                  <a:pt x="4422957" y="573385"/>
                </a:cubicBezTo>
                <a:cubicBezTo>
                  <a:pt x="4422826" y="698431"/>
                  <a:pt x="4398085" y="817152"/>
                  <a:pt x="4422957" y="937822"/>
                </a:cubicBezTo>
                <a:cubicBezTo>
                  <a:pt x="4424975" y="1040740"/>
                  <a:pt x="4361483" y="1158124"/>
                  <a:pt x="4185976" y="1174803"/>
                </a:cubicBezTo>
                <a:cubicBezTo>
                  <a:pt x="3994516" y="1196996"/>
                  <a:pt x="3852327" y="1168750"/>
                  <a:pt x="3606790" y="1174803"/>
                </a:cubicBezTo>
                <a:cubicBezTo>
                  <a:pt x="3380457" y="1190462"/>
                  <a:pt x="3129767" y="1195160"/>
                  <a:pt x="3027604" y="1174803"/>
                </a:cubicBezTo>
                <a:cubicBezTo>
                  <a:pt x="2889116" y="1162006"/>
                  <a:pt x="2451774" y="1157019"/>
                  <a:pt x="2329948" y="1174803"/>
                </a:cubicBezTo>
                <a:cubicBezTo>
                  <a:pt x="2238867" y="1202676"/>
                  <a:pt x="1932696" y="1206807"/>
                  <a:pt x="1592803" y="1174803"/>
                </a:cubicBezTo>
                <a:cubicBezTo>
                  <a:pt x="1285338" y="1206671"/>
                  <a:pt x="1208642" y="1174312"/>
                  <a:pt x="974127" y="1174803"/>
                </a:cubicBezTo>
                <a:cubicBezTo>
                  <a:pt x="697777" y="1187906"/>
                  <a:pt x="422211" y="1146312"/>
                  <a:pt x="236981" y="1174803"/>
                </a:cubicBezTo>
                <a:cubicBezTo>
                  <a:pt x="81256" y="1188692"/>
                  <a:pt x="16514" y="1049644"/>
                  <a:pt x="0" y="937822"/>
                </a:cubicBezTo>
                <a:cubicBezTo>
                  <a:pt x="-7158" y="819354"/>
                  <a:pt x="1847" y="690190"/>
                  <a:pt x="0" y="587402"/>
                </a:cubicBezTo>
                <a:cubicBezTo>
                  <a:pt x="7265" y="511050"/>
                  <a:pt x="-3553" y="356955"/>
                  <a:pt x="0" y="236981"/>
                </a:cubicBezTo>
                <a:close/>
              </a:path>
              <a:path w="4422957" h="1174803" fill="none" stroke="0" extrusionOk="0">
                <a:moveTo>
                  <a:pt x="0" y="236981"/>
                </a:moveTo>
                <a:cubicBezTo>
                  <a:pt x="8856" y="132748"/>
                  <a:pt x="112916" y="19764"/>
                  <a:pt x="236981" y="0"/>
                </a:cubicBezTo>
                <a:cubicBezTo>
                  <a:pt x="433518" y="-15200"/>
                  <a:pt x="729397" y="-18799"/>
                  <a:pt x="934637" y="0"/>
                </a:cubicBezTo>
                <a:cubicBezTo>
                  <a:pt x="1151202" y="13855"/>
                  <a:pt x="1333022" y="43463"/>
                  <a:pt x="1671783" y="0"/>
                </a:cubicBezTo>
                <a:cubicBezTo>
                  <a:pt x="1933393" y="-18854"/>
                  <a:pt x="2236444" y="-8716"/>
                  <a:pt x="2408928" y="0"/>
                </a:cubicBezTo>
                <a:cubicBezTo>
                  <a:pt x="2592318" y="3301"/>
                  <a:pt x="2736085" y="10233"/>
                  <a:pt x="3027604" y="0"/>
                </a:cubicBezTo>
                <a:cubicBezTo>
                  <a:pt x="3323027" y="-15236"/>
                  <a:pt x="3319561" y="20972"/>
                  <a:pt x="3567300" y="0"/>
                </a:cubicBezTo>
                <a:cubicBezTo>
                  <a:pt x="3818360" y="-32556"/>
                  <a:pt x="3912274" y="-7132"/>
                  <a:pt x="4185976" y="0"/>
                </a:cubicBezTo>
                <a:cubicBezTo>
                  <a:pt x="4291777" y="22201"/>
                  <a:pt x="4388458" y="80538"/>
                  <a:pt x="4422957" y="236981"/>
                </a:cubicBezTo>
                <a:cubicBezTo>
                  <a:pt x="4403260" y="386701"/>
                  <a:pt x="4428545" y="458750"/>
                  <a:pt x="4422957" y="566376"/>
                </a:cubicBezTo>
                <a:cubicBezTo>
                  <a:pt x="4432530" y="652137"/>
                  <a:pt x="4425715" y="859740"/>
                  <a:pt x="4422957" y="937822"/>
                </a:cubicBezTo>
                <a:cubicBezTo>
                  <a:pt x="4387588" y="1070224"/>
                  <a:pt x="4321952" y="1185156"/>
                  <a:pt x="4185976" y="1174803"/>
                </a:cubicBezTo>
                <a:cubicBezTo>
                  <a:pt x="3849722" y="1190517"/>
                  <a:pt x="3695890" y="1175892"/>
                  <a:pt x="3488320" y="1174803"/>
                </a:cubicBezTo>
                <a:cubicBezTo>
                  <a:pt x="3286757" y="1187899"/>
                  <a:pt x="3127525" y="1215768"/>
                  <a:pt x="2948624" y="1174803"/>
                </a:cubicBezTo>
                <a:cubicBezTo>
                  <a:pt x="2765378" y="1175467"/>
                  <a:pt x="2606388" y="1173137"/>
                  <a:pt x="2290458" y="1174803"/>
                </a:cubicBezTo>
                <a:cubicBezTo>
                  <a:pt x="1993927" y="1153296"/>
                  <a:pt x="1919399" y="1132526"/>
                  <a:pt x="1632293" y="1174803"/>
                </a:cubicBezTo>
                <a:cubicBezTo>
                  <a:pt x="1332396" y="1207756"/>
                  <a:pt x="1242686" y="1127700"/>
                  <a:pt x="974127" y="1174803"/>
                </a:cubicBezTo>
                <a:cubicBezTo>
                  <a:pt x="683216" y="1242850"/>
                  <a:pt x="465014" y="1152051"/>
                  <a:pt x="236981" y="1174803"/>
                </a:cubicBezTo>
                <a:cubicBezTo>
                  <a:pt x="112596" y="1180654"/>
                  <a:pt x="17010" y="1075335"/>
                  <a:pt x="0" y="937822"/>
                </a:cubicBezTo>
                <a:cubicBezTo>
                  <a:pt x="16229" y="833201"/>
                  <a:pt x="1810" y="740856"/>
                  <a:pt x="0" y="587402"/>
                </a:cubicBezTo>
                <a:cubicBezTo>
                  <a:pt x="-11350" y="443330"/>
                  <a:pt x="16478" y="338158"/>
                  <a:pt x="0" y="236981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4422957"/>
                      <a:gd name="connsiteY0" fmla="*/ 236981 h 1174803"/>
                      <a:gd name="connsiteX1" fmla="*/ 236981 w 4422957"/>
                      <a:gd name="connsiteY1" fmla="*/ 0 h 1174803"/>
                      <a:gd name="connsiteX2" fmla="*/ 934637 w 4422957"/>
                      <a:gd name="connsiteY2" fmla="*/ 0 h 1174803"/>
                      <a:gd name="connsiteX3" fmla="*/ 1671783 w 4422957"/>
                      <a:gd name="connsiteY3" fmla="*/ 0 h 1174803"/>
                      <a:gd name="connsiteX4" fmla="*/ 2408928 w 4422957"/>
                      <a:gd name="connsiteY4" fmla="*/ 0 h 1174803"/>
                      <a:gd name="connsiteX5" fmla="*/ 3027604 w 4422957"/>
                      <a:gd name="connsiteY5" fmla="*/ 0 h 1174803"/>
                      <a:gd name="connsiteX6" fmla="*/ 3567300 w 4422957"/>
                      <a:gd name="connsiteY6" fmla="*/ 0 h 1174803"/>
                      <a:gd name="connsiteX7" fmla="*/ 4185976 w 4422957"/>
                      <a:gd name="connsiteY7" fmla="*/ 0 h 1174803"/>
                      <a:gd name="connsiteX8" fmla="*/ 4422957 w 4422957"/>
                      <a:gd name="connsiteY8" fmla="*/ 236981 h 1174803"/>
                      <a:gd name="connsiteX9" fmla="*/ 4422957 w 4422957"/>
                      <a:gd name="connsiteY9" fmla="*/ 566376 h 1174803"/>
                      <a:gd name="connsiteX10" fmla="*/ 4422957 w 4422957"/>
                      <a:gd name="connsiteY10" fmla="*/ 937822 h 1174803"/>
                      <a:gd name="connsiteX11" fmla="*/ 4185976 w 4422957"/>
                      <a:gd name="connsiteY11" fmla="*/ 1174803 h 1174803"/>
                      <a:gd name="connsiteX12" fmla="*/ 3488320 w 4422957"/>
                      <a:gd name="connsiteY12" fmla="*/ 1174803 h 1174803"/>
                      <a:gd name="connsiteX13" fmla="*/ 2948624 w 4422957"/>
                      <a:gd name="connsiteY13" fmla="*/ 1174803 h 1174803"/>
                      <a:gd name="connsiteX14" fmla="*/ 2290458 w 4422957"/>
                      <a:gd name="connsiteY14" fmla="*/ 1174803 h 1174803"/>
                      <a:gd name="connsiteX15" fmla="*/ 1632293 w 4422957"/>
                      <a:gd name="connsiteY15" fmla="*/ 1174803 h 1174803"/>
                      <a:gd name="connsiteX16" fmla="*/ 974127 w 4422957"/>
                      <a:gd name="connsiteY16" fmla="*/ 1174803 h 1174803"/>
                      <a:gd name="connsiteX17" fmla="*/ 236981 w 4422957"/>
                      <a:gd name="connsiteY17" fmla="*/ 1174803 h 1174803"/>
                      <a:gd name="connsiteX18" fmla="*/ 0 w 4422957"/>
                      <a:gd name="connsiteY18" fmla="*/ 937822 h 1174803"/>
                      <a:gd name="connsiteX19" fmla="*/ 0 w 4422957"/>
                      <a:gd name="connsiteY19" fmla="*/ 587402 h 1174803"/>
                      <a:gd name="connsiteX20" fmla="*/ 0 w 4422957"/>
                      <a:gd name="connsiteY20" fmla="*/ 236981 h 1174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422957" h="1174803" fill="none" extrusionOk="0">
                        <a:moveTo>
                          <a:pt x="0" y="236981"/>
                        </a:moveTo>
                        <a:cubicBezTo>
                          <a:pt x="8595" y="124761"/>
                          <a:pt x="100724" y="-2021"/>
                          <a:pt x="236981" y="0"/>
                        </a:cubicBezTo>
                        <a:cubicBezTo>
                          <a:pt x="470815" y="-15972"/>
                          <a:pt x="748783" y="-31889"/>
                          <a:pt x="934637" y="0"/>
                        </a:cubicBezTo>
                        <a:cubicBezTo>
                          <a:pt x="1120491" y="31889"/>
                          <a:pt x="1391596" y="20260"/>
                          <a:pt x="1671783" y="0"/>
                        </a:cubicBezTo>
                        <a:cubicBezTo>
                          <a:pt x="1951970" y="-20260"/>
                          <a:pt x="2232505" y="-5108"/>
                          <a:pt x="2408928" y="0"/>
                        </a:cubicBezTo>
                        <a:cubicBezTo>
                          <a:pt x="2585351" y="5108"/>
                          <a:pt x="2731552" y="14040"/>
                          <a:pt x="3027604" y="0"/>
                        </a:cubicBezTo>
                        <a:cubicBezTo>
                          <a:pt x="3323656" y="-14040"/>
                          <a:pt x="3320379" y="19995"/>
                          <a:pt x="3567300" y="0"/>
                        </a:cubicBezTo>
                        <a:cubicBezTo>
                          <a:pt x="3814221" y="-19995"/>
                          <a:pt x="3904811" y="-14496"/>
                          <a:pt x="4185976" y="0"/>
                        </a:cubicBezTo>
                        <a:cubicBezTo>
                          <a:pt x="4314198" y="21661"/>
                          <a:pt x="4407659" y="89165"/>
                          <a:pt x="4422957" y="236981"/>
                        </a:cubicBezTo>
                        <a:cubicBezTo>
                          <a:pt x="4410747" y="386767"/>
                          <a:pt x="4415221" y="468601"/>
                          <a:pt x="4422957" y="566376"/>
                        </a:cubicBezTo>
                        <a:cubicBezTo>
                          <a:pt x="4430693" y="664151"/>
                          <a:pt x="4405769" y="855570"/>
                          <a:pt x="4422957" y="937822"/>
                        </a:cubicBezTo>
                        <a:cubicBezTo>
                          <a:pt x="4409133" y="1061483"/>
                          <a:pt x="4320557" y="1203244"/>
                          <a:pt x="4185976" y="1174803"/>
                        </a:cubicBezTo>
                        <a:cubicBezTo>
                          <a:pt x="3852463" y="1195719"/>
                          <a:pt x="3699597" y="1158869"/>
                          <a:pt x="3488320" y="1174803"/>
                        </a:cubicBezTo>
                        <a:cubicBezTo>
                          <a:pt x="3277043" y="1190737"/>
                          <a:pt x="3125302" y="1178122"/>
                          <a:pt x="2948624" y="1174803"/>
                        </a:cubicBezTo>
                        <a:cubicBezTo>
                          <a:pt x="2771946" y="1171484"/>
                          <a:pt x="2592029" y="1202917"/>
                          <a:pt x="2290458" y="1174803"/>
                        </a:cubicBezTo>
                        <a:cubicBezTo>
                          <a:pt x="1988887" y="1146689"/>
                          <a:pt x="1926278" y="1145559"/>
                          <a:pt x="1632293" y="1174803"/>
                        </a:cubicBezTo>
                        <a:cubicBezTo>
                          <a:pt x="1338309" y="1204047"/>
                          <a:pt x="1241122" y="1147964"/>
                          <a:pt x="974127" y="1174803"/>
                        </a:cubicBezTo>
                        <a:cubicBezTo>
                          <a:pt x="707132" y="1201642"/>
                          <a:pt x="440791" y="1158639"/>
                          <a:pt x="236981" y="1174803"/>
                        </a:cubicBezTo>
                        <a:cubicBezTo>
                          <a:pt x="109859" y="1179261"/>
                          <a:pt x="-5396" y="1071260"/>
                          <a:pt x="0" y="937822"/>
                        </a:cubicBezTo>
                        <a:cubicBezTo>
                          <a:pt x="10637" y="821061"/>
                          <a:pt x="5967" y="742419"/>
                          <a:pt x="0" y="587402"/>
                        </a:cubicBezTo>
                        <a:cubicBezTo>
                          <a:pt x="-5967" y="432385"/>
                          <a:pt x="4875" y="321724"/>
                          <a:pt x="0" y="236981"/>
                        </a:cubicBezTo>
                        <a:close/>
                      </a:path>
                      <a:path w="4422957" h="1174803" stroke="0" extrusionOk="0">
                        <a:moveTo>
                          <a:pt x="0" y="236981"/>
                        </a:moveTo>
                        <a:cubicBezTo>
                          <a:pt x="364" y="117223"/>
                          <a:pt x="119042" y="23126"/>
                          <a:pt x="236981" y="0"/>
                        </a:cubicBezTo>
                        <a:cubicBezTo>
                          <a:pt x="384824" y="8931"/>
                          <a:pt x="606172" y="-12421"/>
                          <a:pt x="934637" y="0"/>
                        </a:cubicBezTo>
                        <a:cubicBezTo>
                          <a:pt x="1263102" y="12421"/>
                          <a:pt x="1302134" y="19028"/>
                          <a:pt x="1513823" y="0"/>
                        </a:cubicBezTo>
                        <a:cubicBezTo>
                          <a:pt x="1725512" y="-19028"/>
                          <a:pt x="1913219" y="15989"/>
                          <a:pt x="2093009" y="0"/>
                        </a:cubicBezTo>
                        <a:cubicBezTo>
                          <a:pt x="2272799" y="-15989"/>
                          <a:pt x="2471279" y="7750"/>
                          <a:pt x="2790664" y="0"/>
                        </a:cubicBezTo>
                        <a:cubicBezTo>
                          <a:pt x="3110050" y="-7750"/>
                          <a:pt x="3177704" y="-1969"/>
                          <a:pt x="3409340" y="0"/>
                        </a:cubicBezTo>
                        <a:cubicBezTo>
                          <a:pt x="3640976" y="1969"/>
                          <a:pt x="4011509" y="-13691"/>
                          <a:pt x="4185976" y="0"/>
                        </a:cubicBezTo>
                        <a:cubicBezTo>
                          <a:pt x="4326253" y="-28517"/>
                          <a:pt x="4436729" y="119690"/>
                          <a:pt x="4422957" y="236981"/>
                        </a:cubicBezTo>
                        <a:cubicBezTo>
                          <a:pt x="4423777" y="354136"/>
                          <a:pt x="4428047" y="440990"/>
                          <a:pt x="4422957" y="573385"/>
                        </a:cubicBezTo>
                        <a:cubicBezTo>
                          <a:pt x="4417867" y="705780"/>
                          <a:pt x="4405974" y="819723"/>
                          <a:pt x="4422957" y="937822"/>
                        </a:cubicBezTo>
                        <a:cubicBezTo>
                          <a:pt x="4425315" y="1053277"/>
                          <a:pt x="4337036" y="1179022"/>
                          <a:pt x="4185976" y="1174803"/>
                        </a:cubicBezTo>
                        <a:cubicBezTo>
                          <a:pt x="3995939" y="1189002"/>
                          <a:pt x="3826488" y="1157106"/>
                          <a:pt x="3606790" y="1174803"/>
                        </a:cubicBezTo>
                        <a:cubicBezTo>
                          <a:pt x="3387092" y="1192500"/>
                          <a:pt x="3162644" y="1196612"/>
                          <a:pt x="3027604" y="1174803"/>
                        </a:cubicBezTo>
                        <a:cubicBezTo>
                          <a:pt x="2892564" y="1152994"/>
                          <a:pt x="2470551" y="1169500"/>
                          <a:pt x="2329948" y="1174803"/>
                        </a:cubicBezTo>
                        <a:cubicBezTo>
                          <a:pt x="2189345" y="1180106"/>
                          <a:pt x="1907263" y="1150004"/>
                          <a:pt x="1592803" y="1174803"/>
                        </a:cubicBezTo>
                        <a:cubicBezTo>
                          <a:pt x="1278344" y="1199602"/>
                          <a:pt x="1208720" y="1171822"/>
                          <a:pt x="974127" y="1174803"/>
                        </a:cubicBezTo>
                        <a:cubicBezTo>
                          <a:pt x="739534" y="1177784"/>
                          <a:pt x="416450" y="1188537"/>
                          <a:pt x="236981" y="1174803"/>
                        </a:cubicBezTo>
                        <a:cubicBezTo>
                          <a:pt x="85794" y="1187541"/>
                          <a:pt x="779" y="1058613"/>
                          <a:pt x="0" y="937822"/>
                        </a:cubicBezTo>
                        <a:cubicBezTo>
                          <a:pt x="-9567" y="829409"/>
                          <a:pt x="1441" y="677335"/>
                          <a:pt x="0" y="587402"/>
                        </a:cubicBezTo>
                        <a:cubicBezTo>
                          <a:pt x="-1441" y="497469"/>
                          <a:pt x="-1926" y="368033"/>
                          <a:pt x="0" y="23698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lựa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nuôi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đình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02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66AF93B8-2159-65DE-8873-87E5B5B39F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03880-DAB5-2EEE-8085-76A70FD5E370}"/>
              </a:ext>
            </a:extLst>
          </p:cNvPr>
          <p:cNvSpPr txBox="1"/>
          <p:nvPr/>
        </p:nvSpPr>
        <p:spPr>
          <a:xfrm>
            <a:off x="1666875" y="67425"/>
            <a:ext cx="7029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CB00-4BAB-5132-FADD-CE9D96ADAD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60E2D243-31B0-D910-F066-5402F59111D7}"/>
              </a:ext>
            </a:extLst>
          </p:cNvPr>
          <p:cNvSpPr/>
          <p:nvPr/>
        </p:nvSpPr>
        <p:spPr>
          <a:xfrm>
            <a:off x="2835205" y="5324474"/>
            <a:ext cx="4422957" cy="1174803"/>
          </a:xfrm>
          <a:custGeom>
            <a:avLst/>
            <a:gdLst>
              <a:gd name="connsiteX0" fmla="*/ 0 w 4422957"/>
              <a:gd name="connsiteY0" fmla="*/ 236981 h 1174803"/>
              <a:gd name="connsiteX1" fmla="*/ 236981 w 4422957"/>
              <a:gd name="connsiteY1" fmla="*/ 0 h 1174803"/>
              <a:gd name="connsiteX2" fmla="*/ 934637 w 4422957"/>
              <a:gd name="connsiteY2" fmla="*/ 0 h 1174803"/>
              <a:gd name="connsiteX3" fmla="*/ 1671783 w 4422957"/>
              <a:gd name="connsiteY3" fmla="*/ 0 h 1174803"/>
              <a:gd name="connsiteX4" fmla="*/ 2408928 w 4422957"/>
              <a:gd name="connsiteY4" fmla="*/ 0 h 1174803"/>
              <a:gd name="connsiteX5" fmla="*/ 3027604 w 4422957"/>
              <a:gd name="connsiteY5" fmla="*/ 0 h 1174803"/>
              <a:gd name="connsiteX6" fmla="*/ 3567300 w 4422957"/>
              <a:gd name="connsiteY6" fmla="*/ 0 h 1174803"/>
              <a:gd name="connsiteX7" fmla="*/ 4185976 w 4422957"/>
              <a:gd name="connsiteY7" fmla="*/ 0 h 1174803"/>
              <a:gd name="connsiteX8" fmla="*/ 4422957 w 4422957"/>
              <a:gd name="connsiteY8" fmla="*/ 236981 h 1174803"/>
              <a:gd name="connsiteX9" fmla="*/ 4422957 w 4422957"/>
              <a:gd name="connsiteY9" fmla="*/ 566376 h 1174803"/>
              <a:gd name="connsiteX10" fmla="*/ 4422957 w 4422957"/>
              <a:gd name="connsiteY10" fmla="*/ 937822 h 1174803"/>
              <a:gd name="connsiteX11" fmla="*/ 4185976 w 4422957"/>
              <a:gd name="connsiteY11" fmla="*/ 1174803 h 1174803"/>
              <a:gd name="connsiteX12" fmla="*/ 3488320 w 4422957"/>
              <a:gd name="connsiteY12" fmla="*/ 1174803 h 1174803"/>
              <a:gd name="connsiteX13" fmla="*/ 2948624 w 4422957"/>
              <a:gd name="connsiteY13" fmla="*/ 1174803 h 1174803"/>
              <a:gd name="connsiteX14" fmla="*/ 2290458 w 4422957"/>
              <a:gd name="connsiteY14" fmla="*/ 1174803 h 1174803"/>
              <a:gd name="connsiteX15" fmla="*/ 1632293 w 4422957"/>
              <a:gd name="connsiteY15" fmla="*/ 1174803 h 1174803"/>
              <a:gd name="connsiteX16" fmla="*/ 974127 w 4422957"/>
              <a:gd name="connsiteY16" fmla="*/ 1174803 h 1174803"/>
              <a:gd name="connsiteX17" fmla="*/ 236981 w 4422957"/>
              <a:gd name="connsiteY17" fmla="*/ 1174803 h 1174803"/>
              <a:gd name="connsiteX18" fmla="*/ 0 w 4422957"/>
              <a:gd name="connsiteY18" fmla="*/ 937822 h 1174803"/>
              <a:gd name="connsiteX19" fmla="*/ 0 w 4422957"/>
              <a:gd name="connsiteY19" fmla="*/ 587402 h 1174803"/>
              <a:gd name="connsiteX20" fmla="*/ 0 w 4422957"/>
              <a:gd name="connsiteY20" fmla="*/ 236981 h 1174803"/>
              <a:gd name="connsiteX0" fmla="*/ 0 w 4422957"/>
              <a:gd name="connsiteY0" fmla="*/ 236981 h 1174803"/>
              <a:gd name="connsiteX1" fmla="*/ 236981 w 4422957"/>
              <a:gd name="connsiteY1" fmla="*/ 0 h 1174803"/>
              <a:gd name="connsiteX2" fmla="*/ 934637 w 4422957"/>
              <a:gd name="connsiteY2" fmla="*/ 0 h 1174803"/>
              <a:gd name="connsiteX3" fmla="*/ 1513823 w 4422957"/>
              <a:gd name="connsiteY3" fmla="*/ 0 h 1174803"/>
              <a:gd name="connsiteX4" fmla="*/ 2093009 w 4422957"/>
              <a:gd name="connsiteY4" fmla="*/ 0 h 1174803"/>
              <a:gd name="connsiteX5" fmla="*/ 2790664 w 4422957"/>
              <a:gd name="connsiteY5" fmla="*/ 0 h 1174803"/>
              <a:gd name="connsiteX6" fmla="*/ 3409340 w 4422957"/>
              <a:gd name="connsiteY6" fmla="*/ 0 h 1174803"/>
              <a:gd name="connsiteX7" fmla="*/ 4185976 w 4422957"/>
              <a:gd name="connsiteY7" fmla="*/ 0 h 1174803"/>
              <a:gd name="connsiteX8" fmla="*/ 4422957 w 4422957"/>
              <a:gd name="connsiteY8" fmla="*/ 236981 h 1174803"/>
              <a:gd name="connsiteX9" fmla="*/ 4422957 w 4422957"/>
              <a:gd name="connsiteY9" fmla="*/ 573385 h 1174803"/>
              <a:gd name="connsiteX10" fmla="*/ 4422957 w 4422957"/>
              <a:gd name="connsiteY10" fmla="*/ 937822 h 1174803"/>
              <a:gd name="connsiteX11" fmla="*/ 4185976 w 4422957"/>
              <a:gd name="connsiteY11" fmla="*/ 1174803 h 1174803"/>
              <a:gd name="connsiteX12" fmla="*/ 3606790 w 4422957"/>
              <a:gd name="connsiteY12" fmla="*/ 1174803 h 1174803"/>
              <a:gd name="connsiteX13" fmla="*/ 3027604 w 4422957"/>
              <a:gd name="connsiteY13" fmla="*/ 1174803 h 1174803"/>
              <a:gd name="connsiteX14" fmla="*/ 2329948 w 4422957"/>
              <a:gd name="connsiteY14" fmla="*/ 1174803 h 1174803"/>
              <a:gd name="connsiteX15" fmla="*/ 1592803 w 4422957"/>
              <a:gd name="connsiteY15" fmla="*/ 1174803 h 1174803"/>
              <a:gd name="connsiteX16" fmla="*/ 974127 w 4422957"/>
              <a:gd name="connsiteY16" fmla="*/ 1174803 h 1174803"/>
              <a:gd name="connsiteX17" fmla="*/ 236981 w 4422957"/>
              <a:gd name="connsiteY17" fmla="*/ 1174803 h 1174803"/>
              <a:gd name="connsiteX18" fmla="*/ 0 w 4422957"/>
              <a:gd name="connsiteY18" fmla="*/ 937822 h 1174803"/>
              <a:gd name="connsiteX19" fmla="*/ 0 w 4422957"/>
              <a:gd name="connsiteY19" fmla="*/ 587402 h 1174803"/>
              <a:gd name="connsiteX20" fmla="*/ 0 w 4422957"/>
              <a:gd name="connsiteY20" fmla="*/ 236981 h 117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957" h="1174803" fill="none" extrusionOk="0">
                <a:moveTo>
                  <a:pt x="0" y="236981"/>
                </a:moveTo>
                <a:cubicBezTo>
                  <a:pt x="-13972" y="145416"/>
                  <a:pt x="127339" y="-23098"/>
                  <a:pt x="236981" y="0"/>
                </a:cubicBezTo>
                <a:cubicBezTo>
                  <a:pt x="458709" y="-52076"/>
                  <a:pt x="761185" y="-13732"/>
                  <a:pt x="934637" y="0"/>
                </a:cubicBezTo>
                <a:cubicBezTo>
                  <a:pt x="1067710" y="61820"/>
                  <a:pt x="1353671" y="17108"/>
                  <a:pt x="1671783" y="0"/>
                </a:cubicBezTo>
                <a:cubicBezTo>
                  <a:pt x="1955263" y="-11047"/>
                  <a:pt x="2220912" y="4077"/>
                  <a:pt x="2408928" y="0"/>
                </a:cubicBezTo>
                <a:cubicBezTo>
                  <a:pt x="2583624" y="19177"/>
                  <a:pt x="2707132" y="-12993"/>
                  <a:pt x="3027604" y="0"/>
                </a:cubicBezTo>
                <a:cubicBezTo>
                  <a:pt x="3329086" y="-15303"/>
                  <a:pt x="3323919" y="24076"/>
                  <a:pt x="3567300" y="0"/>
                </a:cubicBezTo>
                <a:cubicBezTo>
                  <a:pt x="3827667" y="-35849"/>
                  <a:pt x="3913850" y="-18090"/>
                  <a:pt x="4185976" y="0"/>
                </a:cubicBezTo>
                <a:cubicBezTo>
                  <a:pt x="4307262" y="18039"/>
                  <a:pt x="4409241" y="101324"/>
                  <a:pt x="4422957" y="236981"/>
                </a:cubicBezTo>
                <a:cubicBezTo>
                  <a:pt x="4414627" y="383857"/>
                  <a:pt x="4413420" y="470841"/>
                  <a:pt x="4422957" y="566376"/>
                </a:cubicBezTo>
                <a:cubicBezTo>
                  <a:pt x="4441046" y="670401"/>
                  <a:pt x="4409960" y="858615"/>
                  <a:pt x="4422957" y="937822"/>
                </a:cubicBezTo>
                <a:cubicBezTo>
                  <a:pt x="4401868" y="1064767"/>
                  <a:pt x="4321283" y="1199732"/>
                  <a:pt x="4185976" y="1174803"/>
                </a:cubicBezTo>
                <a:cubicBezTo>
                  <a:pt x="3821921" y="1180138"/>
                  <a:pt x="3724639" y="1154428"/>
                  <a:pt x="3488320" y="1174803"/>
                </a:cubicBezTo>
                <a:cubicBezTo>
                  <a:pt x="3264483" y="1177553"/>
                  <a:pt x="3116361" y="1198589"/>
                  <a:pt x="2948624" y="1174803"/>
                </a:cubicBezTo>
                <a:cubicBezTo>
                  <a:pt x="2790568" y="1193571"/>
                  <a:pt x="2572884" y="1211988"/>
                  <a:pt x="2290458" y="1174803"/>
                </a:cubicBezTo>
                <a:cubicBezTo>
                  <a:pt x="1978397" y="1135591"/>
                  <a:pt x="1919864" y="1132013"/>
                  <a:pt x="1632293" y="1174803"/>
                </a:cubicBezTo>
                <a:cubicBezTo>
                  <a:pt x="1321132" y="1217563"/>
                  <a:pt x="1247581" y="1144538"/>
                  <a:pt x="974127" y="1174803"/>
                </a:cubicBezTo>
                <a:cubicBezTo>
                  <a:pt x="661845" y="1208917"/>
                  <a:pt x="466893" y="1156967"/>
                  <a:pt x="236981" y="1174803"/>
                </a:cubicBezTo>
                <a:cubicBezTo>
                  <a:pt x="107278" y="1187163"/>
                  <a:pt x="7904" y="1061074"/>
                  <a:pt x="0" y="937822"/>
                </a:cubicBezTo>
                <a:cubicBezTo>
                  <a:pt x="3486" y="811003"/>
                  <a:pt x="-9463" y="739127"/>
                  <a:pt x="0" y="587402"/>
                </a:cubicBezTo>
                <a:cubicBezTo>
                  <a:pt x="-24793" y="440912"/>
                  <a:pt x="16059" y="308337"/>
                  <a:pt x="0" y="236981"/>
                </a:cubicBezTo>
                <a:close/>
              </a:path>
              <a:path w="4422957" h="1174803" stroke="0" extrusionOk="0">
                <a:moveTo>
                  <a:pt x="0" y="236981"/>
                </a:moveTo>
                <a:cubicBezTo>
                  <a:pt x="-1232" y="120244"/>
                  <a:pt x="114281" y="37660"/>
                  <a:pt x="236981" y="0"/>
                </a:cubicBezTo>
                <a:cubicBezTo>
                  <a:pt x="390345" y="16483"/>
                  <a:pt x="603629" y="-31358"/>
                  <a:pt x="934637" y="0"/>
                </a:cubicBezTo>
                <a:cubicBezTo>
                  <a:pt x="1261544" y="9440"/>
                  <a:pt x="1305113" y="18135"/>
                  <a:pt x="1513823" y="0"/>
                </a:cubicBezTo>
                <a:cubicBezTo>
                  <a:pt x="1695055" y="-19796"/>
                  <a:pt x="1926129" y="54227"/>
                  <a:pt x="2093009" y="0"/>
                </a:cubicBezTo>
                <a:cubicBezTo>
                  <a:pt x="2294745" y="-56952"/>
                  <a:pt x="2497764" y="-3915"/>
                  <a:pt x="2790664" y="0"/>
                </a:cubicBezTo>
                <a:cubicBezTo>
                  <a:pt x="3116043" y="3057"/>
                  <a:pt x="3167040" y="8014"/>
                  <a:pt x="3409340" y="0"/>
                </a:cubicBezTo>
                <a:cubicBezTo>
                  <a:pt x="3648629" y="-26256"/>
                  <a:pt x="4010714" y="-7976"/>
                  <a:pt x="4185976" y="0"/>
                </a:cubicBezTo>
                <a:cubicBezTo>
                  <a:pt x="4338115" y="-25856"/>
                  <a:pt x="4435268" y="126111"/>
                  <a:pt x="4422957" y="236981"/>
                </a:cubicBezTo>
                <a:cubicBezTo>
                  <a:pt x="4439162" y="342273"/>
                  <a:pt x="4421612" y="422687"/>
                  <a:pt x="4422957" y="573385"/>
                </a:cubicBezTo>
                <a:cubicBezTo>
                  <a:pt x="4422826" y="698431"/>
                  <a:pt x="4398085" y="817152"/>
                  <a:pt x="4422957" y="937822"/>
                </a:cubicBezTo>
                <a:cubicBezTo>
                  <a:pt x="4424975" y="1040740"/>
                  <a:pt x="4361483" y="1158124"/>
                  <a:pt x="4185976" y="1174803"/>
                </a:cubicBezTo>
                <a:cubicBezTo>
                  <a:pt x="3994516" y="1196996"/>
                  <a:pt x="3852327" y="1168750"/>
                  <a:pt x="3606790" y="1174803"/>
                </a:cubicBezTo>
                <a:cubicBezTo>
                  <a:pt x="3380457" y="1190462"/>
                  <a:pt x="3129767" y="1195160"/>
                  <a:pt x="3027604" y="1174803"/>
                </a:cubicBezTo>
                <a:cubicBezTo>
                  <a:pt x="2889116" y="1162006"/>
                  <a:pt x="2451774" y="1157019"/>
                  <a:pt x="2329948" y="1174803"/>
                </a:cubicBezTo>
                <a:cubicBezTo>
                  <a:pt x="2238867" y="1202676"/>
                  <a:pt x="1932696" y="1206807"/>
                  <a:pt x="1592803" y="1174803"/>
                </a:cubicBezTo>
                <a:cubicBezTo>
                  <a:pt x="1285338" y="1206671"/>
                  <a:pt x="1208642" y="1174312"/>
                  <a:pt x="974127" y="1174803"/>
                </a:cubicBezTo>
                <a:cubicBezTo>
                  <a:pt x="697777" y="1187906"/>
                  <a:pt x="422211" y="1146312"/>
                  <a:pt x="236981" y="1174803"/>
                </a:cubicBezTo>
                <a:cubicBezTo>
                  <a:pt x="81256" y="1188692"/>
                  <a:pt x="16514" y="1049644"/>
                  <a:pt x="0" y="937822"/>
                </a:cubicBezTo>
                <a:cubicBezTo>
                  <a:pt x="-7158" y="819354"/>
                  <a:pt x="1847" y="690190"/>
                  <a:pt x="0" y="587402"/>
                </a:cubicBezTo>
                <a:cubicBezTo>
                  <a:pt x="7265" y="511050"/>
                  <a:pt x="-3553" y="356955"/>
                  <a:pt x="0" y="236981"/>
                </a:cubicBezTo>
                <a:close/>
              </a:path>
              <a:path w="4422957" h="1174803" fill="none" stroke="0" extrusionOk="0">
                <a:moveTo>
                  <a:pt x="0" y="236981"/>
                </a:moveTo>
                <a:cubicBezTo>
                  <a:pt x="8856" y="132748"/>
                  <a:pt x="112916" y="19764"/>
                  <a:pt x="236981" y="0"/>
                </a:cubicBezTo>
                <a:cubicBezTo>
                  <a:pt x="433518" y="-15200"/>
                  <a:pt x="729397" y="-18799"/>
                  <a:pt x="934637" y="0"/>
                </a:cubicBezTo>
                <a:cubicBezTo>
                  <a:pt x="1151202" y="13855"/>
                  <a:pt x="1333022" y="43463"/>
                  <a:pt x="1671783" y="0"/>
                </a:cubicBezTo>
                <a:cubicBezTo>
                  <a:pt x="1933393" y="-18854"/>
                  <a:pt x="2236444" y="-8716"/>
                  <a:pt x="2408928" y="0"/>
                </a:cubicBezTo>
                <a:cubicBezTo>
                  <a:pt x="2592318" y="3301"/>
                  <a:pt x="2736085" y="10233"/>
                  <a:pt x="3027604" y="0"/>
                </a:cubicBezTo>
                <a:cubicBezTo>
                  <a:pt x="3323027" y="-15236"/>
                  <a:pt x="3319561" y="20972"/>
                  <a:pt x="3567300" y="0"/>
                </a:cubicBezTo>
                <a:cubicBezTo>
                  <a:pt x="3818360" y="-32556"/>
                  <a:pt x="3912274" y="-7132"/>
                  <a:pt x="4185976" y="0"/>
                </a:cubicBezTo>
                <a:cubicBezTo>
                  <a:pt x="4291777" y="22201"/>
                  <a:pt x="4388458" y="80538"/>
                  <a:pt x="4422957" y="236981"/>
                </a:cubicBezTo>
                <a:cubicBezTo>
                  <a:pt x="4403260" y="386701"/>
                  <a:pt x="4428545" y="458750"/>
                  <a:pt x="4422957" y="566376"/>
                </a:cubicBezTo>
                <a:cubicBezTo>
                  <a:pt x="4432530" y="652137"/>
                  <a:pt x="4425715" y="859740"/>
                  <a:pt x="4422957" y="937822"/>
                </a:cubicBezTo>
                <a:cubicBezTo>
                  <a:pt x="4387588" y="1070224"/>
                  <a:pt x="4321952" y="1185156"/>
                  <a:pt x="4185976" y="1174803"/>
                </a:cubicBezTo>
                <a:cubicBezTo>
                  <a:pt x="3849722" y="1190517"/>
                  <a:pt x="3695890" y="1175892"/>
                  <a:pt x="3488320" y="1174803"/>
                </a:cubicBezTo>
                <a:cubicBezTo>
                  <a:pt x="3286757" y="1187899"/>
                  <a:pt x="3127525" y="1215768"/>
                  <a:pt x="2948624" y="1174803"/>
                </a:cubicBezTo>
                <a:cubicBezTo>
                  <a:pt x="2765378" y="1175467"/>
                  <a:pt x="2606388" y="1173137"/>
                  <a:pt x="2290458" y="1174803"/>
                </a:cubicBezTo>
                <a:cubicBezTo>
                  <a:pt x="1993927" y="1153296"/>
                  <a:pt x="1919399" y="1132526"/>
                  <a:pt x="1632293" y="1174803"/>
                </a:cubicBezTo>
                <a:cubicBezTo>
                  <a:pt x="1332396" y="1207756"/>
                  <a:pt x="1242686" y="1127700"/>
                  <a:pt x="974127" y="1174803"/>
                </a:cubicBezTo>
                <a:cubicBezTo>
                  <a:pt x="683216" y="1242850"/>
                  <a:pt x="465014" y="1152051"/>
                  <a:pt x="236981" y="1174803"/>
                </a:cubicBezTo>
                <a:cubicBezTo>
                  <a:pt x="112596" y="1180654"/>
                  <a:pt x="17010" y="1075335"/>
                  <a:pt x="0" y="937822"/>
                </a:cubicBezTo>
                <a:cubicBezTo>
                  <a:pt x="16229" y="833201"/>
                  <a:pt x="1810" y="740856"/>
                  <a:pt x="0" y="587402"/>
                </a:cubicBezTo>
                <a:cubicBezTo>
                  <a:pt x="-11350" y="443330"/>
                  <a:pt x="16478" y="338158"/>
                  <a:pt x="0" y="236981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4422957"/>
                      <a:gd name="connsiteY0" fmla="*/ 236981 h 1174803"/>
                      <a:gd name="connsiteX1" fmla="*/ 236981 w 4422957"/>
                      <a:gd name="connsiteY1" fmla="*/ 0 h 1174803"/>
                      <a:gd name="connsiteX2" fmla="*/ 934637 w 4422957"/>
                      <a:gd name="connsiteY2" fmla="*/ 0 h 1174803"/>
                      <a:gd name="connsiteX3" fmla="*/ 1671783 w 4422957"/>
                      <a:gd name="connsiteY3" fmla="*/ 0 h 1174803"/>
                      <a:gd name="connsiteX4" fmla="*/ 2408928 w 4422957"/>
                      <a:gd name="connsiteY4" fmla="*/ 0 h 1174803"/>
                      <a:gd name="connsiteX5" fmla="*/ 3027604 w 4422957"/>
                      <a:gd name="connsiteY5" fmla="*/ 0 h 1174803"/>
                      <a:gd name="connsiteX6" fmla="*/ 3567300 w 4422957"/>
                      <a:gd name="connsiteY6" fmla="*/ 0 h 1174803"/>
                      <a:gd name="connsiteX7" fmla="*/ 4185976 w 4422957"/>
                      <a:gd name="connsiteY7" fmla="*/ 0 h 1174803"/>
                      <a:gd name="connsiteX8" fmla="*/ 4422957 w 4422957"/>
                      <a:gd name="connsiteY8" fmla="*/ 236981 h 1174803"/>
                      <a:gd name="connsiteX9" fmla="*/ 4422957 w 4422957"/>
                      <a:gd name="connsiteY9" fmla="*/ 566376 h 1174803"/>
                      <a:gd name="connsiteX10" fmla="*/ 4422957 w 4422957"/>
                      <a:gd name="connsiteY10" fmla="*/ 937822 h 1174803"/>
                      <a:gd name="connsiteX11" fmla="*/ 4185976 w 4422957"/>
                      <a:gd name="connsiteY11" fmla="*/ 1174803 h 1174803"/>
                      <a:gd name="connsiteX12" fmla="*/ 3488320 w 4422957"/>
                      <a:gd name="connsiteY12" fmla="*/ 1174803 h 1174803"/>
                      <a:gd name="connsiteX13" fmla="*/ 2948624 w 4422957"/>
                      <a:gd name="connsiteY13" fmla="*/ 1174803 h 1174803"/>
                      <a:gd name="connsiteX14" fmla="*/ 2290458 w 4422957"/>
                      <a:gd name="connsiteY14" fmla="*/ 1174803 h 1174803"/>
                      <a:gd name="connsiteX15" fmla="*/ 1632293 w 4422957"/>
                      <a:gd name="connsiteY15" fmla="*/ 1174803 h 1174803"/>
                      <a:gd name="connsiteX16" fmla="*/ 974127 w 4422957"/>
                      <a:gd name="connsiteY16" fmla="*/ 1174803 h 1174803"/>
                      <a:gd name="connsiteX17" fmla="*/ 236981 w 4422957"/>
                      <a:gd name="connsiteY17" fmla="*/ 1174803 h 1174803"/>
                      <a:gd name="connsiteX18" fmla="*/ 0 w 4422957"/>
                      <a:gd name="connsiteY18" fmla="*/ 937822 h 1174803"/>
                      <a:gd name="connsiteX19" fmla="*/ 0 w 4422957"/>
                      <a:gd name="connsiteY19" fmla="*/ 587402 h 1174803"/>
                      <a:gd name="connsiteX20" fmla="*/ 0 w 4422957"/>
                      <a:gd name="connsiteY20" fmla="*/ 236981 h 1174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422957" h="1174803" fill="none" extrusionOk="0">
                        <a:moveTo>
                          <a:pt x="0" y="236981"/>
                        </a:moveTo>
                        <a:cubicBezTo>
                          <a:pt x="8595" y="124761"/>
                          <a:pt x="100724" y="-2021"/>
                          <a:pt x="236981" y="0"/>
                        </a:cubicBezTo>
                        <a:cubicBezTo>
                          <a:pt x="470815" y="-15972"/>
                          <a:pt x="748783" y="-31889"/>
                          <a:pt x="934637" y="0"/>
                        </a:cubicBezTo>
                        <a:cubicBezTo>
                          <a:pt x="1120491" y="31889"/>
                          <a:pt x="1391596" y="20260"/>
                          <a:pt x="1671783" y="0"/>
                        </a:cubicBezTo>
                        <a:cubicBezTo>
                          <a:pt x="1951970" y="-20260"/>
                          <a:pt x="2232505" y="-5108"/>
                          <a:pt x="2408928" y="0"/>
                        </a:cubicBezTo>
                        <a:cubicBezTo>
                          <a:pt x="2585351" y="5108"/>
                          <a:pt x="2731552" y="14040"/>
                          <a:pt x="3027604" y="0"/>
                        </a:cubicBezTo>
                        <a:cubicBezTo>
                          <a:pt x="3323656" y="-14040"/>
                          <a:pt x="3320379" y="19995"/>
                          <a:pt x="3567300" y="0"/>
                        </a:cubicBezTo>
                        <a:cubicBezTo>
                          <a:pt x="3814221" y="-19995"/>
                          <a:pt x="3904811" y="-14496"/>
                          <a:pt x="4185976" y="0"/>
                        </a:cubicBezTo>
                        <a:cubicBezTo>
                          <a:pt x="4314198" y="21661"/>
                          <a:pt x="4407659" y="89165"/>
                          <a:pt x="4422957" y="236981"/>
                        </a:cubicBezTo>
                        <a:cubicBezTo>
                          <a:pt x="4410747" y="386767"/>
                          <a:pt x="4415221" y="468601"/>
                          <a:pt x="4422957" y="566376"/>
                        </a:cubicBezTo>
                        <a:cubicBezTo>
                          <a:pt x="4430693" y="664151"/>
                          <a:pt x="4405769" y="855570"/>
                          <a:pt x="4422957" y="937822"/>
                        </a:cubicBezTo>
                        <a:cubicBezTo>
                          <a:pt x="4409133" y="1061483"/>
                          <a:pt x="4320557" y="1203244"/>
                          <a:pt x="4185976" y="1174803"/>
                        </a:cubicBezTo>
                        <a:cubicBezTo>
                          <a:pt x="3852463" y="1195719"/>
                          <a:pt x="3699597" y="1158869"/>
                          <a:pt x="3488320" y="1174803"/>
                        </a:cubicBezTo>
                        <a:cubicBezTo>
                          <a:pt x="3277043" y="1190737"/>
                          <a:pt x="3125302" y="1178122"/>
                          <a:pt x="2948624" y="1174803"/>
                        </a:cubicBezTo>
                        <a:cubicBezTo>
                          <a:pt x="2771946" y="1171484"/>
                          <a:pt x="2592029" y="1202917"/>
                          <a:pt x="2290458" y="1174803"/>
                        </a:cubicBezTo>
                        <a:cubicBezTo>
                          <a:pt x="1988887" y="1146689"/>
                          <a:pt x="1926278" y="1145559"/>
                          <a:pt x="1632293" y="1174803"/>
                        </a:cubicBezTo>
                        <a:cubicBezTo>
                          <a:pt x="1338309" y="1204047"/>
                          <a:pt x="1241122" y="1147964"/>
                          <a:pt x="974127" y="1174803"/>
                        </a:cubicBezTo>
                        <a:cubicBezTo>
                          <a:pt x="707132" y="1201642"/>
                          <a:pt x="440791" y="1158639"/>
                          <a:pt x="236981" y="1174803"/>
                        </a:cubicBezTo>
                        <a:cubicBezTo>
                          <a:pt x="109859" y="1179261"/>
                          <a:pt x="-5396" y="1071260"/>
                          <a:pt x="0" y="937822"/>
                        </a:cubicBezTo>
                        <a:cubicBezTo>
                          <a:pt x="10637" y="821061"/>
                          <a:pt x="5967" y="742419"/>
                          <a:pt x="0" y="587402"/>
                        </a:cubicBezTo>
                        <a:cubicBezTo>
                          <a:pt x="-5967" y="432385"/>
                          <a:pt x="4875" y="321724"/>
                          <a:pt x="0" y="236981"/>
                        </a:cubicBezTo>
                        <a:close/>
                      </a:path>
                      <a:path w="4422957" h="1174803" stroke="0" extrusionOk="0">
                        <a:moveTo>
                          <a:pt x="0" y="236981"/>
                        </a:moveTo>
                        <a:cubicBezTo>
                          <a:pt x="364" y="117223"/>
                          <a:pt x="119042" y="23126"/>
                          <a:pt x="236981" y="0"/>
                        </a:cubicBezTo>
                        <a:cubicBezTo>
                          <a:pt x="384824" y="8931"/>
                          <a:pt x="606172" y="-12421"/>
                          <a:pt x="934637" y="0"/>
                        </a:cubicBezTo>
                        <a:cubicBezTo>
                          <a:pt x="1263102" y="12421"/>
                          <a:pt x="1302134" y="19028"/>
                          <a:pt x="1513823" y="0"/>
                        </a:cubicBezTo>
                        <a:cubicBezTo>
                          <a:pt x="1725512" y="-19028"/>
                          <a:pt x="1913219" y="15989"/>
                          <a:pt x="2093009" y="0"/>
                        </a:cubicBezTo>
                        <a:cubicBezTo>
                          <a:pt x="2272799" y="-15989"/>
                          <a:pt x="2471279" y="7750"/>
                          <a:pt x="2790664" y="0"/>
                        </a:cubicBezTo>
                        <a:cubicBezTo>
                          <a:pt x="3110050" y="-7750"/>
                          <a:pt x="3177704" y="-1969"/>
                          <a:pt x="3409340" y="0"/>
                        </a:cubicBezTo>
                        <a:cubicBezTo>
                          <a:pt x="3640976" y="1969"/>
                          <a:pt x="4011509" y="-13691"/>
                          <a:pt x="4185976" y="0"/>
                        </a:cubicBezTo>
                        <a:cubicBezTo>
                          <a:pt x="4326253" y="-28517"/>
                          <a:pt x="4436729" y="119690"/>
                          <a:pt x="4422957" y="236981"/>
                        </a:cubicBezTo>
                        <a:cubicBezTo>
                          <a:pt x="4423777" y="354136"/>
                          <a:pt x="4428047" y="440990"/>
                          <a:pt x="4422957" y="573385"/>
                        </a:cubicBezTo>
                        <a:cubicBezTo>
                          <a:pt x="4417867" y="705780"/>
                          <a:pt x="4405974" y="819723"/>
                          <a:pt x="4422957" y="937822"/>
                        </a:cubicBezTo>
                        <a:cubicBezTo>
                          <a:pt x="4425315" y="1053277"/>
                          <a:pt x="4337036" y="1179022"/>
                          <a:pt x="4185976" y="1174803"/>
                        </a:cubicBezTo>
                        <a:cubicBezTo>
                          <a:pt x="3995939" y="1189002"/>
                          <a:pt x="3826488" y="1157106"/>
                          <a:pt x="3606790" y="1174803"/>
                        </a:cubicBezTo>
                        <a:cubicBezTo>
                          <a:pt x="3387092" y="1192500"/>
                          <a:pt x="3162644" y="1196612"/>
                          <a:pt x="3027604" y="1174803"/>
                        </a:cubicBezTo>
                        <a:cubicBezTo>
                          <a:pt x="2892564" y="1152994"/>
                          <a:pt x="2470551" y="1169500"/>
                          <a:pt x="2329948" y="1174803"/>
                        </a:cubicBezTo>
                        <a:cubicBezTo>
                          <a:pt x="2189345" y="1180106"/>
                          <a:pt x="1907263" y="1150004"/>
                          <a:pt x="1592803" y="1174803"/>
                        </a:cubicBezTo>
                        <a:cubicBezTo>
                          <a:pt x="1278344" y="1199602"/>
                          <a:pt x="1208720" y="1171822"/>
                          <a:pt x="974127" y="1174803"/>
                        </a:cubicBezTo>
                        <a:cubicBezTo>
                          <a:pt x="739534" y="1177784"/>
                          <a:pt x="416450" y="1188537"/>
                          <a:pt x="236981" y="1174803"/>
                        </a:cubicBezTo>
                        <a:cubicBezTo>
                          <a:pt x="85794" y="1187541"/>
                          <a:pt x="779" y="1058613"/>
                          <a:pt x="0" y="937822"/>
                        </a:cubicBezTo>
                        <a:cubicBezTo>
                          <a:pt x="-9567" y="829409"/>
                          <a:pt x="1441" y="677335"/>
                          <a:pt x="0" y="587402"/>
                        </a:cubicBezTo>
                        <a:cubicBezTo>
                          <a:pt x="-1441" y="497469"/>
                          <a:pt x="-1926" y="368033"/>
                          <a:pt x="0" y="23698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Chó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mèo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thỏ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7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66AF93B8-2159-65DE-8873-87E5B5B39F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03880-DAB5-2EEE-8085-76A70FD5E370}"/>
              </a:ext>
            </a:extLst>
          </p:cNvPr>
          <p:cNvSpPr txBox="1"/>
          <p:nvPr/>
        </p:nvSpPr>
        <p:spPr>
          <a:xfrm>
            <a:off x="1438275" y="67425"/>
            <a:ext cx="7258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nuôi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CB00-4BAB-5132-FADD-CE9D96ADAD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60E2D243-31B0-D910-F066-5402F59111D7}"/>
              </a:ext>
            </a:extLst>
          </p:cNvPr>
          <p:cNvSpPr/>
          <p:nvPr/>
        </p:nvSpPr>
        <p:spPr>
          <a:xfrm>
            <a:off x="3635305" y="5286375"/>
            <a:ext cx="3089345" cy="1000126"/>
          </a:xfrm>
          <a:custGeom>
            <a:avLst/>
            <a:gdLst>
              <a:gd name="connsiteX0" fmla="*/ 0 w 3089345"/>
              <a:gd name="connsiteY0" fmla="*/ 201745 h 1000126"/>
              <a:gd name="connsiteX1" fmla="*/ 284061 w 3089345"/>
              <a:gd name="connsiteY1" fmla="*/ 0 h 1000126"/>
              <a:gd name="connsiteX2" fmla="*/ 729477 w 3089345"/>
              <a:gd name="connsiteY2" fmla="*/ 0 h 1000126"/>
              <a:gd name="connsiteX3" fmla="*/ 1200105 w 3089345"/>
              <a:gd name="connsiteY3" fmla="*/ 0 h 1000126"/>
              <a:gd name="connsiteX4" fmla="*/ 1670733 w 3089345"/>
              <a:gd name="connsiteY4" fmla="*/ 0 h 1000126"/>
              <a:gd name="connsiteX5" fmla="*/ 2065725 w 3089345"/>
              <a:gd name="connsiteY5" fmla="*/ 0 h 1000126"/>
              <a:gd name="connsiteX6" fmla="*/ 2410292 w 3089345"/>
              <a:gd name="connsiteY6" fmla="*/ 0 h 1000126"/>
              <a:gd name="connsiteX7" fmla="*/ 2805283 w 3089345"/>
              <a:gd name="connsiteY7" fmla="*/ 0 h 1000126"/>
              <a:gd name="connsiteX8" fmla="*/ 3089345 w 3089345"/>
              <a:gd name="connsiteY8" fmla="*/ 201745 h 1000126"/>
              <a:gd name="connsiteX9" fmla="*/ 3089345 w 3089345"/>
              <a:gd name="connsiteY9" fmla="*/ 482164 h 1000126"/>
              <a:gd name="connsiteX10" fmla="*/ 3089345 w 3089345"/>
              <a:gd name="connsiteY10" fmla="*/ 798380 h 1000126"/>
              <a:gd name="connsiteX11" fmla="*/ 2805283 w 3089345"/>
              <a:gd name="connsiteY11" fmla="*/ 1000126 h 1000126"/>
              <a:gd name="connsiteX12" fmla="*/ 2359867 w 3089345"/>
              <a:gd name="connsiteY12" fmla="*/ 1000126 h 1000126"/>
              <a:gd name="connsiteX13" fmla="*/ 2015300 w 3089345"/>
              <a:gd name="connsiteY13" fmla="*/ 1000126 h 1000126"/>
              <a:gd name="connsiteX14" fmla="*/ 1595096 w 3089345"/>
              <a:gd name="connsiteY14" fmla="*/ 1000126 h 1000126"/>
              <a:gd name="connsiteX15" fmla="*/ 1174892 w 3089345"/>
              <a:gd name="connsiteY15" fmla="*/ 1000126 h 1000126"/>
              <a:gd name="connsiteX16" fmla="*/ 754689 w 3089345"/>
              <a:gd name="connsiteY16" fmla="*/ 1000126 h 1000126"/>
              <a:gd name="connsiteX17" fmla="*/ 284061 w 3089345"/>
              <a:gd name="connsiteY17" fmla="*/ 1000126 h 1000126"/>
              <a:gd name="connsiteX18" fmla="*/ 0 w 3089345"/>
              <a:gd name="connsiteY18" fmla="*/ 798380 h 1000126"/>
              <a:gd name="connsiteX19" fmla="*/ 0 w 3089345"/>
              <a:gd name="connsiteY19" fmla="*/ 500063 h 1000126"/>
              <a:gd name="connsiteX20" fmla="*/ 0 w 3089345"/>
              <a:gd name="connsiteY20" fmla="*/ 201745 h 1000126"/>
              <a:gd name="connsiteX0" fmla="*/ 0 w 3089345"/>
              <a:gd name="connsiteY0" fmla="*/ 201745 h 1000126"/>
              <a:gd name="connsiteX1" fmla="*/ 284061 w 3089345"/>
              <a:gd name="connsiteY1" fmla="*/ 0 h 1000126"/>
              <a:gd name="connsiteX2" fmla="*/ 729477 w 3089345"/>
              <a:gd name="connsiteY2" fmla="*/ 0 h 1000126"/>
              <a:gd name="connsiteX3" fmla="*/ 1099256 w 3089345"/>
              <a:gd name="connsiteY3" fmla="*/ 0 h 1000126"/>
              <a:gd name="connsiteX4" fmla="*/ 1469035 w 3089345"/>
              <a:gd name="connsiteY4" fmla="*/ 0 h 1000126"/>
              <a:gd name="connsiteX5" fmla="*/ 1914452 w 3089345"/>
              <a:gd name="connsiteY5" fmla="*/ 0 h 1000126"/>
              <a:gd name="connsiteX6" fmla="*/ 2309443 w 3089345"/>
              <a:gd name="connsiteY6" fmla="*/ 0 h 1000126"/>
              <a:gd name="connsiteX7" fmla="*/ 2805283 w 3089345"/>
              <a:gd name="connsiteY7" fmla="*/ 0 h 1000126"/>
              <a:gd name="connsiteX8" fmla="*/ 3089345 w 3089345"/>
              <a:gd name="connsiteY8" fmla="*/ 201745 h 1000126"/>
              <a:gd name="connsiteX9" fmla="*/ 3089345 w 3089345"/>
              <a:gd name="connsiteY9" fmla="*/ 488130 h 1000126"/>
              <a:gd name="connsiteX10" fmla="*/ 3089345 w 3089345"/>
              <a:gd name="connsiteY10" fmla="*/ 798380 h 1000126"/>
              <a:gd name="connsiteX11" fmla="*/ 2805283 w 3089345"/>
              <a:gd name="connsiteY11" fmla="*/ 1000126 h 1000126"/>
              <a:gd name="connsiteX12" fmla="*/ 2435504 w 3089345"/>
              <a:gd name="connsiteY12" fmla="*/ 1000126 h 1000126"/>
              <a:gd name="connsiteX13" fmla="*/ 2065725 w 3089345"/>
              <a:gd name="connsiteY13" fmla="*/ 1000126 h 1000126"/>
              <a:gd name="connsiteX14" fmla="*/ 1620309 w 3089345"/>
              <a:gd name="connsiteY14" fmla="*/ 1000126 h 1000126"/>
              <a:gd name="connsiteX15" fmla="*/ 1149681 w 3089345"/>
              <a:gd name="connsiteY15" fmla="*/ 1000126 h 1000126"/>
              <a:gd name="connsiteX16" fmla="*/ 754689 w 3089345"/>
              <a:gd name="connsiteY16" fmla="*/ 1000126 h 1000126"/>
              <a:gd name="connsiteX17" fmla="*/ 284061 w 3089345"/>
              <a:gd name="connsiteY17" fmla="*/ 1000126 h 1000126"/>
              <a:gd name="connsiteX18" fmla="*/ 0 w 3089345"/>
              <a:gd name="connsiteY18" fmla="*/ 798380 h 1000126"/>
              <a:gd name="connsiteX19" fmla="*/ 0 w 3089345"/>
              <a:gd name="connsiteY19" fmla="*/ 500063 h 1000126"/>
              <a:gd name="connsiteX20" fmla="*/ 0 w 3089345"/>
              <a:gd name="connsiteY20" fmla="*/ 201745 h 1000126"/>
              <a:gd name="connsiteX0" fmla="*/ 0 w 3089345"/>
              <a:gd name="connsiteY0" fmla="*/ 201745 h 1000126"/>
              <a:gd name="connsiteX1" fmla="*/ 284061 w 3089345"/>
              <a:gd name="connsiteY1" fmla="*/ 0 h 1000126"/>
              <a:gd name="connsiteX2" fmla="*/ 729477 w 3089345"/>
              <a:gd name="connsiteY2" fmla="*/ 0 h 1000126"/>
              <a:gd name="connsiteX3" fmla="*/ 1200105 w 3089345"/>
              <a:gd name="connsiteY3" fmla="*/ 0 h 1000126"/>
              <a:gd name="connsiteX4" fmla="*/ 1670733 w 3089345"/>
              <a:gd name="connsiteY4" fmla="*/ 0 h 1000126"/>
              <a:gd name="connsiteX5" fmla="*/ 2065725 w 3089345"/>
              <a:gd name="connsiteY5" fmla="*/ 0 h 1000126"/>
              <a:gd name="connsiteX6" fmla="*/ 2410292 w 3089345"/>
              <a:gd name="connsiteY6" fmla="*/ 0 h 1000126"/>
              <a:gd name="connsiteX7" fmla="*/ 2805283 w 3089345"/>
              <a:gd name="connsiteY7" fmla="*/ 0 h 1000126"/>
              <a:gd name="connsiteX8" fmla="*/ 3089345 w 3089345"/>
              <a:gd name="connsiteY8" fmla="*/ 201745 h 1000126"/>
              <a:gd name="connsiteX9" fmla="*/ 3089345 w 3089345"/>
              <a:gd name="connsiteY9" fmla="*/ 482164 h 1000126"/>
              <a:gd name="connsiteX10" fmla="*/ 3089345 w 3089345"/>
              <a:gd name="connsiteY10" fmla="*/ 798380 h 1000126"/>
              <a:gd name="connsiteX11" fmla="*/ 2805283 w 3089345"/>
              <a:gd name="connsiteY11" fmla="*/ 1000126 h 1000126"/>
              <a:gd name="connsiteX12" fmla="*/ 2359867 w 3089345"/>
              <a:gd name="connsiteY12" fmla="*/ 1000126 h 1000126"/>
              <a:gd name="connsiteX13" fmla="*/ 2015300 w 3089345"/>
              <a:gd name="connsiteY13" fmla="*/ 1000126 h 1000126"/>
              <a:gd name="connsiteX14" fmla="*/ 1595096 w 3089345"/>
              <a:gd name="connsiteY14" fmla="*/ 1000126 h 1000126"/>
              <a:gd name="connsiteX15" fmla="*/ 1174892 w 3089345"/>
              <a:gd name="connsiteY15" fmla="*/ 1000126 h 1000126"/>
              <a:gd name="connsiteX16" fmla="*/ 754689 w 3089345"/>
              <a:gd name="connsiteY16" fmla="*/ 1000126 h 1000126"/>
              <a:gd name="connsiteX17" fmla="*/ 284061 w 3089345"/>
              <a:gd name="connsiteY17" fmla="*/ 1000126 h 1000126"/>
              <a:gd name="connsiteX18" fmla="*/ 0 w 3089345"/>
              <a:gd name="connsiteY18" fmla="*/ 798380 h 1000126"/>
              <a:gd name="connsiteX19" fmla="*/ 0 w 3089345"/>
              <a:gd name="connsiteY19" fmla="*/ 500063 h 1000126"/>
              <a:gd name="connsiteX20" fmla="*/ 0 w 3089345"/>
              <a:gd name="connsiteY20" fmla="*/ 201745 h 100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89345" h="1000126" fill="none" extrusionOk="0">
                <a:moveTo>
                  <a:pt x="0" y="201745"/>
                </a:moveTo>
                <a:cubicBezTo>
                  <a:pt x="-21797" y="132852"/>
                  <a:pt x="123098" y="-22655"/>
                  <a:pt x="284061" y="0"/>
                </a:cubicBezTo>
                <a:cubicBezTo>
                  <a:pt x="404240" y="-46006"/>
                  <a:pt x="656792" y="32035"/>
                  <a:pt x="729477" y="0"/>
                </a:cubicBezTo>
                <a:cubicBezTo>
                  <a:pt x="792050" y="22429"/>
                  <a:pt x="939091" y="-1528"/>
                  <a:pt x="1200105" y="0"/>
                </a:cubicBezTo>
                <a:cubicBezTo>
                  <a:pt x="1425436" y="25141"/>
                  <a:pt x="1521637" y="13344"/>
                  <a:pt x="1670733" y="0"/>
                </a:cubicBezTo>
                <a:cubicBezTo>
                  <a:pt x="1779304" y="50972"/>
                  <a:pt x="1914515" y="-47526"/>
                  <a:pt x="2065725" y="0"/>
                </a:cubicBezTo>
                <a:cubicBezTo>
                  <a:pt x="2203980" y="5773"/>
                  <a:pt x="2312558" y="28763"/>
                  <a:pt x="2410292" y="0"/>
                </a:cubicBezTo>
                <a:cubicBezTo>
                  <a:pt x="2540494" y="-9023"/>
                  <a:pt x="2644936" y="-1410"/>
                  <a:pt x="2805283" y="0"/>
                </a:cubicBezTo>
                <a:cubicBezTo>
                  <a:pt x="2930356" y="-11350"/>
                  <a:pt x="3082287" y="106731"/>
                  <a:pt x="3089345" y="201745"/>
                </a:cubicBezTo>
                <a:cubicBezTo>
                  <a:pt x="3102800" y="295160"/>
                  <a:pt x="3074668" y="419059"/>
                  <a:pt x="3089345" y="482164"/>
                </a:cubicBezTo>
                <a:cubicBezTo>
                  <a:pt x="3112278" y="563145"/>
                  <a:pt x="3109245" y="729353"/>
                  <a:pt x="3089345" y="798380"/>
                </a:cubicBezTo>
                <a:cubicBezTo>
                  <a:pt x="3045315" y="915925"/>
                  <a:pt x="2967796" y="991642"/>
                  <a:pt x="2805283" y="1000126"/>
                </a:cubicBezTo>
                <a:cubicBezTo>
                  <a:pt x="2618394" y="983505"/>
                  <a:pt x="2579094" y="1000970"/>
                  <a:pt x="2359867" y="1000126"/>
                </a:cubicBezTo>
                <a:cubicBezTo>
                  <a:pt x="2167981" y="979840"/>
                  <a:pt x="2088380" y="1034940"/>
                  <a:pt x="2015300" y="1000126"/>
                </a:cubicBezTo>
                <a:cubicBezTo>
                  <a:pt x="1966891" y="1034938"/>
                  <a:pt x="1743275" y="1007682"/>
                  <a:pt x="1595096" y="1000126"/>
                </a:cubicBezTo>
                <a:cubicBezTo>
                  <a:pt x="1395365" y="990713"/>
                  <a:pt x="1266469" y="980108"/>
                  <a:pt x="1174892" y="1000126"/>
                </a:cubicBezTo>
                <a:cubicBezTo>
                  <a:pt x="1041841" y="1021089"/>
                  <a:pt x="944555" y="978776"/>
                  <a:pt x="754689" y="1000126"/>
                </a:cubicBezTo>
                <a:cubicBezTo>
                  <a:pt x="560767" y="1013400"/>
                  <a:pt x="506498" y="1009281"/>
                  <a:pt x="284061" y="1000126"/>
                </a:cubicBezTo>
                <a:cubicBezTo>
                  <a:pt x="140165" y="1039706"/>
                  <a:pt x="18298" y="893496"/>
                  <a:pt x="0" y="798380"/>
                </a:cubicBezTo>
                <a:cubicBezTo>
                  <a:pt x="-22713" y="712732"/>
                  <a:pt x="-43885" y="607232"/>
                  <a:pt x="0" y="500063"/>
                </a:cubicBezTo>
                <a:cubicBezTo>
                  <a:pt x="298" y="394859"/>
                  <a:pt x="137" y="252186"/>
                  <a:pt x="0" y="201745"/>
                </a:cubicBezTo>
                <a:close/>
              </a:path>
              <a:path w="3089345" h="1000126" stroke="0" extrusionOk="0">
                <a:moveTo>
                  <a:pt x="0" y="201745"/>
                </a:moveTo>
                <a:cubicBezTo>
                  <a:pt x="-26584" y="169354"/>
                  <a:pt x="121101" y="48539"/>
                  <a:pt x="284061" y="0"/>
                </a:cubicBezTo>
                <a:cubicBezTo>
                  <a:pt x="458592" y="30925"/>
                  <a:pt x="610328" y="-33912"/>
                  <a:pt x="729477" y="0"/>
                </a:cubicBezTo>
                <a:cubicBezTo>
                  <a:pt x="804247" y="-23817"/>
                  <a:pt x="930876" y="-12460"/>
                  <a:pt x="1099256" y="0"/>
                </a:cubicBezTo>
                <a:cubicBezTo>
                  <a:pt x="1257508" y="1344"/>
                  <a:pt x="1343035" y="-12587"/>
                  <a:pt x="1469035" y="0"/>
                </a:cubicBezTo>
                <a:cubicBezTo>
                  <a:pt x="1606406" y="18494"/>
                  <a:pt x="1736407" y="-18733"/>
                  <a:pt x="1914452" y="0"/>
                </a:cubicBezTo>
                <a:cubicBezTo>
                  <a:pt x="2128232" y="24204"/>
                  <a:pt x="2167781" y="749"/>
                  <a:pt x="2309443" y="0"/>
                </a:cubicBezTo>
                <a:cubicBezTo>
                  <a:pt x="2442079" y="-13718"/>
                  <a:pt x="2682237" y="22190"/>
                  <a:pt x="2805283" y="0"/>
                </a:cubicBezTo>
                <a:cubicBezTo>
                  <a:pt x="2975452" y="-24164"/>
                  <a:pt x="3120792" y="120437"/>
                  <a:pt x="3089345" y="201745"/>
                </a:cubicBezTo>
                <a:cubicBezTo>
                  <a:pt x="3091102" y="305239"/>
                  <a:pt x="3104274" y="431768"/>
                  <a:pt x="3089345" y="488130"/>
                </a:cubicBezTo>
                <a:cubicBezTo>
                  <a:pt x="3080039" y="557812"/>
                  <a:pt x="3063967" y="664177"/>
                  <a:pt x="3089345" y="798380"/>
                </a:cubicBezTo>
                <a:cubicBezTo>
                  <a:pt x="3100772" y="882758"/>
                  <a:pt x="2974044" y="1006995"/>
                  <a:pt x="2805283" y="1000126"/>
                </a:cubicBezTo>
                <a:cubicBezTo>
                  <a:pt x="2653378" y="1006352"/>
                  <a:pt x="2555087" y="1019949"/>
                  <a:pt x="2435504" y="1000126"/>
                </a:cubicBezTo>
                <a:cubicBezTo>
                  <a:pt x="2302830" y="979904"/>
                  <a:pt x="2223540" y="990726"/>
                  <a:pt x="2065725" y="1000126"/>
                </a:cubicBezTo>
                <a:cubicBezTo>
                  <a:pt x="1883279" y="1020797"/>
                  <a:pt x="1776256" y="980648"/>
                  <a:pt x="1620309" y="1000126"/>
                </a:cubicBezTo>
                <a:cubicBezTo>
                  <a:pt x="1449077" y="1025704"/>
                  <a:pt x="1337149" y="994548"/>
                  <a:pt x="1149681" y="1000126"/>
                </a:cubicBezTo>
                <a:cubicBezTo>
                  <a:pt x="984200" y="1025296"/>
                  <a:pt x="907905" y="998944"/>
                  <a:pt x="754689" y="1000126"/>
                </a:cubicBezTo>
                <a:cubicBezTo>
                  <a:pt x="574197" y="1046258"/>
                  <a:pt x="423183" y="979801"/>
                  <a:pt x="284061" y="1000126"/>
                </a:cubicBezTo>
                <a:cubicBezTo>
                  <a:pt x="70987" y="1009456"/>
                  <a:pt x="22932" y="889885"/>
                  <a:pt x="0" y="798380"/>
                </a:cubicBezTo>
                <a:cubicBezTo>
                  <a:pt x="9177" y="700544"/>
                  <a:pt x="-5318" y="575013"/>
                  <a:pt x="0" y="500063"/>
                </a:cubicBezTo>
                <a:cubicBezTo>
                  <a:pt x="14286" y="451179"/>
                  <a:pt x="8357" y="291510"/>
                  <a:pt x="0" y="201745"/>
                </a:cubicBezTo>
                <a:close/>
              </a:path>
              <a:path w="3089345" h="1000126" fill="none" stroke="0" extrusionOk="0">
                <a:moveTo>
                  <a:pt x="0" y="201745"/>
                </a:moveTo>
                <a:cubicBezTo>
                  <a:pt x="7455" y="127543"/>
                  <a:pt x="98119" y="3039"/>
                  <a:pt x="284061" y="0"/>
                </a:cubicBezTo>
                <a:cubicBezTo>
                  <a:pt x="414232" y="-13253"/>
                  <a:pt x="612841" y="-2559"/>
                  <a:pt x="729477" y="0"/>
                </a:cubicBezTo>
                <a:cubicBezTo>
                  <a:pt x="824694" y="2511"/>
                  <a:pt x="969963" y="10432"/>
                  <a:pt x="1200105" y="0"/>
                </a:cubicBezTo>
                <a:cubicBezTo>
                  <a:pt x="1394066" y="-8965"/>
                  <a:pt x="1570764" y="-30773"/>
                  <a:pt x="1670733" y="0"/>
                </a:cubicBezTo>
                <a:cubicBezTo>
                  <a:pt x="1792487" y="-9258"/>
                  <a:pt x="1973545" y="-11067"/>
                  <a:pt x="2065725" y="0"/>
                </a:cubicBezTo>
                <a:cubicBezTo>
                  <a:pt x="2178191" y="-12846"/>
                  <a:pt x="2294479" y="-5260"/>
                  <a:pt x="2410292" y="0"/>
                </a:cubicBezTo>
                <a:cubicBezTo>
                  <a:pt x="2545535" y="7383"/>
                  <a:pt x="2628229" y="17203"/>
                  <a:pt x="2805283" y="0"/>
                </a:cubicBezTo>
                <a:cubicBezTo>
                  <a:pt x="2967462" y="16958"/>
                  <a:pt x="3059047" y="77691"/>
                  <a:pt x="3089345" y="201745"/>
                </a:cubicBezTo>
                <a:cubicBezTo>
                  <a:pt x="3090326" y="297735"/>
                  <a:pt x="3076589" y="415562"/>
                  <a:pt x="3089345" y="482164"/>
                </a:cubicBezTo>
                <a:cubicBezTo>
                  <a:pt x="3098356" y="523483"/>
                  <a:pt x="3103429" y="727849"/>
                  <a:pt x="3089345" y="798380"/>
                </a:cubicBezTo>
                <a:cubicBezTo>
                  <a:pt x="3037032" y="926038"/>
                  <a:pt x="2970422" y="1002336"/>
                  <a:pt x="2805283" y="1000126"/>
                </a:cubicBezTo>
                <a:cubicBezTo>
                  <a:pt x="2649974" y="977894"/>
                  <a:pt x="2537162" y="1047234"/>
                  <a:pt x="2359867" y="1000126"/>
                </a:cubicBezTo>
                <a:cubicBezTo>
                  <a:pt x="2198558" y="971290"/>
                  <a:pt x="2111609" y="1018239"/>
                  <a:pt x="2015300" y="1000126"/>
                </a:cubicBezTo>
                <a:cubicBezTo>
                  <a:pt x="1932942" y="999791"/>
                  <a:pt x="1780778" y="958942"/>
                  <a:pt x="1595096" y="1000126"/>
                </a:cubicBezTo>
                <a:cubicBezTo>
                  <a:pt x="1413579" y="1007402"/>
                  <a:pt x="1274095" y="990933"/>
                  <a:pt x="1174892" y="1000126"/>
                </a:cubicBezTo>
                <a:cubicBezTo>
                  <a:pt x="1043494" y="1038086"/>
                  <a:pt x="909672" y="986075"/>
                  <a:pt x="754689" y="1000126"/>
                </a:cubicBezTo>
                <a:cubicBezTo>
                  <a:pt x="587965" y="1024332"/>
                  <a:pt x="501669" y="998455"/>
                  <a:pt x="284061" y="1000126"/>
                </a:cubicBezTo>
                <a:cubicBezTo>
                  <a:pt x="171256" y="997851"/>
                  <a:pt x="23665" y="894643"/>
                  <a:pt x="0" y="798380"/>
                </a:cubicBezTo>
                <a:cubicBezTo>
                  <a:pt x="-8054" y="731234"/>
                  <a:pt x="-36377" y="607560"/>
                  <a:pt x="0" y="500063"/>
                </a:cubicBezTo>
                <a:cubicBezTo>
                  <a:pt x="12383" y="401257"/>
                  <a:pt x="-6775" y="268584"/>
                  <a:pt x="0" y="201745"/>
                </a:cubicBezTo>
                <a:close/>
              </a:path>
              <a:path w="3089345" h="1000126" fill="none" stroke="0" extrusionOk="0">
                <a:moveTo>
                  <a:pt x="0" y="201745"/>
                </a:moveTo>
                <a:cubicBezTo>
                  <a:pt x="-15950" y="167635"/>
                  <a:pt x="128705" y="8896"/>
                  <a:pt x="284061" y="0"/>
                </a:cubicBezTo>
                <a:cubicBezTo>
                  <a:pt x="400208" y="-25669"/>
                  <a:pt x="631569" y="26548"/>
                  <a:pt x="729477" y="0"/>
                </a:cubicBezTo>
                <a:cubicBezTo>
                  <a:pt x="818343" y="7395"/>
                  <a:pt x="934645" y="12535"/>
                  <a:pt x="1200105" y="0"/>
                </a:cubicBezTo>
                <a:cubicBezTo>
                  <a:pt x="1395250" y="4199"/>
                  <a:pt x="1563029" y="-21828"/>
                  <a:pt x="1670733" y="0"/>
                </a:cubicBezTo>
                <a:cubicBezTo>
                  <a:pt x="1796934" y="24115"/>
                  <a:pt x="1942436" y="-31071"/>
                  <a:pt x="2065725" y="0"/>
                </a:cubicBezTo>
                <a:cubicBezTo>
                  <a:pt x="2196807" y="-2155"/>
                  <a:pt x="2296942" y="26754"/>
                  <a:pt x="2410292" y="0"/>
                </a:cubicBezTo>
                <a:cubicBezTo>
                  <a:pt x="2542621" y="-25495"/>
                  <a:pt x="2643321" y="6924"/>
                  <a:pt x="2805283" y="0"/>
                </a:cubicBezTo>
                <a:cubicBezTo>
                  <a:pt x="2917230" y="-4900"/>
                  <a:pt x="3063922" y="91106"/>
                  <a:pt x="3089345" y="201745"/>
                </a:cubicBezTo>
                <a:cubicBezTo>
                  <a:pt x="3082307" y="303387"/>
                  <a:pt x="3079538" y="414369"/>
                  <a:pt x="3089345" y="482164"/>
                </a:cubicBezTo>
                <a:cubicBezTo>
                  <a:pt x="3107219" y="556767"/>
                  <a:pt x="3117782" y="726567"/>
                  <a:pt x="3089345" y="798380"/>
                </a:cubicBezTo>
                <a:cubicBezTo>
                  <a:pt x="3052749" y="912394"/>
                  <a:pt x="2968113" y="976454"/>
                  <a:pt x="2805283" y="1000126"/>
                </a:cubicBezTo>
                <a:cubicBezTo>
                  <a:pt x="2621835" y="976898"/>
                  <a:pt x="2564085" y="1012018"/>
                  <a:pt x="2359867" y="1000126"/>
                </a:cubicBezTo>
                <a:cubicBezTo>
                  <a:pt x="2177560" y="979190"/>
                  <a:pt x="2093639" y="1026270"/>
                  <a:pt x="2015300" y="1000126"/>
                </a:cubicBezTo>
                <a:cubicBezTo>
                  <a:pt x="1927008" y="1026837"/>
                  <a:pt x="1773114" y="967625"/>
                  <a:pt x="1595096" y="1000126"/>
                </a:cubicBezTo>
                <a:cubicBezTo>
                  <a:pt x="1420090" y="1019241"/>
                  <a:pt x="1262238" y="972771"/>
                  <a:pt x="1174892" y="1000126"/>
                </a:cubicBezTo>
                <a:cubicBezTo>
                  <a:pt x="1029230" y="1027317"/>
                  <a:pt x="939966" y="974552"/>
                  <a:pt x="754689" y="1000126"/>
                </a:cubicBezTo>
                <a:cubicBezTo>
                  <a:pt x="562036" y="1017354"/>
                  <a:pt x="505768" y="1008124"/>
                  <a:pt x="284061" y="1000126"/>
                </a:cubicBezTo>
                <a:cubicBezTo>
                  <a:pt x="155040" y="1044680"/>
                  <a:pt x="21495" y="899256"/>
                  <a:pt x="0" y="798380"/>
                </a:cubicBezTo>
                <a:cubicBezTo>
                  <a:pt x="-7364" y="742560"/>
                  <a:pt x="-29286" y="609906"/>
                  <a:pt x="0" y="500063"/>
                </a:cubicBezTo>
                <a:cubicBezTo>
                  <a:pt x="10191" y="392019"/>
                  <a:pt x="-465" y="263585"/>
                  <a:pt x="0" y="201745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3089345"/>
                      <a:gd name="connsiteY0" fmla="*/ 201745 h 1000126"/>
                      <a:gd name="connsiteX1" fmla="*/ 284061 w 3089345"/>
                      <a:gd name="connsiteY1" fmla="*/ 0 h 1000126"/>
                      <a:gd name="connsiteX2" fmla="*/ 729477 w 3089345"/>
                      <a:gd name="connsiteY2" fmla="*/ 0 h 1000126"/>
                      <a:gd name="connsiteX3" fmla="*/ 1200105 w 3089345"/>
                      <a:gd name="connsiteY3" fmla="*/ 0 h 1000126"/>
                      <a:gd name="connsiteX4" fmla="*/ 1670733 w 3089345"/>
                      <a:gd name="connsiteY4" fmla="*/ 0 h 1000126"/>
                      <a:gd name="connsiteX5" fmla="*/ 2065725 w 3089345"/>
                      <a:gd name="connsiteY5" fmla="*/ 0 h 1000126"/>
                      <a:gd name="connsiteX6" fmla="*/ 2410292 w 3089345"/>
                      <a:gd name="connsiteY6" fmla="*/ 0 h 1000126"/>
                      <a:gd name="connsiteX7" fmla="*/ 2805283 w 3089345"/>
                      <a:gd name="connsiteY7" fmla="*/ 0 h 1000126"/>
                      <a:gd name="connsiteX8" fmla="*/ 3089345 w 3089345"/>
                      <a:gd name="connsiteY8" fmla="*/ 201745 h 1000126"/>
                      <a:gd name="connsiteX9" fmla="*/ 3089345 w 3089345"/>
                      <a:gd name="connsiteY9" fmla="*/ 482164 h 1000126"/>
                      <a:gd name="connsiteX10" fmla="*/ 3089345 w 3089345"/>
                      <a:gd name="connsiteY10" fmla="*/ 798380 h 1000126"/>
                      <a:gd name="connsiteX11" fmla="*/ 2805283 w 3089345"/>
                      <a:gd name="connsiteY11" fmla="*/ 1000126 h 1000126"/>
                      <a:gd name="connsiteX12" fmla="*/ 2359867 w 3089345"/>
                      <a:gd name="connsiteY12" fmla="*/ 1000126 h 1000126"/>
                      <a:gd name="connsiteX13" fmla="*/ 2015300 w 3089345"/>
                      <a:gd name="connsiteY13" fmla="*/ 1000126 h 1000126"/>
                      <a:gd name="connsiteX14" fmla="*/ 1595096 w 3089345"/>
                      <a:gd name="connsiteY14" fmla="*/ 1000126 h 1000126"/>
                      <a:gd name="connsiteX15" fmla="*/ 1174892 w 3089345"/>
                      <a:gd name="connsiteY15" fmla="*/ 1000126 h 1000126"/>
                      <a:gd name="connsiteX16" fmla="*/ 754689 w 3089345"/>
                      <a:gd name="connsiteY16" fmla="*/ 1000126 h 1000126"/>
                      <a:gd name="connsiteX17" fmla="*/ 284061 w 3089345"/>
                      <a:gd name="connsiteY17" fmla="*/ 1000126 h 1000126"/>
                      <a:gd name="connsiteX18" fmla="*/ 0 w 3089345"/>
                      <a:gd name="connsiteY18" fmla="*/ 798380 h 1000126"/>
                      <a:gd name="connsiteX19" fmla="*/ 0 w 3089345"/>
                      <a:gd name="connsiteY19" fmla="*/ 500063 h 1000126"/>
                      <a:gd name="connsiteX20" fmla="*/ 0 w 3089345"/>
                      <a:gd name="connsiteY20" fmla="*/ 201745 h 1000126"/>
                      <a:gd name="connsiteX0" fmla="*/ 0 w 3089345"/>
                      <a:gd name="connsiteY0" fmla="*/ 201745 h 1000126"/>
                      <a:gd name="connsiteX1" fmla="*/ 284061 w 3089345"/>
                      <a:gd name="connsiteY1" fmla="*/ 0 h 1000126"/>
                      <a:gd name="connsiteX2" fmla="*/ 729477 w 3089345"/>
                      <a:gd name="connsiteY2" fmla="*/ 0 h 1000126"/>
                      <a:gd name="connsiteX3" fmla="*/ 1099256 w 3089345"/>
                      <a:gd name="connsiteY3" fmla="*/ 0 h 1000126"/>
                      <a:gd name="connsiteX4" fmla="*/ 1469035 w 3089345"/>
                      <a:gd name="connsiteY4" fmla="*/ 0 h 1000126"/>
                      <a:gd name="connsiteX5" fmla="*/ 1914452 w 3089345"/>
                      <a:gd name="connsiteY5" fmla="*/ 0 h 1000126"/>
                      <a:gd name="connsiteX6" fmla="*/ 2309443 w 3089345"/>
                      <a:gd name="connsiteY6" fmla="*/ 0 h 1000126"/>
                      <a:gd name="connsiteX7" fmla="*/ 2805283 w 3089345"/>
                      <a:gd name="connsiteY7" fmla="*/ 0 h 1000126"/>
                      <a:gd name="connsiteX8" fmla="*/ 3089345 w 3089345"/>
                      <a:gd name="connsiteY8" fmla="*/ 201745 h 1000126"/>
                      <a:gd name="connsiteX9" fmla="*/ 3089345 w 3089345"/>
                      <a:gd name="connsiteY9" fmla="*/ 488130 h 1000126"/>
                      <a:gd name="connsiteX10" fmla="*/ 3089345 w 3089345"/>
                      <a:gd name="connsiteY10" fmla="*/ 798380 h 1000126"/>
                      <a:gd name="connsiteX11" fmla="*/ 2805283 w 3089345"/>
                      <a:gd name="connsiteY11" fmla="*/ 1000126 h 1000126"/>
                      <a:gd name="connsiteX12" fmla="*/ 2435504 w 3089345"/>
                      <a:gd name="connsiteY12" fmla="*/ 1000126 h 1000126"/>
                      <a:gd name="connsiteX13" fmla="*/ 2065725 w 3089345"/>
                      <a:gd name="connsiteY13" fmla="*/ 1000126 h 1000126"/>
                      <a:gd name="connsiteX14" fmla="*/ 1620309 w 3089345"/>
                      <a:gd name="connsiteY14" fmla="*/ 1000126 h 1000126"/>
                      <a:gd name="connsiteX15" fmla="*/ 1149681 w 3089345"/>
                      <a:gd name="connsiteY15" fmla="*/ 1000126 h 1000126"/>
                      <a:gd name="connsiteX16" fmla="*/ 754689 w 3089345"/>
                      <a:gd name="connsiteY16" fmla="*/ 1000126 h 1000126"/>
                      <a:gd name="connsiteX17" fmla="*/ 284061 w 3089345"/>
                      <a:gd name="connsiteY17" fmla="*/ 1000126 h 1000126"/>
                      <a:gd name="connsiteX18" fmla="*/ 0 w 3089345"/>
                      <a:gd name="connsiteY18" fmla="*/ 798380 h 1000126"/>
                      <a:gd name="connsiteX19" fmla="*/ 0 w 3089345"/>
                      <a:gd name="connsiteY19" fmla="*/ 500063 h 1000126"/>
                      <a:gd name="connsiteX20" fmla="*/ 0 w 3089345"/>
                      <a:gd name="connsiteY20" fmla="*/ 201745 h 1000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089345" h="1000126" fill="none" extrusionOk="0">
                        <a:moveTo>
                          <a:pt x="0" y="201745"/>
                        </a:moveTo>
                        <a:cubicBezTo>
                          <a:pt x="-17224" y="128666"/>
                          <a:pt x="114749" y="-16043"/>
                          <a:pt x="284061" y="0"/>
                        </a:cubicBezTo>
                        <a:cubicBezTo>
                          <a:pt x="410984" y="-25892"/>
                          <a:pt x="646266" y="16625"/>
                          <a:pt x="729477" y="0"/>
                        </a:cubicBezTo>
                        <a:cubicBezTo>
                          <a:pt x="812173" y="11018"/>
                          <a:pt x="964760" y="605"/>
                          <a:pt x="1200105" y="0"/>
                        </a:cubicBezTo>
                        <a:cubicBezTo>
                          <a:pt x="1417353" y="2526"/>
                          <a:pt x="1543793" y="-4209"/>
                          <a:pt x="1670733" y="0"/>
                        </a:cubicBezTo>
                        <a:cubicBezTo>
                          <a:pt x="1782129" y="27955"/>
                          <a:pt x="1935012" y="-24835"/>
                          <a:pt x="2065725" y="0"/>
                        </a:cubicBezTo>
                        <a:cubicBezTo>
                          <a:pt x="2201300" y="6396"/>
                          <a:pt x="2303754" y="18615"/>
                          <a:pt x="2410292" y="0"/>
                        </a:cubicBezTo>
                        <a:cubicBezTo>
                          <a:pt x="2535097" y="-2659"/>
                          <a:pt x="2637765" y="1441"/>
                          <a:pt x="2805283" y="0"/>
                        </a:cubicBezTo>
                        <a:cubicBezTo>
                          <a:pt x="2941583" y="-5486"/>
                          <a:pt x="3081268" y="98899"/>
                          <a:pt x="3089345" y="201745"/>
                        </a:cubicBezTo>
                        <a:cubicBezTo>
                          <a:pt x="3091718" y="303470"/>
                          <a:pt x="3076828" y="416373"/>
                          <a:pt x="3089345" y="482164"/>
                        </a:cubicBezTo>
                        <a:cubicBezTo>
                          <a:pt x="3106754" y="559810"/>
                          <a:pt x="3100413" y="722936"/>
                          <a:pt x="3089345" y="798380"/>
                        </a:cubicBezTo>
                        <a:cubicBezTo>
                          <a:pt x="3056445" y="910894"/>
                          <a:pt x="2966434" y="998229"/>
                          <a:pt x="2805283" y="1000126"/>
                        </a:cubicBezTo>
                        <a:cubicBezTo>
                          <a:pt x="2627861" y="988335"/>
                          <a:pt x="2565985" y="1003294"/>
                          <a:pt x="2359867" y="1000126"/>
                        </a:cubicBezTo>
                        <a:cubicBezTo>
                          <a:pt x="2169583" y="981521"/>
                          <a:pt x="2093464" y="1023302"/>
                          <a:pt x="2015300" y="1000126"/>
                        </a:cubicBezTo>
                        <a:cubicBezTo>
                          <a:pt x="1948877" y="1013573"/>
                          <a:pt x="1756916" y="1001219"/>
                          <a:pt x="1595096" y="1000126"/>
                        </a:cubicBezTo>
                        <a:cubicBezTo>
                          <a:pt x="1410709" y="1006945"/>
                          <a:pt x="1269603" y="986726"/>
                          <a:pt x="1174892" y="1000126"/>
                        </a:cubicBezTo>
                        <a:cubicBezTo>
                          <a:pt x="1052390" y="1012789"/>
                          <a:pt x="939430" y="981495"/>
                          <a:pt x="754689" y="1000126"/>
                        </a:cubicBezTo>
                        <a:cubicBezTo>
                          <a:pt x="564697" y="1012769"/>
                          <a:pt x="499975" y="1009699"/>
                          <a:pt x="284061" y="1000126"/>
                        </a:cubicBezTo>
                        <a:cubicBezTo>
                          <a:pt x="140893" y="1037478"/>
                          <a:pt x="12833" y="897681"/>
                          <a:pt x="0" y="798380"/>
                        </a:cubicBezTo>
                        <a:cubicBezTo>
                          <a:pt x="-18140" y="719164"/>
                          <a:pt x="-26577" y="610924"/>
                          <a:pt x="0" y="500063"/>
                        </a:cubicBezTo>
                        <a:cubicBezTo>
                          <a:pt x="11229" y="389908"/>
                          <a:pt x="-4551" y="257797"/>
                          <a:pt x="0" y="201745"/>
                        </a:cubicBezTo>
                        <a:close/>
                      </a:path>
                      <a:path w="3089345" h="1000126" stroke="0" extrusionOk="0">
                        <a:moveTo>
                          <a:pt x="0" y="201745"/>
                        </a:moveTo>
                        <a:cubicBezTo>
                          <a:pt x="-15324" y="148042"/>
                          <a:pt x="128360" y="26379"/>
                          <a:pt x="284061" y="0"/>
                        </a:cubicBezTo>
                        <a:cubicBezTo>
                          <a:pt x="449570" y="18584"/>
                          <a:pt x="613826" y="-7864"/>
                          <a:pt x="729477" y="0"/>
                        </a:cubicBezTo>
                        <a:cubicBezTo>
                          <a:pt x="810245" y="-12343"/>
                          <a:pt x="921398" y="-9617"/>
                          <a:pt x="1099256" y="0"/>
                        </a:cubicBezTo>
                        <a:cubicBezTo>
                          <a:pt x="1259622" y="1397"/>
                          <a:pt x="1341967" y="-15750"/>
                          <a:pt x="1469035" y="0"/>
                        </a:cubicBezTo>
                        <a:cubicBezTo>
                          <a:pt x="1599627" y="31147"/>
                          <a:pt x="1718647" y="-10911"/>
                          <a:pt x="1914452" y="0"/>
                        </a:cubicBezTo>
                        <a:cubicBezTo>
                          <a:pt x="2122985" y="14743"/>
                          <a:pt x="2168717" y="-127"/>
                          <a:pt x="2309443" y="0"/>
                        </a:cubicBezTo>
                        <a:cubicBezTo>
                          <a:pt x="2437867" y="1817"/>
                          <a:pt x="2684149" y="8446"/>
                          <a:pt x="2805283" y="0"/>
                        </a:cubicBezTo>
                        <a:cubicBezTo>
                          <a:pt x="2962847" y="-26992"/>
                          <a:pt x="3121891" y="115606"/>
                          <a:pt x="3089345" y="201745"/>
                        </a:cubicBezTo>
                        <a:cubicBezTo>
                          <a:pt x="3088617" y="307155"/>
                          <a:pt x="3105224" y="434469"/>
                          <a:pt x="3089345" y="488130"/>
                        </a:cubicBezTo>
                        <a:cubicBezTo>
                          <a:pt x="3073995" y="566769"/>
                          <a:pt x="3071296" y="666566"/>
                          <a:pt x="3089345" y="798380"/>
                        </a:cubicBezTo>
                        <a:cubicBezTo>
                          <a:pt x="3101548" y="911391"/>
                          <a:pt x="2959325" y="1019577"/>
                          <a:pt x="2805283" y="1000126"/>
                        </a:cubicBezTo>
                        <a:cubicBezTo>
                          <a:pt x="2656523" y="988678"/>
                          <a:pt x="2546378" y="1016025"/>
                          <a:pt x="2435504" y="1000126"/>
                        </a:cubicBezTo>
                        <a:cubicBezTo>
                          <a:pt x="2314570" y="983509"/>
                          <a:pt x="2239095" y="991413"/>
                          <a:pt x="2065725" y="1000126"/>
                        </a:cubicBezTo>
                        <a:cubicBezTo>
                          <a:pt x="1891032" y="1000532"/>
                          <a:pt x="1795045" y="993137"/>
                          <a:pt x="1620309" y="1000126"/>
                        </a:cubicBezTo>
                        <a:cubicBezTo>
                          <a:pt x="1439423" y="1021304"/>
                          <a:pt x="1332693" y="984596"/>
                          <a:pt x="1149681" y="1000126"/>
                        </a:cubicBezTo>
                        <a:cubicBezTo>
                          <a:pt x="980368" y="1021423"/>
                          <a:pt x="908199" y="989530"/>
                          <a:pt x="754689" y="1000126"/>
                        </a:cubicBezTo>
                        <a:cubicBezTo>
                          <a:pt x="591901" y="1041967"/>
                          <a:pt x="419866" y="1004111"/>
                          <a:pt x="284061" y="1000126"/>
                        </a:cubicBezTo>
                        <a:cubicBezTo>
                          <a:pt x="74551" y="1008552"/>
                          <a:pt x="17205" y="893149"/>
                          <a:pt x="0" y="798380"/>
                        </a:cubicBezTo>
                        <a:cubicBezTo>
                          <a:pt x="6396" y="712155"/>
                          <a:pt x="-5753" y="561233"/>
                          <a:pt x="0" y="500063"/>
                        </a:cubicBezTo>
                        <a:cubicBezTo>
                          <a:pt x="444" y="429588"/>
                          <a:pt x="11591" y="313532"/>
                          <a:pt x="0" y="201745"/>
                        </a:cubicBezTo>
                        <a:close/>
                      </a:path>
                      <a:path w="3089345" h="1000126" fill="none" stroke="0" extrusionOk="0">
                        <a:moveTo>
                          <a:pt x="0" y="201745"/>
                        </a:moveTo>
                        <a:cubicBezTo>
                          <a:pt x="10324" y="139271"/>
                          <a:pt x="106831" y="796"/>
                          <a:pt x="284061" y="0"/>
                        </a:cubicBezTo>
                        <a:cubicBezTo>
                          <a:pt x="400125" y="-11701"/>
                          <a:pt x="629675" y="-981"/>
                          <a:pt x="729477" y="0"/>
                        </a:cubicBezTo>
                        <a:cubicBezTo>
                          <a:pt x="845972" y="-8548"/>
                          <a:pt x="971232" y="7532"/>
                          <a:pt x="1200105" y="0"/>
                        </a:cubicBezTo>
                        <a:cubicBezTo>
                          <a:pt x="1389948" y="-307"/>
                          <a:pt x="1569963" y="-26448"/>
                          <a:pt x="1670733" y="0"/>
                        </a:cubicBezTo>
                        <a:cubicBezTo>
                          <a:pt x="1807990" y="8988"/>
                          <a:pt x="1960735" y="-21286"/>
                          <a:pt x="2065725" y="0"/>
                        </a:cubicBezTo>
                        <a:cubicBezTo>
                          <a:pt x="2175883" y="-3997"/>
                          <a:pt x="2284265" y="4151"/>
                          <a:pt x="2410292" y="0"/>
                        </a:cubicBezTo>
                        <a:cubicBezTo>
                          <a:pt x="2538194" y="-16115"/>
                          <a:pt x="2632156" y="16081"/>
                          <a:pt x="2805283" y="0"/>
                        </a:cubicBezTo>
                        <a:cubicBezTo>
                          <a:pt x="2954337" y="4996"/>
                          <a:pt x="3056255" y="72007"/>
                          <a:pt x="3089345" y="201745"/>
                        </a:cubicBezTo>
                        <a:cubicBezTo>
                          <a:pt x="3077551" y="307844"/>
                          <a:pt x="3087377" y="406144"/>
                          <a:pt x="3089345" y="482164"/>
                        </a:cubicBezTo>
                        <a:cubicBezTo>
                          <a:pt x="3099883" y="535361"/>
                          <a:pt x="3109004" y="723367"/>
                          <a:pt x="3089345" y="798380"/>
                        </a:cubicBezTo>
                        <a:cubicBezTo>
                          <a:pt x="3039007" y="917219"/>
                          <a:pt x="2964753" y="1000112"/>
                          <a:pt x="2805283" y="1000126"/>
                        </a:cubicBezTo>
                        <a:cubicBezTo>
                          <a:pt x="2637027" y="980048"/>
                          <a:pt x="2534385" y="1033064"/>
                          <a:pt x="2359867" y="1000126"/>
                        </a:cubicBezTo>
                        <a:cubicBezTo>
                          <a:pt x="2197216" y="987258"/>
                          <a:pt x="2100723" y="1020672"/>
                          <a:pt x="2015300" y="1000126"/>
                        </a:cubicBezTo>
                        <a:cubicBezTo>
                          <a:pt x="1918374" y="999318"/>
                          <a:pt x="1788732" y="968442"/>
                          <a:pt x="1595096" y="1000126"/>
                        </a:cubicBezTo>
                        <a:cubicBezTo>
                          <a:pt x="1415069" y="1012201"/>
                          <a:pt x="1273671" y="996126"/>
                          <a:pt x="1174892" y="1000126"/>
                        </a:cubicBezTo>
                        <a:cubicBezTo>
                          <a:pt x="1042346" y="1015900"/>
                          <a:pt x="922711" y="968596"/>
                          <a:pt x="754689" y="1000126"/>
                        </a:cubicBezTo>
                        <a:cubicBezTo>
                          <a:pt x="579379" y="1024535"/>
                          <a:pt x="499499" y="1005385"/>
                          <a:pt x="284061" y="1000126"/>
                        </a:cubicBezTo>
                        <a:cubicBezTo>
                          <a:pt x="160641" y="1023934"/>
                          <a:pt x="14512" y="915208"/>
                          <a:pt x="0" y="798380"/>
                        </a:cubicBezTo>
                        <a:cubicBezTo>
                          <a:pt x="-4637" y="746751"/>
                          <a:pt x="-33280" y="606881"/>
                          <a:pt x="0" y="500063"/>
                        </a:cubicBezTo>
                        <a:cubicBezTo>
                          <a:pt x="11078" y="399661"/>
                          <a:pt x="-3400" y="271363"/>
                          <a:pt x="0" y="20174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Chó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50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66AF93B8-2159-65DE-8873-87E5B5B39F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03880-DAB5-2EEE-8085-76A70FD5E370}"/>
              </a:ext>
            </a:extLst>
          </p:cNvPr>
          <p:cNvSpPr txBox="1"/>
          <p:nvPr/>
        </p:nvSpPr>
        <p:spPr>
          <a:xfrm>
            <a:off x="1438275" y="67425"/>
            <a:ext cx="7258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nuôi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CB00-4BAB-5132-FADD-CE9D96ADAD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60E2D243-31B0-D910-F066-5402F59111D7}"/>
              </a:ext>
            </a:extLst>
          </p:cNvPr>
          <p:cNvSpPr/>
          <p:nvPr/>
        </p:nvSpPr>
        <p:spPr>
          <a:xfrm>
            <a:off x="3635305" y="5286375"/>
            <a:ext cx="3089345" cy="1000126"/>
          </a:xfrm>
          <a:custGeom>
            <a:avLst/>
            <a:gdLst>
              <a:gd name="connsiteX0" fmla="*/ 0 w 3089345"/>
              <a:gd name="connsiteY0" fmla="*/ 201745 h 1000126"/>
              <a:gd name="connsiteX1" fmla="*/ 284061 w 3089345"/>
              <a:gd name="connsiteY1" fmla="*/ 0 h 1000126"/>
              <a:gd name="connsiteX2" fmla="*/ 729477 w 3089345"/>
              <a:gd name="connsiteY2" fmla="*/ 0 h 1000126"/>
              <a:gd name="connsiteX3" fmla="*/ 1200105 w 3089345"/>
              <a:gd name="connsiteY3" fmla="*/ 0 h 1000126"/>
              <a:gd name="connsiteX4" fmla="*/ 1670733 w 3089345"/>
              <a:gd name="connsiteY4" fmla="*/ 0 h 1000126"/>
              <a:gd name="connsiteX5" fmla="*/ 2065725 w 3089345"/>
              <a:gd name="connsiteY5" fmla="*/ 0 h 1000126"/>
              <a:gd name="connsiteX6" fmla="*/ 2410292 w 3089345"/>
              <a:gd name="connsiteY6" fmla="*/ 0 h 1000126"/>
              <a:gd name="connsiteX7" fmla="*/ 2805283 w 3089345"/>
              <a:gd name="connsiteY7" fmla="*/ 0 h 1000126"/>
              <a:gd name="connsiteX8" fmla="*/ 3089345 w 3089345"/>
              <a:gd name="connsiteY8" fmla="*/ 201745 h 1000126"/>
              <a:gd name="connsiteX9" fmla="*/ 3089345 w 3089345"/>
              <a:gd name="connsiteY9" fmla="*/ 482164 h 1000126"/>
              <a:gd name="connsiteX10" fmla="*/ 3089345 w 3089345"/>
              <a:gd name="connsiteY10" fmla="*/ 798380 h 1000126"/>
              <a:gd name="connsiteX11" fmla="*/ 2805283 w 3089345"/>
              <a:gd name="connsiteY11" fmla="*/ 1000126 h 1000126"/>
              <a:gd name="connsiteX12" fmla="*/ 2359867 w 3089345"/>
              <a:gd name="connsiteY12" fmla="*/ 1000126 h 1000126"/>
              <a:gd name="connsiteX13" fmla="*/ 2015300 w 3089345"/>
              <a:gd name="connsiteY13" fmla="*/ 1000126 h 1000126"/>
              <a:gd name="connsiteX14" fmla="*/ 1595096 w 3089345"/>
              <a:gd name="connsiteY14" fmla="*/ 1000126 h 1000126"/>
              <a:gd name="connsiteX15" fmla="*/ 1174892 w 3089345"/>
              <a:gd name="connsiteY15" fmla="*/ 1000126 h 1000126"/>
              <a:gd name="connsiteX16" fmla="*/ 754689 w 3089345"/>
              <a:gd name="connsiteY16" fmla="*/ 1000126 h 1000126"/>
              <a:gd name="connsiteX17" fmla="*/ 284061 w 3089345"/>
              <a:gd name="connsiteY17" fmla="*/ 1000126 h 1000126"/>
              <a:gd name="connsiteX18" fmla="*/ 0 w 3089345"/>
              <a:gd name="connsiteY18" fmla="*/ 798380 h 1000126"/>
              <a:gd name="connsiteX19" fmla="*/ 0 w 3089345"/>
              <a:gd name="connsiteY19" fmla="*/ 500063 h 1000126"/>
              <a:gd name="connsiteX20" fmla="*/ 0 w 3089345"/>
              <a:gd name="connsiteY20" fmla="*/ 201745 h 1000126"/>
              <a:gd name="connsiteX0" fmla="*/ 0 w 3089345"/>
              <a:gd name="connsiteY0" fmla="*/ 201745 h 1000126"/>
              <a:gd name="connsiteX1" fmla="*/ 284061 w 3089345"/>
              <a:gd name="connsiteY1" fmla="*/ 0 h 1000126"/>
              <a:gd name="connsiteX2" fmla="*/ 729477 w 3089345"/>
              <a:gd name="connsiteY2" fmla="*/ 0 h 1000126"/>
              <a:gd name="connsiteX3" fmla="*/ 1099256 w 3089345"/>
              <a:gd name="connsiteY3" fmla="*/ 0 h 1000126"/>
              <a:gd name="connsiteX4" fmla="*/ 1469035 w 3089345"/>
              <a:gd name="connsiteY4" fmla="*/ 0 h 1000126"/>
              <a:gd name="connsiteX5" fmla="*/ 1914452 w 3089345"/>
              <a:gd name="connsiteY5" fmla="*/ 0 h 1000126"/>
              <a:gd name="connsiteX6" fmla="*/ 2309443 w 3089345"/>
              <a:gd name="connsiteY6" fmla="*/ 0 h 1000126"/>
              <a:gd name="connsiteX7" fmla="*/ 2805283 w 3089345"/>
              <a:gd name="connsiteY7" fmla="*/ 0 h 1000126"/>
              <a:gd name="connsiteX8" fmla="*/ 3089345 w 3089345"/>
              <a:gd name="connsiteY8" fmla="*/ 201745 h 1000126"/>
              <a:gd name="connsiteX9" fmla="*/ 3089345 w 3089345"/>
              <a:gd name="connsiteY9" fmla="*/ 488130 h 1000126"/>
              <a:gd name="connsiteX10" fmla="*/ 3089345 w 3089345"/>
              <a:gd name="connsiteY10" fmla="*/ 798380 h 1000126"/>
              <a:gd name="connsiteX11" fmla="*/ 2805283 w 3089345"/>
              <a:gd name="connsiteY11" fmla="*/ 1000126 h 1000126"/>
              <a:gd name="connsiteX12" fmla="*/ 2435504 w 3089345"/>
              <a:gd name="connsiteY12" fmla="*/ 1000126 h 1000126"/>
              <a:gd name="connsiteX13" fmla="*/ 2065725 w 3089345"/>
              <a:gd name="connsiteY13" fmla="*/ 1000126 h 1000126"/>
              <a:gd name="connsiteX14" fmla="*/ 1620309 w 3089345"/>
              <a:gd name="connsiteY14" fmla="*/ 1000126 h 1000126"/>
              <a:gd name="connsiteX15" fmla="*/ 1149681 w 3089345"/>
              <a:gd name="connsiteY15" fmla="*/ 1000126 h 1000126"/>
              <a:gd name="connsiteX16" fmla="*/ 754689 w 3089345"/>
              <a:gd name="connsiteY16" fmla="*/ 1000126 h 1000126"/>
              <a:gd name="connsiteX17" fmla="*/ 284061 w 3089345"/>
              <a:gd name="connsiteY17" fmla="*/ 1000126 h 1000126"/>
              <a:gd name="connsiteX18" fmla="*/ 0 w 3089345"/>
              <a:gd name="connsiteY18" fmla="*/ 798380 h 1000126"/>
              <a:gd name="connsiteX19" fmla="*/ 0 w 3089345"/>
              <a:gd name="connsiteY19" fmla="*/ 500063 h 1000126"/>
              <a:gd name="connsiteX20" fmla="*/ 0 w 3089345"/>
              <a:gd name="connsiteY20" fmla="*/ 201745 h 1000126"/>
              <a:gd name="connsiteX0" fmla="*/ 0 w 3089345"/>
              <a:gd name="connsiteY0" fmla="*/ 201745 h 1000126"/>
              <a:gd name="connsiteX1" fmla="*/ 284061 w 3089345"/>
              <a:gd name="connsiteY1" fmla="*/ 0 h 1000126"/>
              <a:gd name="connsiteX2" fmla="*/ 729477 w 3089345"/>
              <a:gd name="connsiteY2" fmla="*/ 0 h 1000126"/>
              <a:gd name="connsiteX3" fmla="*/ 1200105 w 3089345"/>
              <a:gd name="connsiteY3" fmla="*/ 0 h 1000126"/>
              <a:gd name="connsiteX4" fmla="*/ 1670733 w 3089345"/>
              <a:gd name="connsiteY4" fmla="*/ 0 h 1000126"/>
              <a:gd name="connsiteX5" fmla="*/ 2065725 w 3089345"/>
              <a:gd name="connsiteY5" fmla="*/ 0 h 1000126"/>
              <a:gd name="connsiteX6" fmla="*/ 2410292 w 3089345"/>
              <a:gd name="connsiteY6" fmla="*/ 0 h 1000126"/>
              <a:gd name="connsiteX7" fmla="*/ 2805283 w 3089345"/>
              <a:gd name="connsiteY7" fmla="*/ 0 h 1000126"/>
              <a:gd name="connsiteX8" fmla="*/ 3089345 w 3089345"/>
              <a:gd name="connsiteY8" fmla="*/ 201745 h 1000126"/>
              <a:gd name="connsiteX9" fmla="*/ 3089345 w 3089345"/>
              <a:gd name="connsiteY9" fmla="*/ 482164 h 1000126"/>
              <a:gd name="connsiteX10" fmla="*/ 3089345 w 3089345"/>
              <a:gd name="connsiteY10" fmla="*/ 798380 h 1000126"/>
              <a:gd name="connsiteX11" fmla="*/ 2805283 w 3089345"/>
              <a:gd name="connsiteY11" fmla="*/ 1000126 h 1000126"/>
              <a:gd name="connsiteX12" fmla="*/ 2359867 w 3089345"/>
              <a:gd name="connsiteY12" fmla="*/ 1000126 h 1000126"/>
              <a:gd name="connsiteX13" fmla="*/ 2015300 w 3089345"/>
              <a:gd name="connsiteY13" fmla="*/ 1000126 h 1000126"/>
              <a:gd name="connsiteX14" fmla="*/ 1595096 w 3089345"/>
              <a:gd name="connsiteY14" fmla="*/ 1000126 h 1000126"/>
              <a:gd name="connsiteX15" fmla="*/ 1174892 w 3089345"/>
              <a:gd name="connsiteY15" fmla="*/ 1000126 h 1000126"/>
              <a:gd name="connsiteX16" fmla="*/ 754689 w 3089345"/>
              <a:gd name="connsiteY16" fmla="*/ 1000126 h 1000126"/>
              <a:gd name="connsiteX17" fmla="*/ 284061 w 3089345"/>
              <a:gd name="connsiteY17" fmla="*/ 1000126 h 1000126"/>
              <a:gd name="connsiteX18" fmla="*/ 0 w 3089345"/>
              <a:gd name="connsiteY18" fmla="*/ 798380 h 1000126"/>
              <a:gd name="connsiteX19" fmla="*/ 0 w 3089345"/>
              <a:gd name="connsiteY19" fmla="*/ 500063 h 1000126"/>
              <a:gd name="connsiteX20" fmla="*/ 0 w 3089345"/>
              <a:gd name="connsiteY20" fmla="*/ 201745 h 100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89345" h="1000126" fill="none" extrusionOk="0">
                <a:moveTo>
                  <a:pt x="0" y="201745"/>
                </a:moveTo>
                <a:cubicBezTo>
                  <a:pt x="-21797" y="132852"/>
                  <a:pt x="123098" y="-22655"/>
                  <a:pt x="284061" y="0"/>
                </a:cubicBezTo>
                <a:cubicBezTo>
                  <a:pt x="404240" y="-46006"/>
                  <a:pt x="656792" y="32035"/>
                  <a:pt x="729477" y="0"/>
                </a:cubicBezTo>
                <a:cubicBezTo>
                  <a:pt x="792050" y="22429"/>
                  <a:pt x="939091" y="-1528"/>
                  <a:pt x="1200105" y="0"/>
                </a:cubicBezTo>
                <a:cubicBezTo>
                  <a:pt x="1425436" y="25141"/>
                  <a:pt x="1521637" y="13344"/>
                  <a:pt x="1670733" y="0"/>
                </a:cubicBezTo>
                <a:cubicBezTo>
                  <a:pt x="1779304" y="50972"/>
                  <a:pt x="1914515" y="-47526"/>
                  <a:pt x="2065725" y="0"/>
                </a:cubicBezTo>
                <a:cubicBezTo>
                  <a:pt x="2203980" y="5773"/>
                  <a:pt x="2312558" y="28763"/>
                  <a:pt x="2410292" y="0"/>
                </a:cubicBezTo>
                <a:cubicBezTo>
                  <a:pt x="2540494" y="-9023"/>
                  <a:pt x="2644936" y="-1410"/>
                  <a:pt x="2805283" y="0"/>
                </a:cubicBezTo>
                <a:cubicBezTo>
                  <a:pt x="2930356" y="-11350"/>
                  <a:pt x="3082287" y="106731"/>
                  <a:pt x="3089345" y="201745"/>
                </a:cubicBezTo>
                <a:cubicBezTo>
                  <a:pt x="3102800" y="295160"/>
                  <a:pt x="3074668" y="419059"/>
                  <a:pt x="3089345" y="482164"/>
                </a:cubicBezTo>
                <a:cubicBezTo>
                  <a:pt x="3112278" y="563145"/>
                  <a:pt x="3109245" y="729353"/>
                  <a:pt x="3089345" y="798380"/>
                </a:cubicBezTo>
                <a:cubicBezTo>
                  <a:pt x="3045315" y="915925"/>
                  <a:pt x="2967796" y="991642"/>
                  <a:pt x="2805283" y="1000126"/>
                </a:cubicBezTo>
                <a:cubicBezTo>
                  <a:pt x="2618394" y="983505"/>
                  <a:pt x="2579094" y="1000970"/>
                  <a:pt x="2359867" y="1000126"/>
                </a:cubicBezTo>
                <a:cubicBezTo>
                  <a:pt x="2167981" y="979840"/>
                  <a:pt x="2088380" y="1034940"/>
                  <a:pt x="2015300" y="1000126"/>
                </a:cubicBezTo>
                <a:cubicBezTo>
                  <a:pt x="1966891" y="1034938"/>
                  <a:pt x="1743275" y="1007682"/>
                  <a:pt x="1595096" y="1000126"/>
                </a:cubicBezTo>
                <a:cubicBezTo>
                  <a:pt x="1395365" y="990713"/>
                  <a:pt x="1266469" y="980108"/>
                  <a:pt x="1174892" y="1000126"/>
                </a:cubicBezTo>
                <a:cubicBezTo>
                  <a:pt x="1041841" y="1021089"/>
                  <a:pt x="944555" y="978776"/>
                  <a:pt x="754689" y="1000126"/>
                </a:cubicBezTo>
                <a:cubicBezTo>
                  <a:pt x="560767" y="1013400"/>
                  <a:pt x="506498" y="1009281"/>
                  <a:pt x="284061" y="1000126"/>
                </a:cubicBezTo>
                <a:cubicBezTo>
                  <a:pt x="140165" y="1039706"/>
                  <a:pt x="18298" y="893496"/>
                  <a:pt x="0" y="798380"/>
                </a:cubicBezTo>
                <a:cubicBezTo>
                  <a:pt x="-22713" y="712732"/>
                  <a:pt x="-43885" y="607232"/>
                  <a:pt x="0" y="500063"/>
                </a:cubicBezTo>
                <a:cubicBezTo>
                  <a:pt x="298" y="394859"/>
                  <a:pt x="137" y="252186"/>
                  <a:pt x="0" y="201745"/>
                </a:cubicBezTo>
                <a:close/>
              </a:path>
              <a:path w="3089345" h="1000126" stroke="0" extrusionOk="0">
                <a:moveTo>
                  <a:pt x="0" y="201745"/>
                </a:moveTo>
                <a:cubicBezTo>
                  <a:pt x="-26584" y="169354"/>
                  <a:pt x="121101" y="48539"/>
                  <a:pt x="284061" y="0"/>
                </a:cubicBezTo>
                <a:cubicBezTo>
                  <a:pt x="458592" y="30925"/>
                  <a:pt x="610328" y="-33912"/>
                  <a:pt x="729477" y="0"/>
                </a:cubicBezTo>
                <a:cubicBezTo>
                  <a:pt x="804247" y="-23817"/>
                  <a:pt x="930876" y="-12460"/>
                  <a:pt x="1099256" y="0"/>
                </a:cubicBezTo>
                <a:cubicBezTo>
                  <a:pt x="1257508" y="1344"/>
                  <a:pt x="1343035" y="-12587"/>
                  <a:pt x="1469035" y="0"/>
                </a:cubicBezTo>
                <a:cubicBezTo>
                  <a:pt x="1606406" y="18494"/>
                  <a:pt x="1736407" y="-18733"/>
                  <a:pt x="1914452" y="0"/>
                </a:cubicBezTo>
                <a:cubicBezTo>
                  <a:pt x="2128232" y="24204"/>
                  <a:pt x="2167781" y="749"/>
                  <a:pt x="2309443" y="0"/>
                </a:cubicBezTo>
                <a:cubicBezTo>
                  <a:pt x="2442079" y="-13718"/>
                  <a:pt x="2682237" y="22190"/>
                  <a:pt x="2805283" y="0"/>
                </a:cubicBezTo>
                <a:cubicBezTo>
                  <a:pt x="2975452" y="-24164"/>
                  <a:pt x="3120792" y="120437"/>
                  <a:pt x="3089345" y="201745"/>
                </a:cubicBezTo>
                <a:cubicBezTo>
                  <a:pt x="3091102" y="305239"/>
                  <a:pt x="3104274" y="431768"/>
                  <a:pt x="3089345" y="488130"/>
                </a:cubicBezTo>
                <a:cubicBezTo>
                  <a:pt x="3080039" y="557812"/>
                  <a:pt x="3063967" y="664177"/>
                  <a:pt x="3089345" y="798380"/>
                </a:cubicBezTo>
                <a:cubicBezTo>
                  <a:pt x="3100772" y="882758"/>
                  <a:pt x="2974044" y="1006995"/>
                  <a:pt x="2805283" y="1000126"/>
                </a:cubicBezTo>
                <a:cubicBezTo>
                  <a:pt x="2653378" y="1006352"/>
                  <a:pt x="2555087" y="1019949"/>
                  <a:pt x="2435504" y="1000126"/>
                </a:cubicBezTo>
                <a:cubicBezTo>
                  <a:pt x="2302830" y="979904"/>
                  <a:pt x="2223540" y="990726"/>
                  <a:pt x="2065725" y="1000126"/>
                </a:cubicBezTo>
                <a:cubicBezTo>
                  <a:pt x="1883279" y="1020797"/>
                  <a:pt x="1776256" y="980648"/>
                  <a:pt x="1620309" y="1000126"/>
                </a:cubicBezTo>
                <a:cubicBezTo>
                  <a:pt x="1449077" y="1025704"/>
                  <a:pt x="1337149" y="994548"/>
                  <a:pt x="1149681" y="1000126"/>
                </a:cubicBezTo>
                <a:cubicBezTo>
                  <a:pt x="984200" y="1025296"/>
                  <a:pt x="907905" y="998944"/>
                  <a:pt x="754689" y="1000126"/>
                </a:cubicBezTo>
                <a:cubicBezTo>
                  <a:pt x="574197" y="1046258"/>
                  <a:pt x="423183" y="979801"/>
                  <a:pt x="284061" y="1000126"/>
                </a:cubicBezTo>
                <a:cubicBezTo>
                  <a:pt x="70987" y="1009456"/>
                  <a:pt x="22932" y="889885"/>
                  <a:pt x="0" y="798380"/>
                </a:cubicBezTo>
                <a:cubicBezTo>
                  <a:pt x="9177" y="700544"/>
                  <a:pt x="-5318" y="575013"/>
                  <a:pt x="0" y="500063"/>
                </a:cubicBezTo>
                <a:cubicBezTo>
                  <a:pt x="14286" y="451179"/>
                  <a:pt x="8357" y="291510"/>
                  <a:pt x="0" y="201745"/>
                </a:cubicBezTo>
                <a:close/>
              </a:path>
              <a:path w="3089345" h="1000126" fill="none" stroke="0" extrusionOk="0">
                <a:moveTo>
                  <a:pt x="0" y="201745"/>
                </a:moveTo>
                <a:cubicBezTo>
                  <a:pt x="7455" y="127543"/>
                  <a:pt x="98119" y="3039"/>
                  <a:pt x="284061" y="0"/>
                </a:cubicBezTo>
                <a:cubicBezTo>
                  <a:pt x="414232" y="-13253"/>
                  <a:pt x="612841" y="-2559"/>
                  <a:pt x="729477" y="0"/>
                </a:cubicBezTo>
                <a:cubicBezTo>
                  <a:pt x="824694" y="2511"/>
                  <a:pt x="969963" y="10432"/>
                  <a:pt x="1200105" y="0"/>
                </a:cubicBezTo>
                <a:cubicBezTo>
                  <a:pt x="1394066" y="-8965"/>
                  <a:pt x="1570764" y="-30773"/>
                  <a:pt x="1670733" y="0"/>
                </a:cubicBezTo>
                <a:cubicBezTo>
                  <a:pt x="1792487" y="-9258"/>
                  <a:pt x="1973545" y="-11067"/>
                  <a:pt x="2065725" y="0"/>
                </a:cubicBezTo>
                <a:cubicBezTo>
                  <a:pt x="2178191" y="-12846"/>
                  <a:pt x="2294479" y="-5260"/>
                  <a:pt x="2410292" y="0"/>
                </a:cubicBezTo>
                <a:cubicBezTo>
                  <a:pt x="2545535" y="7383"/>
                  <a:pt x="2628229" y="17203"/>
                  <a:pt x="2805283" y="0"/>
                </a:cubicBezTo>
                <a:cubicBezTo>
                  <a:pt x="2967462" y="16958"/>
                  <a:pt x="3059047" y="77691"/>
                  <a:pt x="3089345" y="201745"/>
                </a:cubicBezTo>
                <a:cubicBezTo>
                  <a:pt x="3090326" y="297735"/>
                  <a:pt x="3076589" y="415562"/>
                  <a:pt x="3089345" y="482164"/>
                </a:cubicBezTo>
                <a:cubicBezTo>
                  <a:pt x="3098356" y="523483"/>
                  <a:pt x="3103429" y="727849"/>
                  <a:pt x="3089345" y="798380"/>
                </a:cubicBezTo>
                <a:cubicBezTo>
                  <a:pt x="3037032" y="926038"/>
                  <a:pt x="2970422" y="1002336"/>
                  <a:pt x="2805283" y="1000126"/>
                </a:cubicBezTo>
                <a:cubicBezTo>
                  <a:pt x="2649974" y="977894"/>
                  <a:pt x="2537162" y="1047234"/>
                  <a:pt x="2359867" y="1000126"/>
                </a:cubicBezTo>
                <a:cubicBezTo>
                  <a:pt x="2198558" y="971290"/>
                  <a:pt x="2111609" y="1018239"/>
                  <a:pt x="2015300" y="1000126"/>
                </a:cubicBezTo>
                <a:cubicBezTo>
                  <a:pt x="1932942" y="999791"/>
                  <a:pt x="1780778" y="958942"/>
                  <a:pt x="1595096" y="1000126"/>
                </a:cubicBezTo>
                <a:cubicBezTo>
                  <a:pt x="1413579" y="1007402"/>
                  <a:pt x="1274095" y="990933"/>
                  <a:pt x="1174892" y="1000126"/>
                </a:cubicBezTo>
                <a:cubicBezTo>
                  <a:pt x="1043494" y="1038086"/>
                  <a:pt x="909672" y="986075"/>
                  <a:pt x="754689" y="1000126"/>
                </a:cubicBezTo>
                <a:cubicBezTo>
                  <a:pt x="587965" y="1024332"/>
                  <a:pt x="501669" y="998455"/>
                  <a:pt x="284061" y="1000126"/>
                </a:cubicBezTo>
                <a:cubicBezTo>
                  <a:pt x="171256" y="997851"/>
                  <a:pt x="23665" y="894643"/>
                  <a:pt x="0" y="798380"/>
                </a:cubicBezTo>
                <a:cubicBezTo>
                  <a:pt x="-8054" y="731234"/>
                  <a:pt x="-36377" y="607560"/>
                  <a:pt x="0" y="500063"/>
                </a:cubicBezTo>
                <a:cubicBezTo>
                  <a:pt x="12383" y="401257"/>
                  <a:pt x="-6775" y="268584"/>
                  <a:pt x="0" y="201745"/>
                </a:cubicBezTo>
                <a:close/>
              </a:path>
              <a:path w="3089345" h="1000126" fill="none" stroke="0" extrusionOk="0">
                <a:moveTo>
                  <a:pt x="0" y="201745"/>
                </a:moveTo>
                <a:cubicBezTo>
                  <a:pt x="-15950" y="167635"/>
                  <a:pt x="128705" y="8896"/>
                  <a:pt x="284061" y="0"/>
                </a:cubicBezTo>
                <a:cubicBezTo>
                  <a:pt x="400208" y="-25669"/>
                  <a:pt x="631569" y="26548"/>
                  <a:pt x="729477" y="0"/>
                </a:cubicBezTo>
                <a:cubicBezTo>
                  <a:pt x="818343" y="7395"/>
                  <a:pt x="934645" y="12535"/>
                  <a:pt x="1200105" y="0"/>
                </a:cubicBezTo>
                <a:cubicBezTo>
                  <a:pt x="1395250" y="4199"/>
                  <a:pt x="1563029" y="-21828"/>
                  <a:pt x="1670733" y="0"/>
                </a:cubicBezTo>
                <a:cubicBezTo>
                  <a:pt x="1796934" y="24115"/>
                  <a:pt x="1942436" y="-31071"/>
                  <a:pt x="2065725" y="0"/>
                </a:cubicBezTo>
                <a:cubicBezTo>
                  <a:pt x="2196807" y="-2155"/>
                  <a:pt x="2296942" y="26754"/>
                  <a:pt x="2410292" y="0"/>
                </a:cubicBezTo>
                <a:cubicBezTo>
                  <a:pt x="2542621" y="-25495"/>
                  <a:pt x="2643321" y="6924"/>
                  <a:pt x="2805283" y="0"/>
                </a:cubicBezTo>
                <a:cubicBezTo>
                  <a:pt x="2917230" y="-4900"/>
                  <a:pt x="3063922" y="91106"/>
                  <a:pt x="3089345" y="201745"/>
                </a:cubicBezTo>
                <a:cubicBezTo>
                  <a:pt x="3082307" y="303387"/>
                  <a:pt x="3079538" y="414369"/>
                  <a:pt x="3089345" y="482164"/>
                </a:cubicBezTo>
                <a:cubicBezTo>
                  <a:pt x="3107219" y="556767"/>
                  <a:pt x="3117782" y="726567"/>
                  <a:pt x="3089345" y="798380"/>
                </a:cubicBezTo>
                <a:cubicBezTo>
                  <a:pt x="3052749" y="912394"/>
                  <a:pt x="2968113" y="976454"/>
                  <a:pt x="2805283" y="1000126"/>
                </a:cubicBezTo>
                <a:cubicBezTo>
                  <a:pt x="2621835" y="976898"/>
                  <a:pt x="2564085" y="1012018"/>
                  <a:pt x="2359867" y="1000126"/>
                </a:cubicBezTo>
                <a:cubicBezTo>
                  <a:pt x="2177560" y="979190"/>
                  <a:pt x="2093639" y="1026270"/>
                  <a:pt x="2015300" y="1000126"/>
                </a:cubicBezTo>
                <a:cubicBezTo>
                  <a:pt x="1927008" y="1026837"/>
                  <a:pt x="1773114" y="967625"/>
                  <a:pt x="1595096" y="1000126"/>
                </a:cubicBezTo>
                <a:cubicBezTo>
                  <a:pt x="1420090" y="1019241"/>
                  <a:pt x="1262238" y="972771"/>
                  <a:pt x="1174892" y="1000126"/>
                </a:cubicBezTo>
                <a:cubicBezTo>
                  <a:pt x="1029230" y="1027317"/>
                  <a:pt x="939966" y="974552"/>
                  <a:pt x="754689" y="1000126"/>
                </a:cubicBezTo>
                <a:cubicBezTo>
                  <a:pt x="562036" y="1017354"/>
                  <a:pt x="505768" y="1008124"/>
                  <a:pt x="284061" y="1000126"/>
                </a:cubicBezTo>
                <a:cubicBezTo>
                  <a:pt x="155040" y="1044680"/>
                  <a:pt x="21495" y="899256"/>
                  <a:pt x="0" y="798380"/>
                </a:cubicBezTo>
                <a:cubicBezTo>
                  <a:pt x="-7364" y="742560"/>
                  <a:pt x="-29286" y="609906"/>
                  <a:pt x="0" y="500063"/>
                </a:cubicBezTo>
                <a:cubicBezTo>
                  <a:pt x="10191" y="392019"/>
                  <a:pt x="-465" y="263585"/>
                  <a:pt x="0" y="201745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3089345"/>
                      <a:gd name="connsiteY0" fmla="*/ 201745 h 1000126"/>
                      <a:gd name="connsiteX1" fmla="*/ 284061 w 3089345"/>
                      <a:gd name="connsiteY1" fmla="*/ 0 h 1000126"/>
                      <a:gd name="connsiteX2" fmla="*/ 729477 w 3089345"/>
                      <a:gd name="connsiteY2" fmla="*/ 0 h 1000126"/>
                      <a:gd name="connsiteX3" fmla="*/ 1200105 w 3089345"/>
                      <a:gd name="connsiteY3" fmla="*/ 0 h 1000126"/>
                      <a:gd name="connsiteX4" fmla="*/ 1670733 w 3089345"/>
                      <a:gd name="connsiteY4" fmla="*/ 0 h 1000126"/>
                      <a:gd name="connsiteX5" fmla="*/ 2065725 w 3089345"/>
                      <a:gd name="connsiteY5" fmla="*/ 0 h 1000126"/>
                      <a:gd name="connsiteX6" fmla="*/ 2410292 w 3089345"/>
                      <a:gd name="connsiteY6" fmla="*/ 0 h 1000126"/>
                      <a:gd name="connsiteX7" fmla="*/ 2805283 w 3089345"/>
                      <a:gd name="connsiteY7" fmla="*/ 0 h 1000126"/>
                      <a:gd name="connsiteX8" fmla="*/ 3089345 w 3089345"/>
                      <a:gd name="connsiteY8" fmla="*/ 201745 h 1000126"/>
                      <a:gd name="connsiteX9" fmla="*/ 3089345 w 3089345"/>
                      <a:gd name="connsiteY9" fmla="*/ 482164 h 1000126"/>
                      <a:gd name="connsiteX10" fmla="*/ 3089345 w 3089345"/>
                      <a:gd name="connsiteY10" fmla="*/ 798380 h 1000126"/>
                      <a:gd name="connsiteX11" fmla="*/ 2805283 w 3089345"/>
                      <a:gd name="connsiteY11" fmla="*/ 1000126 h 1000126"/>
                      <a:gd name="connsiteX12" fmla="*/ 2359867 w 3089345"/>
                      <a:gd name="connsiteY12" fmla="*/ 1000126 h 1000126"/>
                      <a:gd name="connsiteX13" fmla="*/ 2015300 w 3089345"/>
                      <a:gd name="connsiteY13" fmla="*/ 1000126 h 1000126"/>
                      <a:gd name="connsiteX14" fmla="*/ 1595096 w 3089345"/>
                      <a:gd name="connsiteY14" fmla="*/ 1000126 h 1000126"/>
                      <a:gd name="connsiteX15" fmla="*/ 1174892 w 3089345"/>
                      <a:gd name="connsiteY15" fmla="*/ 1000126 h 1000126"/>
                      <a:gd name="connsiteX16" fmla="*/ 754689 w 3089345"/>
                      <a:gd name="connsiteY16" fmla="*/ 1000126 h 1000126"/>
                      <a:gd name="connsiteX17" fmla="*/ 284061 w 3089345"/>
                      <a:gd name="connsiteY17" fmla="*/ 1000126 h 1000126"/>
                      <a:gd name="connsiteX18" fmla="*/ 0 w 3089345"/>
                      <a:gd name="connsiteY18" fmla="*/ 798380 h 1000126"/>
                      <a:gd name="connsiteX19" fmla="*/ 0 w 3089345"/>
                      <a:gd name="connsiteY19" fmla="*/ 500063 h 1000126"/>
                      <a:gd name="connsiteX20" fmla="*/ 0 w 3089345"/>
                      <a:gd name="connsiteY20" fmla="*/ 201745 h 1000126"/>
                      <a:gd name="connsiteX0" fmla="*/ 0 w 3089345"/>
                      <a:gd name="connsiteY0" fmla="*/ 201745 h 1000126"/>
                      <a:gd name="connsiteX1" fmla="*/ 284061 w 3089345"/>
                      <a:gd name="connsiteY1" fmla="*/ 0 h 1000126"/>
                      <a:gd name="connsiteX2" fmla="*/ 729477 w 3089345"/>
                      <a:gd name="connsiteY2" fmla="*/ 0 h 1000126"/>
                      <a:gd name="connsiteX3" fmla="*/ 1099256 w 3089345"/>
                      <a:gd name="connsiteY3" fmla="*/ 0 h 1000126"/>
                      <a:gd name="connsiteX4" fmla="*/ 1469035 w 3089345"/>
                      <a:gd name="connsiteY4" fmla="*/ 0 h 1000126"/>
                      <a:gd name="connsiteX5" fmla="*/ 1914452 w 3089345"/>
                      <a:gd name="connsiteY5" fmla="*/ 0 h 1000126"/>
                      <a:gd name="connsiteX6" fmla="*/ 2309443 w 3089345"/>
                      <a:gd name="connsiteY6" fmla="*/ 0 h 1000126"/>
                      <a:gd name="connsiteX7" fmla="*/ 2805283 w 3089345"/>
                      <a:gd name="connsiteY7" fmla="*/ 0 h 1000126"/>
                      <a:gd name="connsiteX8" fmla="*/ 3089345 w 3089345"/>
                      <a:gd name="connsiteY8" fmla="*/ 201745 h 1000126"/>
                      <a:gd name="connsiteX9" fmla="*/ 3089345 w 3089345"/>
                      <a:gd name="connsiteY9" fmla="*/ 488130 h 1000126"/>
                      <a:gd name="connsiteX10" fmla="*/ 3089345 w 3089345"/>
                      <a:gd name="connsiteY10" fmla="*/ 798380 h 1000126"/>
                      <a:gd name="connsiteX11" fmla="*/ 2805283 w 3089345"/>
                      <a:gd name="connsiteY11" fmla="*/ 1000126 h 1000126"/>
                      <a:gd name="connsiteX12" fmla="*/ 2435504 w 3089345"/>
                      <a:gd name="connsiteY12" fmla="*/ 1000126 h 1000126"/>
                      <a:gd name="connsiteX13" fmla="*/ 2065725 w 3089345"/>
                      <a:gd name="connsiteY13" fmla="*/ 1000126 h 1000126"/>
                      <a:gd name="connsiteX14" fmla="*/ 1620309 w 3089345"/>
                      <a:gd name="connsiteY14" fmla="*/ 1000126 h 1000126"/>
                      <a:gd name="connsiteX15" fmla="*/ 1149681 w 3089345"/>
                      <a:gd name="connsiteY15" fmla="*/ 1000126 h 1000126"/>
                      <a:gd name="connsiteX16" fmla="*/ 754689 w 3089345"/>
                      <a:gd name="connsiteY16" fmla="*/ 1000126 h 1000126"/>
                      <a:gd name="connsiteX17" fmla="*/ 284061 w 3089345"/>
                      <a:gd name="connsiteY17" fmla="*/ 1000126 h 1000126"/>
                      <a:gd name="connsiteX18" fmla="*/ 0 w 3089345"/>
                      <a:gd name="connsiteY18" fmla="*/ 798380 h 1000126"/>
                      <a:gd name="connsiteX19" fmla="*/ 0 w 3089345"/>
                      <a:gd name="connsiteY19" fmla="*/ 500063 h 1000126"/>
                      <a:gd name="connsiteX20" fmla="*/ 0 w 3089345"/>
                      <a:gd name="connsiteY20" fmla="*/ 201745 h 1000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089345" h="1000126" fill="none" extrusionOk="0">
                        <a:moveTo>
                          <a:pt x="0" y="201745"/>
                        </a:moveTo>
                        <a:cubicBezTo>
                          <a:pt x="-17224" y="128666"/>
                          <a:pt x="114749" y="-16043"/>
                          <a:pt x="284061" y="0"/>
                        </a:cubicBezTo>
                        <a:cubicBezTo>
                          <a:pt x="410984" y="-25892"/>
                          <a:pt x="646266" y="16625"/>
                          <a:pt x="729477" y="0"/>
                        </a:cubicBezTo>
                        <a:cubicBezTo>
                          <a:pt x="812173" y="11018"/>
                          <a:pt x="964760" y="605"/>
                          <a:pt x="1200105" y="0"/>
                        </a:cubicBezTo>
                        <a:cubicBezTo>
                          <a:pt x="1417353" y="2526"/>
                          <a:pt x="1543793" y="-4209"/>
                          <a:pt x="1670733" y="0"/>
                        </a:cubicBezTo>
                        <a:cubicBezTo>
                          <a:pt x="1782129" y="27955"/>
                          <a:pt x="1935012" y="-24835"/>
                          <a:pt x="2065725" y="0"/>
                        </a:cubicBezTo>
                        <a:cubicBezTo>
                          <a:pt x="2201300" y="6396"/>
                          <a:pt x="2303754" y="18615"/>
                          <a:pt x="2410292" y="0"/>
                        </a:cubicBezTo>
                        <a:cubicBezTo>
                          <a:pt x="2535097" y="-2659"/>
                          <a:pt x="2637765" y="1441"/>
                          <a:pt x="2805283" y="0"/>
                        </a:cubicBezTo>
                        <a:cubicBezTo>
                          <a:pt x="2941583" y="-5486"/>
                          <a:pt x="3081268" y="98899"/>
                          <a:pt x="3089345" y="201745"/>
                        </a:cubicBezTo>
                        <a:cubicBezTo>
                          <a:pt x="3091718" y="303470"/>
                          <a:pt x="3076828" y="416373"/>
                          <a:pt x="3089345" y="482164"/>
                        </a:cubicBezTo>
                        <a:cubicBezTo>
                          <a:pt x="3106754" y="559810"/>
                          <a:pt x="3100413" y="722936"/>
                          <a:pt x="3089345" y="798380"/>
                        </a:cubicBezTo>
                        <a:cubicBezTo>
                          <a:pt x="3056445" y="910894"/>
                          <a:pt x="2966434" y="998229"/>
                          <a:pt x="2805283" y="1000126"/>
                        </a:cubicBezTo>
                        <a:cubicBezTo>
                          <a:pt x="2627861" y="988335"/>
                          <a:pt x="2565985" y="1003294"/>
                          <a:pt x="2359867" y="1000126"/>
                        </a:cubicBezTo>
                        <a:cubicBezTo>
                          <a:pt x="2169583" y="981521"/>
                          <a:pt x="2093464" y="1023302"/>
                          <a:pt x="2015300" y="1000126"/>
                        </a:cubicBezTo>
                        <a:cubicBezTo>
                          <a:pt x="1948877" y="1013573"/>
                          <a:pt x="1756916" y="1001219"/>
                          <a:pt x="1595096" y="1000126"/>
                        </a:cubicBezTo>
                        <a:cubicBezTo>
                          <a:pt x="1410709" y="1006945"/>
                          <a:pt x="1269603" y="986726"/>
                          <a:pt x="1174892" y="1000126"/>
                        </a:cubicBezTo>
                        <a:cubicBezTo>
                          <a:pt x="1052390" y="1012789"/>
                          <a:pt x="939430" y="981495"/>
                          <a:pt x="754689" y="1000126"/>
                        </a:cubicBezTo>
                        <a:cubicBezTo>
                          <a:pt x="564697" y="1012769"/>
                          <a:pt x="499975" y="1009699"/>
                          <a:pt x="284061" y="1000126"/>
                        </a:cubicBezTo>
                        <a:cubicBezTo>
                          <a:pt x="140893" y="1037478"/>
                          <a:pt x="12833" y="897681"/>
                          <a:pt x="0" y="798380"/>
                        </a:cubicBezTo>
                        <a:cubicBezTo>
                          <a:pt x="-18140" y="719164"/>
                          <a:pt x="-26577" y="610924"/>
                          <a:pt x="0" y="500063"/>
                        </a:cubicBezTo>
                        <a:cubicBezTo>
                          <a:pt x="11229" y="389908"/>
                          <a:pt x="-4551" y="257797"/>
                          <a:pt x="0" y="201745"/>
                        </a:cubicBezTo>
                        <a:close/>
                      </a:path>
                      <a:path w="3089345" h="1000126" stroke="0" extrusionOk="0">
                        <a:moveTo>
                          <a:pt x="0" y="201745"/>
                        </a:moveTo>
                        <a:cubicBezTo>
                          <a:pt x="-15324" y="148042"/>
                          <a:pt x="128360" y="26379"/>
                          <a:pt x="284061" y="0"/>
                        </a:cubicBezTo>
                        <a:cubicBezTo>
                          <a:pt x="449570" y="18584"/>
                          <a:pt x="613826" y="-7864"/>
                          <a:pt x="729477" y="0"/>
                        </a:cubicBezTo>
                        <a:cubicBezTo>
                          <a:pt x="810245" y="-12343"/>
                          <a:pt x="921398" y="-9617"/>
                          <a:pt x="1099256" y="0"/>
                        </a:cubicBezTo>
                        <a:cubicBezTo>
                          <a:pt x="1259622" y="1397"/>
                          <a:pt x="1341967" y="-15750"/>
                          <a:pt x="1469035" y="0"/>
                        </a:cubicBezTo>
                        <a:cubicBezTo>
                          <a:pt x="1599627" y="31147"/>
                          <a:pt x="1718647" y="-10911"/>
                          <a:pt x="1914452" y="0"/>
                        </a:cubicBezTo>
                        <a:cubicBezTo>
                          <a:pt x="2122985" y="14743"/>
                          <a:pt x="2168717" y="-127"/>
                          <a:pt x="2309443" y="0"/>
                        </a:cubicBezTo>
                        <a:cubicBezTo>
                          <a:pt x="2437867" y="1817"/>
                          <a:pt x="2684149" y="8446"/>
                          <a:pt x="2805283" y="0"/>
                        </a:cubicBezTo>
                        <a:cubicBezTo>
                          <a:pt x="2962847" y="-26992"/>
                          <a:pt x="3121891" y="115606"/>
                          <a:pt x="3089345" y="201745"/>
                        </a:cubicBezTo>
                        <a:cubicBezTo>
                          <a:pt x="3088617" y="307155"/>
                          <a:pt x="3105224" y="434469"/>
                          <a:pt x="3089345" y="488130"/>
                        </a:cubicBezTo>
                        <a:cubicBezTo>
                          <a:pt x="3073995" y="566769"/>
                          <a:pt x="3071296" y="666566"/>
                          <a:pt x="3089345" y="798380"/>
                        </a:cubicBezTo>
                        <a:cubicBezTo>
                          <a:pt x="3101548" y="911391"/>
                          <a:pt x="2959325" y="1019577"/>
                          <a:pt x="2805283" y="1000126"/>
                        </a:cubicBezTo>
                        <a:cubicBezTo>
                          <a:pt x="2656523" y="988678"/>
                          <a:pt x="2546378" y="1016025"/>
                          <a:pt x="2435504" y="1000126"/>
                        </a:cubicBezTo>
                        <a:cubicBezTo>
                          <a:pt x="2314570" y="983509"/>
                          <a:pt x="2239095" y="991413"/>
                          <a:pt x="2065725" y="1000126"/>
                        </a:cubicBezTo>
                        <a:cubicBezTo>
                          <a:pt x="1891032" y="1000532"/>
                          <a:pt x="1795045" y="993137"/>
                          <a:pt x="1620309" y="1000126"/>
                        </a:cubicBezTo>
                        <a:cubicBezTo>
                          <a:pt x="1439423" y="1021304"/>
                          <a:pt x="1332693" y="984596"/>
                          <a:pt x="1149681" y="1000126"/>
                        </a:cubicBezTo>
                        <a:cubicBezTo>
                          <a:pt x="980368" y="1021423"/>
                          <a:pt x="908199" y="989530"/>
                          <a:pt x="754689" y="1000126"/>
                        </a:cubicBezTo>
                        <a:cubicBezTo>
                          <a:pt x="591901" y="1041967"/>
                          <a:pt x="419866" y="1004111"/>
                          <a:pt x="284061" y="1000126"/>
                        </a:cubicBezTo>
                        <a:cubicBezTo>
                          <a:pt x="74551" y="1008552"/>
                          <a:pt x="17205" y="893149"/>
                          <a:pt x="0" y="798380"/>
                        </a:cubicBezTo>
                        <a:cubicBezTo>
                          <a:pt x="6396" y="712155"/>
                          <a:pt x="-5753" y="561233"/>
                          <a:pt x="0" y="500063"/>
                        </a:cubicBezTo>
                        <a:cubicBezTo>
                          <a:pt x="444" y="429588"/>
                          <a:pt x="11591" y="313532"/>
                          <a:pt x="0" y="201745"/>
                        </a:cubicBezTo>
                        <a:close/>
                      </a:path>
                      <a:path w="3089345" h="1000126" fill="none" stroke="0" extrusionOk="0">
                        <a:moveTo>
                          <a:pt x="0" y="201745"/>
                        </a:moveTo>
                        <a:cubicBezTo>
                          <a:pt x="10324" y="139271"/>
                          <a:pt x="106831" y="796"/>
                          <a:pt x="284061" y="0"/>
                        </a:cubicBezTo>
                        <a:cubicBezTo>
                          <a:pt x="400125" y="-11701"/>
                          <a:pt x="629675" y="-981"/>
                          <a:pt x="729477" y="0"/>
                        </a:cubicBezTo>
                        <a:cubicBezTo>
                          <a:pt x="845972" y="-8548"/>
                          <a:pt x="971232" y="7532"/>
                          <a:pt x="1200105" y="0"/>
                        </a:cubicBezTo>
                        <a:cubicBezTo>
                          <a:pt x="1389948" y="-307"/>
                          <a:pt x="1569963" y="-26448"/>
                          <a:pt x="1670733" y="0"/>
                        </a:cubicBezTo>
                        <a:cubicBezTo>
                          <a:pt x="1807990" y="8988"/>
                          <a:pt x="1960735" y="-21286"/>
                          <a:pt x="2065725" y="0"/>
                        </a:cubicBezTo>
                        <a:cubicBezTo>
                          <a:pt x="2175883" y="-3997"/>
                          <a:pt x="2284265" y="4151"/>
                          <a:pt x="2410292" y="0"/>
                        </a:cubicBezTo>
                        <a:cubicBezTo>
                          <a:pt x="2538194" y="-16115"/>
                          <a:pt x="2632156" y="16081"/>
                          <a:pt x="2805283" y="0"/>
                        </a:cubicBezTo>
                        <a:cubicBezTo>
                          <a:pt x="2954337" y="4996"/>
                          <a:pt x="3056255" y="72007"/>
                          <a:pt x="3089345" y="201745"/>
                        </a:cubicBezTo>
                        <a:cubicBezTo>
                          <a:pt x="3077551" y="307844"/>
                          <a:pt x="3087377" y="406144"/>
                          <a:pt x="3089345" y="482164"/>
                        </a:cubicBezTo>
                        <a:cubicBezTo>
                          <a:pt x="3099883" y="535361"/>
                          <a:pt x="3109004" y="723367"/>
                          <a:pt x="3089345" y="798380"/>
                        </a:cubicBezTo>
                        <a:cubicBezTo>
                          <a:pt x="3039007" y="917219"/>
                          <a:pt x="2964753" y="1000112"/>
                          <a:pt x="2805283" y="1000126"/>
                        </a:cubicBezTo>
                        <a:cubicBezTo>
                          <a:pt x="2637027" y="980048"/>
                          <a:pt x="2534385" y="1033064"/>
                          <a:pt x="2359867" y="1000126"/>
                        </a:cubicBezTo>
                        <a:cubicBezTo>
                          <a:pt x="2197216" y="987258"/>
                          <a:pt x="2100723" y="1020672"/>
                          <a:pt x="2015300" y="1000126"/>
                        </a:cubicBezTo>
                        <a:cubicBezTo>
                          <a:pt x="1918374" y="999318"/>
                          <a:pt x="1788732" y="968442"/>
                          <a:pt x="1595096" y="1000126"/>
                        </a:cubicBezTo>
                        <a:cubicBezTo>
                          <a:pt x="1415069" y="1012201"/>
                          <a:pt x="1273671" y="996126"/>
                          <a:pt x="1174892" y="1000126"/>
                        </a:cubicBezTo>
                        <a:cubicBezTo>
                          <a:pt x="1042346" y="1015900"/>
                          <a:pt x="922711" y="968596"/>
                          <a:pt x="754689" y="1000126"/>
                        </a:cubicBezTo>
                        <a:cubicBezTo>
                          <a:pt x="579379" y="1024535"/>
                          <a:pt x="499499" y="1005385"/>
                          <a:pt x="284061" y="1000126"/>
                        </a:cubicBezTo>
                        <a:cubicBezTo>
                          <a:pt x="160641" y="1023934"/>
                          <a:pt x="14512" y="915208"/>
                          <a:pt x="0" y="798380"/>
                        </a:cubicBezTo>
                        <a:cubicBezTo>
                          <a:pt x="-4637" y="746751"/>
                          <a:pt x="-33280" y="606881"/>
                          <a:pt x="0" y="500063"/>
                        </a:cubicBezTo>
                        <a:cubicBezTo>
                          <a:pt x="11078" y="399661"/>
                          <a:pt x="-3400" y="271363"/>
                          <a:pt x="0" y="20174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Thỏ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30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3281012" y="127000"/>
            <a:ext cx="6054539" cy="6751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4C1867-DB23-51C1-2BCF-F554FC62E91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007532" y="686054"/>
            <a:ext cx="4767485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11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338267" y="257387"/>
            <a:ext cx="11104261" cy="1241214"/>
            <a:chOff x="358" y="-76"/>
            <a:chExt cx="10824" cy="1466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66" y="-76"/>
              <a:ext cx="9816" cy="1466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733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Biểu đồ bên nói về số ngày có mưa trong ba tháng đầu năm ở một tỉnh.</a:t>
              </a:r>
              <a:endPara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358" y="251"/>
              <a:ext cx="1123" cy="1102"/>
              <a:chOff x="274" y="273"/>
              <a:chExt cx="1123" cy="1102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274" y="27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584" y="3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59EEE-8D3A-0857-025A-347AACDE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011" y="1695450"/>
            <a:ext cx="4230914" cy="3771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C354E-7887-17B7-F3B1-0EE9E63F7B7B}"/>
              </a:ext>
            </a:extLst>
          </p:cNvPr>
          <p:cNvSpPr txBox="1"/>
          <p:nvPr/>
        </p:nvSpPr>
        <p:spPr>
          <a:xfrm>
            <a:off x="685800" y="2009775"/>
            <a:ext cx="6696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Mỗi tháng có bao nhiêu ngày mưa?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Tháng 2 mưa nhiều hơn tháng 1 bao nhiêu ngày?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Trung bình mỗi tháng có bao nhiêu ngày mưa?</a:t>
            </a:r>
          </a:p>
        </p:txBody>
      </p:sp>
    </p:spTree>
    <p:extLst>
      <p:ext uri="{BB962C8B-B14F-4D97-AF65-F5344CB8AC3E}">
        <p14:creationId xmlns:p14="http://schemas.microsoft.com/office/powerpoint/2010/main" val="33889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59EEE-8D3A-0857-025A-347AACDE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797" y="1047750"/>
            <a:ext cx="4978803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C354E-7887-17B7-F3B1-0EE9E63F7B7B}"/>
              </a:ext>
            </a:extLst>
          </p:cNvPr>
          <p:cNvSpPr txBox="1"/>
          <p:nvPr/>
        </p:nvSpPr>
        <p:spPr>
          <a:xfrm>
            <a:off x="438150" y="1990725"/>
            <a:ext cx="6696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Mỗi tháng có bao nhiêu ngày mưa?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A4C34-C959-248C-89C9-C059B2156028}"/>
              </a:ext>
            </a:extLst>
          </p:cNvPr>
          <p:cNvSpPr txBox="1"/>
          <p:nvPr/>
        </p:nvSpPr>
        <p:spPr>
          <a:xfrm>
            <a:off x="857250" y="2705100"/>
            <a:ext cx="6696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1 có 20 ngày mưa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2 có 25 ngày mưa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3 có 15 ngày mưa</a:t>
            </a:r>
          </a:p>
        </p:txBody>
      </p:sp>
    </p:spTree>
    <p:extLst>
      <p:ext uri="{BB962C8B-B14F-4D97-AF65-F5344CB8AC3E}">
        <p14:creationId xmlns:p14="http://schemas.microsoft.com/office/powerpoint/2010/main" val="101700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27</TotalTime>
  <Words>668</Words>
  <PresentationFormat>Widescreen</PresentationFormat>
  <Paragraphs>71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Berkshire Swash</vt:lpstr>
      <vt:lpstr>Calibri</vt:lpstr>
      <vt:lpstr>Calibri Light</vt:lpstr>
      <vt:lpstr>Lato</vt:lpstr>
      <vt:lpstr>Livvic</vt:lpstr>
      <vt:lpstr>Open Sans</vt:lpstr>
      <vt:lpstr>Patrick Hand</vt:lpstr>
      <vt:lpstr>Roboto</vt:lpstr>
      <vt:lpstr>Roboto Condensed Light</vt:lpstr>
      <vt:lpstr>Wingdings</vt:lpstr>
      <vt:lpstr>1_Office Theme</vt:lpstr>
      <vt:lpstr>2_Office Theme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2023-12-06T04:37:33Z</dcterms:created>
  <dcterms:modified xsi:type="dcterms:W3CDTF">2023-12-16T01:29:57Z</dcterms:modified>
</cp:coreProperties>
</file>