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wdp" ContentType="image/vnd.ms-photo"/>
  <Default Extension="png" ContentType="image/png"/>
  <Default Extension="wmf" ContentType="image/x-wmf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  <p:sldMasterId id="2147483697" r:id="rId6"/>
  </p:sldMasterIdLst>
  <p:sldIdLst>
    <p:sldId id="309" r:id="rId7"/>
    <p:sldId id="310" r:id="rId8"/>
    <p:sldId id="311" r:id="rId9"/>
    <p:sldId id="312" r:id="rId10"/>
    <p:sldId id="313" r:id="rId11"/>
    <p:sldId id="304" r:id="rId12"/>
    <p:sldId id="305" r:id="rId13"/>
    <p:sldId id="303" r:id="rId14"/>
    <p:sldId id="315" r:id="rId15"/>
    <p:sldId id="301" r:id="rId16"/>
    <p:sldId id="306" r:id="rId17"/>
    <p:sldId id="314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33FF"/>
    <a:srgbClr val="0000CC"/>
    <a:srgbClr val="B2B2B2"/>
    <a:srgbClr val="808080"/>
    <a:srgbClr val="993300"/>
    <a:srgbClr val="00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491"/>
  </p:normalViewPr>
  <p:slideViewPr>
    <p:cSldViewPr showGuides="1">
      <p:cViewPr varScale="1">
        <p:scale>
          <a:sx n="71" d="100"/>
          <a:sy n="71" d="100"/>
        </p:scale>
        <p:origin x="-7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5"/>
            </a:lvl1pPr>
            <a:lvl2pPr marL="193040" indent="0" algn="ctr">
              <a:buNone/>
              <a:defRPr sz="845"/>
            </a:lvl2pPr>
            <a:lvl3pPr marL="386080" indent="0" algn="ctr">
              <a:buNone/>
              <a:defRPr sz="760"/>
            </a:lvl3pPr>
            <a:lvl4pPr marL="578485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565" indent="0" algn="ctr">
              <a:buNone/>
              <a:defRPr sz="675"/>
            </a:lvl6pPr>
            <a:lvl7pPr marL="1157605" indent="0" algn="ctr">
              <a:buNone/>
              <a:defRPr sz="675"/>
            </a:lvl7pPr>
            <a:lvl8pPr marL="1350010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25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1pPr>
            <a:lvl2pPr marL="193040" indent="0">
              <a:buNone/>
              <a:defRPr sz="845">
                <a:solidFill>
                  <a:schemeClr val="tx1">
                    <a:tint val="75000"/>
                  </a:schemeClr>
                </a:solidFill>
              </a:defRPr>
            </a:lvl2pPr>
            <a:lvl3pPr marL="38608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48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56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60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01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015" b="1"/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010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015" b="1"/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010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0"/>
            </a:lvl2pPr>
            <a:lvl3pPr>
              <a:defRPr sz="1015"/>
            </a:lvl3pPr>
            <a:lvl4pPr>
              <a:defRPr sz="845"/>
            </a:lvl4pPr>
            <a:lvl5pPr>
              <a:defRPr sz="845"/>
            </a:lvl5pPr>
            <a:lvl6pPr>
              <a:defRPr sz="845"/>
            </a:lvl6pPr>
            <a:lvl7pPr>
              <a:defRPr sz="845"/>
            </a:lvl7pPr>
            <a:lvl8pPr>
              <a:defRPr sz="845"/>
            </a:lvl8pPr>
            <a:lvl9pPr>
              <a:defRPr sz="84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1350"/>
            </a:lvl1pPr>
            <a:lvl2pPr marL="193040" indent="0">
              <a:buNone/>
              <a:defRPr sz="1180"/>
            </a:lvl2pPr>
            <a:lvl3pPr marL="386080" indent="0">
              <a:buNone/>
              <a:defRPr sz="1015"/>
            </a:lvl3pPr>
            <a:lvl4pPr marL="578485" indent="0">
              <a:buNone/>
              <a:defRPr sz="845"/>
            </a:lvl4pPr>
            <a:lvl5pPr marL="771525" indent="0">
              <a:buNone/>
              <a:defRPr sz="845"/>
            </a:lvl5pPr>
            <a:lvl6pPr marL="964565" indent="0">
              <a:buNone/>
              <a:defRPr sz="845"/>
            </a:lvl6pPr>
            <a:lvl7pPr marL="1157605" indent="0">
              <a:buNone/>
              <a:defRPr sz="845"/>
            </a:lvl7pPr>
            <a:lvl8pPr marL="1350010" indent="0">
              <a:buNone/>
              <a:defRPr sz="845"/>
            </a:lvl8pPr>
            <a:lvl9pPr marL="1543050" indent="0">
              <a:buNone/>
              <a:defRPr sz="84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12" Type="http://schemas.openxmlformats.org/officeDocument/2006/relationships/image" Target="../media/image1.GIF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790"/>
            </a:lvl1pPr>
          </a:lstStyle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790"/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790"/>
            </a:lvl1pPr>
          </a:lstStyle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split orient="vert"/>
  </p:transition>
  <p:hf sldNum="0" hdr="0" ftr="0" dt="0"/>
  <p:txStyles>
    <p:titleStyle>
      <a:lvl1pPr marL="0" lvl="0" indent="0" algn="ctr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7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3040" lvl="0" indent="-19304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18465" lvl="1" indent="-160655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–"/>
        <a:defRPr sz="157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3255" lvl="2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•"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00430" lvl="3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–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57605" lvl="4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14780" lvl="5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71955" lvl="6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29130" lvl="7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86305" lvl="8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57175" lvl="1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14350" lvl="2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771525" lvl="3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28700" lvl="4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285875" lvl="5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1543050" lvl="6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1800225" lvl="7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057400" lvl="8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image" Target="../media/image13.png"/><Relationship Id="rId7" Type="http://schemas.microsoft.com/office/2007/relationships/media" Target="../media/media1.mp3"/><Relationship Id="rId6" Type="http://schemas.openxmlformats.org/officeDocument/2006/relationships/audio" Target="NULL" TargetMode="External"/><Relationship Id="rId5" Type="http://schemas.microsoft.com/office/2007/relationships/hdphoto" Target="../media/image12.wdp"/><Relationship Id="rId4" Type="http://schemas.openxmlformats.org/officeDocument/2006/relationships/image" Target="../media/image11.png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image" Target="../media/image15.png"/><Relationship Id="rId6" Type="http://schemas.microsoft.com/office/2007/relationships/hdphoto" Target="../media/image12.wdp"/><Relationship Id="rId5" Type="http://schemas.openxmlformats.org/officeDocument/2006/relationships/image" Target="../media/image11.png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1" Type="http://schemas.openxmlformats.org/officeDocument/2006/relationships/slideLayout" Target="../slideLayouts/slideLayout35.xml"/><Relationship Id="rId10" Type="http://schemas.openxmlformats.org/officeDocument/2006/relationships/audio" Target="../media/audio3.wav"/><Relationship Id="rId1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image" Target="../media/image15.png"/><Relationship Id="rId6" Type="http://schemas.microsoft.com/office/2007/relationships/hdphoto" Target="../media/image12.wdp"/><Relationship Id="rId5" Type="http://schemas.openxmlformats.org/officeDocument/2006/relationships/image" Target="../media/image11.png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1" Type="http://schemas.openxmlformats.org/officeDocument/2006/relationships/slideLayout" Target="../slideLayouts/slideLayout35.xml"/><Relationship Id="rId10" Type="http://schemas.openxmlformats.org/officeDocument/2006/relationships/audio" Target="../media/audio3.wav"/><Relationship Id="rId1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tags" Target="../tags/tag1.xml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ani_book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86200" y="3655814"/>
            <a:ext cx="1600200" cy="825997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082528" y="4680050"/>
            <a:ext cx="2265045" cy="5772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575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Giáo</a:t>
            </a:r>
            <a:r>
              <a:rPr lang="en-US" sz="1575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viên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endParaRPr lang="en-US" sz="1575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Đơn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vị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Trường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Tiểu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học</a:t>
            </a:r>
            <a:endParaRPr lang="en-US" sz="1015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9464" name="Picture 8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3650" y="4200526"/>
            <a:ext cx="1500188" cy="1030486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9467" name="Picture 11" descr="blumen-pflanzen1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1336" y="4355902"/>
            <a:ext cx="1191815" cy="985838"/>
          </a:xfrm>
          <a:prstGeom prst="rect">
            <a:avLst/>
          </a:prstGeom>
          <a:noFill/>
        </p:spPr>
      </p:pic>
      <p:pic>
        <p:nvPicPr>
          <p:cNvPr id="19468" name="Picture 12" descr="HongD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3763" y="1454646"/>
            <a:ext cx="800100" cy="642938"/>
          </a:xfrm>
          <a:prstGeom prst="rect">
            <a:avLst/>
          </a:prstGeom>
          <a:noFill/>
        </p:spPr>
      </p:pic>
      <p:sp>
        <p:nvSpPr>
          <p:cNvPr id="19469" name="WordArt 13" descr="19[1]"/>
          <p:cNvSpPr>
            <a:spLocks noChangeArrowheads="1" noChangeShapeType="1" noTextEdit="1"/>
          </p:cNvSpPr>
          <p:nvPr/>
        </p:nvSpPr>
        <p:spPr bwMode="auto">
          <a:xfrm>
            <a:off x="1828800" y="1628775"/>
            <a:ext cx="5500688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>
                <a:ln w="12700">
                  <a:solidFill>
                    <a:srgbClr val="0000FF"/>
                  </a:solidFill>
                  <a:round/>
                </a:ln>
                <a:blipFill dpi="0" rotWithShape="1">
                  <a:blip r:embed="rId5">
                    <a:alphaModFix amt="68000"/>
                  </a:blip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0000FF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CHÀO MỪNG CÁC THẦY CÔ GIÁO</a:t>
            </a:r>
            <a:endParaRPr lang="en-US" sz="2025" b="1" kern="10">
              <a:ln w="12700">
                <a:solidFill>
                  <a:srgbClr val="0000FF"/>
                </a:solidFill>
                <a:round/>
              </a:ln>
              <a:blipFill dpi="0" rotWithShape="1">
                <a:blip r:embed="rId5">
                  <a:alphaModFix amt="68000"/>
                </a:blip>
                <a:srcRect/>
                <a:stretch>
                  <a:fillRect/>
                </a:stretch>
              </a:blipFill>
              <a:effectLst>
                <a:prstShdw prst="shdw17" dist="17961" dir="2700000">
                  <a:srgbClr val="0000FF">
                    <a:gamma/>
                    <a:shade val="60000"/>
                    <a:invGamma/>
                  </a:srgbClr>
                </a:prst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1943100" y="2411016"/>
            <a:ext cx="5257800" cy="71794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dự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025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  <a:endParaRPr lang="en-US" sz="2025" b="1" kern="10" dirty="0">
              <a:ln w="9525">
                <a:solidFill>
                  <a:srgbClr val="0000FF"/>
                </a:solidFill>
                <a:round/>
              </a:ln>
              <a:solidFill>
                <a:srgbClr val="0000CC">
                  <a:alpha val="83000"/>
                </a:srgbClr>
              </a:solidFill>
              <a:effectLst>
                <a:outerShdw dist="107763" dir="13500000" sx="125000" sy="125000" algn="br" rotWithShape="0">
                  <a:srgbClr val="B2B2B2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ldLvl="0" animBg="1"/>
      <p:bldP spid="19469" grpId="0" animBg="1"/>
      <p:bldP spid="194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3" name="Picture 5" descr="C:\Users\Admin\Downloads\Screenshot_2020-08-16 CloudBook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447800"/>
            <a:ext cx="7600950" cy="4206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962400" y="5038725"/>
            <a:ext cx="2514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3      3      10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TextBox 5"/>
          <p:cNvSpPr txBox="1"/>
          <p:nvPr/>
        </p:nvSpPr>
        <p:spPr>
          <a:xfrm>
            <a:off x="2895600" y="685800"/>
            <a:ext cx="2743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C:\Users\Admin\Downloads\Screenshot_2020-08-16 CloudBook(4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9488" y="1600200"/>
            <a:ext cx="7554912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962400" y="5038725"/>
            <a:ext cx="2514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4       2      3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TextBox 5"/>
          <p:cNvSpPr txBox="1"/>
          <p:nvPr/>
        </p:nvSpPr>
        <p:spPr>
          <a:xfrm>
            <a:off x="2895600" y="685800"/>
            <a:ext cx="2743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video</a:t>
            </a:r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6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8755" y="2494915"/>
            <a:ext cx="6494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tập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30000.000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17462" y="159680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  <a:endParaRPr 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4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 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8 - 4 = ?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99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9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  <a:endParaRPr 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059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439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88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+ 5 = ?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99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9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3" descr="C:\Users\Admin\Downloads\Screenshot_2020-08-16 CloudBook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381000"/>
            <a:ext cx="81534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76675" y="4038600"/>
            <a:ext cx="609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2075" y="3429000"/>
            <a:ext cx="609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855913" y="5257800"/>
            <a:ext cx="609600" cy="676275"/>
            <a:chOff x="2286000" y="5791200"/>
            <a:chExt cx="609600" cy="675620"/>
          </a:xfrm>
        </p:grpSpPr>
        <p:sp>
          <p:nvSpPr>
            <p:cNvPr id="6" name="Left Brace 5"/>
            <p:cNvSpPr/>
            <p:nvPr/>
          </p:nvSpPr>
          <p:spPr>
            <a:xfrm rot="16200000">
              <a:off x="2514600" y="5562600"/>
              <a:ext cx="152400" cy="609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8" name="TextBox 6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endParaRPr sz="2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5867400" y="5257800"/>
            <a:ext cx="533400" cy="676275"/>
            <a:chOff x="2362200" y="5791200"/>
            <a:chExt cx="533400" cy="675620"/>
          </a:xfrm>
        </p:grpSpPr>
        <p:sp>
          <p:nvSpPr>
            <p:cNvPr id="11" name="Left Brace 10"/>
            <p:cNvSpPr/>
            <p:nvPr/>
          </p:nvSpPr>
          <p:spPr>
            <a:xfrm rot="16200000">
              <a:off x="2552700" y="5600700"/>
              <a:ext cx="152400" cy="5334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6" name="TextBox 11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7</a:t>
              </a:r>
              <a:endParaRPr sz="2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86200" y="4876800"/>
            <a:ext cx="83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5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4988" y="4864100"/>
            <a:ext cx="8382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9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3" descr="C:\Users\Admin\Downloads\Screenshot_2020-08-16 CloudBook(1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304800"/>
            <a:ext cx="8382000" cy="5510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324600" y="2066925"/>
            <a:ext cx="609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1295400"/>
            <a:ext cx="609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743200" y="5495925"/>
            <a:ext cx="609600" cy="676275"/>
            <a:chOff x="2286000" y="5791200"/>
            <a:chExt cx="609600" cy="675620"/>
          </a:xfrm>
        </p:grpSpPr>
        <p:sp>
          <p:nvSpPr>
            <p:cNvPr id="10" name="Left Brace 9"/>
            <p:cNvSpPr/>
            <p:nvPr/>
          </p:nvSpPr>
          <p:spPr>
            <a:xfrm rot="16200000">
              <a:off x="2514600" y="5562600"/>
              <a:ext cx="152400" cy="609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32" name="TextBox 10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endParaRPr sz="2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6248400" y="5495925"/>
            <a:ext cx="533400" cy="676275"/>
            <a:chOff x="2362200" y="5791200"/>
            <a:chExt cx="533400" cy="675620"/>
          </a:xfrm>
        </p:grpSpPr>
        <p:sp>
          <p:nvSpPr>
            <p:cNvPr id="13" name="Left Brace 12"/>
            <p:cNvSpPr/>
            <p:nvPr/>
          </p:nvSpPr>
          <p:spPr>
            <a:xfrm rot="16200000">
              <a:off x="2552700" y="5600700"/>
              <a:ext cx="152400" cy="5334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30" name="TextBox 13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6</a:t>
              </a:r>
              <a:endParaRPr sz="2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62400" y="5114925"/>
            <a:ext cx="83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2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7600" y="5102225"/>
            <a:ext cx="83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12" descr="C:\Users\Admin\Downloads\Screenshot_2020-08-16 CloudBook(2).png"/>
          <p:cNvPicPr>
            <a:picLocks noChangeAspect="1"/>
          </p:cNvPicPr>
          <p:nvPr/>
        </p:nvPicPr>
        <p:blipFill>
          <a:blip r:embed="rId1"/>
          <a:srcRect l="27509" t="62962"/>
          <a:stretch>
            <a:fillRect/>
          </a:stretch>
        </p:blipFill>
        <p:spPr>
          <a:xfrm>
            <a:off x="1066800" y="3352800"/>
            <a:ext cx="582295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12" descr="C:\Users\Admin\Downloads\Screenshot_2020-08-16 CloudBook(2).png"/>
          <p:cNvPicPr>
            <a:picLocks noChangeAspect="1"/>
          </p:cNvPicPr>
          <p:nvPr/>
        </p:nvPicPr>
        <p:blipFill>
          <a:blip r:embed="rId1"/>
          <a:srcRect b="29630"/>
          <a:stretch>
            <a:fillRect/>
          </a:stretch>
        </p:blipFill>
        <p:spPr>
          <a:xfrm>
            <a:off x="228600" y="762000"/>
            <a:ext cx="8337550" cy="1447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8"/>
          <p:cNvGrpSpPr/>
          <p:nvPr/>
        </p:nvGrpSpPr>
        <p:grpSpPr>
          <a:xfrm>
            <a:off x="6831013" y="2054225"/>
            <a:ext cx="533400" cy="676275"/>
            <a:chOff x="2362200" y="5791200"/>
            <a:chExt cx="533400" cy="675620"/>
          </a:xfrm>
        </p:grpSpPr>
        <p:sp>
          <p:nvSpPr>
            <p:cNvPr id="21" name="Left Brace 20"/>
            <p:cNvSpPr/>
            <p:nvPr/>
          </p:nvSpPr>
          <p:spPr>
            <a:xfrm rot="16200000">
              <a:off x="2552700" y="5600700"/>
              <a:ext cx="152400" cy="5334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63" name="TextBox 22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7</a:t>
              </a:r>
              <a:endParaRPr sz="2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343400" y="1600200"/>
            <a:ext cx="83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6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29600" y="1600200"/>
            <a:ext cx="83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9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1511300" y="3846513"/>
            <a:ext cx="609600" cy="674687"/>
            <a:chOff x="2286000" y="5791200"/>
            <a:chExt cx="609600" cy="675620"/>
          </a:xfrm>
        </p:grpSpPr>
        <p:sp>
          <p:nvSpPr>
            <p:cNvPr id="29" name="Left Brace 28"/>
            <p:cNvSpPr/>
            <p:nvPr/>
          </p:nvSpPr>
          <p:spPr>
            <a:xfrm rot="16200000">
              <a:off x="2514600" y="5562600"/>
              <a:ext cx="152400" cy="609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61" name="TextBox 29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7</a:t>
              </a:r>
              <a:endParaRPr sz="2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5248275" y="3787775"/>
            <a:ext cx="533400" cy="674688"/>
            <a:chOff x="2362200" y="5791200"/>
            <a:chExt cx="533400" cy="675620"/>
          </a:xfrm>
        </p:grpSpPr>
        <p:sp>
          <p:nvSpPr>
            <p:cNvPr id="32" name="Left Brace 31"/>
            <p:cNvSpPr/>
            <p:nvPr/>
          </p:nvSpPr>
          <p:spPr>
            <a:xfrm rot="16200000">
              <a:off x="2552700" y="5600700"/>
              <a:ext cx="152400" cy="5334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59" name="TextBox 32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7</a:t>
              </a:r>
              <a:endParaRPr sz="2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19400" y="3352800"/>
            <a:ext cx="83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8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16688" y="3389313"/>
            <a:ext cx="8382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2981325" y="2066925"/>
            <a:ext cx="609600" cy="676275"/>
            <a:chOff x="2286000" y="5791200"/>
            <a:chExt cx="609600" cy="675620"/>
          </a:xfrm>
        </p:grpSpPr>
        <p:sp>
          <p:nvSpPr>
            <p:cNvPr id="15" name="Left Brace 14"/>
            <p:cNvSpPr/>
            <p:nvPr/>
          </p:nvSpPr>
          <p:spPr>
            <a:xfrm rot="16200000">
              <a:off x="2514600" y="5562600"/>
              <a:ext cx="152400" cy="609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57" name="TextBox 16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endParaRPr sz="2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Video-9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WPS Presentation</Application>
  <PresentationFormat>On-screen Show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.VnAvant</vt:lpstr>
      <vt:lpstr>Times New Roman</vt:lpstr>
      <vt:lpstr>Microsoft YaHei</vt:lpstr>
      <vt:lpstr>Arial Unicode MS</vt:lpstr>
      <vt:lpstr>Times New Roman</vt:lpstr>
      <vt:lpstr>Calibri Light</vt:lpstr>
      <vt:lpstr>1_Default Design</vt:lpstr>
      <vt:lpstr>2_Default Design</vt:lpstr>
      <vt:lpstr>Office Theme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toanbh</cp:lastModifiedBy>
  <cp:revision>182</cp:revision>
  <dcterms:created xsi:type="dcterms:W3CDTF">2002-01-01T10:07:35Z</dcterms:created>
  <dcterms:modified xsi:type="dcterms:W3CDTF">2020-09-29T10:17:33Z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