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media/image12.svg" ContentType="image/svg+xml"/>
  <Override PartName="/ppt/media/image14.svg" ContentType="image/svg+xml"/>
  <Override PartName="/ppt/media/image16.svg" ContentType="image/svg+xml"/>
  <Override PartName="/ppt/media/image2.svg" ContentType="image/svg+xml"/>
  <Override PartName="/ppt/media/image20.svg" ContentType="image/svg+xml"/>
  <Override PartName="/ppt/media/image23.svg" ContentType="image/svg+xml"/>
  <Override PartName="/ppt/media/image25.svg" ContentType="image/svg+xml"/>
  <Override PartName="/ppt/media/image27.svg" ContentType="image/svg+xml"/>
  <Override PartName="/ppt/media/image29.svg" ContentType="image/svg+xml"/>
  <Override PartName="/ppt/media/image32.svg" ContentType="image/svg+xml"/>
  <Override PartName="/ppt/media/image34.svg" ContentType="image/svg+xml"/>
  <Override PartName="/ppt/media/image36.svg" ContentType="image/svg+xml"/>
  <Override PartName="/ppt/media/image38.svg" ContentType="image/svg+xml"/>
  <Override PartName="/ppt/media/image41.svg" ContentType="image/svg+xml"/>
  <Override PartName="/ppt/media/image43.svg" ContentType="image/svg+xml"/>
  <Override PartName="/ppt/media/image47.svg" ContentType="image/svg+xml"/>
  <Override PartName="/ppt/media/image6.svg" ContentType="image/svg+xml"/>
  <Override PartName="/ppt/media/image9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0693400" cy="7556500"/>
  <p:notesSz cx="6858000" cy="9144000"/>
  <p:embeddedFontLst>
    <p:embeddedFont>
      <p:font typeface="Baloo" panose="03080902040302020200"/>
      <p:regular r:id="rId19"/>
    </p:embeddedFont>
    <p:embeddedFont>
      <p:font typeface="League Spartan" panose="00000800000000000000"/>
      <p:bold r:id="rId20"/>
    </p:embeddedFont>
    <p:embeddedFont>
      <p:font typeface="Sniglet" panose="04070505030100020000"/>
      <p:regular r:id="rId21"/>
    </p:embeddedFont>
    <p:embeddedFont>
      <p:font typeface="KG Primary Dots Lined" panose="02000506000000020003"/>
      <p:regular r:id="rId22"/>
    </p:embeddedFont>
    <p:embeddedFont>
      <p:font typeface="Calibri" panose="020F050202020403020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 showGuides="1">
      <p:cViewPr varScale="1">
        <p:scale>
          <a:sx n="54" d="100"/>
          <a:sy n="54" d="100"/>
        </p:scale>
        <p:origin x="138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font" Target="fonts/font8.fntdata"/><Relationship Id="rId25" Type="http://schemas.openxmlformats.org/officeDocument/2006/relationships/font" Target="fonts/font7.fntdata"/><Relationship Id="rId24" Type="http://schemas.openxmlformats.org/officeDocument/2006/relationships/font" Target="fonts/font6.fntdata"/><Relationship Id="rId23" Type="http://schemas.openxmlformats.org/officeDocument/2006/relationships/font" Target="fonts/font5.fntdata"/><Relationship Id="rId22" Type="http://schemas.openxmlformats.org/officeDocument/2006/relationships/font" Target="fonts/font4.fntdata"/><Relationship Id="rId21" Type="http://schemas.openxmlformats.org/officeDocument/2006/relationships/font" Target="fonts/font3.fntdata"/><Relationship Id="rId20" Type="http://schemas.openxmlformats.org/officeDocument/2006/relationships/font" Target="fonts/font2.fntdata"/><Relationship Id="rId2" Type="http://schemas.openxmlformats.org/officeDocument/2006/relationships/theme" Target="theme/theme1.xml"/><Relationship Id="rId19" Type="http://schemas.openxmlformats.org/officeDocument/2006/relationships/font" Target="fonts/font1.fntdata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audio" Target="../media/media3.mp3"/><Relationship Id="rId8" Type="http://schemas.microsoft.com/office/2007/relationships/media" Target="../media/media2.mp3"/><Relationship Id="rId7" Type="http://schemas.openxmlformats.org/officeDocument/2006/relationships/audio" Target="../media/media2.mp3"/><Relationship Id="rId6" Type="http://schemas.openxmlformats.org/officeDocument/2006/relationships/image" Target="../media/image4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openxmlformats.org/officeDocument/2006/relationships/image" Target="../media/image3.jpeg"/><Relationship Id="rId21" Type="http://schemas.openxmlformats.org/officeDocument/2006/relationships/slideLayout" Target="../slideLayouts/slideLayout7.xml"/><Relationship Id="rId20" Type="http://schemas.microsoft.com/office/2007/relationships/media" Target="../media/media8.mp3"/><Relationship Id="rId2" Type="http://schemas.openxmlformats.org/officeDocument/2006/relationships/image" Target="../media/image2.svg"/><Relationship Id="rId19" Type="http://schemas.openxmlformats.org/officeDocument/2006/relationships/audio" Target="../media/media8.mp3"/><Relationship Id="rId18" Type="http://schemas.microsoft.com/office/2007/relationships/media" Target="../media/media7.mp3"/><Relationship Id="rId17" Type="http://schemas.openxmlformats.org/officeDocument/2006/relationships/audio" Target="../media/media7.mp3"/><Relationship Id="rId16" Type="http://schemas.microsoft.com/office/2007/relationships/media" Target="../media/media6.mp3"/><Relationship Id="rId15" Type="http://schemas.openxmlformats.org/officeDocument/2006/relationships/audio" Target="../media/media6.mp3"/><Relationship Id="rId14" Type="http://schemas.microsoft.com/office/2007/relationships/media" Target="../media/media5.mp3"/><Relationship Id="rId13" Type="http://schemas.openxmlformats.org/officeDocument/2006/relationships/audio" Target="../media/media5.mp3"/><Relationship Id="rId12" Type="http://schemas.microsoft.com/office/2007/relationships/media" Target="../media/media4.mp3"/><Relationship Id="rId11" Type="http://schemas.openxmlformats.org/officeDocument/2006/relationships/audio" Target="../media/media4.mp3"/><Relationship Id="rId10" Type="http://schemas.microsoft.com/office/2007/relationships/media" Target="../media/media3.mp3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34.svg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Relationship Id="rId3" Type="http://schemas.openxmlformats.org/officeDocument/2006/relationships/image" Target="../media/image30.png"/><Relationship Id="rId2" Type="http://schemas.openxmlformats.org/officeDocument/2006/relationships/image" Target="../media/image12.svg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6.svg"/><Relationship Id="rId1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41.svg"/><Relationship Id="rId4" Type="http://schemas.openxmlformats.org/officeDocument/2006/relationships/image" Target="../media/image40.png"/><Relationship Id="rId3" Type="http://schemas.openxmlformats.org/officeDocument/2006/relationships/image" Target="../media/image39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3" Type="http://schemas.openxmlformats.org/officeDocument/2006/relationships/image" Target="../media/image44.png"/><Relationship Id="rId2" Type="http://schemas.openxmlformats.org/officeDocument/2006/relationships/image" Target="../media/image43.svg"/><Relationship Id="rId1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audio" Target="../media/media11.mp3"/><Relationship Id="rId8" Type="http://schemas.microsoft.com/office/2007/relationships/media" Target="../media/media10.mp3"/><Relationship Id="rId7" Type="http://schemas.openxmlformats.org/officeDocument/2006/relationships/audio" Target="../media/media10.mp3"/><Relationship Id="rId6" Type="http://schemas.openxmlformats.org/officeDocument/2006/relationships/image" Target="../media/image4.png"/><Relationship Id="rId5" Type="http://schemas.microsoft.com/office/2007/relationships/media" Target="../media/media9.mp3"/><Relationship Id="rId4" Type="http://schemas.openxmlformats.org/officeDocument/2006/relationships/audio" Target="../media/media9.mp3"/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5" Type="http://schemas.openxmlformats.org/officeDocument/2006/relationships/slideLayout" Target="../slideLayouts/slideLayout7.xml"/><Relationship Id="rId14" Type="http://schemas.microsoft.com/office/2007/relationships/media" Target="../media/media13.mp3"/><Relationship Id="rId13" Type="http://schemas.openxmlformats.org/officeDocument/2006/relationships/audio" Target="../media/media13.mp3"/><Relationship Id="rId12" Type="http://schemas.microsoft.com/office/2007/relationships/media" Target="../media/media12.mp3"/><Relationship Id="rId11" Type="http://schemas.openxmlformats.org/officeDocument/2006/relationships/audio" Target="../media/media12.mp3"/><Relationship Id="rId10" Type="http://schemas.microsoft.com/office/2007/relationships/media" Target="../media/media11.mp3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9" Type="http://schemas.microsoft.com/office/2007/relationships/media" Target="../media/media15.mp3"/><Relationship Id="rId8" Type="http://schemas.openxmlformats.org/officeDocument/2006/relationships/audio" Target="../media/media15.mp3"/><Relationship Id="rId7" Type="http://schemas.openxmlformats.org/officeDocument/2006/relationships/image" Target="../media/image4.png"/><Relationship Id="rId6" Type="http://schemas.microsoft.com/office/2007/relationships/media" Target="../media/media14.mp3"/><Relationship Id="rId5" Type="http://schemas.openxmlformats.org/officeDocument/2006/relationships/audio" Target="../media/media14.mp3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4" Type="http://schemas.openxmlformats.org/officeDocument/2006/relationships/slideLayout" Target="../slideLayouts/slideLayout7.xml"/><Relationship Id="rId13" Type="http://schemas.microsoft.com/office/2007/relationships/media" Target="../media/media17.mp3"/><Relationship Id="rId12" Type="http://schemas.openxmlformats.org/officeDocument/2006/relationships/audio" Target="../media/media17.mp3"/><Relationship Id="rId11" Type="http://schemas.microsoft.com/office/2007/relationships/media" Target="../media/media16.mp3"/><Relationship Id="rId10" Type="http://schemas.openxmlformats.org/officeDocument/2006/relationships/audio" Target="../media/media16.mp3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8.png"/><Relationship Id="rId7" Type="http://schemas.openxmlformats.org/officeDocument/2006/relationships/image" Target="../media/image17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Relationship Id="rId3" Type="http://schemas.openxmlformats.org/officeDocument/2006/relationships/image" Target="../media/image11.png"/><Relationship Id="rId2" Type="http://schemas.openxmlformats.org/officeDocument/2006/relationships/image" Target="../media/image12.sv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3.svg"/><Relationship Id="rId1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5.svg"/><Relationship Id="rId1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7.svg"/><Relationship Id="rId1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9.svg"/><Relationship Id="rId1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84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8900" y="158953"/>
            <a:ext cx="10339397" cy="7173135"/>
          </a:xfrm>
          <a:custGeom>
            <a:avLst/>
            <a:gdLst/>
            <a:ahLst/>
            <a:cxnLst/>
            <a:rect l="l" t="t" r="r" b="b"/>
            <a:pathLst>
              <a:path w="10339397" h="7173135">
                <a:moveTo>
                  <a:pt x="0" y="0"/>
                </a:moveTo>
                <a:lnTo>
                  <a:pt x="10339397" y="0"/>
                </a:lnTo>
                <a:lnTo>
                  <a:pt x="10339397" y="7173135"/>
                </a:lnTo>
                <a:lnTo>
                  <a:pt x="0" y="7173135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334023" y="236534"/>
            <a:ext cx="9886950" cy="6991350"/>
          </a:xfrm>
          <a:custGeom>
            <a:avLst/>
            <a:gdLst/>
            <a:ahLst/>
            <a:cxnLst/>
            <a:rect l="l" t="t" r="r" b="b"/>
            <a:pathLst>
              <a:path w="9886950" h="6991350">
                <a:moveTo>
                  <a:pt x="0" y="0"/>
                </a:moveTo>
                <a:lnTo>
                  <a:pt x="9886950" y="0"/>
                </a:lnTo>
                <a:lnTo>
                  <a:pt x="9886950" y="6991350"/>
                </a:lnTo>
                <a:lnTo>
                  <a:pt x="0" y="69913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4" name="strawberry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60500" y="5759450"/>
            <a:ext cx="406400" cy="406400"/>
          </a:xfrm>
          <a:prstGeom prst="rect">
            <a:avLst/>
          </a:prstGeom>
        </p:spPr>
      </p:pic>
      <p:pic>
        <p:nvPicPr>
          <p:cNvPr id="5" name="grape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56500" y="5967443"/>
            <a:ext cx="406400" cy="406400"/>
          </a:xfrm>
          <a:prstGeom prst="rect">
            <a:avLst/>
          </a:prstGeom>
        </p:spPr>
      </p:pic>
      <p:pic>
        <p:nvPicPr>
          <p:cNvPr id="6" name="watermelon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074298" y="6648532"/>
            <a:ext cx="406400" cy="406400"/>
          </a:xfrm>
          <a:prstGeom prst="rect">
            <a:avLst/>
          </a:prstGeom>
        </p:spPr>
      </p:pic>
      <p:pic>
        <p:nvPicPr>
          <p:cNvPr id="7" name="mango">
            <a:hlinkClick r:id="" action="ppaction://media"/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32900" y="3371850"/>
            <a:ext cx="406400" cy="406400"/>
          </a:xfrm>
          <a:prstGeom prst="rect">
            <a:avLst/>
          </a:prstGeom>
        </p:spPr>
      </p:pic>
      <p:pic>
        <p:nvPicPr>
          <p:cNvPr id="8" name="eus75268">
            <a:hlinkClick r:id="" action="ppaction://media"/>
          </p:cNvPr>
          <p:cNvPicPr>
            <a:picLocks noChangeAspect="1"/>
          </p:cNvPicPr>
          <p:nvPr>
            <a:audioFile r:link="rId13"/>
            <p:extLst>
              <p:ext uri="{DAA4B4D4-6D71-4841-9C94-3DE7FCFB9230}">
                <p14:media xmlns:p14="http://schemas.microsoft.com/office/powerpoint/2010/main" r:embed="rId14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72426" y="3196577"/>
            <a:ext cx="581673" cy="581673"/>
          </a:xfrm>
          <a:prstGeom prst="rect">
            <a:avLst/>
          </a:prstGeom>
        </p:spPr>
      </p:pic>
      <p:pic>
        <p:nvPicPr>
          <p:cNvPr id="9" name="apple">
            <a:hlinkClick r:id="" action="ppaction://media"/>
          </p:cNvPr>
          <p:cNvPicPr>
            <a:picLocks noChangeAspect="1"/>
          </p:cNvPicPr>
          <p:nvPr>
            <a:audioFile r:link="rId15"/>
            <p:extLst>
              <p:ext uri="{DAA4B4D4-6D71-4841-9C94-3DE7FCFB9230}">
                <p14:media xmlns:p14="http://schemas.microsoft.com/office/powerpoint/2010/main" r:embed="rId16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61300" y="1339850"/>
            <a:ext cx="406400" cy="406400"/>
          </a:xfrm>
          <a:prstGeom prst="rect">
            <a:avLst/>
          </a:prstGeom>
        </p:spPr>
      </p:pic>
      <p:pic>
        <p:nvPicPr>
          <p:cNvPr id="10" name="pineapple">
            <a:hlinkClick r:id="" action="ppaction://media"/>
          </p:cNvPr>
          <p:cNvPicPr>
            <a:picLocks noChangeAspect="1"/>
          </p:cNvPicPr>
          <p:nvPr>
            <a:audioFile r:link="rId17"/>
            <p:extLst>
              <p:ext uri="{DAA4B4D4-6D71-4841-9C94-3DE7FCFB9230}">
                <p14:media xmlns:p14="http://schemas.microsoft.com/office/powerpoint/2010/main" r:embed="rId18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19300" y="1317996"/>
            <a:ext cx="406400" cy="406400"/>
          </a:xfrm>
          <a:prstGeom prst="rect">
            <a:avLst/>
          </a:prstGeom>
        </p:spPr>
      </p:pic>
      <p:pic>
        <p:nvPicPr>
          <p:cNvPr id="11" name="mp3-output-ttsfree(dot)com">
            <a:hlinkClick r:id="" action="ppaction://media"/>
          </p:cNvPr>
          <p:cNvPicPr>
            <a:picLocks noChangeAspect="1"/>
          </p:cNvPicPr>
          <p:nvPr>
            <a:audioFile r:link="rId19"/>
            <p:extLst>
              <p:ext uri="{DAA4B4D4-6D71-4841-9C94-3DE7FCFB9230}">
                <p14:media xmlns:p14="http://schemas.microsoft.com/office/powerpoint/2010/main" r:embed="rId20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36726" y="2834830"/>
            <a:ext cx="406400" cy="406400"/>
          </a:xfrm>
          <a:prstGeom prst="rect">
            <a:avLst/>
          </a:prstGeom>
        </p:spPr>
      </p:pic>
      <p:grpSp>
        <p:nvGrpSpPr>
          <p:cNvPr id="12" name="Group 4"/>
          <p:cNvGrpSpPr>
            <a:grpSpLocks noChangeAspect="1"/>
          </p:cNvGrpSpPr>
          <p:nvPr/>
        </p:nvGrpSpPr>
        <p:grpSpPr>
          <a:xfrm>
            <a:off x="492760" y="212090"/>
            <a:ext cx="1094740" cy="1105535"/>
            <a:chOff x="0" y="0"/>
            <a:chExt cx="2607335" cy="2631961"/>
          </a:xfrm>
        </p:grpSpPr>
        <p:sp>
          <p:nvSpPr>
            <p:cNvPr id="13" name="Freeform 5"/>
            <p:cNvSpPr/>
            <p:nvPr/>
          </p:nvSpPr>
          <p:spPr>
            <a:xfrm>
              <a:off x="-113919" y="576326"/>
              <a:ext cx="2657602" cy="1992122"/>
            </a:xfrm>
            <a:custGeom>
              <a:avLst/>
              <a:gdLst/>
              <a:ahLst/>
              <a:cxnLst/>
              <a:rect l="l" t="t" r="r" b="b"/>
              <a:pathLst>
                <a:path w="2657602" h="1992122">
                  <a:moveTo>
                    <a:pt x="1790700" y="0"/>
                  </a:moveTo>
                  <a:cubicBezTo>
                    <a:pt x="1543177" y="0"/>
                    <a:pt x="1339215" y="64389"/>
                    <a:pt x="1339215" y="64389"/>
                  </a:cubicBezTo>
                  <a:cubicBezTo>
                    <a:pt x="1339215" y="64389"/>
                    <a:pt x="1149096" y="5588"/>
                    <a:pt x="925576" y="5588"/>
                  </a:cubicBezTo>
                  <a:cubicBezTo>
                    <a:pt x="681863" y="5588"/>
                    <a:pt x="398526" y="75565"/>
                    <a:pt x="279019" y="368300"/>
                  </a:cubicBezTo>
                  <a:cubicBezTo>
                    <a:pt x="0" y="1051941"/>
                    <a:pt x="348869" y="1643253"/>
                    <a:pt x="678942" y="1868678"/>
                  </a:cubicBezTo>
                  <a:cubicBezTo>
                    <a:pt x="750189" y="1917319"/>
                    <a:pt x="833882" y="1981327"/>
                    <a:pt x="963930" y="1981327"/>
                  </a:cubicBezTo>
                  <a:cubicBezTo>
                    <a:pt x="1011047" y="1981327"/>
                    <a:pt x="1064387" y="1972945"/>
                    <a:pt x="1125347" y="1952244"/>
                  </a:cubicBezTo>
                  <a:cubicBezTo>
                    <a:pt x="1354455" y="1874647"/>
                    <a:pt x="1354455" y="1874647"/>
                    <a:pt x="1354455" y="1874647"/>
                  </a:cubicBezTo>
                  <a:cubicBezTo>
                    <a:pt x="1354455" y="1874647"/>
                    <a:pt x="1541399" y="1992122"/>
                    <a:pt x="1752600" y="1992122"/>
                  </a:cubicBezTo>
                  <a:cubicBezTo>
                    <a:pt x="1797558" y="1992122"/>
                    <a:pt x="1843532" y="1986788"/>
                    <a:pt x="1888998" y="1973961"/>
                  </a:cubicBezTo>
                  <a:cubicBezTo>
                    <a:pt x="2110740" y="1911223"/>
                    <a:pt x="2655316" y="1496695"/>
                    <a:pt x="2657602" y="877824"/>
                  </a:cubicBezTo>
                  <a:lnTo>
                    <a:pt x="2657602" y="877824"/>
                  </a:lnTo>
                  <a:lnTo>
                    <a:pt x="2657602" y="869950"/>
                  </a:lnTo>
                  <a:lnTo>
                    <a:pt x="2657602" y="869950"/>
                  </a:lnTo>
                  <a:cubicBezTo>
                    <a:pt x="2657221" y="766318"/>
                    <a:pt x="2641600" y="657098"/>
                    <a:pt x="2606802" y="542798"/>
                  </a:cubicBezTo>
                  <a:cubicBezTo>
                    <a:pt x="2471547" y="99060"/>
                    <a:pt x="2097532" y="0"/>
                    <a:pt x="1790573" y="0"/>
                  </a:cubicBezTo>
                  <a:close/>
                </a:path>
              </a:pathLst>
            </a:custGeom>
            <a:solidFill>
              <a:srgbClr val="D90E0E"/>
            </a:solidFill>
          </p:spPr>
          <p:txBody>
            <a:bodyPr/>
            <a:p>
              <a:endParaRPr lang="en-US"/>
            </a:p>
          </p:txBody>
        </p:sp>
        <p:sp>
          <p:nvSpPr>
            <p:cNvPr id="14" name="Freeform 6"/>
            <p:cNvSpPr/>
            <p:nvPr/>
          </p:nvSpPr>
          <p:spPr>
            <a:xfrm>
              <a:off x="1134999" y="63500"/>
              <a:ext cx="292735" cy="805434"/>
            </a:xfrm>
            <a:custGeom>
              <a:avLst/>
              <a:gdLst/>
              <a:ahLst/>
              <a:cxnLst/>
              <a:rect l="l" t="t" r="r" b="b"/>
              <a:pathLst>
                <a:path w="292735" h="805434">
                  <a:moveTo>
                    <a:pt x="212217" y="805434"/>
                  </a:moveTo>
                  <a:cubicBezTo>
                    <a:pt x="212217" y="805434"/>
                    <a:pt x="292735" y="58547"/>
                    <a:pt x="153670" y="0"/>
                  </a:cubicBezTo>
                  <a:lnTo>
                    <a:pt x="0" y="36576"/>
                  </a:lnTo>
                  <a:cubicBezTo>
                    <a:pt x="0" y="36576"/>
                    <a:pt x="161036" y="256286"/>
                    <a:pt x="146431" y="805434"/>
                  </a:cubicBezTo>
                  <a:lnTo>
                    <a:pt x="212344" y="805434"/>
                  </a:lnTo>
                </a:path>
              </a:pathLst>
            </a:custGeom>
            <a:solidFill>
              <a:srgbClr val="5D2F03"/>
            </a:solidFill>
          </p:spPr>
          <p:txBody>
            <a:bodyPr/>
            <a:p>
              <a:endParaRPr lang="en-US"/>
            </a:p>
          </p:txBody>
        </p:sp>
        <p:sp>
          <p:nvSpPr>
            <p:cNvPr id="15" name="Freeform 7"/>
            <p:cNvSpPr/>
            <p:nvPr/>
          </p:nvSpPr>
          <p:spPr>
            <a:xfrm>
              <a:off x="1032510" y="744474"/>
              <a:ext cx="541528" cy="294640"/>
            </a:xfrm>
            <a:custGeom>
              <a:avLst/>
              <a:gdLst/>
              <a:ahLst/>
              <a:cxnLst/>
              <a:rect l="l" t="t" r="r" b="b"/>
              <a:pathLst>
                <a:path w="541528" h="294640">
                  <a:moveTo>
                    <a:pt x="0" y="0"/>
                  </a:moveTo>
                  <a:cubicBezTo>
                    <a:pt x="0" y="0"/>
                    <a:pt x="134112" y="154051"/>
                    <a:pt x="541528" y="104267"/>
                  </a:cubicBezTo>
                  <a:cubicBezTo>
                    <a:pt x="541528" y="104267"/>
                    <a:pt x="223520" y="294640"/>
                    <a:pt x="0" y="0"/>
                  </a:cubicBezTo>
                </a:path>
              </a:pathLst>
            </a:custGeom>
            <a:solidFill>
              <a:srgbClr val="BC0404"/>
            </a:solidFill>
          </p:spPr>
          <p:txBody>
            <a:bodyPr/>
            <a:p>
              <a:endParaRPr lang="en-US"/>
            </a:p>
          </p:txBody>
        </p:sp>
        <p:sp>
          <p:nvSpPr>
            <p:cNvPr id="16" name="Freeform 8"/>
            <p:cNvSpPr/>
            <p:nvPr/>
          </p:nvSpPr>
          <p:spPr>
            <a:xfrm>
              <a:off x="701802" y="1398651"/>
              <a:ext cx="262255" cy="262763"/>
            </a:xfrm>
            <a:custGeom>
              <a:avLst/>
              <a:gdLst/>
              <a:ahLst/>
              <a:cxnLst/>
              <a:rect l="l" t="t" r="r" b="b"/>
              <a:pathLst>
                <a:path w="262255" h="262763">
                  <a:moveTo>
                    <a:pt x="261620" y="130175"/>
                  </a:moveTo>
                  <a:cubicBezTo>
                    <a:pt x="262255" y="202311"/>
                    <a:pt x="204343" y="261239"/>
                    <a:pt x="132334" y="262001"/>
                  </a:cubicBezTo>
                  <a:cubicBezTo>
                    <a:pt x="60325" y="262763"/>
                    <a:pt x="1270" y="204724"/>
                    <a:pt x="635" y="132588"/>
                  </a:cubicBezTo>
                  <a:cubicBezTo>
                    <a:pt x="0" y="60452"/>
                    <a:pt x="57912" y="1524"/>
                    <a:pt x="129921" y="762"/>
                  </a:cubicBezTo>
                  <a:cubicBezTo>
                    <a:pt x="201930" y="0"/>
                    <a:pt x="260985" y="58039"/>
                    <a:pt x="261620" y="130175"/>
                  </a:cubicBezTo>
                </a:path>
              </a:pathLst>
            </a:custGeom>
            <a:solidFill>
              <a:srgbClr val="330700"/>
            </a:solidFill>
          </p:spPr>
          <p:txBody>
            <a:bodyPr/>
            <a:p>
              <a:endParaRPr lang="en-US"/>
            </a:p>
          </p:txBody>
        </p:sp>
        <p:sp>
          <p:nvSpPr>
            <p:cNvPr id="17" name="Freeform 9"/>
            <p:cNvSpPr/>
            <p:nvPr/>
          </p:nvSpPr>
          <p:spPr>
            <a:xfrm>
              <a:off x="832231" y="1446149"/>
              <a:ext cx="83820" cy="83820"/>
            </a:xfrm>
            <a:custGeom>
              <a:avLst/>
              <a:gdLst/>
              <a:ahLst/>
              <a:cxnLst/>
              <a:rect l="l" t="t" r="r" b="b"/>
              <a:pathLst>
                <a:path w="83820" h="83820">
                  <a:moveTo>
                    <a:pt x="83566" y="41529"/>
                  </a:moveTo>
                  <a:cubicBezTo>
                    <a:pt x="83820" y="64516"/>
                    <a:pt x="65278" y="83312"/>
                    <a:pt x="42291" y="83566"/>
                  </a:cubicBezTo>
                  <a:cubicBezTo>
                    <a:pt x="19304" y="83820"/>
                    <a:pt x="508" y="65278"/>
                    <a:pt x="254" y="42291"/>
                  </a:cubicBezTo>
                  <a:cubicBezTo>
                    <a:pt x="0" y="19304"/>
                    <a:pt x="18542" y="508"/>
                    <a:pt x="41529" y="254"/>
                  </a:cubicBezTo>
                  <a:cubicBezTo>
                    <a:pt x="64516" y="0"/>
                    <a:pt x="83312" y="18542"/>
                    <a:pt x="83566" y="41529"/>
                  </a:cubicBezTo>
                </a:path>
              </a:pathLst>
            </a:custGeom>
            <a:solidFill>
              <a:srgbClr val="FFFFFF"/>
            </a:solidFill>
          </p:spPr>
          <p:txBody>
            <a:bodyPr/>
            <a:p>
              <a:endParaRPr lang="en-US"/>
            </a:p>
          </p:txBody>
        </p:sp>
        <p:sp>
          <p:nvSpPr>
            <p:cNvPr id="18" name="Freeform 10"/>
            <p:cNvSpPr/>
            <p:nvPr/>
          </p:nvSpPr>
          <p:spPr>
            <a:xfrm>
              <a:off x="1621028" y="1390142"/>
              <a:ext cx="262255" cy="262763"/>
            </a:xfrm>
            <a:custGeom>
              <a:avLst/>
              <a:gdLst/>
              <a:ahLst/>
              <a:cxnLst/>
              <a:rect l="l" t="t" r="r" b="b"/>
              <a:pathLst>
                <a:path w="262255" h="262763">
                  <a:moveTo>
                    <a:pt x="261620" y="130175"/>
                  </a:moveTo>
                  <a:cubicBezTo>
                    <a:pt x="262255" y="202311"/>
                    <a:pt x="204343" y="261239"/>
                    <a:pt x="132334" y="262001"/>
                  </a:cubicBezTo>
                  <a:cubicBezTo>
                    <a:pt x="60325" y="262763"/>
                    <a:pt x="1270" y="204724"/>
                    <a:pt x="635" y="132588"/>
                  </a:cubicBezTo>
                  <a:cubicBezTo>
                    <a:pt x="0" y="60452"/>
                    <a:pt x="57912" y="1524"/>
                    <a:pt x="129921" y="762"/>
                  </a:cubicBezTo>
                  <a:cubicBezTo>
                    <a:pt x="201930" y="0"/>
                    <a:pt x="260985" y="58039"/>
                    <a:pt x="261620" y="130175"/>
                  </a:cubicBezTo>
                </a:path>
              </a:pathLst>
            </a:custGeom>
            <a:solidFill>
              <a:srgbClr val="330700"/>
            </a:solidFill>
          </p:spPr>
          <p:txBody>
            <a:bodyPr/>
            <a:p>
              <a:endParaRPr lang="en-US"/>
            </a:p>
          </p:txBody>
        </p:sp>
        <p:sp>
          <p:nvSpPr>
            <p:cNvPr id="19" name="Freeform 11"/>
            <p:cNvSpPr/>
            <p:nvPr/>
          </p:nvSpPr>
          <p:spPr>
            <a:xfrm>
              <a:off x="1751330" y="1437640"/>
              <a:ext cx="83820" cy="83820"/>
            </a:xfrm>
            <a:custGeom>
              <a:avLst/>
              <a:gdLst/>
              <a:ahLst/>
              <a:cxnLst/>
              <a:rect l="l" t="t" r="r" b="b"/>
              <a:pathLst>
                <a:path w="83820" h="83820">
                  <a:moveTo>
                    <a:pt x="83566" y="41529"/>
                  </a:moveTo>
                  <a:cubicBezTo>
                    <a:pt x="83820" y="64516"/>
                    <a:pt x="65278" y="83312"/>
                    <a:pt x="42291" y="83566"/>
                  </a:cubicBezTo>
                  <a:cubicBezTo>
                    <a:pt x="19304" y="83820"/>
                    <a:pt x="508" y="65278"/>
                    <a:pt x="254" y="42291"/>
                  </a:cubicBezTo>
                  <a:cubicBezTo>
                    <a:pt x="0" y="19304"/>
                    <a:pt x="18542" y="508"/>
                    <a:pt x="41529" y="254"/>
                  </a:cubicBezTo>
                  <a:cubicBezTo>
                    <a:pt x="64516" y="0"/>
                    <a:pt x="83312" y="18542"/>
                    <a:pt x="83566" y="41529"/>
                  </a:cubicBezTo>
                </a:path>
              </a:pathLst>
            </a:custGeom>
            <a:solidFill>
              <a:srgbClr val="FFFFFF"/>
            </a:solidFill>
          </p:spPr>
          <p:txBody>
            <a:bodyPr/>
            <a:p>
              <a:endParaRPr lang="en-US"/>
            </a:p>
          </p:txBody>
        </p:sp>
        <p:sp>
          <p:nvSpPr>
            <p:cNvPr id="20" name="Freeform 12"/>
            <p:cNvSpPr/>
            <p:nvPr/>
          </p:nvSpPr>
          <p:spPr>
            <a:xfrm>
              <a:off x="1124966" y="1624584"/>
              <a:ext cx="363855" cy="94996"/>
            </a:xfrm>
            <a:custGeom>
              <a:avLst/>
              <a:gdLst/>
              <a:ahLst/>
              <a:cxnLst/>
              <a:rect l="l" t="t" r="r" b="b"/>
              <a:pathLst>
                <a:path w="363855" h="94996">
                  <a:moveTo>
                    <a:pt x="187071" y="94742"/>
                  </a:moveTo>
                  <a:cubicBezTo>
                    <a:pt x="164465" y="94996"/>
                    <a:pt x="143891" y="92202"/>
                    <a:pt x="126238" y="88265"/>
                  </a:cubicBezTo>
                  <a:cubicBezTo>
                    <a:pt x="60452" y="73660"/>
                    <a:pt x="16129" y="39751"/>
                    <a:pt x="8763" y="32131"/>
                  </a:cubicBezTo>
                  <a:cubicBezTo>
                    <a:pt x="0" y="23241"/>
                    <a:pt x="3429" y="13970"/>
                    <a:pt x="6858" y="9779"/>
                  </a:cubicBezTo>
                  <a:cubicBezTo>
                    <a:pt x="10287" y="5588"/>
                    <a:pt x="18161" y="0"/>
                    <a:pt x="31750" y="9271"/>
                  </a:cubicBezTo>
                  <a:cubicBezTo>
                    <a:pt x="34163" y="10922"/>
                    <a:pt x="35941" y="13081"/>
                    <a:pt x="37084" y="15494"/>
                  </a:cubicBezTo>
                  <a:cubicBezTo>
                    <a:pt x="50927" y="25654"/>
                    <a:pt x="85471" y="47244"/>
                    <a:pt x="132334" y="57785"/>
                  </a:cubicBezTo>
                  <a:cubicBezTo>
                    <a:pt x="205613" y="74295"/>
                    <a:pt x="274447" y="57277"/>
                    <a:pt x="336804" y="6985"/>
                  </a:cubicBezTo>
                  <a:cubicBezTo>
                    <a:pt x="343408" y="1651"/>
                    <a:pt x="353187" y="2667"/>
                    <a:pt x="358521" y="9398"/>
                  </a:cubicBezTo>
                  <a:cubicBezTo>
                    <a:pt x="363855" y="16129"/>
                    <a:pt x="362839" y="25781"/>
                    <a:pt x="356108" y="31116"/>
                  </a:cubicBezTo>
                  <a:cubicBezTo>
                    <a:pt x="296164" y="79376"/>
                    <a:pt x="236728" y="94235"/>
                    <a:pt x="187071" y="94742"/>
                  </a:cubicBezTo>
                </a:path>
              </a:pathLst>
            </a:custGeom>
            <a:solidFill>
              <a:srgbClr val="330700"/>
            </a:solidFill>
          </p:spPr>
          <p:txBody>
            <a:bodyPr/>
            <a:p>
              <a:endParaRPr lang="en-US"/>
            </a:p>
          </p:txBody>
        </p:sp>
        <p:sp>
          <p:nvSpPr>
            <p:cNvPr id="21" name="Freeform 13"/>
            <p:cNvSpPr/>
            <p:nvPr/>
          </p:nvSpPr>
          <p:spPr>
            <a:xfrm>
              <a:off x="455930" y="1648968"/>
              <a:ext cx="248666" cy="167894"/>
            </a:xfrm>
            <a:custGeom>
              <a:avLst/>
              <a:gdLst/>
              <a:ahLst/>
              <a:cxnLst/>
              <a:rect l="l" t="t" r="r" b="b"/>
              <a:pathLst>
                <a:path w="248666" h="167894">
                  <a:moveTo>
                    <a:pt x="248285" y="82804"/>
                  </a:moveTo>
                  <a:cubicBezTo>
                    <a:pt x="248666" y="128905"/>
                    <a:pt x="193548" y="166624"/>
                    <a:pt x="125222" y="167259"/>
                  </a:cubicBezTo>
                  <a:cubicBezTo>
                    <a:pt x="56896" y="167894"/>
                    <a:pt x="1016" y="131064"/>
                    <a:pt x="508" y="85090"/>
                  </a:cubicBezTo>
                  <a:cubicBezTo>
                    <a:pt x="0" y="39116"/>
                    <a:pt x="55245" y="1270"/>
                    <a:pt x="123571" y="635"/>
                  </a:cubicBezTo>
                  <a:cubicBezTo>
                    <a:pt x="191897" y="0"/>
                    <a:pt x="247777" y="36830"/>
                    <a:pt x="248285" y="82804"/>
                  </a:cubicBezTo>
                </a:path>
              </a:pathLst>
            </a:custGeom>
            <a:solidFill>
              <a:srgbClr val="FFB2C3"/>
            </a:solidFill>
          </p:spPr>
          <p:txBody>
            <a:bodyPr/>
            <a:p>
              <a:endParaRPr lang="en-US"/>
            </a:p>
          </p:txBody>
        </p:sp>
        <p:sp>
          <p:nvSpPr>
            <p:cNvPr id="22" name="Freeform 14"/>
            <p:cNvSpPr/>
            <p:nvPr/>
          </p:nvSpPr>
          <p:spPr>
            <a:xfrm>
              <a:off x="1883918" y="1635760"/>
              <a:ext cx="248666" cy="167894"/>
            </a:xfrm>
            <a:custGeom>
              <a:avLst/>
              <a:gdLst/>
              <a:ahLst/>
              <a:cxnLst/>
              <a:rect l="l" t="t" r="r" b="b"/>
              <a:pathLst>
                <a:path w="248666" h="167894">
                  <a:moveTo>
                    <a:pt x="248285" y="82804"/>
                  </a:moveTo>
                  <a:cubicBezTo>
                    <a:pt x="248666" y="128905"/>
                    <a:pt x="193548" y="166624"/>
                    <a:pt x="125222" y="167259"/>
                  </a:cubicBezTo>
                  <a:cubicBezTo>
                    <a:pt x="56896" y="167894"/>
                    <a:pt x="1016" y="131064"/>
                    <a:pt x="508" y="85090"/>
                  </a:cubicBezTo>
                  <a:cubicBezTo>
                    <a:pt x="0" y="39116"/>
                    <a:pt x="55245" y="1270"/>
                    <a:pt x="123571" y="635"/>
                  </a:cubicBezTo>
                  <a:cubicBezTo>
                    <a:pt x="191897" y="0"/>
                    <a:pt x="247777" y="36830"/>
                    <a:pt x="248285" y="82804"/>
                  </a:cubicBezTo>
                </a:path>
              </a:pathLst>
            </a:custGeom>
            <a:solidFill>
              <a:srgbClr val="FFB2C3"/>
            </a:solidFill>
          </p:spPr>
          <p:txBody>
            <a:bodyPr/>
            <a:p>
              <a:endParaRPr lang="en-US"/>
            </a:p>
          </p:txBody>
        </p:sp>
        <p:sp>
          <p:nvSpPr>
            <p:cNvPr id="23" name="Freeform 15"/>
            <p:cNvSpPr/>
            <p:nvPr/>
          </p:nvSpPr>
          <p:spPr>
            <a:xfrm>
              <a:off x="1367790" y="155194"/>
              <a:ext cx="988949" cy="857250"/>
            </a:xfrm>
            <a:custGeom>
              <a:avLst/>
              <a:gdLst/>
              <a:ahLst/>
              <a:cxnLst/>
              <a:rect l="l" t="t" r="r" b="b"/>
              <a:pathLst>
                <a:path w="988949" h="857250">
                  <a:moveTo>
                    <a:pt x="0" y="421132"/>
                  </a:moveTo>
                  <a:cubicBezTo>
                    <a:pt x="0" y="421132"/>
                    <a:pt x="9398" y="57150"/>
                    <a:pt x="383921" y="28575"/>
                  </a:cubicBezTo>
                  <a:cubicBezTo>
                    <a:pt x="758444" y="0"/>
                    <a:pt x="751078" y="205613"/>
                    <a:pt x="988949" y="162306"/>
                  </a:cubicBezTo>
                  <a:cubicBezTo>
                    <a:pt x="988949" y="162306"/>
                    <a:pt x="899033" y="857250"/>
                    <a:pt x="0" y="421132"/>
                  </a:cubicBezTo>
                </a:path>
              </a:pathLst>
            </a:custGeom>
            <a:solidFill>
              <a:srgbClr val="8DB43E"/>
            </a:solidFill>
          </p:spPr>
          <p:txBody>
            <a:bodyPr/>
            <a:p>
              <a:endParaRPr lang="en-US"/>
            </a:p>
          </p:txBody>
        </p:sp>
        <p:sp>
          <p:nvSpPr>
            <p:cNvPr id="24" name="Freeform 16"/>
            <p:cNvSpPr/>
            <p:nvPr/>
          </p:nvSpPr>
          <p:spPr>
            <a:xfrm>
              <a:off x="1367790" y="246507"/>
              <a:ext cx="691642" cy="329819"/>
            </a:xfrm>
            <a:custGeom>
              <a:avLst/>
              <a:gdLst/>
              <a:ahLst/>
              <a:cxnLst/>
              <a:rect l="l" t="t" r="r" b="b"/>
              <a:pathLst>
                <a:path w="691642" h="329819">
                  <a:moveTo>
                    <a:pt x="0" y="329819"/>
                  </a:moveTo>
                  <a:cubicBezTo>
                    <a:pt x="0" y="329819"/>
                    <a:pt x="297688" y="105410"/>
                    <a:pt x="691642" y="204089"/>
                  </a:cubicBezTo>
                  <a:cubicBezTo>
                    <a:pt x="691642" y="204089"/>
                    <a:pt x="252349" y="0"/>
                    <a:pt x="0" y="329819"/>
                  </a:cubicBezTo>
                </a:path>
              </a:pathLst>
            </a:custGeom>
            <a:solidFill>
              <a:srgbClr val="79992B"/>
            </a:solidFill>
          </p:spPr>
          <p:txBody>
            <a:bodyPr/>
            <a:p>
              <a:endParaRPr lang="en-US"/>
            </a:p>
          </p:txBody>
        </p:sp>
        <p:sp>
          <p:nvSpPr>
            <p:cNvPr id="25" name="Freeform 17"/>
            <p:cNvSpPr/>
            <p:nvPr/>
          </p:nvSpPr>
          <p:spPr>
            <a:xfrm>
              <a:off x="-36576" y="826897"/>
              <a:ext cx="431165" cy="1016381"/>
            </a:xfrm>
            <a:custGeom>
              <a:avLst/>
              <a:gdLst/>
              <a:ahLst/>
              <a:cxnLst/>
              <a:rect l="l" t="t" r="r" b="b"/>
              <a:pathLst>
                <a:path w="431165" h="1016381">
                  <a:moveTo>
                    <a:pt x="431165" y="0"/>
                  </a:moveTo>
                  <a:cubicBezTo>
                    <a:pt x="431165" y="0"/>
                    <a:pt x="0" y="265303"/>
                    <a:pt x="252730" y="1016381"/>
                  </a:cubicBezTo>
                  <a:cubicBezTo>
                    <a:pt x="252730" y="1016381"/>
                    <a:pt x="163576" y="389128"/>
                    <a:pt x="431165" y="0"/>
                  </a:cubicBezTo>
                </a:path>
              </a:pathLst>
            </a:custGeom>
            <a:solidFill>
              <a:srgbClr val="ED4C4C"/>
            </a:solidFill>
          </p:spPr>
          <p:txBody>
            <a:bodyPr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84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5460" y="193434"/>
            <a:ext cx="10339397" cy="7173135"/>
          </a:xfrm>
          <a:custGeom>
            <a:avLst/>
            <a:gdLst/>
            <a:ahLst/>
            <a:cxnLst/>
            <a:rect l="l" t="t" r="r" b="b"/>
            <a:pathLst>
              <a:path w="10339397" h="7173135">
                <a:moveTo>
                  <a:pt x="0" y="0"/>
                </a:moveTo>
                <a:lnTo>
                  <a:pt x="10339397" y="0"/>
                </a:lnTo>
                <a:lnTo>
                  <a:pt x="10339397" y="7173134"/>
                </a:lnTo>
                <a:lnTo>
                  <a:pt x="0" y="717313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2747658" y="1293714"/>
            <a:ext cx="4429125" cy="3609975"/>
          </a:xfrm>
          <a:custGeom>
            <a:avLst/>
            <a:gdLst/>
            <a:ahLst/>
            <a:cxnLst/>
            <a:rect l="l" t="t" r="r" b="b"/>
            <a:pathLst>
              <a:path w="4429125" h="3609975">
                <a:moveTo>
                  <a:pt x="0" y="0"/>
                </a:moveTo>
                <a:lnTo>
                  <a:pt x="4429125" y="0"/>
                </a:lnTo>
                <a:lnTo>
                  <a:pt x="4429125" y="3609975"/>
                </a:lnTo>
                <a:lnTo>
                  <a:pt x="0" y="36099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3089148" y="5284518"/>
            <a:ext cx="2735151" cy="1846078"/>
          </a:xfrm>
          <a:custGeom>
            <a:avLst/>
            <a:gdLst/>
            <a:ahLst/>
            <a:cxnLst/>
            <a:rect l="l" t="t" r="r" b="b"/>
            <a:pathLst>
              <a:path w="2735151" h="1846078">
                <a:moveTo>
                  <a:pt x="0" y="0"/>
                </a:moveTo>
                <a:lnTo>
                  <a:pt x="2735151" y="0"/>
                </a:lnTo>
                <a:lnTo>
                  <a:pt x="2735151" y="1846078"/>
                </a:lnTo>
                <a:lnTo>
                  <a:pt x="0" y="18460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3237538" y="3114561"/>
            <a:ext cx="3492351" cy="1758134"/>
          </a:xfrm>
          <a:custGeom>
            <a:avLst/>
            <a:gdLst/>
            <a:ahLst/>
            <a:cxnLst/>
            <a:rect l="l" t="t" r="r" b="b"/>
            <a:pathLst>
              <a:path w="3492351" h="1758134">
                <a:moveTo>
                  <a:pt x="0" y="0"/>
                </a:moveTo>
                <a:lnTo>
                  <a:pt x="3492351" y="0"/>
                </a:lnTo>
                <a:lnTo>
                  <a:pt x="3492351" y="1758134"/>
                </a:lnTo>
                <a:lnTo>
                  <a:pt x="0" y="175813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5930589" y="5678043"/>
            <a:ext cx="885539" cy="978484"/>
            <a:chOff x="0" y="0"/>
            <a:chExt cx="885533" cy="978484"/>
          </a:xfrm>
        </p:grpSpPr>
        <p:sp>
          <p:nvSpPr>
            <p:cNvPr id="7" name="Freeform 7"/>
            <p:cNvSpPr/>
            <p:nvPr/>
          </p:nvSpPr>
          <p:spPr>
            <a:xfrm>
              <a:off x="29083" y="185801"/>
              <a:ext cx="776478" cy="729107"/>
            </a:xfrm>
            <a:custGeom>
              <a:avLst/>
              <a:gdLst/>
              <a:ahLst/>
              <a:cxnLst/>
              <a:rect l="l" t="t" r="r" b="b"/>
              <a:pathLst>
                <a:path w="776478" h="729107">
                  <a:moveTo>
                    <a:pt x="245237" y="254"/>
                  </a:moveTo>
                  <a:cubicBezTo>
                    <a:pt x="161163" y="254"/>
                    <a:pt x="69723" y="40894"/>
                    <a:pt x="45466" y="177800"/>
                  </a:cubicBezTo>
                  <a:cubicBezTo>
                    <a:pt x="0" y="434975"/>
                    <a:pt x="103124" y="670179"/>
                    <a:pt x="196723" y="686816"/>
                  </a:cubicBezTo>
                  <a:cubicBezTo>
                    <a:pt x="212090" y="689483"/>
                    <a:pt x="224282" y="690499"/>
                    <a:pt x="234442" y="690499"/>
                  </a:cubicBezTo>
                  <a:cubicBezTo>
                    <a:pt x="263525" y="690499"/>
                    <a:pt x="276098" y="682244"/>
                    <a:pt x="298577" y="682244"/>
                  </a:cubicBezTo>
                  <a:cubicBezTo>
                    <a:pt x="304292" y="682244"/>
                    <a:pt x="310515" y="682752"/>
                    <a:pt x="317881" y="684022"/>
                  </a:cubicBezTo>
                  <a:cubicBezTo>
                    <a:pt x="364617" y="692277"/>
                    <a:pt x="360553" y="715645"/>
                    <a:pt x="430784" y="728091"/>
                  </a:cubicBezTo>
                  <a:cubicBezTo>
                    <a:pt x="434721" y="728726"/>
                    <a:pt x="438658" y="729107"/>
                    <a:pt x="442849" y="729107"/>
                  </a:cubicBezTo>
                  <a:cubicBezTo>
                    <a:pt x="538861" y="729107"/>
                    <a:pt x="703834" y="548386"/>
                    <a:pt x="747522" y="301752"/>
                  </a:cubicBezTo>
                  <a:cubicBezTo>
                    <a:pt x="776478" y="138049"/>
                    <a:pt x="667766" y="70612"/>
                    <a:pt x="574167" y="54102"/>
                  </a:cubicBezTo>
                  <a:cubicBezTo>
                    <a:pt x="558546" y="51308"/>
                    <a:pt x="546100" y="50292"/>
                    <a:pt x="535559" y="50292"/>
                  </a:cubicBezTo>
                  <a:cubicBezTo>
                    <a:pt x="509397" y="50292"/>
                    <a:pt x="494411" y="56388"/>
                    <a:pt x="468249" y="56388"/>
                  </a:cubicBezTo>
                  <a:cubicBezTo>
                    <a:pt x="457708" y="56388"/>
                    <a:pt x="445262" y="55372"/>
                    <a:pt x="429641" y="52578"/>
                  </a:cubicBezTo>
                  <a:cubicBezTo>
                    <a:pt x="359410" y="40132"/>
                    <a:pt x="363601" y="16764"/>
                    <a:pt x="293370" y="4318"/>
                  </a:cubicBezTo>
                  <a:cubicBezTo>
                    <a:pt x="278003" y="1651"/>
                    <a:pt x="261747" y="0"/>
                    <a:pt x="245237" y="0"/>
                  </a:cubicBezTo>
                  <a:close/>
                </a:path>
              </a:pathLst>
            </a:custGeom>
            <a:solidFill>
              <a:srgbClr val="DD2E4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>
              <a:off x="486283" y="155321"/>
              <a:ext cx="335788" cy="118110"/>
            </a:xfrm>
            <a:custGeom>
              <a:avLst/>
              <a:gdLst/>
              <a:ahLst/>
              <a:cxnLst/>
              <a:rect l="l" t="t" r="r" b="b"/>
              <a:pathLst>
                <a:path w="335788" h="118110">
                  <a:moveTo>
                    <a:pt x="165227" y="127"/>
                  </a:moveTo>
                  <a:cubicBezTo>
                    <a:pt x="68199" y="127"/>
                    <a:pt x="0" y="63881"/>
                    <a:pt x="0" y="63881"/>
                  </a:cubicBezTo>
                  <a:cubicBezTo>
                    <a:pt x="0" y="63881"/>
                    <a:pt x="89408" y="103759"/>
                    <a:pt x="159639" y="116205"/>
                  </a:cubicBezTo>
                  <a:cubicBezTo>
                    <a:pt x="166878" y="117475"/>
                    <a:pt x="174625" y="118110"/>
                    <a:pt x="182499" y="118110"/>
                  </a:cubicBezTo>
                  <a:cubicBezTo>
                    <a:pt x="250698" y="118110"/>
                    <a:pt x="335788" y="75057"/>
                    <a:pt x="335788" y="75057"/>
                  </a:cubicBezTo>
                  <a:cubicBezTo>
                    <a:pt x="335788" y="75057"/>
                    <a:pt x="297307" y="20066"/>
                    <a:pt x="203708" y="3429"/>
                  </a:cubicBezTo>
                  <a:cubicBezTo>
                    <a:pt x="190500" y="1143"/>
                    <a:pt x="177673" y="0"/>
                    <a:pt x="165227" y="0"/>
                  </a:cubicBezTo>
                  <a:close/>
                </a:path>
              </a:pathLst>
            </a:custGeom>
            <a:solidFill>
              <a:srgbClr val="77B25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428879" y="63500"/>
              <a:ext cx="155956" cy="222250"/>
            </a:xfrm>
            <a:custGeom>
              <a:avLst/>
              <a:gdLst/>
              <a:ahLst/>
              <a:cxnLst/>
              <a:rect l="l" t="t" r="r" b="b"/>
              <a:pathLst>
                <a:path w="155956" h="222250">
                  <a:moveTo>
                    <a:pt x="128905" y="0"/>
                  </a:moveTo>
                  <a:cubicBezTo>
                    <a:pt x="124206" y="0"/>
                    <a:pt x="119507" y="1397"/>
                    <a:pt x="115316" y="4318"/>
                  </a:cubicBezTo>
                  <a:cubicBezTo>
                    <a:pt x="57658" y="44577"/>
                    <a:pt x="16510" y="113792"/>
                    <a:pt x="2286" y="194310"/>
                  </a:cubicBezTo>
                  <a:cubicBezTo>
                    <a:pt x="0" y="207264"/>
                    <a:pt x="8636" y="219583"/>
                    <a:pt x="21590" y="221869"/>
                  </a:cubicBezTo>
                  <a:cubicBezTo>
                    <a:pt x="22987" y="222123"/>
                    <a:pt x="24384" y="222250"/>
                    <a:pt x="25781" y="222250"/>
                  </a:cubicBezTo>
                  <a:cubicBezTo>
                    <a:pt x="37084" y="222250"/>
                    <a:pt x="47117" y="214122"/>
                    <a:pt x="49149" y="202692"/>
                  </a:cubicBezTo>
                  <a:cubicBezTo>
                    <a:pt x="61214" y="134493"/>
                    <a:pt x="95250" y="76454"/>
                    <a:pt x="142621" y="43307"/>
                  </a:cubicBezTo>
                  <a:cubicBezTo>
                    <a:pt x="153416" y="35814"/>
                    <a:pt x="155956" y="20955"/>
                    <a:pt x="148463" y="10287"/>
                  </a:cubicBezTo>
                  <a:cubicBezTo>
                    <a:pt x="143891" y="3683"/>
                    <a:pt x="136525" y="127"/>
                    <a:pt x="129032" y="127"/>
                  </a:cubicBezTo>
                  <a:close/>
                </a:path>
              </a:pathLst>
            </a:custGeom>
            <a:solidFill>
              <a:srgbClr val="662113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412899" y="181023"/>
            <a:ext cx="3774367" cy="828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30"/>
              </a:lnSpc>
            </a:pPr>
            <a:r>
              <a:rPr lang="en-US" sz="452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III. EXERCISES:</a:t>
            </a:r>
            <a:endParaRPr lang="en-US" sz="452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55999" y="937793"/>
            <a:ext cx="5473579" cy="353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65"/>
              </a:lnSpc>
            </a:pPr>
            <a:r>
              <a:rPr lang="en-US" sz="2045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5. Match the fruits in the bracket below:</a:t>
            </a:r>
            <a:endParaRPr lang="en-US" sz="2045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84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503" y="129931"/>
            <a:ext cx="10466403" cy="7300131"/>
          </a:xfrm>
          <a:custGeom>
            <a:avLst/>
            <a:gdLst/>
            <a:ahLst/>
            <a:cxnLst/>
            <a:rect l="l" t="t" r="r" b="b"/>
            <a:pathLst>
              <a:path w="10466403" h="7300131">
                <a:moveTo>
                  <a:pt x="0" y="0"/>
                </a:moveTo>
                <a:lnTo>
                  <a:pt x="10466403" y="0"/>
                </a:lnTo>
                <a:lnTo>
                  <a:pt x="10466403" y="7300131"/>
                </a:lnTo>
                <a:lnTo>
                  <a:pt x="0" y="7300131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412899" y="181023"/>
            <a:ext cx="3774367" cy="828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30"/>
              </a:lnSpc>
            </a:pPr>
            <a:r>
              <a:rPr lang="en-US" sz="452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III. EXERCISES:</a:t>
            </a:r>
            <a:endParaRPr lang="en-US" sz="452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55999" y="937793"/>
            <a:ext cx="5469074" cy="353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65"/>
              </a:lnSpc>
            </a:pPr>
            <a:r>
              <a:rPr lang="en-US" sz="2045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6.Color the fruits like the picture below:</a:t>
            </a:r>
            <a:endParaRPr lang="en-US" sz="2045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84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1957" y="129931"/>
            <a:ext cx="10466403" cy="7300131"/>
          </a:xfrm>
          <a:custGeom>
            <a:avLst/>
            <a:gdLst/>
            <a:ahLst/>
            <a:cxnLst/>
            <a:rect l="l" t="t" r="r" b="b"/>
            <a:pathLst>
              <a:path w="10466403" h="7300131">
                <a:moveTo>
                  <a:pt x="0" y="0"/>
                </a:moveTo>
                <a:lnTo>
                  <a:pt x="10466403" y="0"/>
                </a:lnTo>
                <a:lnTo>
                  <a:pt x="10466403" y="7300131"/>
                </a:lnTo>
                <a:lnTo>
                  <a:pt x="0" y="7300131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7103174" y="5790362"/>
            <a:ext cx="933450" cy="1009650"/>
          </a:xfrm>
          <a:custGeom>
            <a:avLst/>
            <a:gdLst/>
            <a:ahLst/>
            <a:cxnLst/>
            <a:rect l="l" t="t" r="r" b="b"/>
            <a:pathLst>
              <a:path w="933450" h="1009650">
                <a:moveTo>
                  <a:pt x="0" y="0"/>
                </a:moveTo>
                <a:lnTo>
                  <a:pt x="933450" y="0"/>
                </a:lnTo>
                <a:lnTo>
                  <a:pt x="933450" y="1009650"/>
                </a:lnTo>
                <a:lnTo>
                  <a:pt x="0" y="10096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6928856" y="4635275"/>
            <a:ext cx="1136352" cy="1180005"/>
          </a:xfrm>
          <a:custGeom>
            <a:avLst/>
            <a:gdLst/>
            <a:ahLst/>
            <a:cxnLst/>
            <a:rect l="l" t="t" r="r" b="b"/>
            <a:pathLst>
              <a:path w="1136352" h="1180005">
                <a:moveTo>
                  <a:pt x="0" y="0"/>
                </a:moveTo>
                <a:lnTo>
                  <a:pt x="1136352" y="0"/>
                </a:lnTo>
                <a:lnTo>
                  <a:pt x="1136352" y="1180004"/>
                </a:lnTo>
                <a:lnTo>
                  <a:pt x="0" y="11800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7182841" y="2596525"/>
            <a:ext cx="717518" cy="1012650"/>
            <a:chOff x="0" y="0"/>
            <a:chExt cx="717512" cy="1012647"/>
          </a:xfrm>
        </p:grpSpPr>
        <p:sp>
          <p:nvSpPr>
            <p:cNvPr id="6" name="Freeform 6"/>
            <p:cNvSpPr/>
            <p:nvPr/>
          </p:nvSpPr>
          <p:spPr>
            <a:xfrm>
              <a:off x="264160" y="72009"/>
              <a:ext cx="76454" cy="210566"/>
            </a:xfrm>
            <a:custGeom>
              <a:avLst/>
              <a:gdLst/>
              <a:ahLst/>
              <a:cxnLst/>
              <a:rect l="l" t="t" r="r" b="b"/>
              <a:pathLst>
                <a:path w="76454" h="210566">
                  <a:moveTo>
                    <a:pt x="21082" y="210566"/>
                  </a:moveTo>
                  <a:cubicBezTo>
                    <a:pt x="21082" y="210566"/>
                    <a:pt x="0" y="15367"/>
                    <a:pt x="36322" y="0"/>
                  </a:cubicBezTo>
                  <a:lnTo>
                    <a:pt x="76454" y="9525"/>
                  </a:lnTo>
                  <a:cubicBezTo>
                    <a:pt x="76454" y="9525"/>
                    <a:pt x="34417" y="66929"/>
                    <a:pt x="38227" y="210439"/>
                  </a:cubicBezTo>
                  <a:lnTo>
                    <a:pt x="21082" y="210439"/>
                  </a:lnTo>
                </a:path>
              </a:pathLst>
            </a:custGeom>
            <a:solidFill>
              <a:srgbClr val="875D3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125730" y="63500"/>
              <a:ext cx="153670" cy="151257"/>
            </a:xfrm>
            <a:custGeom>
              <a:avLst/>
              <a:gdLst/>
              <a:ahLst/>
              <a:cxnLst/>
              <a:rect l="l" t="t" r="r" b="b"/>
              <a:pathLst>
                <a:path w="153670" h="151257">
                  <a:moveTo>
                    <a:pt x="153670" y="124460"/>
                  </a:moveTo>
                  <a:cubicBezTo>
                    <a:pt x="153670" y="124460"/>
                    <a:pt x="143256" y="17272"/>
                    <a:pt x="0" y="0"/>
                  </a:cubicBezTo>
                  <a:cubicBezTo>
                    <a:pt x="0" y="0"/>
                    <a:pt x="12065" y="151257"/>
                    <a:pt x="153670" y="124460"/>
                  </a:cubicBezTo>
                </a:path>
              </a:pathLst>
            </a:custGeom>
            <a:solidFill>
              <a:srgbClr val="7FB92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>
              <a:off x="-20193" y="192405"/>
              <a:ext cx="674116" cy="756793"/>
            </a:xfrm>
            <a:custGeom>
              <a:avLst/>
              <a:gdLst/>
              <a:ahLst/>
              <a:cxnLst/>
              <a:rect l="l" t="t" r="r" b="b"/>
              <a:pathLst>
                <a:path w="674116" h="756793">
                  <a:moveTo>
                    <a:pt x="370713" y="0"/>
                  </a:moveTo>
                  <a:cubicBezTo>
                    <a:pt x="353441" y="0"/>
                    <a:pt x="322707" y="2794"/>
                    <a:pt x="313436" y="21971"/>
                  </a:cubicBezTo>
                  <a:cubicBezTo>
                    <a:pt x="313436" y="21971"/>
                    <a:pt x="303022" y="18796"/>
                    <a:pt x="288163" y="18796"/>
                  </a:cubicBezTo>
                  <a:cubicBezTo>
                    <a:pt x="260477" y="18796"/>
                    <a:pt x="217551" y="29718"/>
                    <a:pt x="197866" y="91948"/>
                  </a:cubicBezTo>
                  <a:cubicBezTo>
                    <a:pt x="197866" y="91948"/>
                    <a:pt x="182245" y="130810"/>
                    <a:pt x="182118" y="187579"/>
                  </a:cubicBezTo>
                  <a:cubicBezTo>
                    <a:pt x="181991" y="244348"/>
                    <a:pt x="146304" y="326771"/>
                    <a:pt x="130175" y="356489"/>
                  </a:cubicBezTo>
                  <a:cubicBezTo>
                    <a:pt x="114046" y="386207"/>
                    <a:pt x="0" y="591312"/>
                    <a:pt x="202819" y="733425"/>
                  </a:cubicBezTo>
                  <a:cubicBezTo>
                    <a:pt x="202819" y="733425"/>
                    <a:pt x="240665" y="756793"/>
                    <a:pt x="317627" y="756793"/>
                  </a:cubicBezTo>
                  <a:cubicBezTo>
                    <a:pt x="341503" y="756793"/>
                    <a:pt x="369189" y="754507"/>
                    <a:pt x="400558" y="748665"/>
                  </a:cubicBezTo>
                  <a:cubicBezTo>
                    <a:pt x="400558" y="748665"/>
                    <a:pt x="620014" y="734441"/>
                    <a:pt x="670941" y="554736"/>
                  </a:cubicBezTo>
                  <a:cubicBezTo>
                    <a:pt x="670941" y="554736"/>
                    <a:pt x="673989" y="538734"/>
                    <a:pt x="674116" y="511937"/>
                  </a:cubicBezTo>
                  <a:lnTo>
                    <a:pt x="674116" y="507873"/>
                  </a:lnTo>
                  <a:lnTo>
                    <a:pt x="674116" y="507873"/>
                  </a:lnTo>
                  <a:cubicBezTo>
                    <a:pt x="673862" y="451358"/>
                    <a:pt x="660400" y="351663"/>
                    <a:pt x="584454" y="252857"/>
                  </a:cubicBezTo>
                  <a:cubicBezTo>
                    <a:pt x="584454" y="252857"/>
                    <a:pt x="499872" y="161417"/>
                    <a:pt x="478536" y="99060"/>
                  </a:cubicBezTo>
                  <a:cubicBezTo>
                    <a:pt x="457200" y="36703"/>
                    <a:pt x="426212" y="5969"/>
                    <a:pt x="382778" y="635"/>
                  </a:cubicBezTo>
                  <a:cubicBezTo>
                    <a:pt x="382778" y="635"/>
                    <a:pt x="377825" y="127"/>
                    <a:pt x="370586" y="127"/>
                  </a:cubicBezTo>
                  <a:close/>
                </a:path>
              </a:pathLst>
            </a:custGeom>
            <a:solidFill>
              <a:srgbClr val="B9E05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203835" y="642239"/>
              <a:ext cx="68580" cy="68453"/>
            </a:xfrm>
            <a:custGeom>
              <a:avLst/>
              <a:gdLst/>
              <a:ahLst/>
              <a:cxnLst/>
              <a:rect l="l" t="t" r="r" b="b"/>
              <a:pathLst>
                <a:path w="68580" h="68453">
                  <a:moveTo>
                    <a:pt x="68453" y="33909"/>
                  </a:moveTo>
                  <a:cubicBezTo>
                    <a:pt x="68580" y="52705"/>
                    <a:pt x="53467" y="68199"/>
                    <a:pt x="34671" y="68326"/>
                  </a:cubicBezTo>
                  <a:cubicBezTo>
                    <a:pt x="15875" y="68453"/>
                    <a:pt x="508" y="53340"/>
                    <a:pt x="254" y="34544"/>
                  </a:cubicBezTo>
                  <a:cubicBezTo>
                    <a:pt x="0" y="15748"/>
                    <a:pt x="15240" y="254"/>
                    <a:pt x="34036" y="127"/>
                  </a:cubicBezTo>
                  <a:cubicBezTo>
                    <a:pt x="52832" y="0"/>
                    <a:pt x="68199" y="15113"/>
                    <a:pt x="68453" y="33909"/>
                  </a:cubicBezTo>
                </a:path>
              </a:pathLst>
            </a:custGeom>
            <a:solidFill>
              <a:srgbClr val="2B141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238125" y="654558"/>
              <a:ext cx="21717" cy="21717"/>
            </a:xfrm>
            <a:custGeom>
              <a:avLst/>
              <a:gdLst/>
              <a:ahLst/>
              <a:cxnLst/>
              <a:rect l="l" t="t" r="r" b="b"/>
              <a:pathLst>
                <a:path w="21717" h="21717">
                  <a:moveTo>
                    <a:pt x="21717" y="10795"/>
                  </a:moveTo>
                  <a:cubicBezTo>
                    <a:pt x="21717" y="16764"/>
                    <a:pt x="16891" y="21717"/>
                    <a:pt x="10922" y="21717"/>
                  </a:cubicBezTo>
                  <a:cubicBezTo>
                    <a:pt x="4953" y="21717"/>
                    <a:pt x="0" y="16891"/>
                    <a:pt x="0" y="10922"/>
                  </a:cubicBezTo>
                  <a:cubicBezTo>
                    <a:pt x="0" y="4953"/>
                    <a:pt x="4826" y="0"/>
                    <a:pt x="10795" y="0"/>
                  </a:cubicBezTo>
                  <a:cubicBezTo>
                    <a:pt x="16764" y="0"/>
                    <a:pt x="21717" y="4826"/>
                    <a:pt x="21717" y="10795"/>
                  </a:cubicBez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443992" y="640080"/>
              <a:ext cx="68580" cy="68453"/>
            </a:xfrm>
            <a:custGeom>
              <a:avLst/>
              <a:gdLst/>
              <a:ahLst/>
              <a:cxnLst/>
              <a:rect l="l" t="t" r="r" b="b"/>
              <a:pathLst>
                <a:path w="68580" h="68453">
                  <a:moveTo>
                    <a:pt x="68453" y="33909"/>
                  </a:moveTo>
                  <a:cubicBezTo>
                    <a:pt x="68580" y="52705"/>
                    <a:pt x="53467" y="68199"/>
                    <a:pt x="34671" y="68326"/>
                  </a:cubicBezTo>
                  <a:cubicBezTo>
                    <a:pt x="15875" y="68453"/>
                    <a:pt x="508" y="53340"/>
                    <a:pt x="254" y="34544"/>
                  </a:cubicBezTo>
                  <a:cubicBezTo>
                    <a:pt x="0" y="15748"/>
                    <a:pt x="15240" y="254"/>
                    <a:pt x="34036" y="127"/>
                  </a:cubicBezTo>
                  <a:cubicBezTo>
                    <a:pt x="52832" y="0"/>
                    <a:pt x="68199" y="15113"/>
                    <a:pt x="68453" y="33909"/>
                  </a:cubicBezTo>
                </a:path>
              </a:pathLst>
            </a:custGeom>
            <a:solidFill>
              <a:srgbClr val="2B141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478282" y="652399"/>
              <a:ext cx="21717" cy="21717"/>
            </a:xfrm>
            <a:custGeom>
              <a:avLst/>
              <a:gdLst/>
              <a:ahLst/>
              <a:cxnLst/>
              <a:rect l="l" t="t" r="r" b="b"/>
              <a:pathLst>
                <a:path w="21717" h="21717">
                  <a:moveTo>
                    <a:pt x="21717" y="10795"/>
                  </a:moveTo>
                  <a:cubicBezTo>
                    <a:pt x="21717" y="16764"/>
                    <a:pt x="16891" y="21717"/>
                    <a:pt x="10922" y="21717"/>
                  </a:cubicBezTo>
                  <a:cubicBezTo>
                    <a:pt x="4953" y="21717"/>
                    <a:pt x="0" y="16891"/>
                    <a:pt x="0" y="10922"/>
                  </a:cubicBezTo>
                  <a:cubicBezTo>
                    <a:pt x="0" y="4953"/>
                    <a:pt x="4826" y="0"/>
                    <a:pt x="10795" y="0"/>
                  </a:cubicBezTo>
                  <a:cubicBezTo>
                    <a:pt x="16764" y="0"/>
                    <a:pt x="21717" y="4826"/>
                    <a:pt x="21717" y="10795"/>
                  </a:cubicBez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314452" y="701294"/>
              <a:ext cx="94996" cy="24765"/>
            </a:xfrm>
            <a:custGeom>
              <a:avLst/>
              <a:gdLst/>
              <a:ahLst/>
              <a:cxnLst/>
              <a:rect l="l" t="t" r="r" b="b"/>
              <a:pathLst>
                <a:path w="94996" h="24765">
                  <a:moveTo>
                    <a:pt x="48895" y="24638"/>
                  </a:moveTo>
                  <a:cubicBezTo>
                    <a:pt x="43053" y="24638"/>
                    <a:pt x="37592" y="24003"/>
                    <a:pt x="33020" y="22987"/>
                  </a:cubicBezTo>
                  <a:cubicBezTo>
                    <a:pt x="15875" y="19177"/>
                    <a:pt x="4318" y="10287"/>
                    <a:pt x="2286" y="8382"/>
                  </a:cubicBezTo>
                  <a:cubicBezTo>
                    <a:pt x="0" y="6096"/>
                    <a:pt x="889" y="3683"/>
                    <a:pt x="1778" y="2540"/>
                  </a:cubicBezTo>
                  <a:cubicBezTo>
                    <a:pt x="2667" y="1397"/>
                    <a:pt x="4699" y="0"/>
                    <a:pt x="8255" y="2413"/>
                  </a:cubicBezTo>
                  <a:cubicBezTo>
                    <a:pt x="8890" y="2794"/>
                    <a:pt x="9398" y="3429"/>
                    <a:pt x="9652" y="4064"/>
                  </a:cubicBezTo>
                  <a:cubicBezTo>
                    <a:pt x="13208" y="6731"/>
                    <a:pt x="22225" y="12319"/>
                    <a:pt x="34544" y="15113"/>
                  </a:cubicBezTo>
                  <a:cubicBezTo>
                    <a:pt x="53721" y="19431"/>
                    <a:pt x="71628" y="14986"/>
                    <a:pt x="87884" y="1778"/>
                  </a:cubicBezTo>
                  <a:cubicBezTo>
                    <a:pt x="89662" y="381"/>
                    <a:pt x="92202" y="635"/>
                    <a:pt x="93599" y="2413"/>
                  </a:cubicBezTo>
                  <a:cubicBezTo>
                    <a:pt x="94996" y="4191"/>
                    <a:pt x="94742" y="6731"/>
                    <a:pt x="92964" y="8128"/>
                  </a:cubicBezTo>
                  <a:cubicBezTo>
                    <a:pt x="77343" y="20701"/>
                    <a:pt x="61849" y="24638"/>
                    <a:pt x="48768" y="24765"/>
                  </a:cubicBezTo>
                </a:path>
              </a:pathLst>
            </a:custGeom>
            <a:solidFill>
              <a:srgbClr val="2B141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39827" y="707644"/>
              <a:ext cx="64897" cy="43815"/>
            </a:xfrm>
            <a:custGeom>
              <a:avLst/>
              <a:gdLst/>
              <a:ahLst/>
              <a:cxnLst/>
              <a:rect l="l" t="t" r="r" b="b"/>
              <a:pathLst>
                <a:path w="64897" h="43815">
                  <a:moveTo>
                    <a:pt x="64770" y="21590"/>
                  </a:moveTo>
                  <a:cubicBezTo>
                    <a:pt x="64897" y="33655"/>
                    <a:pt x="50546" y="43561"/>
                    <a:pt x="32639" y="43688"/>
                  </a:cubicBezTo>
                  <a:cubicBezTo>
                    <a:pt x="14732" y="43815"/>
                    <a:pt x="254" y="34290"/>
                    <a:pt x="127" y="22225"/>
                  </a:cubicBezTo>
                  <a:cubicBezTo>
                    <a:pt x="0" y="10160"/>
                    <a:pt x="14351" y="254"/>
                    <a:pt x="32258" y="127"/>
                  </a:cubicBezTo>
                  <a:cubicBezTo>
                    <a:pt x="50165" y="0"/>
                    <a:pt x="64643" y="9525"/>
                    <a:pt x="64770" y="21590"/>
                  </a:cubicBezTo>
                </a:path>
              </a:pathLst>
            </a:custGeom>
            <a:solidFill>
              <a:srgbClr val="F89EC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512826" y="704088"/>
              <a:ext cx="64897" cy="43815"/>
            </a:xfrm>
            <a:custGeom>
              <a:avLst/>
              <a:gdLst/>
              <a:ahLst/>
              <a:cxnLst/>
              <a:rect l="l" t="t" r="r" b="b"/>
              <a:pathLst>
                <a:path w="64897" h="43815">
                  <a:moveTo>
                    <a:pt x="64770" y="21590"/>
                  </a:moveTo>
                  <a:cubicBezTo>
                    <a:pt x="64897" y="33655"/>
                    <a:pt x="50546" y="43561"/>
                    <a:pt x="32639" y="43688"/>
                  </a:cubicBezTo>
                  <a:cubicBezTo>
                    <a:pt x="14732" y="43815"/>
                    <a:pt x="254" y="34290"/>
                    <a:pt x="127" y="22225"/>
                  </a:cubicBezTo>
                  <a:cubicBezTo>
                    <a:pt x="0" y="10160"/>
                    <a:pt x="14351" y="254"/>
                    <a:pt x="32258" y="127"/>
                  </a:cubicBezTo>
                  <a:cubicBezTo>
                    <a:pt x="50165" y="0"/>
                    <a:pt x="64643" y="9525"/>
                    <a:pt x="64770" y="21590"/>
                  </a:cubicBezTo>
                </a:path>
              </a:pathLst>
            </a:custGeom>
            <a:solidFill>
              <a:srgbClr val="F89EC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515620" y="489458"/>
              <a:ext cx="86614" cy="100076"/>
            </a:xfrm>
            <a:custGeom>
              <a:avLst/>
              <a:gdLst/>
              <a:ahLst/>
              <a:cxnLst/>
              <a:rect l="l" t="t" r="r" b="b"/>
              <a:pathLst>
                <a:path w="86614" h="100076">
                  <a:moveTo>
                    <a:pt x="71501" y="39878"/>
                  </a:moveTo>
                  <a:cubicBezTo>
                    <a:pt x="65786" y="26797"/>
                    <a:pt x="51308" y="0"/>
                    <a:pt x="27432" y="3302"/>
                  </a:cubicBezTo>
                  <a:cubicBezTo>
                    <a:pt x="3556" y="6604"/>
                    <a:pt x="0" y="19304"/>
                    <a:pt x="4699" y="27051"/>
                  </a:cubicBezTo>
                  <a:cubicBezTo>
                    <a:pt x="9398" y="34798"/>
                    <a:pt x="26162" y="46228"/>
                    <a:pt x="38481" y="56388"/>
                  </a:cubicBezTo>
                  <a:cubicBezTo>
                    <a:pt x="50800" y="66548"/>
                    <a:pt x="57277" y="89662"/>
                    <a:pt x="57277" y="89662"/>
                  </a:cubicBezTo>
                  <a:cubicBezTo>
                    <a:pt x="57277" y="89662"/>
                    <a:pt x="60198" y="100076"/>
                    <a:pt x="71501" y="97028"/>
                  </a:cubicBezTo>
                  <a:cubicBezTo>
                    <a:pt x="82804" y="93980"/>
                    <a:pt x="86614" y="75184"/>
                    <a:pt x="71374" y="40132"/>
                  </a:cubicBez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588518" y="603885"/>
              <a:ext cx="23749" cy="23749"/>
            </a:xfrm>
            <a:custGeom>
              <a:avLst/>
              <a:gdLst/>
              <a:ahLst/>
              <a:cxnLst/>
              <a:rect l="l" t="t" r="r" b="b"/>
              <a:pathLst>
                <a:path w="23749" h="23749">
                  <a:moveTo>
                    <a:pt x="2413" y="16383"/>
                  </a:moveTo>
                  <a:cubicBezTo>
                    <a:pt x="4953" y="21590"/>
                    <a:pt x="11176" y="23749"/>
                    <a:pt x="16383" y="21336"/>
                  </a:cubicBezTo>
                  <a:cubicBezTo>
                    <a:pt x="21590" y="18923"/>
                    <a:pt x="23749" y="12573"/>
                    <a:pt x="21336" y="7366"/>
                  </a:cubicBezTo>
                  <a:cubicBezTo>
                    <a:pt x="18923" y="2159"/>
                    <a:pt x="12573" y="0"/>
                    <a:pt x="7366" y="2413"/>
                  </a:cubicBezTo>
                  <a:cubicBezTo>
                    <a:pt x="2159" y="4826"/>
                    <a:pt x="0" y="11176"/>
                    <a:pt x="2413" y="16383"/>
                  </a:cubicBez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181229" y="848233"/>
              <a:ext cx="26924" cy="26924"/>
            </a:xfrm>
            <a:custGeom>
              <a:avLst/>
              <a:gdLst/>
              <a:ahLst/>
              <a:cxnLst/>
              <a:rect l="l" t="t" r="r" b="b"/>
              <a:pathLst>
                <a:path w="26924" h="26924">
                  <a:moveTo>
                    <a:pt x="26924" y="13462"/>
                  </a:moveTo>
                  <a:cubicBezTo>
                    <a:pt x="26924" y="20955"/>
                    <a:pt x="20828" y="26924"/>
                    <a:pt x="13462" y="26924"/>
                  </a:cubicBezTo>
                  <a:cubicBezTo>
                    <a:pt x="6096" y="26924"/>
                    <a:pt x="0" y="20828"/>
                    <a:pt x="0" y="13462"/>
                  </a:cubicBezTo>
                  <a:cubicBezTo>
                    <a:pt x="0" y="6096"/>
                    <a:pt x="6096" y="0"/>
                    <a:pt x="13462" y="0"/>
                  </a:cubicBezTo>
                  <a:cubicBezTo>
                    <a:pt x="20828" y="0"/>
                    <a:pt x="26924" y="6096"/>
                    <a:pt x="26924" y="13462"/>
                  </a:cubicBezTo>
                </a:path>
              </a:pathLst>
            </a:custGeom>
            <a:solidFill>
              <a:srgbClr val="A9D74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194564" y="899287"/>
              <a:ext cx="15748" cy="15748"/>
            </a:xfrm>
            <a:custGeom>
              <a:avLst/>
              <a:gdLst/>
              <a:ahLst/>
              <a:cxnLst/>
              <a:rect l="l" t="t" r="r" b="b"/>
              <a:pathLst>
                <a:path w="15748" h="15748">
                  <a:moveTo>
                    <a:pt x="15748" y="7874"/>
                  </a:moveTo>
                  <a:cubicBezTo>
                    <a:pt x="15748" y="12192"/>
                    <a:pt x="12192" y="15748"/>
                    <a:pt x="7874" y="15748"/>
                  </a:cubicBezTo>
                  <a:cubicBezTo>
                    <a:pt x="3556" y="15748"/>
                    <a:pt x="0" y="12192"/>
                    <a:pt x="0" y="7874"/>
                  </a:cubicBezTo>
                  <a:cubicBezTo>
                    <a:pt x="0" y="3556"/>
                    <a:pt x="3556" y="0"/>
                    <a:pt x="7874" y="0"/>
                  </a:cubicBezTo>
                  <a:cubicBezTo>
                    <a:pt x="12192" y="0"/>
                    <a:pt x="15748" y="3556"/>
                    <a:pt x="15748" y="7874"/>
                  </a:cubicBezTo>
                </a:path>
              </a:pathLst>
            </a:custGeom>
            <a:solidFill>
              <a:srgbClr val="A9D74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165481" y="883666"/>
              <a:ext cx="7874" cy="7874"/>
            </a:xfrm>
            <a:custGeom>
              <a:avLst/>
              <a:gdLst/>
              <a:ahLst/>
              <a:cxnLst/>
              <a:rect l="l" t="t" r="r" b="b"/>
              <a:pathLst>
                <a:path w="7874" h="7874">
                  <a:moveTo>
                    <a:pt x="7874" y="3937"/>
                  </a:moveTo>
                  <a:cubicBezTo>
                    <a:pt x="7874" y="6096"/>
                    <a:pt x="6096" y="7874"/>
                    <a:pt x="3937" y="7874"/>
                  </a:cubicBezTo>
                  <a:cubicBezTo>
                    <a:pt x="1778" y="7874"/>
                    <a:pt x="0" y="6096"/>
                    <a:pt x="0" y="3937"/>
                  </a:cubicBezTo>
                  <a:cubicBezTo>
                    <a:pt x="0" y="1778"/>
                    <a:pt x="1778" y="0"/>
                    <a:pt x="3937" y="0"/>
                  </a:cubicBezTo>
                  <a:cubicBezTo>
                    <a:pt x="6096" y="0"/>
                    <a:pt x="7874" y="1778"/>
                    <a:pt x="7874" y="3937"/>
                  </a:cubicBezTo>
                </a:path>
              </a:pathLst>
            </a:custGeom>
            <a:solidFill>
              <a:srgbClr val="A9D74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236347" y="883666"/>
              <a:ext cx="15748" cy="15748"/>
            </a:xfrm>
            <a:custGeom>
              <a:avLst/>
              <a:gdLst/>
              <a:ahLst/>
              <a:cxnLst/>
              <a:rect l="l" t="t" r="r" b="b"/>
              <a:pathLst>
                <a:path w="15748" h="15748">
                  <a:moveTo>
                    <a:pt x="15748" y="7874"/>
                  </a:moveTo>
                  <a:cubicBezTo>
                    <a:pt x="15748" y="12192"/>
                    <a:pt x="12192" y="15748"/>
                    <a:pt x="7874" y="15748"/>
                  </a:cubicBezTo>
                  <a:cubicBezTo>
                    <a:pt x="3556" y="15748"/>
                    <a:pt x="0" y="12192"/>
                    <a:pt x="0" y="7874"/>
                  </a:cubicBezTo>
                  <a:cubicBezTo>
                    <a:pt x="0" y="3556"/>
                    <a:pt x="3556" y="0"/>
                    <a:pt x="7874" y="0"/>
                  </a:cubicBezTo>
                  <a:cubicBezTo>
                    <a:pt x="12192" y="0"/>
                    <a:pt x="15748" y="3556"/>
                    <a:pt x="15748" y="7874"/>
                  </a:cubicBezTo>
                </a:path>
              </a:pathLst>
            </a:custGeom>
            <a:solidFill>
              <a:srgbClr val="A9D747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412899" y="181023"/>
            <a:ext cx="3774367" cy="828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30"/>
              </a:lnSpc>
            </a:pPr>
            <a:r>
              <a:rPr lang="en-US" sz="452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III. EXERCISES:</a:t>
            </a:r>
            <a:endParaRPr lang="en-US" sz="452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755999" y="937793"/>
            <a:ext cx="7228494" cy="353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65"/>
              </a:lnSpc>
            </a:pPr>
            <a:r>
              <a:rPr lang="en-US" sz="2045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7. Match the name of the fruits to the correct picture:</a:t>
            </a:r>
            <a:endParaRPr lang="en-US" sz="2045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2113055" y="1669942"/>
            <a:ext cx="1383306" cy="4738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50"/>
              </a:lnSpc>
            </a:pPr>
            <a:r>
              <a:rPr lang="en-US" sz="282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apple</a:t>
            </a:r>
            <a:endParaRPr lang="en-US" sz="282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  <a:p>
            <a:pPr algn="ctr">
              <a:lnSpc>
                <a:spcPts val="7050"/>
              </a:lnSpc>
            </a:pPr>
            <a:r>
              <a:rPr lang="en-US" sz="282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grape orange pear mango</a:t>
            </a:r>
            <a:endParaRPr lang="en-US" sz="282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84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1957" y="129931"/>
            <a:ext cx="10466403" cy="7300131"/>
          </a:xfrm>
          <a:custGeom>
            <a:avLst/>
            <a:gdLst/>
            <a:ahLst/>
            <a:cxnLst/>
            <a:rect l="l" t="t" r="r" b="b"/>
            <a:pathLst>
              <a:path w="10466403" h="7300131">
                <a:moveTo>
                  <a:pt x="0" y="0"/>
                </a:moveTo>
                <a:lnTo>
                  <a:pt x="10466403" y="0"/>
                </a:lnTo>
                <a:lnTo>
                  <a:pt x="10466403" y="7300131"/>
                </a:lnTo>
                <a:lnTo>
                  <a:pt x="0" y="7300131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2752154" y="5649116"/>
            <a:ext cx="638137" cy="638137"/>
          </a:xfrm>
          <a:custGeom>
            <a:avLst/>
            <a:gdLst/>
            <a:ahLst/>
            <a:cxnLst/>
            <a:rect l="l" t="t" r="r" b="b"/>
            <a:pathLst>
              <a:path w="638137" h="638137">
                <a:moveTo>
                  <a:pt x="0" y="0"/>
                </a:moveTo>
                <a:lnTo>
                  <a:pt x="638136" y="0"/>
                </a:lnTo>
                <a:lnTo>
                  <a:pt x="638136" y="638136"/>
                </a:lnTo>
                <a:lnTo>
                  <a:pt x="0" y="63813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3625615" y="6494840"/>
            <a:ext cx="565661" cy="633670"/>
            <a:chOff x="0" y="0"/>
            <a:chExt cx="565658" cy="633666"/>
          </a:xfrm>
        </p:grpSpPr>
        <p:sp>
          <p:nvSpPr>
            <p:cNvPr id="5" name="Freeform 5"/>
            <p:cNvSpPr/>
            <p:nvPr/>
          </p:nvSpPr>
          <p:spPr>
            <a:xfrm>
              <a:off x="35179" y="157099"/>
              <a:ext cx="495427" cy="413004"/>
            </a:xfrm>
            <a:custGeom>
              <a:avLst/>
              <a:gdLst/>
              <a:ahLst/>
              <a:cxnLst/>
              <a:rect l="l" t="t" r="r" b="b"/>
              <a:pathLst>
                <a:path w="495427" h="413004">
                  <a:moveTo>
                    <a:pt x="246380" y="0"/>
                  </a:moveTo>
                  <a:lnTo>
                    <a:pt x="246380" y="0"/>
                  </a:lnTo>
                  <a:cubicBezTo>
                    <a:pt x="179832" y="635"/>
                    <a:pt x="99568" y="18288"/>
                    <a:pt x="57150" y="78105"/>
                  </a:cubicBezTo>
                  <a:cubicBezTo>
                    <a:pt x="0" y="158623"/>
                    <a:pt x="38481" y="255524"/>
                    <a:pt x="81280" y="331724"/>
                  </a:cubicBezTo>
                  <a:cubicBezTo>
                    <a:pt x="92202" y="351028"/>
                    <a:pt x="103251" y="370586"/>
                    <a:pt x="118491" y="386207"/>
                  </a:cubicBezTo>
                  <a:cubicBezTo>
                    <a:pt x="136525" y="404749"/>
                    <a:pt x="160274" y="413004"/>
                    <a:pt x="185293" y="413004"/>
                  </a:cubicBezTo>
                  <a:cubicBezTo>
                    <a:pt x="206121" y="413004"/>
                    <a:pt x="227838" y="407289"/>
                    <a:pt x="248158" y="397256"/>
                  </a:cubicBezTo>
                  <a:cubicBezTo>
                    <a:pt x="269240" y="406273"/>
                    <a:pt x="291465" y="411861"/>
                    <a:pt x="312420" y="411861"/>
                  </a:cubicBezTo>
                  <a:cubicBezTo>
                    <a:pt x="336677" y="411861"/>
                    <a:pt x="359283" y="404368"/>
                    <a:pt x="376936" y="386207"/>
                  </a:cubicBezTo>
                  <a:cubicBezTo>
                    <a:pt x="392176" y="370586"/>
                    <a:pt x="403225" y="351028"/>
                    <a:pt x="414147" y="331724"/>
                  </a:cubicBezTo>
                  <a:cubicBezTo>
                    <a:pt x="456946" y="255524"/>
                    <a:pt x="495427" y="158623"/>
                    <a:pt x="438277" y="78105"/>
                  </a:cubicBezTo>
                  <a:cubicBezTo>
                    <a:pt x="395859" y="18288"/>
                    <a:pt x="315595" y="635"/>
                    <a:pt x="249047" y="0"/>
                  </a:cubicBezTo>
                  <a:lnTo>
                    <a:pt x="249047" y="0"/>
                  </a:lnTo>
                  <a:cubicBezTo>
                    <a:pt x="248666" y="0"/>
                    <a:pt x="248158" y="0"/>
                    <a:pt x="247777" y="0"/>
                  </a:cubicBezTo>
                  <a:cubicBezTo>
                    <a:pt x="247396" y="0"/>
                    <a:pt x="246888" y="0"/>
                    <a:pt x="246507" y="0"/>
                  </a:cubicBezTo>
                  <a:close/>
                </a:path>
              </a:pathLst>
            </a:custGeom>
            <a:solidFill>
              <a:srgbClr val="82CD3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35179" y="188595"/>
              <a:ext cx="403479" cy="381635"/>
            </a:xfrm>
            <a:custGeom>
              <a:avLst/>
              <a:gdLst/>
              <a:ahLst/>
              <a:cxnLst/>
              <a:rect l="l" t="t" r="r" b="b"/>
              <a:pathLst>
                <a:path w="403479" h="381635">
                  <a:moveTo>
                    <a:pt x="110490" y="0"/>
                  </a:moveTo>
                  <a:cubicBezTo>
                    <a:pt x="89789" y="11557"/>
                    <a:pt x="71374" y="26670"/>
                    <a:pt x="57150" y="46736"/>
                  </a:cubicBezTo>
                  <a:cubicBezTo>
                    <a:pt x="0" y="127254"/>
                    <a:pt x="38481" y="224155"/>
                    <a:pt x="81280" y="300355"/>
                  </a:cubicBezTo>
                  <a:cubicBezTo>
                    <a:pt x="92202" y="319659"/>
                    <a:pt x="103251" y="339217"/>
                    <a:pt x="118491" y="354838"/>
                  </a:cubicBezTo>
                  <a:cubicBezTo>
                    <a:pt x="136525" y="373380"/>
                    <a:pt x="160274" y="381635"/>
                    <a:pt x="185293" y="381635"/>
                  </a:cubicBezTo>
                  <a:cubicBezTo>
                    <a:pt x="206121" y="381635"/>
                    <a:pt x="227838" y="375920"/>
                    <a:pt x="248158" y="365887"/>
                  </a:cubicBezTo>
                  <a:cubicBezTo>
                    <a:pt x="269240" y="374904"/>
                    <a:pt x="291465" y="380492"/>
                    <a:pt x="312420" y="380492"/>
                  </a:cubicBezTo>
                  <a:cubicBezTo>
                    <a:pt x="336677" y="380492"/>
                    <a:pt x="359283" y="372999"/>
                    <a:pt x="376936" y="354838"/>
                  </a:cubicBezTo>
                  <a:cubicBezTo>
                    <a:pt x="387350" y="344170"/>
                    <a:pt x="395732" y="331724"/>
                    <a:pt x="403479" y="318770"/>
                  </a:cubicBezTo>
                  <a:cubicBezTo>
                    <a:pt x="376174" y="337058"/>
                    <a:pt x="351282" y="355981"/>
                    <a:pt x="313309" y="355981"/>
                  </a:cubicBezTo>
                  <a:cubicBezTo>
                    <a:pt x="313182" y="355981"/>
                    <a:pt x="312928" y="355981"/>
                    <a:pt x="312801" y="355981"/>
                  </a:cubicBezTo>
                  <a:cubicBezTo>
                    <a:pt x="270002" y="355981"/>
                    <a:pt x="229235" y="347218"/>
                    <a:pt x="205486" y="308991"/>
                  </a:cubicBezTo>
                  <a:cubicBezTo>
                    <a:pt x="177673" y="264287"/>
                    <a:pt x="174879" y="202565"/>
                    <a:pt x="207137" y="159385"/>
                  </a:cubicBezTo>
                  <a:cubicBezTo>
                    <a:pt x="221869" y="139700"/>
                    <a:pt x="241935" y="127381"/>
                    <a:pt x="263144" y="116332"/>
                  </a:cubicBezTo>
                  <a:cubicBezTo>
                    <a:pt x="271526" y="111887"/>
                    <a:pt x="268605" y="99568"/>
                    <a:pt x="259080" y="99187"/>
                  </a:cubicBezTo>
                  <a:cubicBezTo>
                    <a:pt x="243078" y="98552"/>
                    <a:pt x="227203" y="97028"/>
                    <a:pt x="211963" y="94742"/>
                  </a:cubicBezTo>
                  <a:cubicBezTo>
                    <a:pt x="176403" y="89535"/>
                    <a:pt x="127127" y="78867"/>
                    <a:pt x="109474" y="43942"/>
                  </a:cubicBezTo>
                  <a:cubicBezTo>
                    <a:pt x="100838" y="26797"/>
                    <a:pt x="102489" y="12319"/>
                    <a:pt x="110363" y="127"/>
                  </a:cubicBezTo>
                  <a:close/>
                </a:path>
              </a:pathLst>
            </a:custGeom>
            <a:solidFill>
              <a:srgbClr val="72C83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229616" y="191008"/>
              <a:ext cx="118618" cy="21082"/>
            </a:xfrm>
            <a:custGeom>
              <a:avLst/>
              <a:gdLst/>
              <a:ahLst/>
              <a:cxnLst/>
              <a:rect l="l" t="t" r="r" b="b"/>
              <a:pathLst>
                <a:path w="118618" h="21082">
                  <a:moveTo>
                    <a:pt x="118618" y="10541"/>
                  </a:moveTo>
                  <a:cubicBezTo>
                    <a:pt x="118618" y="16383"/>
                    <a:pt x="92075" y="21082"/>
                    <a:pt x="59309" y="21082"/>
                  </a:cubicBezTo>
                  <a:cubicBezTo>
                    <a:pt x="26543" y="21082"/>
                    <a:pt x="0" y="16383"/>
                    <a:pt x="0" y="10541"/>
                  </a:cubicBezTo>
                  <a:cubicBezTo>
                    <a:pt x="0" y="4699"/>
                    <a:pt x="26543" y="0"/>
                    <a:pt x="59309" y="0"/>
                  </a:cubicBezTo>
                  <a:cubicBezTo>
                    <a:pt x="92075" y="0"/>
                    <a:pt x="118618" y="4699"/>
                    <a:pt x="118618" y="10541"/>
                  </a:cubicBezTo>
                </a:path>
              </a:pathLst>
            </a:custGeom>
            <a:solidFill>
              <a:srgbClr val="72C83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>
              <a:off x="279908" y="302006"/>
              <a:ext cx="201549" cy="215646"/>
            </a:xfrm>
            <a:custGeom>
              <a:avLst/>
              <a:gdLst/>
              <a:ahLst/>
              <a:cxnLst/>
              <a:rect l="l" t="t" r="r" b="b"/>
              <a:pathLst>
                <a:path w="201549" h="215646">
                  <a:moveTo>
                    <a:pt x="15240" y="184912"/>
                  </a:moveTo>
                  <a:cubicBezTo>
                    <a:pt x="32131" y="211455"/>
                    <a:pt x="68834" y="215646"/>
                    <a:pt x="97917" y="206375"/>
                  </a:cubicBezTo>
                  <a:cubicBezTo>
                    <a:pt x="107061" y="203454"/>
                    <a:pt x="115824" y="199517"/>
                    <a:pt x="123571" y="193802"/>
                  </a:cubicBezTo>
                  <a:cubicBezTo>
                    <a:pt x="131699" y="187706"/>
                    <a:pt x="138303" y="179832"/>
                    <a:pt x="144145" y="171450"/>
                  </a:cubicBezTo>
                  <a:cubicBezTo>
                    <a:pt x="168402" y="136906"/>
                    <a:pt x="201549" y="56007"/>
                    <a:pt x="163830" y="20701"/>
                  </a:cubicBezTo>
                  <a:cubicBezTo>
                    <a:pt x="148463" y="6350"/>
                    <a:pt x="127000" y="0"/>
                    <a:pt x="106553" y="2032"/>
                  </a:cubicBezTo>
                  <a:cubicBezTo>
                    <a:pt x="86106" y="4064"/>
                    <a:pt x="66675" y="13716"/>
                    <a:pt x="50927" y="27559"/>
                  </a:cubicBezTo>
                  <a:cubicBezTo>
                    <a:pt x="29972" y="45974"/>
                    <a:pt x="15367" y="72390"/>
                    <a:pt x="11176" y="100838"/>
                  </a:cubicBezTo>
                  <a:cubicBezTo>
                    <a:pt x="7239" y="127254"/>
                    <a:pt x="0" y="161417"/>
                    <a:pt x="15113" y="185166"/>
                  </a:cubicBezTo>
                </a:path>
              </a:pathLst>
            </a:custGeom>
            <a:solidFill>
              <a:srgbClr val="A0D84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432435" y="284988"/>
              <a:ext cx="45466" cy="88773"/>
            </a:xfrm>
            <a:custGeom>
              <a:avLst/>
              <a:gdLst/>
              <a:ahLst/>
              <a:cxnLst/>
              <a:rect l="l" t="t" r="r" b="b"/>
              <a:pathLst>
                <a:path w="45466" h="88773">
                  <a:moveTo>
                    <a:pt x="44323" y="45339"/>
                  </a:moveTo>
                  <a:cubicBezTo>
                    <a:pt x="43307" y="69596"/>
                    <a:pt x="32766" y="88773"/>
                    <a:pt x="20828" y="88265"/>
                  </a:cubicBezTo>
                  <a:cubicBezTo>
                    <a:pt x="8890" y="87757"/>
                    <a:pt x="0" y="67691"/>
                    <a:pt x="1143" y="43434"/>
                  </a:cubicBezTo>
                  <a:cubicBezTo>
                    <a:pt x="2286" y="19177"/>
                    <a:pt x="12700" y="0"/>
                    <a:pt x="24638" y="381"/>
                  </a:cubicBezTo>
                  <a:cubicBezTo>
                    <a:pt x="36576" y="762"/>
                    <a:pt x="45466" y="20955"/>
                    <a:pt x="44323" y="45212"/>
                  </a:cubicBez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441325" y="242062"/>
              <a:ext cx="20066" cy="31242"/>
            </a:xfrm>
            <a:custGeom>
              <a:avLst/>
              <a:gdLst/>
              <a:ahLst/>
              <a:cxnLst/>
              <a:rect l="l" t="t" r="r" b="b"/>
              <a:pathLst>
                <a:path w="20066" h="31242">
                  <a:moveTo>
                    <a:pt x="20066" y="15621"/>
                  </a:moveTo>
                  <a:cubicBezTo>
                    <a:pt x="20066" y="24257"/>
                    <a:pt x="15494" y="31242"/>
                    <a:pt x="10033" y="31242"/>
                  </a:cubicBezTo>
                  <a:cubicBezTo>
                    <a:pt x="4572" y="31242"/>
                    <a:pt x="0" y="24257"/>
                    <a:pt x="0" y="15621"/>
                  </a:cubicBezTo>
                  <a:cubicBezTo>
                    <a:pt x="0" y="6985"/>
                    <a:pt x="4572" y="0"/>
                    <a:pt x="10033" y="0"/>
                  </a:cubicBezTo>
                  <a:cubicBezTo>
                    <a:pt x="15494" y="0"/>
                    <a:pt x="20066" y="6985"/>
                    <a:pt x="20066" y="15621"/>
                  </a:cubicBez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293243" y="63500"/>
              <a:ext cx="126492" cy="137287"/>
            </a:xfrm>
            <a:custGeom>
              <a:avLst/>
              <a:gdLst/>
              <a:ahLst/>
              <a:cxnLst/>
              <a:rect l="l" t="t" r="r" b="b"/>
              <a:pathLst>
                <a:path w="126492" h="137287">
                  <a:moveTo>
                    <a:pt x="1270" y="129794"/>
                  </a:moveTo>
                  <a:cubicBezTo>
                    <a:pt x="2286" y="98933"/>
                    <a:pt x="25146" y="72898"/>
                    <a:pt x="50292" y="54356"/>
                  </a:cubicBezTo>
                  <a:cubicBezTo>
                    <a:pt x="75438" y="35814"/>
                    <a:pt x="104394" y="21971"/>
                    <a:pt x="126492" y="0"/>
                  </a:cubicBezTo>
                  <a:cubicBezTo>
                    <a:pt x="123952" y="22733"/>
                    <a:pt x="120904" y="45720"/>
                    <a:pt x="112776" y="67183"/>
                  </a:cubicBezTo>
                  <a:cubicBezTo>
                    <a:pt x="104648" y="88646"/>
                    <a:pt x="90551" y="108585"/>
                    <a:pt x="70358" y="120015"/>
                  </a:cubicBezTo>
                  <a:cubicBezTo>
                    <a:pt x="59817" y="125984"/>
                    <a:pt x="48133" y="129413"/>
                    <a:pt x="36322" y="132207"/>
                  </a:cubicBezTo>
                  <a:cubicBezTo>
                    <a:pt x="24384" y="135128"/>
                    <a:pt x="11430" y="137287"/>
                    <a:pt x="0" y="132842"/>
                  </a:cubicBezTo>
                  <a:lnTo>
                    <a:pt x="1397" y="129667"/>
                  </a:lnTo>
                </a:path>
              </a:pathLst>
            </a:custGeom>
            <a:solidFill>
              <a:srgbClr val="4C922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293243" y="63500"/>
              <a:ext cx="126492" cy="137287"/>
            </a:xfrm>
            <a:custGeom>
              <a:avLst/>
              <a:gdLst/>
              <a:ahLst/>
              <a:cxnLst/>
              <a:rect l="l" t="t" r="r" b="b"/>
              <a:pathLst>
                <a:path w="126492" h="137287">
                  <a:moveTo>
                    <a:pt x="1270" y="129794"/>
                  </a:moveTo>
                  <a:cubicBezTo>
                    <a:pt x="2286" y="98933"/>
                    <a:pt x="25146" y="72898"/>
                    <a:pt x="50292" y="54356"/>
                  </a:cubicBezTo>
                  <a:cubicBezTo>
                    <a:pt x="75438" y="35814"/>
                    <a:pt x="104394" y="21971"/>
                    <a:pt x="126492" y="0"/>
                  </a:cubicBezTo>
                  <a:cubicBezTo>
                    <a:pt x="123952" y="22733"/>
                    <a:pt x="120904" y="45720"/>
                    <a:pt x="112776" y="67183"/>
                  </a:cubicBezTo>
                  <a:cubicBezTo>
                    <a:pt x="104648" y="88646"/>
                    <a:pt x="90551" y="108585"/>
                    <a:pt x="70358" y="120015"/>
                  </a:cubicBezTo>
                  <a:cubicBezTo>
                    <a:pt x="59817" y="125984"/>
                    <a:pt x="48133" y="129413"/>
                    <a:pt x="36322" y="132207"/>
                  </a:cubicBezTo>
                  <a:cubicBezTo>
                    <a:pt x="24384" y="135128"/>
                    <a:pt x="11430" y="137287"/>
                    <a:pt x="0" y="132842"/>
                  </a:cubicBezTo>
                  <a:lnTo>
                    <a:pt x="1397" y="129667"/>
                  </a:lnTo>
                </a:path>
              </a:pathLst>
            </a:custGeom>
            <a:solidFill>
              <a:srgbClr val="4C922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295529" y="65151"/>
              <a:ext cx="124079" cy="135255"/>
            </a:xfrm>
            <a:custGeom>
              <a:avLst/>
              <a:gdLst/>
              <a:ahLst/>
              <a:cxnLst/>
              <a:rect l="l" t="t" r="r" b="b"/>
              <a:pathLst>
                <a:path w="124079" h="135255">
                  <a:moveTo>
                    <a:pt x="56769" y="82677"/>
                  </a:moveTo>
                  <a:cubicBezTo>
                    <a:pt x="38227" y="98425"/>
                    <a:pt x="19558" y="115824"/>
                    <a:pt x="0" y="131953"/>
                  </a:cubicBezTo>
                  <a:cubicBezTo>
                    <a:pt x="10922" y="135255"/>
                    <a:pt x="22860" y="133223"/>
                    <a:pt x="34036" y="130556"/>
                  </a:cubicBezTo>
                  <a:cubicBezTo>
                    <a:pt x="45847" y="127762"/>
                    <a:pt x="57531" y="124333"/>
                    <a:pt x="68072" y="118364"/>
                  </a:cubicBezTo>
                  <a:cubicBezTo>
                    <a:pt x="88265" y="106934"/>
                    <a:pt x="102362" y="86868"/>
                    <a:pt x="110490" y="65532"/>
                  </a:cubicBezTo>
                  <a:cubicBezTo>
                    <a:pt x="118491" y="44577"/>
                    <a:pt x="121539" y="22225"/>
                    <a:pt x="124079" y="0"/>
                  </a:cubicBezTo>
                  <a:cubicBezTo>
                    <a:pt x="110871" y="32639"/>
                    <a:pt x="83312" y="60198"/>
                    <a:pt x="56769" y="82677"/>
                  </a:cubicBezTo>
                </a:path>
              </a:pathLst>
            </a:custGeom>
            <a:solidFill>
              <a:srgbClr val="3E781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76987" y="73660"/>
              <a:ext cx="49403" cy="143383"/>
            </a:xfrm>
            <a:custGeom>
              <a:avLst/>
              <a:gdLst/>
              <a:ahLst/>
              <a:cxnLst/>
              <a:rect l="l" t="t" r="r" b="b"/>
              <a:pathLst>
                <a:path w="49403" h="143383">
                  <a:moveTo>
                    <a:pt x="24003" y="133477"/>
                  </a:moveTo>
                  <a:cubicBezTo>
                    <a:pt x="24003" y="133477"/>
                    <a:pt x="12954" y="59436"/>
                    <a:pt x="49403" y="381"/>
                  </a:cubicBezTo>
                  <a:lnTo>
                    <a:pt x="36449" y="0"/>
                  </a:lnTo>
                  <a:cubicBezTo>
                    <a:pt x="36449" y="0"/>
                    <a:pt x="0" y="50927"/>
                    <a:pt x="4318" y="134366"/>
                  </a:cubicBezTo>
                  <a:cubicBezTo>
                    <a:pt x="4318" y="134366"/>
                    <a:pt x="11049" y="143383"/>
                    <a:pt x="24003" y="133477"/>
                  </a:cubicBezTo>
                </a:path>
              </a:pathLst>
            </a:custGeom>
            <a:solidFill>
              <a:srgbClr val="69310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313182" y="72517"/>
              <a:ext cx="13208" cy="2794"/>
            </a:xfrm>
            <a:custGeom>
              <a:avLst/>
              <a:gdLst/>
              <a:ahLst/>
              <a:cxnLst/>
              <a:rect l="l" t="t" r="r" b="b"/>
              <a:pathLst>
                <a:path w="13208" h="2794">
                  <a:moveTo>
                    <a:pt x="13208" y="1397"/>
                  </a:moveTo>
                  <a:cubicBezTo>
                    <a:pt x="13208" y="2159"/>
                    <a:pt x="10287" y="2794"/>
                    <a:pt x="6604" y="2794"/>
                  </a:cubicBezTo>
                  <a:cubicBezTo>
                    <a:pt x="2921" y="2794"/>
                    <a:pt x="0" y="2159"/>
                    <a:pt x="0" y="1397"/>
                  </a:cubicBezTo>
                  <a:cubicBezTo>
                    <a:pt x="0" y="635"/>
                    <a:pt x="2921" y="0"/>
                    <a:pt x="6604" y="0"/>
                  </a:cubicBezTo>
                  <a:cubicBezTo>
                    <a:pt x="10287" y="0"/>
                    <a:pt x="13208" y="635"/>
                    <a:pt x="13208" y="1397"/>
                  </a:cubicBezTo>
                </a:path>
              </a:pathLst>
            </a:custGeom>
            <a:solidFill>
              <a:srgbClr val="AE541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227330" y="201549"/>
              <a:ext cx="121031" cy="25654"/>
            </a:xfrm>
            <a:custGeom>
              <a:avLst/>
              <a:gdLst/>
              <a:ahLst/>
              <a:cxnLst/>
              <a:rect l="l" t="t" r="r" b="b"/>
              <a:pathLst>
                <a:path w="121031" h="25654">
                  <a:moveTo>
                    <a:pt x="2413" y="0"/>
                  </a:moveTo>
                  <a:cubicBezTo>
                    <a:pt x="2413" y="0"/>
                    <a:pt x="45339" y="15367"/>
                    <a:pt x="121031" y="0"/>
                  </a:cubicBezTo>
                  <a:cubicBezTo>
                    <a:pt x="121031" y="0"/>
                    <a:pt x="84328" y="25654"/>
                    <a:pt x="0" y="127"/>
                  </a:cubicBezTo>
                </a:path>
              </a:pathLst>
            </a:custGeom>
            <a:solidFill>
              <a:srgbClr val="3E781B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Freeform 17"/>
          <p:cNvSpPr/>
          <p:nvPr/>
        </p:nvSpPr>
        <p:spPr>
          <a:xfrm>
            <a:off x="4545663" y="5679786"/>
            <a:ext cx="447675" cy="533400"/>
          </a:xfrm>
          <a:custGeom>
            <a:avLst/>
            <a:gdLst/>
            <a:ahLst/>
            <a:cxnLst/>
            <a:rect l="l" t="t" r="r" b="b"/>
            <a:pathLst>
              <a:path w="447675" h="533400">
                <a:moveTo>
                  <a:pt x="0" y="0"/>
                </a:moveTo>
                <a:lnTo>
                  <a:pt x="447675" y="0"/>
                </a:lnTo>
                <a:lnTo>
                  <a:pt x="447675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3651" b="-3491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2795111" y="6568078"/>
            <a:ext cx="652853" cy="495405"/>
            <a:chOff x="0" y="0"/>
            <a:chExt cx="652856" cy="495402"/>
          </a:xfrm>
        </p:grpSpPr>
        <p:sp>
          <p:nvSpPr>
            <p:cNvPr id="19" name="Freeform 19"/>
            <p:cNvSpPr/>
            <p:nvPr/>
          </p:nvSpPr>
          <p:spPr>
            <a:xfrm>
              <a:off x="63500" y="63500"/>
              <a:ext cx="525907" cy="368427"/>
            </a:xfrm>
            <a:custGeom>
              <a:avLst/>
              <a:gdLst/>
              <a:ahLst/>
              <a:cxnLst/>
              <a:rect l="l" t="t" r="r" b="b"/>
              <a:pathLst>
                <a:path w="525907" h="368427">
                  <a:moveTo>
                    <a:pt x="22225" y="0"/>
                  </a:moveTo>
                  <a:cubicBezTo>
                    <a:pt x="8001" y="32004"/>
                    <a:pt x="0" y="67310"/>
                    <a:pt x="0" y="104521"/>
                  </a:cubicBezTo>
                  <a:cubicBezTo>
                    <a:pt x="0" y="250190"/>
                    <a:pt x="121539" y="368427"/>
                    <a:pt x="271526" y="368427"/>
                  </a:cubicBezTo>
                  <a:cubicBezTo>
                    <a:pt x="388366" y="368427"/>
                    <a:pt x="487680" y="296545"/>
                    <a:pt x="525907" y="195961"/>
                  </a:cubicBezTo>
                  <a:lnTo>
                    <a:pt x="22225" y="0"/>
                  </a:lnTo>
                  <a:close/>
                </a:path>
              </a:pathLst>
            </a:custGeom>
            <a:solidFill>
              <a:srgbClr val="5C913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93726" y="74422"/>
              <a:ext cx="467741" cy="328168"/>
            </a:xfrm>
            <a:custGeom>
              <a:avLst/>
              <a:gdLst/>
              <a:ahLst/>
              <a:cxnLst/>
              <a:rect l="l" t="t" r="r" b="b"/>
              <a:pathLst>
                <a:path w="467741" h="328168">
                  <a:moveTo>
                    <a:pt x="20066" y="0"/>
                  </a:moveTo>
                  <a:cubicBezTo>
                    <a:pt x="7239" y="28702"/>
                    <a:pt x="0" y="60325"/>
                    <a:pt x="0" y="93599"/>
                  </a:cubicBezTo>
                  <a:cubicBezTo>
                    <a:pt x="0" y="223139"/>
                    <a:pt x="108077" y="328168"/>
                    <a:pt x="241300" y="328168"/>
                  </a:cubicBezTo>
                  <a:cubicBezTo>
                    <a:pt x="345440" y="328168"/>
                    <a:pt x="433832" y="263906"/>
                    <a:pt x="467741" y="174117"/>
                  </a:cubicBezTo>
                  <a:lnTo>
                    <a:pt x="20066" y="0"/>
                  </a:lnTo>
                  <a:close/>
                </a:path>
              </a:pathLst>
            </a:custGeom>
            <a:solidFill>
              <a:srgbClr val="FFE8B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123825" y="85344"/>
              <a:ext cx="409448" cy="287909"/>
            </a:xfrm>
            <a:custGeom>
              <a:avLst/>
              <a:gdLst/>
              <a:ahLst/>
              <a:cxnLst/>
              <a:rect l="l" t="t" r="r" b="b"/>
              <a:pathLst>
                <a:path w="409448" h="287909">
                  <a:moveTo>
                    <a:pt x="17907" y="0"/>
                  </a:moveTo>
                  <a:cubicBezTo>
                    <a:pt x="6477" y="25273"/>
                    <a:pt x="0" y="53213"/>
                    <a:pt x="0" y="82677"/>
                  </a:cubicBezTo>
                  <a:cubicBezTo>
                    <a:pt x="0" y="196088"/>
                    <a:pt x="94488" y="287909"/>
                    <a:pt x="211074" y="287909"/>
                  </a:cubicBezTo>
                  <a:cubicBezTo>
                    <a:pt x="302514" y="287909"/>
                    <a:pt x="380111" y="231267"/>
                    <a:pt x="409448" y="152273"/>
                  </a:cubicBezTo>
                  <a:lnTo>
                    <a:pt x="17907" y="0"/>
                  </a:lnTo>
                  <a:close/>
                </a:path>
              </a:pathLst>
            </a:custGeom>
            <a:solidFill>
              <a:srgbClr val="DD2E4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179959" y="160655"/>
              <a:ext cx="265430" cy="180848"/>
            </a:xfrm>
            <a:custGeom>
              <a:avLst/>
              <a:gdLst/>
              <a:ahLst/>
              <a:cxnLst/>
              <a:rect l="l" t="t" r="r" b="b"/>
              <a:pathLst>
                <a:path w="265430" h="180848">
                  <a:moveTo>
                    <a:pt x="18034" y="19050"/>
                  </a:moveTo>
                  <a:cubicBezTo>
                    <a:pt x="13462" y="26035"/>
                    <a:pt x="6858" y="29718"/>
                    <a:pt x="3429" y="27432"/>
                  </a:cubicBezTo>
                  <a:cubicBezTo>
                    <a:pt x="0" y="25146"/>
                    <a:pt x="889" y="17653"/>
                    <a:pt x="5588" y="10668"/>
                  </a:cubicBezTo>
                  <a:cubicBezTo>
                    <a:pt x="10287" y="3683"/>
                    <a:pt x="16764" y="0"/>
                    <a:pt x="20193" y="2286"/>
                  </a:cubicBezTo>
                  <a:cubicBezTo>
                    <a:pt x="23622" y="4572"/>
                    <a:pt x="22733" y="12065"/>
                    <a:pt x="18034" y="19050"/>
                  </a:cubicBezTo>
                  <a:close/>
                  <a:moveTo>
                    <a:pt x="108458" y="34163"/>
                  </a:moveTo>
                  <a:cubicBezTo>
                    <a:pt x="103886" y="41148"/>
                    <a:pt x="97282" y="44831"/>
                    <a:pt x="93853" y="42545"/>
                  </a:cubicBezTo>
                  <a:cubicBezTo>
                    <a:pt x="90424" y="40259"/>
                    <a:pt x="91313" y="32766"/>
                    <a:pt x="96012" y="25781"/>
                  </a:cubicBezTo>
                  <a:cubicBezTo>
                    <a:pt x="100711" y="18796"/>
                    <a:pt x="107188" y="15113"/>
                    <a:pt x="110617" y="17399"/>
                  </a:cubicBezTo>
                  <a:cubicBezTo>
                    <a:pt x="114046" y="19685"/>
                    <a:pt x="113157" y="27178"/>
                    <a:pt x="108458" y="34163"/>
                  </a:cubicBezTo>
                  <a:close/>
                  <a:moveTo>
                    <a:pt x="185039" y="104775"/>
                  </a:moveTo>
                  <a:cubicBezTo>
                    <a:pt x="185801" y="113030"/>
                    <a:pt x="183007" y="120142"/>
                    <a:pt x="178943" y="120523"/>
                  </a:cubicBezTo>
                  <a:cubicBezTo>
                    <a:pt x="174879" y="120904"/>
                    <a:pt x="170815" y="114427"/>
                    <a:pt x="170053" y="106172"/>
                  </a:cubicBezTo>
                  <a:cubicBezTo>
                    <a:pt x="169291" y="97917"/>
                    <a:pt x="172085" y="90805"/>
                    <a:pt x="176149" y="90424"/>
                  </a:cubicBezTo>
                  <a:cubicBezTo>
                    <a:pt x="180213" y="90043"/>
                    <a:pt x="184277" y="96393"/>
                    <a:pt x="185039" y="104775"/>
                  </a:cubicBezTo>
                  <a:close/>
                  <a:moveTo>
                    <a:pt x="49403" y="74549"/>
                  </a:moveTo>
                  <a:cubicBezTo>
                    <a:pt x="50165" y="82804"/>
                    <a:pt x="47371" y="89916"/>
                    <a:pt x="43307" y="90297"/>
                  </a:cubicBezTo>
                  <a:cubicBezTo>
                    <a:pt x="39243" y="90678"/>
                    <a:pt x="35179" y="84328"/>
                    <a:pt x="34417" y="75946"/>
                  </a:cubicBezTo>
                  <a:cubicBezTo>
                    <a:pt x="33655" y="67564"/>
                    <a:pt x="36449" y="60579"/>
                    <a:pt x="40513" y="60198"/>
                  </a:cubicBezTo>
                  <a:cubicBezTo>
                    <a:pt x="44577" y="59817"/>
                    <a:pt x="48641" y="66167"/>
                    <a:pt x="49403" y="74549"/>
                  </a:cubicBezTo>
                  <a:close/>
                  <a:moveTo>
                    <a:pt x="108204" y="155194"/>
                  </a:moveTo>
                  <a:cubicBezTo>
                    <a:pt x="103124" y="161798"/>
                    <a:pt x="96393" y="165227"/>
                    <a:pt x="93091" y="162687"/>
                  </a:cubicBezTo>
                  <a:cubicBezTo>
                    <a:pt x="89789" y="160147"/>
                    <a:pt x="91186" y="152781"/>
                    <a:pt x="96139" y="146050"/>
                  </a:cubicBezTo>
                  <a:cubicBezTo>
                    <a:pt x="101092" y="139319"/>
                    <a:pt x="107950" y="136017"/>
                    <a:pt x="111252" y="138557"/>
                  </a:cubicBezTo>
                  <a:cubicBezTo>
                    <a:pt x="114554" y="141097"/>
                    <a:pt x="113157" y="148463"/>
                    <a:pt x="108204" y="155194"/>
                  </a:cubicBezTo>
                  <a:lnTo>
                    <a:pt x="108204" y="155194"/>
                  </a:lnTo>
                  <a:close/>
                  <a:moveTo>
                    <a:pt x="229362" y="162052"/>
                  </a:moveTo>
                  <a:cubicBezTo>
                    <a:pt x="233426" y="169291"/>
                    <a:pt x="233934" y="176784"/>
                    <a:pt x="230251" y="178816"/>
                  </a:cubicBezTo>
                  <a:cubicBezTo>
                    <a:pt x="226568" y="180848"/>
                    <a:pt x="220345" y="176657"/>
                    <a:pt x="216281" y="169418"/>
                  </a:cubicBezTo>
                  <a:cubicBezTo>
                    <a:pt x="212217" y="162179"/>
                    <a:pt x="211709" y="154686"/>
                    <a:pt x="215392" y="152654"/>
                  </a:cubicBezTo>
                  <a:cubicBezTo>
                    <a:pt x="219075" y="150622"/>
                    <a:pt x="225298" y="154813"/>
                    <a:pt x="229362" y="162052"/>
                  </a:cubicBezTo>
                  <a:lnTo>
                    <a:pt x="229362" y="162052"/>
                  </a:lnTo>
                  <a:close/>
                  <a:moveTo>
                    <a:pt x="123571" y="86106"/>
                  </a:moveTo>
                  <a:cubicBezTo>
                    <a:pt x="128143" y="93091"/>
                    <a:pt x="129032" y="100584"/>
                    <a:pt x="125603" y="102870"/>
                  </a:cubicBezTo>
                  <a:cubicBezTo>
                    <a:pt x="122174" y="105156"/>
                    <a:pt x="115570" y="101346"/>
                    <a:pt x="110998" y="94361"/>
                  </a:cubicBezTo>
                  <a:cubicBezTo>
                    <a:pt x="106426" y="87376"/>
                    <a:pt x="105537" y="79883"/>
                    <a:pt x="108966" y="77597"/>
                  </a:cubicBezTo>
                  <a:cubicBezTo>
                    <a:pt x="112395" y="75311"/>
                    <a:pt x="118999" y="79121"/>
                    <a:pt x="123571" y="86106"/>
                  </a:cubicBezTo>
                  <a:close/>
                  <a:moveTo>
                    <a:pt x="259080" y="109855"/>
                  </a:moveTo>
                  <a:cubicBezTo>
                    <a:pt x="254000" y="116459"/>
                    <a:pt x="247269" y="119888"/>
                    <a:pt x="243967" y="117348"/>
                  </a:cubicBezTo>
                  <a:cubicBezTo>
                    <a:pt x="240665" y="114808"/>
                    <a:pt x="242062" y="107442"/>
                    <a:pt x="247015" y="100711"/>
                  </a:cubicBezTo>
                  <a:cubicBezTo>
                    <a:pt x="251968" y="93980"/>
                    <a:pt x="258826" y="90678"/>
                    <a:pt x="262128" y="93218"/>
                  </a:cubicBezTo>
                  <a:cubicBezTo>
                    <a:pt x="265430" y="95758"/>
                    <a:pt x="264160" y="103124"/>
                    <a:pt x="259080" y="10985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up 23"/>
          <p:cNvGrpSpPr>
            <a:grpSpLocks noChangeAspect="1"/>
          </p:cNvGrpSpPr>
          <p:nvPr/>
        </p:nvGrpSpPr>
        <p:grpSpPr>
          <a:xfrm>
            <a:off x="5362184" y="6542932"/>
            <a:ext cx="608047" cy="638918"/>
            <a:chOff x="0" y="0"/>
            <a:chExt cx="608051" cy="638912"/>
          </a:xfrm>
        </p:grpSpPr>
        <p:sp>
          <p:nvSpPr>
            <p:cNvPr id="24" name="Freeform 24"/>
            <p:cNvSpPr/>
            <p:nvPr/>
          </p:nvSpPr>
          <p:spPr>
            <a:xfrm>
              <a:off x="60706" y="38100"/>
              <a:ext cx="485267" cy="541020"/>
            </a:xfrm>
            <a:custGeom>
              <a:avLst/>
              <a:gdLst/>
              <a:ahLst/>
              <a:cxnLst/>
              <a:rect l="l" t="t" r="r" b="b"/>
              <a:pathLst>
                <a:path w="485267" h="541020">
                  <a:moveTo>
                    <a:pt x="481330" y="306832"/>
                  </a:moveTo>
                  <a:cubicBezTo>
                    <a:pt x="485267" y="275844"/>
                    <a:pt x="484759" y="244856"/>
                    <a:pt x="479425" y="215519"/>
                  </a:cubicBezTo>
                  <a:cubicBezTo>
                    <a:pt x="471551" y="173101"/>
                    <a:pt x="453898" y="131699"/>
                    <a:pt x="424815" y="99695"/>
                  </a:cubicBezTo>
                  <a:cubicBezTo>
                    <a:pt x="361315" y="29845"/>
                    <a:pt x="245745" y="0"/>
                    <a:pt x="162179" y="50927"/>
                  </a:cubicBezTo>
                  <a:cubicBezTo>
                    <a:pt x="141605" y="63500"/>
                    <a:pt x="123952" y="80772"/>
                    <a:pt x="106553" y="97282"/>
                  </a:cubicBezTo>
                  <a:cubicBezTo>
                    <a:pt x="69088" y="132334"/>
                    <a:pt x="23749" y="176784"/>
                    <a:pt x="9271" y="227584"/>
                  </a:cubicBezTo>
                  <a:cubicBezTo>
                    <a:pt x="7620" y="233172"/>
                    <a:pt x="6477" y="238887"/>
                    <a:pt x="5715" y="244602"/>
                  </a:cubicBezTo>
                  <a:cubicBezTo>
                    <a:pt x="0" y="283210"/>
                    <a:pt x="1651" y="334137"/>
                    <a:pt x="19431" y="368173"/>
                  </a:cubicBezTo>
                  <a:cubicBezTo>
                    <a:pt x="41148" y="409448"/>
                    <a:pt x="58928" y="455930"/>
                    <a:pt x="93980" y="486664"/>
                  </a:cubicBezTo>
                  <a:cubicBezTo>
                    <a:pt x="129286" y="517652"/>
                    <a:pt x="162814" y="532257"/>
                    <a:pt x="205105" y="536194"/>
                  </a:cubicBezTo>
                  <a:cubicBezTo>
                    <a:pt x="257937" y="541020"/>
                    <a:pt x="313182" y="530987"/>
                    <a:pt x="359664" y="504698"/>
                  </a:cubicBezTo>
                  <a:cubicBezTo>
                    <a:pt x="429387" y="465074"/>
                    <a:pt x="470789" y="386842"/>
                    <a:pt x="481203" y="306832"/>
                  </a:cubicBezTo>
                  <a:close/>
                </a:path>
              </a:pathLst>
            </a:custGeom>
            <a:solidFill>
              <a:srgbClr val="863B2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75565" y="80010"/>
              <a:ext cx="458978" cy="501015"/>
            </a:xfrm>
            <a:custGeom>
              <a:avLst/>
              <a:gdLst/>
              <a:ahLst/>
              <a:cxnLst/>
              <a:rect l="l" t="t" r="r" b="b"/>
              <a:pathLst>
                <a:path w="458978" h="501015">
                  <a:moveTo>
                    <a:pt x="451993" y="261874"/>
                  </a:moveTo>
                  <a:cubicBezTo>
                    <a:pt x="458978" y="220726"/>
                    <a:pt x="450596" y="178562"/>
                    <a:pt x="437134" y="139065"/>
                  </a:cubicBezTo>
                  <a:cubicBezTo>
                    <a:pt x="424815" y="103124"/>
                    <a:pt x="405130" y="76200"/>
                    <a:pt x="374015" y="54737"/>
                  </a:cubicBezTo>
                  <a:cubicBezTo>
                    <a:pt x="353441" y="40640"/>
                    <a:pt x="330327" y="25400"/>
                    <a:pt x="307086" y="16510"/>
                  </a:cubicBezTo>
                  <a:cubicBezTo>
                    <a:pt x="283210" y="7366"/>
                    <a:pt x="253365" y="3048"/>
                    <a:pt x="227838" y="2540"/>
                  </a:cubicBezTo>
                  <a:cubicBezTo>
                    <a:pt x="132588" y="0"/>
                    <a:pt x="64770" y="99568"/>
                    <a:pt x="21209" y="172847"/>
                  </a:cubicBezTo>
                  <a:cubicBezTo>
                    <a:pt x="6096" y="198374"/>
                    <a:pt x="0" y="224282"/>
                    <a:pt x="7239" y="253238"/>
                  </a:cubicBezTo>
                  <a:cubicBezTo>
                    <a:pt x="16510" y="289941"/>
                    <a:pt x="20066" y="336550"/>
                    <a:pt x="39370" y="368935"/>
                  </a:cubicBezTo>
                  <a:cubicBezTo>
                    <a:pt x="57531" y="399542"/>
                    <a:pt x="87503" y="426847"/>
                    <a:pt x="112522" y="452247"/>
                  </a:cubicBezTo>
                  <a:cubicBezTo>
                    <a:pt x="161036" y="501015"/>
                    <a:pt x="236601" y="483870"/>
                    <a:pt x="294513" y="463296"/>
                  </a:cubicBezTo>
                  <a:cubicBezTo>
                    <a:pt x="317119" y="455295"/>
                    <a:pt x="340233" y="446278"/>
                    <a:pt x="359156" y="431165"/>
                  </a:cubicBezTo>
                  <a:cubicBezTo>
                    <a:pt x="379476" y="414909"/>
                    <a:pt x="392557" y="392430"/>
                    <a:pt x="405765" y="370205"/>
                  </a:cubicBezTo>
                  <a:cubicBezTo>
                    <a:pt x="425577" y="337185"/>
                    <a:pt x="445516" y="300482"/>
                    <a:pt x="451993" y="261874"/>
                  </a:cubicBezTo>
                  <a:close/>
                </a:path>
              </a:pathLst>
            </a:custGeom>
            <a:solidFill>
              <a:srgbClr val="C1D73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269367" y="291973"/>
              <a:ext cx="68326" cy="98679"/>
            </a:xfrm>
            <a:custGeom>
              <a:avLst/>
              <a:gdLst/>
              <a:ahLst/>
              <a:cxnLst/>
              <a:rect l="l" t="t" r="r" b="b"/>
              <a:pathLst>
                <a:path w="68326" h="98679">
                  <a:moveTo>
                    <a:pt x="7239" y="20193"/>
                  </a:moveTo>
                  <a:cubicBezTo>
                    <a:pt x="762" y="28448"/>
                    <a:pt x="2921" y="40259"/>
                    <a:pt x="2286" y="50546"/>
                  </a:cubicBezTo>
                  <a:cubicBezTo>
                    <a:pt x="1778" y="57150"/>
                    <a:pt x="0" y="63754"/>
                    <a:pt x="1270" y="70231"/>
                  </a:cubicBezTo>
                  <a:cubicBezTo>
                    <a:pt x="3556" y="82423"/>
                    <a:pt x="15494" y="90043"/>
                    <a:pt x="26416" y="96139"/>
                  </a:cubicBezTo>
                  <a:cubicBezTo>
                    <a:pt x="28575" y="97409"/>
                    <a:pt x="30861" y="98679"/>
                    <a:pt x="33401" y="98298"/>
                  </a:cubicBezTo>
                  <a:cubicBezTo>
                    <a:pt x="36576" y="97917"/>
                    <a:pt x="38989" y="95123"/>
                    <a:pt x="40894" y="92456"/>
                  </a:cubicBezTo>
                  <a:cubicBezTo>
                    <a:pt x="47117" y="84074"/>
                    <a:pt x="53213" y="75438"/>
                    <a:pt x="58928" y="66675"/>
                  </a:cubicBezTo>
                  <a:cubicBezTo>
                    <a:pt x="66040" y="55753"/>
                    <a:pt x="62992" y="46990"/>
                    <a:pt x="64770" y="35433"/>
                  </a:cubicBezTo>
                  <a:cubicBezTo>
                    <a:pt x="66167" y="26797"/>
                    <a:pt x="68326" y="21082"/>
                    <a:pt x="61595" y="13970"/>
                  </a:cubicBezTo>
                  <a:cubicBezTo>
                    <a:pt x="48768" y="0"/>
                    <a:pt x="17907" y="6477"/>
                    <a:pt x="7366" y="20193"/>
                  </a:cubicBezTo>
                  <a:close/>
                </a:path>
              </a:pathLst>
            </a:custGeom>
            <a:solidFill>
              <a:srgbClr val="FCF9D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346583" y="207899"/>
              <a:ext cx="60452" cy="67310"/>
            </a:xfrm>
            <a:custGeom>
              <a:avLst/>
              <a:gdLst/>
              <a:ahLst/>
              <a:cxnLst/>
              <a:rect l="l" t="t" r="r" b="b"/>
              <a:pathLst>
                <a:path w="60452" h="67310">
                  <a:moveTo>
                    <a:pt x="60452" y="0"/>
                  </a:moveTo>
                  <a:cubicBezTo>
                    <a:pt x="59436" y="9652"/>
                    <a:pt x="52197" y="17145"/>
                    <a:pt x="45466" y="24003"/>
                  </a:cubicBezTo>
                  <a:cubicBezTo>
                    <a:pt x="31369" y="38100"/>
                    <a:pt x="16764" y="56769"/>
                    <a:pt x="0" y="67310"/>
                  </a:cubicBezTo>
                  <a:cubicBezTo>
                    <a:pt x="5588" y="41529"/>
                    <a:pt x="40005" y="14097"/>
                    <a:pt x="60452" y="127"/>
                  </a:cubicBezTo>
                  <a:close/>
                </a:path>
              </a:pathLst>
            </a:custGeom>
            <a:solidFill>
              <a:srgbClr val="FCF9D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362966" y="277876"/>
              <a:ext cx="72898" cy="21463"/>
            </a:xfrm>
            <a:custGeom>
              <a:avLst/>
              <a:gdLst/>
              <a:ahLst/>
              <a:cxnLst/>
              <a:rect l="l" t="t" r="r" b="b"/>
              <a:pathLst>
                <a:path w="72898" h="21463">
                  <a:moveTo>
                    <a:pt x="40386" y="2286"/>
                  </a:moveTo>
                  <a:cubicBezTo>
                    <a:pt x="51054" y="889"/>
                    <a:pt x="62357" y="0"/>
                    <a:pt x="72898" y="3048"/>
                  </a:cubicBezTo>
                  <a:cubicBezTo>
                    <a:pt x="72517" y="6096"/>
                    <a:pt x="69469" y="8001"/>
                    <a:pt x="66675" y="9271"/>
                  </a:cubicBezTo>
                  <a:cubicBezTo>
                    <a:pt x="47625" y="17526"/>
                    <a:pt x="20320" y="21463"/>
                    <a:pt x="0" y="16256"/>
                  </a:cubicBezTo>
                  <a:cubicBezTo>
                    <a:pt x="508" y="4064"/>
                    <a:pt x="31750" y="3429"/>
                    <a:pt x="40513" y="2286"/>
                  </a:cubicBezTo>
                  <a:close/>
                </a:path>
              </a:pathLst>
            </a:custGeom>
            <a:solidFill>
              <a:srgbClr val="FCF9D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364490" y="307721"/>
              <a:ext cx="82423" cy="37973"/>
            </a:xfrm>
            <a:custGeom>
              <a:avLst/>
              <a:gdLst/>
              <a:ahLst/>
              <a:cxnLst/>
              <a:rect l="l" t="t" r="r" b="b"/>
              <a:pathLst>
                <a:path w="82423" h="37973">
                  <a:moveTo>
                    <a:pt x="80772" y="28575"/>
                  </a:moveTo>
                  <a:cubicBezTo>
                    <a:pt x="81534" y="28956"/>
                    <a:pt x="82423" y="29464"/>
                    <a:pt x="82423" y="30353"/>
                  </a:cubicBezTo>
                  <a:cubicBezTo>
                    <a:pt x="82423" y="31242"/>
                    <a:pt x="81534" y="31750"/>
                    <a:pt x="80645" y="32131"/>
                  </a:cubicBezTo>
                  <a:cubicBezTo>
                    <a:pt x="66040" y="37973"/>
                    <a:pt x="49276" y="33782"/>
                    <a:pt x="34290" y="28702"/>
                  </a:cubicBezTo>
                  <a:cubicBezTo>
                    <a:pt x="23368" y="25146"/>
                    <a:pt x="9271" y="21971"/>
                    <a:pt x="0" y="15494"/>
                  </a:cubicBezTo>
                  <a:cubicBezTo>
                    <a:pt x="8509" y="0"/>
                    <a:pt x="68707" y="22606"/>
                    <a:pt x="80772" y="28575"/>
                  </a:cubicBezTo>
                  <a:close/>
                </a:path>
              </a:pathLst>
            </a:custGeom>
            <a:solidFill>
              <a:srgbClr val="FCF9D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320040" y="178308"/>
              <a:ext cx="30099" cy="73914"/>
            </a:xfrm>
            <a:custGeom>
              <a:avLst/>
              <a:gdLst/>
              <a:ahLst/>
              <a:cxnLst/>
              <a:rect l="l" t="t" r="r" b="b"/>
              <a:pathLst>
                <a:path w="30099" h="73914">
                  <a:moveTo>
                    <a:pt x="30099" y="127"/>
                  </a:moveTo>
                  <a:cubicBezTo>
                    <a:pt x="27432" y="127"/>
                    <a:pt x="24892" y="1905"/>
                    <a:pt x="22987" y="3683"/>
                  </a:cubicBezTo>
                  <a:cubicBezTo>
                    <a:pt x="13589" y="12446"/>
                    <a:pt x="7493" y="24384"/>
                    <a:pt x="4953" y="37084"/>
                  </a:cubicBezTo>
                  <a:cubicBezTo>
                    <a:pt x="3556" y="44577"/>
                    <a:pt x="0" y="65151"/>
                    <a:pt x="9906" y="69215"/>
                  </a:cubicBezTo>
                  <a:cubicBezTo>
                    <a:pt x="21717" y="73914"/>
                    <a:pt x="29591" y="10795"/>
                    <a:pt x="30099" y="0"/>
                  </a:cubicBezTo>
                  <a:close/>
                </a:path>
              </a:pathLst>
            </a:custGeom>
            <a:solidFill>
              <a:srgbClr val="FCF9D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180848" y="318516"/>
              <a:ext cx="89535" cy="19304"/>
            </a:xfrm>
            <a:custGeom>
              <a:avLst/>
              <a:gdLst/>
              <a:ahLst/>
              <a:cxnLst/>
              <a:rect l="l" t="t" r="r" b="b"/>
              <a:pathLst>
                <a:path w="89535" h="19304">
                  <a:moveTo>
                    <a:pt x="1016" y="8128"/>
                  </a:moveTo>
                  <a:cubicBezTo>
                    <a:pt x="4953" y="13462"/>
                    <a:pt x="12319" y="14732"/>
                    <a:pt x="18923" y="15494"/>
                  </a:cubicBezTo>
                  <a:cubicBezTo>
                    <a:pt x="35179" y="17399"/>
                    <a:pt x="52324" y="19304"/>
                    <a:pt x="68326" y="15494"/>
                  </a:cubicBezTo>
                  <a:cubicBezTo>
                    <a:pt x="76835" y="13589"/>
                    <a:pt x="89535" y="10287"/>
                    <a:pt x="78613" y="4445"/>
                  </a:cubicBezTo>
                  <a:cubicBezTo>
                    <a:pt x="70358" y="0"/>
                    <a:pt x="53975" y="2286"/>
                    <a:pt x="44831" y="2286"/>
                  </a:cubicBezTo>
                  <a:cubicBezTo>
                    <a:pt x="41402" y="2286"/>
                    <a:pt x="0" y="6731"/>
                    <a:pt x="889" y="8128"/>
                  </a:cubicBezTo>
                  <a:close/>
                </a:path>
              </a:pathLst>
            </a:custGeom>
            <a:solidFill>
              <a:srgbClr val="FCF9D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2"/>
            <p:cNvSpPr/>
            <p:nvPr/>
          </p:nvSpPr>
          <p:spPr>
            <a:xfrm>
              <a:off x="183261" y="355854"/>
              <a:ext cx="73406" cy="21463"/>
            </a:xfrm>
            <a:custGeom>
              <a:avLst/>
              <a:gdLst/>
              <a:ahLst/>
              <a:cxnLst/>
              <a:rect l="l" t="t" r="r" b="b"/>
              <a:pathLst>
                <a:path w="73406" h="21463">
                  <a:moveTo>
                    <a:pt x="45339" y="2286"/>
                  </a:moveTo>
                  <a:cubicBezTo>
                    <a:pt x="33401" y="5207"/>
                    <a:pt x="21463" y="7874"/>
                    <a:pt x="9652" y="10668"/>
                  </a:cubicBezTo>
                  <a:cubicBezTo>
                    <a:pt x="5842" y="11557"/>
                    <a:pt x="1778" y="12827"/>
                    <a:pt x="0" y="16256"/>
                  </a:cubicBezTo>
                  <a:cubicBezTo>
                    <a:pt x="6223" y="21463"/>
                    <a:pt x="15367" y="20193"/>
                    <a:pt x="23241" y="18415"/>
                  </a:cubicBezTo>
                  <a:cubicBezTo>
                    <a:pt x="40132" y="14478"/>
                    <a:pt x="57023" y="9525"/>
                    <a:pt x="73406" y="3429"/>
                  </a:cubicBezTo>
                  <a:cubicBezTo>
                    <a:pt x="63373" y="1778"/>
                    <a:pt x="55245" y="0"/>
                    <a:pt x="45339" y="2413"/>
                  </a:cubicBezTo>
                  <a:close/>
                </a:path>
              </a:pathLst>
            </a:custGeom>
            <a:solidFill>
              <a:srgbClr val="FCF9D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3"/>
            <p:cNvSpPr/>
            <p:nvPr/>
          </p:nvSpPr>
          <p:spPr>
            <a:xfrm>
              <a:off x="207391" y="373253"/>
              <a:ext cx="50927" cy="47117"/>
            </a:xfrm>
            <a:custGeom>
              <a:avLst/>
              <a:gdLst/>
              <a:ahLst/>
              <a:cxnLst/>
              <a:rect l="l" t="t" r="r" b="b"/>
              <a:pathLst>
                <a:path w="50927" h="47117">
                  <a:moveTo>
                    <a:pt x="8636" y="28321"/>
                  </a:moveTo>
                  <a:cubicBezTo>
                    <a:pt x="5969" y="30226"/>
                    <a:pt x="3302" y="32258"/>
                    <a:pt x="1651" y="35052"/>
                  </a:cubicBezTo>
                  <a:cubicBezTo>
                    <a:pt x="0" y="37846"/>
                    <a:pt x="0" y="41783"/>
                    <a:pt x="2413" y="43942"/>
                  </a:cubicBezTo>
                  <a:cubicBezTo>
                    <a:pt x="5842" y="47117"/>
                    <a:pt x="11303" y="44958"/>
                    <a:pt x="15113" y="42545"/>
                  </a:cubicBezTo>
                  <a:cubicBezTo>
                    <a:pt x="28321" y="34163"/>
                    <a:pt x="48133" y="17399"/>
                    <a:pt x="50927" y="1016"/>
                  </a:cubicBezTo>
                  <a:cubicBezTo>
                    <a:pt x="38481" y="0"/>
                    <a:pt x="18669" y="20828"/>
                    <a:pt x="8636" y="28194"/>
                  </a:cubicBezTo>
                  <a:close/>
                </a:path>
              </a:pathLst>
            </a:custGeom>
            <a:solidFill>
              <a:srgbClr val="FCF9D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4"/>
            <p:cNvSpPr/>
            <p:nvPr/>
          </p:nvSpPr>
          <p:spPr>
            <a:xfrm>
              <a:off x="242443" y="403860"/>
              <a:ext cx="41275" cy="65532"/>
            </a:xfrm>
            <a:custGeom>
              <a:avLst/>
              <a:gdLst/>
              <a:ahLst/>
              <a:cxnLst/>
              <a:rect l="l" t="t" r="r" b="b"/>
              <a:pathLst>
                <a:path w="41275" h="65532">
                  <a:moveTo>
                    <a:pt x="508" y="59944"/>
                  </a:moveTo>
                  <a:cubicBezTo>
                    <a:pt x="127" y="61214"/>
                    <a:pt x="0" y="62611"/>
                    <a:pt x="635" y="63754"/>
                  </a:cubicBezTo>
                  <a:cubicBezTo>
                    <a:pt x="1905" y="65532"/>
                    <a:pt x="4572" y="64643"/>
                    <a:pt x="6350" y="63627"/>
                  </a:cubicBezTo>
                  <a:cubicBezTo>
                    <a:pt x="15494" y="57785"/>
                    <a:pt x="20447" y="47371"/>
                    <a:pt x="24384" y="37338"/>
                  </a:cubicBezTo>
                  <a:cubicBezTo>
                    <a:pt x="29210" y="24765"/>
                    <a:pt x="34671" y="14224"/>
                    <a:pt x="41275" y="2667"/>
                  </a:cubicBezTo>
                  <a:cubicBezTo>
                    <a:pt x="24384" y="0"/>
                    <a:pt x="3810" y="47371"/>
                    <a:pt x="381" y="60071"/>
                  </a:cubicBezTo>
                  <a:close/>
                </a:path>
              </a:pathLst>
            </a:custGeom>
            <a:solidFill>
              <a:srgbClr val="FCF9D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5"/>
            <p:cNvSpPr/>
            <p:nvPr/>
          </p:nvSpPr>
          <p:spPr>
            <a:xfrm>
              <a:off x="343535" y="336169"/>
              <a:ext cx="77343" cy="44323"/>
            </a:xfrm>
            <a:custGeom>
              <a:avLst/>
              <a:gdLst/>
              <a:ahLst/>
              <a:cxnLst/>
              <a:rect l="l" t="t" r="r" b="b"/>
              <a:pathLst>
                <a:path w="77343" h="44323">
                  <a:moveTo>
                    <a:pt x="67437" y="28956"/>
                  </a:moveTo>
                  <a:cubicBezTo>
                    <a:pt x="69977" y="29845"/>
                    <a:pt x="72263" y="30734"/>
                    <a:pt x="74168" y="32385"/>
                  </a:cubicBezTo>
                  <a:cubicBezTo>
                    <a:pt x="76073" y="34036"/>
                    <a:pt x="77343" y="36703"/>
                    <a:pt x="76835" y="39116"/>
                  </a:cubicBezTo>
                  <a:cubicBezTo>
                    <a:pt x="75819" y="43053"/>
                    <a:pt x="70739" y="44323"/>
                    <a:pt x="66675" y="44069"/>
                  </a:cubicBezTo>
                  <a:cubicBezTo>
                    <a:pt x="55245" y="43180"/>
                    <a:pt x="45466" y="36322"/>
                    <a:pt x="35687" y="30607"/>
                  </a:cubicBezTo>
                  <a:cubicBezTo>
                    <a:pt x="24257" y="24003"/>
                    <a:pt x="11430" y="20447"/>
                    <a:pt x="0" y="14478"/>
                  </a:cubicBezTo>
                  <a:cubicBezTo>
                    <a:pt x="3556" y="0"/>
                    <a:pt x="57404" y="25146"/>
                    <a:pt x="67437" y="28829"/>
                  </a:cubicBezTo>
                  <a:close/>
                </a:path>
              </a:pathLst>
            </a:custGeom>
            <a:solidFill>
              <a:srgbClr val="FCF9D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6"/>
            <p:cNvSpPr/>
            <p:nvPr/>
          </p:nvSpPr>
          <p:spPr>
            <a:xfrm>
              <a:off x="337185" y="376809"/>
              <a:ext cx="78867" cy="53340"/>
            </a:xfrm>
            <a:custGeom>
              <a:avLst/>
              <a:gdLst/>
              <a:ahLst/>
              <a:cxnLst/>
              <a:rect l="l" t="t" r="r" b="b"/>
              <a:pathLst>
                <a:path w="78867" h="53340">
                  <a:moveTo>
                    <a:pt x="76708" y="47244"/>
                  </a:moveTo>
                  <a:cubicBezTo>
                    <a:pt x="77978" y="49022"/>
                    <a:pt x="78867" y="52197"/>
                    <a:pt x="76708" y="52959"/>
                  </a:cubicBezTo>
                  <a:cubicBezTo>
                    <a:pt x="75819" y="53340"/>
                    <a:pt x="74930" y="52959"/>
                    <a:pt x="74168" y="52578"/>
                  </a:cubicBezTo>
                  <a:cubicBezTo>
                    <a:pt x="58293" y="46101"/>
                    <a:pt x="43688" y="37211"/>
                    <a:pt x="29972" y="27178"/>
                  </a:cubicBezTo>
                  <a:cubicBezTo>
                    <a:pt x="24638" y="23241"/>
                    <a:pt x="0" y="8001"/>
                    <a:pt x="8763" y="4064"/>
                  </a:cubicBezTo>
                  <a:cubicBezTo>
                    <a:pt x="17526" y="0"/>
                    <a:pt x="36576" y="16256"/>
                    <a:pt x="43434" y="20193"/>
                  </a:cubicBezTo>
                  <a:cubicBezTo>
                    <a:pt x="55880" y="27305"/>
                    <a:pt x="68453" y="35179"/>
                    <a:pt x="76835" y="47244"/>
                  </a:cubicBezTo>
                  <a:close/>
                </a:path>
              </a:pathLst>
            </a:custGeom>
            <a:solidFill>
              <a:srgbClr val="FCF9D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7"/>
            <p:cNvSpPr/>
            <p:nvPr/>
          </p:nvSpPr>
          <p:spPr>
            <a:xfrm>
              <a:off x="277368" y="185293"/>
              <a:ext cx="26797" cy="88392"/>
            </a:xfrm>
            <a:custGeom>
              <a:avLst/>
              <a:gdLst/>
              <a:ahLst/>
              <a:cxnLst/>
              <a:rect l="l" t="t" r="r" b="b"/>
              <a:pathLst>
                <a:path w="26797" h="88392">
                  <a:moveTo>
                    <a:pt x="16383" y="22479"/>
                  </a:moveTo>
                  <a:cubicBezTo>
                    <a:pt x="15113" y="16383"/>
                    <a:pt x="13843" y="10541"/>
                    <a:pt x="11557" y="4826"/>
                  </a:cubicBezTo>
                  <a:cubicBezTo>
                    <a:pt x="10668" y="2921"/>
                    <a:pt x="9398" y="889"/>
                    <a:pt x="7493" y="508"/>
                  </a:cubicBezTo>
                  <a:cubicBezTo>
                    <a:pt x="4064" y="0"/>
                    <a:pt x="1905" y="4064"/>
                    <a:pt x="1651" y="7620"/>
                  </a:cubicBezTo>
                  <a:cubicBezTo>
                    <a:pt x="0" y="20828"/>
                    <a:pt x="5207" y="33782"/>
                    <a:pt x="9906" y="46228"/>
                  </a:cubicBezTo>
                  <a:cubicBezTo>
                    <a:pt x="14859" y="59944"/>
                    <a:pt x="19177" y="74168"/>
                    <a:pt x="22987" y="88392"/>
                  </a:cubicBezTo>
                  <a:cubicBezTo>
                    <a:pt x="26797" y="83185"/>
                    <a:pt x="22860" y="65024"/>
                    <a:pt x="22606" y="58039"/>
                  </a:cubicBezTo>
                  <a:cubicBezTo>
                    <a:pt x="22479" y="45847"/>
                    <a:pt x="19050" y="34036"/>
                    <a:pt x="16510" y="22479"/>
                  </a:cubicBezTo>
                  <a:close/>
                </a:path>
              </a:pathLst>
            </a:custGeom>
            <a:solidFill>
              <a:srgbClr val="FCF9D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215265" y="212598"/>
              <a:ext cx="53975" cy="53467"/>
            </a:xfrm>
            <a:custGeom>
              <a:avLst/>
              <a:gdLst/>
              <a:ahLst/>
              <a:cxnLst/>
              <a:rect l="l" t="t" r="r" b="b"/>
              <a:pathLst>
                <a:path w="53975" h="53467">
                  <a:moveTo>
                    <a:pt x="38354" y="25908"/>
                  </a:moveTo>
                  <a:cubicBezTo>
                    <a:pt x="32512" y="16764"/>
                    <a:pt x="25273" y="7874"/>
                    <a:pt x="15494" y="3048"/>
                  </a:cubicBezTo>
                  <a:cubicBezTo>
                    <a:pt x="11557" y="1143"/>
                    <a:pt x="6223" y="0"/>
                    <a:pt x="3048" y="2921"/>
                  </a:cubicBezTo>
                  <a:cubicBezTo>
                    <a:pt x="381" y="5207"/>
                    <a:pt x="0" y="9398"/>
                    <a:pt x="1270" y="12700"/>
                  </a:cubicBezTo>
                  <a:cubicBezTo>
                    <a:pt x="2540" y="15875"/>
                    <a:pt x="5080" y="18542"/>
                    <a:pt x="7747" y="21082"/>
                  </a:cubicBezTo>
                  <a:cubicBezTo>
                    <a:pt x="20447" y="32893"/>
                    <a:pt x="37719" y="47498"/>
                    <a:pt x="53975" y="53467"/>
                  </a:cubicBezTo>
                  <a:cubicBezTo>
                    <a:pt x="52324" y="44323"/>
                    <a:pt x="43434" y="33655"/>
                    <a:pt x="38481" y="25908"/>
                  </a:cubicBezTo>
                  <a:close/>
                </a:path>
              </a:pathLst>
            </a:custGeom>
            <a:solidFill>
              <a:srgbClr val="FCF9D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9"/>
            <p:cNvSpPr/>
            <p:nvPr/>
          </p:nvSpPr>
          <p:spPr>
            <a:xfrm>
              <a:off x="185928" y="250063"/>
              <a:ext cx="70231" cy="53467"/>
            </a:xfrm>
            <a:custGeom>
              <a:avLst/>
              <a:gdLst/>
              <a:ahLst/>
              <a:cxnLst/>
              <a:rect l="l" t="t" r="r" b="b"/>
              <a:pathLst>
                <a:path w="70231" h="53467">
                  <a:moveTo>
                    <a:pt x="3810" y="127"/>
                  </a:moveTo>
                  <a:cubicBezTo>
                    <a:pt x="2413" y="0"/>
                    <a:pt x="0" y="127"/>
                    <a:pt x="0" y="1778"/>
                  </a:cubicBezTo>
                  <a:cubicBezTo>
                    <a:pt x="0" y="2667"/>
                    <a:pt x="762" y="3175"/>
                    <a:pt x="1270" y="3683"/>
                  </a:cubicBezTo>
                  <a:cubicBezTo>
                    <a:pt x="14605" y="14732"/>
                    <a:pt x="28575" y="25019"/>
                    <a:pt x="43180" y="34290"/>
                  </a:cubicBezTo>
                  <a:cubicBezTo>
                    <a:pt x="47879" y="37338"/>
                    <a:pt x="67818" y="53467"/>
                    <a:pt x="69215" y="44450"/>
                  </a:cubicBezTo>
                  <a:cubicBezTo>
                    <a:pt x="70231" y="37465"/>
                    <a:pt x="54356" y="23749"/>
                    <a:pt x="49784" y="19939"/>
                  </a:cubicBezTo>
                  <a:cubicBezTo>
                    <a:pt x="36957" y="9398"/>
                    <a:pt x="20193" y="2794"/>
                    <a:pt x="3683" y="127"/>
                  </a:cubicBezTo>
                  <a:close/>
                </a:path>
              </a:pathLst>
            </a:custGeom>
            <a:solidFill>
              <a:srgbClr val="FCF9D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40"/>
            <p:cNvSpPr/>
            <p:nvPr/>
          </p:nvSpPr>
          <p:spPr>
            <a:xfrm>
              <a:off x="174879" y="287782"/>
              <a:ext cx="72771" cy="21590"/>
            </a:xfrm>
            <a:custGeom>
              <a:avLst/>
              <a:gdLst/>
              <a:ahLst/>
              <a:cxnLst/>
              <a:rect l="l" t="t" r="r" b="b"/>
              <a:pathLst>
                <a:path w="72771" h="21590">
                  <a:moveTo>
                    <a:pt x="6096" y="127"/>
                  </a:moveTo>
                  <a:cubicBezTo>
                    <a:pt x="3556" y="0"/>
                    <a:pt x="381" y="254"/>
                    <a:pt x="0" y="2667"/>
                  </a:cubicBezTo>
                  <a:cubicBezTo>
                    <a:pt x="11303" y="9271"/>
                    <a:pt x="22987" y="15240"/>
                    <a:pt x="35814" y="17526"/>
                  </a:cubicBezTo>
                  <a:cubicBezTo>
                    <a:pt x="46355" y="19431"/>
                    <a:pt x="62611" y="21590"/>
                    <a:pt x="72771" y="18542"/>
                  </a:cubicBezTo>
                  <a:cubicBezTo>
                    <a:pt x="60579" y="3556"/>
                    <a:pt x="23368" y="1524"/>
                    <a:pt x="6096" y="127"/>
                  </a:cubicBezTo>
                  <a:close/>
                </a:path>
              </a:pathLst>
            </a:custGeom>
            <a:solidFill>
              <a:srgbClr val="FCF9D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41"/>
            <p:cNvSpPr/>
            <p:nvPr/>
          </p:nvSpPr>
          <p:spPr>
            <a:xfrm>
              <a:off x="298831" y="398145"/>
              <a:ext cx="16383" cy="78105"/>
            </a:xfrm>
            <a:custGeom>
              <a:avLst/>
              <a:gdLst/>
              <a:ahLst/>
              <a:cxnLst/>
              <a:rect l="l" t="t" r="r" b="b"/>
              <a:pathLst>
                <a:path w="16383" h="78105">
                  <a:moveTo>
                    <a:pt x="6604" y="38608"/>
                  </a:moveTo>
                  <a:cubicBezTo>
                    <a:pt x="5842" y="46101"/>
                    <a:pt x="3429" y="53213"/>
                    <a:pt x="1905" y="60833"/>
                  </a:cubicBezTo>
                  <a:cubicBezTo>
                    <a:pt x="889" y="66040"/>
                    <a:pt x="508" y="71882"/>
                    <a:pt x="3683" y="76200"/>
                  </a:cubicBezTo>
                  <a:cubicBezTo>
                    <a:pt x="4445" y="77216"/>
                    <a:pt x="5461" y="78105"/>
                    <a:pt x="6731" y="78105"/>
                  </a:cubicBezTo>
                  <a:cubicBezTo>
                    <a:pt x="8128" y="78105"/>
                    <a:pt x="9398" y="77089"/>
                    <a:pt x="10287" y="75946"/>
                  </a:cubicBezTo>
                  <a:cubicBezTo>
                    <a:pt x="15113" y="70231"/>
                    <a:pt x="16383" y="62357"/>
                    <a:pt x="16383" y="54864"/>
                  </a:cubicBezTo>
                  <a:cubicBezTo>
                    <a:pt x="16383" y="47371"/>
                    <a:pt x="14986" y="40005"/>
                    <a:pt x="15113" y="32512"/>
                  </a:cubicBezTo>
                  <a:cubicBezTo>
                    <a:pt x="15113" y="26924"/>
                    <a:pt x="16002" y="21209"/>
                    <a:pt x="14986" y="15875"/>
                  </a:cubicBezTo>
                  <a:cubicBezTo>
                    <a:pt x="12827" y="5715"/>
                    <a:pt x="0" y="0"/>
                    <a:pt x="762" y="14224"/>
                  </a:cubicBezTo>
                  <a:cubicBezTo>
                    <a:pt x="889" y="22606"/>
                    <a:pt x="7493" y="28702"/>
                    <a:pt x="6604" y="38481"/>
                  </a:cubicBezTo>
                  <a:close/>
                </a:path>
              </a:pathLst>
            </a:custGeom>
            <a:solidFill>
              <a:srgbClr val="FCF9D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42"/>
            <p:cNvSpPr/>
            <p:nvPr/>
          </p:nvSpPr>
          <p:spPr>
            <a:xfrm>
              <a:off x="308229" y="403733"/>
              <a:ext cx="60706" cy="45339"/>
            </a:xfrm>
            <a:custGeom>
              <a:avLst/>
              <a:gdLst/>
              <a:ahLst/>
              <a:cxnLst/>
              <a:rect l="l" t="t" r="r" b="b"/>
              <a:pathLst>
                <a:path w="60706" h="45339">
                  <a:moveTo>
                    <a:pt x="53213" y="28194"/>
                  </a:moveTo>
                  <a:cubicBezTo>
                    <a:pt x="57023" y="33147"/>
                    <a:pt x="60706" y="39624"/>
                    <a:pt x="58039" y="45339"/>
                  </a:cubicBezTo>
                  <a:cubicBezTo>
                    <a:pt x="46482" y="41402"/>
                    <a:pt x="39497" y="29464"/>
                    <a:pt x="29845" y="21971"/>
                  </a:cubicBezTo>
                  <a:cubicBezTo>
                    <a:pt x="24511" y="17907"/>
                    <a:pt x="0" y="0"/>
                    <a:pt x="20701" y="381"/>
                  </a:cubicBezTo>
                  <a:cubicBezTo>
                    <a:pt x="33401" y="762"/>
                    <a:pt x="46355" y="19177"/>
                    <a:pt x="53213" y="28321"/>
                  </a:cubicBezTo>
                  <a:close/>
                </a:path>
              </a:pathLst>
            </a:custGeom>
            <a:solidFill>
              <a:srgbClr val="FCF9D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43"/>
            <p:cNvSpPr/>
            <p:nvPr/>
          </p:nvSpPr>
          <p:spPr>
            <a:xfrm>
              <a:off x="342646" y="260858"/>
              <a:ext cx="30353" cy="27940"/>
            </a:xfrm>
            <a:custGeom>
              <a:avLst/>
              <a:gdLst/>
              <a:ahLst/>
              <a:cxnLst/>
              <a:rect l="l" t="t" r="r" b="b"/>
              <a:pathLst>
                <a:path w="30353" h="27940">
                  <a:moveTo>
                    <a:pt x="889" y="22733"/>
                  </a:moveTo>
                  <a:cubicBezTo>
                    <a:pt x="1016" y="23749"/>
                    <a:pt x="1778" y="24638"/>
                    <a:pt x="2540" y="25400"/>
                  </a:cubicBezTo>
                  <a:cubicBezTo>
                    <a:pt x="5588" y="27940"/>
                    <a:pt x="10160" y="27559"/>
                    <a:pt x="13589" y="25527"/>
                  </a:cubicBezTo>
                  <a:cubicBezTo>
                    <a:pt x="18923" y="22352"/>
                    <a:pt x="30353" y="8001"/>
                    <a:pt x="22479" y="3937"/>
                  </a:cubicBezTo>
                  <a:cubicBezTo>
                    <a:pt x="15113" y="0"/>
                    <a:pt x="0" y="16510"/>
                    <a:pt x="889" y="22733"/>
                  </a:cubicBezTo>
                  <a:close/>
                </a:path>
              </a:pathLst>
            </a:custGeom>
            <a:solidFill>
              <a:srgbClr val="1E16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44"/>
            <p:cNvSpPr/>
            <p:nvPr/>
          </p:nvSpPr>
          <p:spPr>
            <a:xfrm>
              <a:off x="349123" y="286385"/>
              <a:ext cx="39116" cy="26797"/>
            </a:xfrm>
            <a:custGeom>
              <a:avLst/>
              <a:gdLst/>
              <a:ahLst/>
              <a:cxnLst/>
              <a:rect l="l" t="t" r="r" b="b"/>
              <a:pathLst>
                <a:path w="39116" h="26797">
                  <a:moveTo>
                    <a:pt x="3937" y="16256"/>
                  </a:moveTo>
                  <a:cubicBezTo>
                    <a:pt x="2032" y="17907"/>
                    <a:pt x="0" y="20066"/>
                    <a:pt x="508" y="22479"/>
                  </a:cubicBezTo>
                  <a:cubicBezTo>
                    <a:pt x="1270" y="25908"/>
                    <a:pt x="5715" y="26797"/>
                    <a:pt x="9017" y="26416"/>
                  </a:cubicBezTo>
                  <a:cubicBezTo>
                    <a:pt x="15240" y="25654"/>
                    <a:pt x="39116" y="19685"/>
                    <a:pt x="34417" y="10541"/>
                  </a:cubicBezTo>
                  <a:cubicBezTo>
                    <a:pt x="28829" y="0"/>
                    <a:pt x="8890" y="12192"/>
                    <a:pt x="3937" y="16256"/>
                  </a:cubicBezTo>
                  <a:close/>
                </a:path>
              </a:pathLst>
            </a:custGeom>
            <a:solidFill>
              <a:srgbClr val="1E16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5"/>
            <p:cNvSpPr/>
            <p:nvPr/>
          </p:nvSpPr>
          <p:spPr>
            <a:xfrm>
              <a:off x="321183" y="229489"/>
              <a:ext cx="21082" cy="37592"/>
            </a:xfrm>
            <a:custGeom>
              <a:avLst/>
              <a:gdLst/>
              <a:ahLst/>
              <a:cxnLst/>
              <a:rect l="l" t="t" r="r" b="b"/>
              <a:pathLst>
                <a:path w="21082" h="37592">
                  <a:moveTo>
                    <a:pt x="127" y="32385"/>
                  </a:moveTo>
                  <a:cubicBezTo>
                    <a:pt x="1905" y="33782"/>
                    <a:pt x="3683" y="35306"/>
                    <a:pt x="5461" y="36703"/>
                  </a:cubicBezTo>
                  <a:cubicBezTo>
                    <a:pt x="5969" y="37211"/>
                    <a:pt x="6731" y="37592"/>
                    <a:pt x="7620" y="37592"/>
                  </a:cubicBezTo>
                  <a:cubicBezTo>
                    <a:pt x="8509" y="37465"/>
                    <a:pt x="9017" y="36703"/>
                    <a:pt x="9525" y="35941"/>
                  </a:cubicBezTo>
                  <a:cubicBezTo>
                    <a:pt x="12573" y="31115"/>
                    <a:pt x="21082" y="9525"/>
                    <a:pt x="13589" y="5334"/>
                  </a:cubicBezTo>
                  <a:cubicBezTo>
                    <a:pt x="3937" y="0"/>
                    <a:pt x="889" y="27305"/>
                    <a:pt x="0" y="32385"/>
                  </a:cubicBezTo>
                  <a:close/>
                </a:path>
              </a:pathLst>
            </a:custGeom>
            <a:solidFill>
              <a:srgbClr val="1E16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6"/>
            <p:cNvSpPr/>
            <p:nvPr/>
          </p:nvSpPr>
          <p:spPr>
            <a:xfrm>
              <a:off x="291338" y="245110"/>
              <a:ext cx="20574" cy="36322"/>
            </a:xfrm>
            <a:custGeom>
              <a:avLst/>
              <a:gdLst/>
              <a:ahLst/>
              <a:cxnLst/>
              <a:rect l="l" t="t" r="r" b="b"/>
              <a:pathLst>
                <a:path w="20574" h="36322">
                  <a:moveTo>
                    <a:pt x="13081" y="1397"/>
                  </a:moveTo>
                  <a:cubicBezTo>
                    <a:pt x="6858" y="3937"/>
                    <a:pt x="2032" y="10033"/>
                    <a:pt x="889" y="16637"/>
                  </a:cubicBezTo>
                  <a:cubicBezTo>
                    <a:pt x="0" y="23368"/>
                    <a:pt x="2794" y="30607"/>
                    <a:pt x="8255" y="34671"/>
                  </a:cubicBezTo>
                  <a:cubicBezTo>
                    <a:pt x="9271" y="35560"/>
                    <a:pt x="10795" y="36322"/>
                    <a:pt x="12192" y="35687"/>
                  </a:cubicBezTo>
                  <a:cubicBezTo>
                    <a:pt x="13208" y="35179"/>
                    <a:pt x="13843" y="34036"/>
                    <a:pt x="14097" y="33020"/>
                  </a:cubicBezTo>
                  <a:cubicBezTo>
                    <a:pt x="16891" y="24765"/>
                    <a:pt x="18923" y="16383"/>
                    <a:pt x="20193" y="7874"/>
                  </a:cubicBezTo>
                  <a:cubicBezTo>
                    <a:pt x="20574" y="4699"/>
                    <a:pt x="19685" y="0"/>
                    <a:pt x="16383" y="381"/>
                  </a:cubicBezTo>
                </a:path>
              </a:pathLst>
            </a:custGeom>
            <a:solidFill>
              <a:srgbClr val="1E16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7"/>
            <p:cNvSpPr/>
            <p:nvPr/>
          </p:nvSpPr>
          <p:spPr>
            <a:xfrm>
              <a:off x="244348" y="238506"/>
              <a:ext cx="46863" cy="40259"/>
            </a:xfrm>
            <a:custGeom>
              <a:avLst/>
              <a:gdLst/>
              <a:ahLst/>
              <a:cxnLst/>
              <a:rect l="l" t="t" r="r" b="b"/>
              <a:pathLst>
                <a:path w="46863" h="40259">
                  <a:moveTo>
                    <a:pt x="4699" y="381"/>
                  </a:moveTo>
                  <a:cubicBezTo>
                    <a:pt x="2159" y="0"/>
                    <a:pt x="0" y="3048"/>
                    <a:pt x="635" y="5588"/>
                  </a:cubicBezTo>
                  <a:cubicBezTo>
                    <a:pt x="1270" y="8128"/>
                    <a:pt x="3175" y="10033"/>
                    <a:pt x="5080" y="11811"/>
                  </a:cubicBezTo>
                  <a:cubicBezTo>
                    <a:pt x="13335" y="19177"/>
                    <a:pt x="21463" y="26670"/>
                    <a:pt x="29718" y="34036"/>
                  </a:cubicBezTo>
                  <a:cubicBezTo>
                    <a:pt x="31115" y="35306"/>
                    <a:pt x="32512" y="36703"/>
                    <a:pt x="34544" y="37084"/>
                  </a:cubicBezTo>
                  <a:cubicBezTo>
                    <a:pt x="46863" y="40259"/>
                    <a:pt x="32893" y="24003"/>
                    <a:pt x="30480" y="22098"/>
                  </a:cubicBezTo>
                  <a:cubicBezTo>
                    <a:pt x="24384" y="17399"/>
                    <a:pt x="12065" y="1905"/>
                    <a:pt x="4826" y="508"/>
                  </a:cubicBezTo>
                  <a:close/>
                </a:path>
              </a:pathLst>
            </a:custGeom>
            <a:solidFill>
              <a:srgbClr val="1E16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8"/>
            <p:cNvSpPr/>
            <p:nvPr/>
          </p:nvSpPr>
          <p:spPr>
            <a:xfrm>
              <a:off x="223901" y="269748"/>
              <a:ext cx="42799" cy="28575"/>
            </a:xfrm>
            <a:custGeom>
              <a:avLst/>
              <a:gdLst/>
              <a:ahLst/>
              <a:cxnLst/>
              <a:rect l="l" t="t" r="r" b="b"/>
              <a:pathLst>
                <a:path w="42799" h="28575">
                  <a:moveTo>
                    <a:pt x="6223" y="762"/>
                  </a:moveTo>
                  <a:cubicBezTo>
                    <a:pt x="4064" y="889"/>
                    <a:pt x="1778" y="1651"/>
                    <a:pt x="889" y="3429"/>
                  </a:cubicBezTo>
                  <a:cubicBezTo>
                    <a:pt x="0" y="5715"/>
                    <a:pt x="1905" y="8128"/>
                    <a:pt x="3937" y="9652"/>
                  </a:cubicBezTo>
                  <a:cubicBezTo>
                    <a:pt x="11557" y="16256"/>
                    <a:pt x="20320" y="21209"/>
                    <a:pt x="29972" y="24638"/>
                  </a:cubicBezTo>
                  <a:cubicBezTo>
                    <a:pt x="41275" y="28575"/>
                    <a:pt x="42799" y="18415"/>
                    <a:pt x="36068" y="11811"/>
                  </a:cubicBezTo>
                  <a:cubicBezTo>
                    <a:pt x="28956" y="5334"/>
                    <a:pt x="15748" y="0"/>
                    <a:pt x="6223" y="762"/>
                  </a:cubicBezTo>
                  <a:close/>
                </a:path>
              </a:pathLst>
            </a:custGeom>
            <a:solidFill>
              <a:srgbClr val="1E16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9"/>
            <p:cNvSpPr/>
            <p:nvPr/>
          </p:nvSpPr>
          <p:spPr>
            <a:xfrm>
              <a:off x="336169" y="340614"/>
              <a:ext cx="42672" cy="44069"/>
            </a:xfrm>
            <a:custGeom>
              <a:avLst/>
              <a:gdLst/>
              <a:ahLst/>
              <a:cxnLst/>
              <a:rect l="l" t="t" r="r" b="b"/>
              <a:pathLst>
                <a:path w="42672" h="44069">
                  <a:moveTo>
                    <a:pt x="2159" y="9398"/>
                  </a:moveTo>
                  <a:cubicBezTo>
                    <a:pt x="0" y="11938"/>
                    <a:pt x="2667" y="15621"/>
                    <a:pt x="5334" y="17653"/>
                  </a:cubicBezTo>
                  <a:cubicBezTo>
                    <a:pt x="10922" y="21717"/>
                    <a:pt x="42672" y="44069"/>
                    <a:pt x="37338" y="25146"/>
                  </a:cubicBezTo>
                  <a:cubicBezTo>
                    <a:pt x="34798" y="15621"/>
                    <a:pt x="10541" y="0"/>
                    <a:pt x="2159" y="9398"/>
                  </a:cubicBezTo>
                  <a:close/>
                </a:path>
              </a:pathLst>
            </a:custGeom>
            <a:solidFill>
              <a:srgbClr val="1E16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50"/>
            <p:cNvSpPr/>
            <p:nvPr/>
          </p:nvSpPr>
          <p:spPr>
            <a:xfrm>
              <a:off x="230251" y="317246"/>
              <a:ext cx="35433" cy="13716"/>
            </a:xfrm>
            <a:custGeom>
              <a:avLst/>
              <a:gdLst/>
              <a:ahLst/>
              <a:cxnLst/>
              <a:rect l="l" t="t" r="r" b="b"/>
              <a:pathLst>
                <a:path w="35433" h="13716">
                  <a:moveTo>
                    <a:pt x="7493" y="2667"/>
                  </a:moveTo>
                  <a:cubicBezTo>
                    <a:pt x="4826" y="3175"/>
                    <a:pt x="1905" y="4064"/>
                    <a:pt x="508" y="6223"/>
                  </a:cubicBezTo>
                  <a:cubicBezTo>
                    <a:pt x="127" y="6731"/>
                    <a:pt x="0" y="7239"/>
                    <a:pt x="0" y="8001"/>
                  </a:cubicBezTo>
                  <a:cubicBezTo>
                    <a:pt x="127" y="8890"/>
                    <a:pt x="889" y="9652"/>
                    <a:pt x="1778" y="9906"/>
                  </a:cubicBezTo>
                  <a:cubicBezTo>
                    <a:pt x="7620" y="13716"/>
                    <a:pt x="15113" y="13335"/>
                    <a:pt x="22098" y="12192"/>
                  </a:cubicBezTo>
                  <a:cubicBezTo>
                    <a:pt x="26797" y="11430"/>
                    <a:pt x="35433" y="6985"/>
                    <a:pt x="27813" y="3048"/>
                  </a:cubicBezTo>
                  <a:cubicBezTo>
                    <a:pt x="21971" y="0"/>
                    <a:pt x="13589" y="1143"/>
                    <a:pt x="7493" y="2540"/>
                  </a:cubicBezTo>
                  <a:close/>
                </a:path>
              </a:pathLst>
            </a:custGeom>
            <a:solidFill>
              <a:srgbClr val="1E16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51"/>
            <p:cNvSpPr/>
            <p:nvPr/>
          </p:nvSpPr>
          <p:spPr>
            <a:xfrm>
              <a:off x="218694" y="349885"/>
              <a:ext cx="45085" cy="14986"/>
            </a:xfrm>
            <a:custGeom>
              <a:avLst/>
              <a:gdLst/>
              <a:ahLst/>
              <a:cxnLst/>
              <a:rect l="l" t="t" r="r" b="b"/>
              <a:pathLst>
                <a:path w="45085" h="14986">
                  <a:moveTo>
                    <a:pt x="2159" y="7366"/>
                  </a:moveTo>
                  <a:cubicBezTo>
                    <a:pt x="1651" y="7493"/>
                    <a:pt x="1143" y="7874"/>
                    <a:pt x="762" y="8382"/>
                  </a:cubicBezTo>
                  <a:cubicBezTo>
                    <a:pt x="0" y="9652"/>
                    <a:pt x="1524" y="11303"/>
                    <a:pt x="2667" y="11938"/>
                  </a:cubicBezTo>
                  <a:cubicBezTo>
                    <a:pt x="7112" y="14478"/>
                    <a:pt x="12700" y="14986"/>
                    <a:pt x="17780" y="14097"/>
                  </a:cubicBezTo>
                  <a:cubicBezTo>
                    <a:pt x="21717" y="13335"/>
                    <a:pt x="45085" y="5334"/>
                    <a:pt x="32893" y="2286"/>
                  </a:cubicBezTo>
                  <a:cubicBezTo>
                    <a:pt x="23495" y="0"/>
                    <a:pt x="10541" y="3048"/>
                    <a:pt x="2032" y="7239"/>
                  </a:cubicBezTo>
                  <a:close/>
                </a:path>
              </a:pathLst>
            </a:custGeom>
            <a:solidFill>
              <a:srgbClr val="1E16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52"/>
            <p:cNvSpPr/>
            <p:nvPr/>
          </p:nvSpPr>
          <p:spPr>
            <a:xfrm>
              <a:off x="229743" y="370332"/>
              <a:ext cx="31750" cy="21717"/>
            </a:xfrm>
            <a:custGeom>
              <a:avLst/>
              <a:gdLst/>
              <a:ahLst/>
              <a:cxnLst/>
              <a:rect l="l" t="t" r="r" b="b"/>
              <a:pathLst>
                <a:path w="31750" h="21717">
                  <a:moveTo>
                    <a:pt x="20320" y="3175"/>
                  </a:moveTo>
                  <a:cubicBezTo>
                    <a:pt x="13335" y="6604"/>
                    <a:pt x="6223" y="10160"/>
                    <a:pt x="1016" y="15875"/>
                  </a:cubicBezTo>
                  <a:cubicBezTo>
                    <a:pt x="508" y="16383"/>
                    <a:pt x="0" y="17145"/>
                    <a:pt x="127" y="17780"/>
                  </a:cubicBezTo>
                  <a:cubicBezTo>
                    <a:pt x="127" y="18542"/>
                    <a:pt x="889" y="19177"/>
                    <a:pt x="1524" y="19558"/>
                  </a:cubicBezTo>
                  <a:cubicBezTo>
                    <a:pt x="5080" y="21717"/>
                    <a:pt x="9779" y="20955"/>
                    <a:pt x="13462" y="19431"/>
                  </a:cubicBezTo>
                  <a:cubicBezTo>
                    <a:pt x="19050" y="17145"/>
                    <a:pt x="23622" y="12954"/>
                    <a:pt x="26797" y="8001"/>
                  </a:cubicBezTo>
                  <a:cubicBezTo>
                    <a:pt x="31750" y="127"/>
                    <a:pt x="26670" y="0"/>
                    <a:pt x="20193" y="3175"/>
                  </a:cubicBezTo>
                  <a:close/>
                </a:path>
              </a:pathLst>
            </a:custGeom>
            <a:solidFill>
              <a:srgbClr val="1E16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53"/>
            <p:cNvSpPr/>
            <p:nvPr/>
          </p:nvSpPr>
          <p:spPr>
            <a:xfrm>
              <a:off x="258826" y="398399"/>
              <a:ext cx="20320" cy="22987"/>
            </a:xfrm>
            <a:custGeom>
              <a:avLst/>
              <a:gdLst/>
              <a:ahLst/>
              <a:cxnLst/>
              <a:rect l="l" t="t" r="r" b="b"/>
              <a:pathLst>
                <a:path w="20320" h="22987">
                  <a:moveTo>
                    <a:pt x="889" y="16764"/>
                  </a:moveTo>
                  <a:cubicBezTo>
                    <a:pt x="381" y="18415"/>
                    <a:pt x="0" y="20574"/>
                    <a:pt x="1270" y="21971"/>
                  </a:cubicBezTo>
                  <a:cubicBezTo>
                    <a:pt x="2286" y="22987"/>
                    <a:pt x="4318" y="22987"/>
                    <a:pt x="5588" y="22352"/>
                  </a:cubicBezTo>
                  <a:cubicBezTo>
                    <a:pt x="6985" y="21590"/>
                    <a:pt x="7874" y="20447"/>
                    <a:pt x="8763" y="18923"/>
                  </a:cubicBezTo>
                  <a:cubicBezTo>
                    <a:pt x="10414" y="16383"/>
                    <a:pt x="20320" y="1397"/>
                    <a:pt x="15367" y="508"/>
                  </a:cubicBezTo>
                  <a:cubicBezTo>
                    <a:pt x="12827" y="0"/>
                    <a:pt x="8890" y="4953"/>
                    <a:pt x="7493" y="6604"/>
                  </a:cubicBezTo>
                  <a:cubicBezTo>
                    <a:pt x="4699" y="9652"/>
                    <a:pt x="2286" y="12827"/>
                    <a:pt x="889" y="16764"/>
                  </a:cubicBezTo>
                  <a:close/>
                </a:path>
              </a:pathLst>
            </a:custGeom>
            <a:solidFill>
              <a:srgbClr val="1E16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54"/>
            <p:cNvSpPr/>
            <p:nvPr/>
          </p:nvSpPr>
          <p:spPr>
            <a:xfrm>
              <a:off x="292100" y="399034"/>
              <a:ext cx="15748" cy="34798"/>
            </a:xfrm>
            <a:custGeom>
              <a:avLst/>
              <a:gdLst/>
              <a:ahLst/>
              <a:cxnLst/>
              <a:rect l="l" t="t" r="r" b="b"/>
              <a:pathLst>
                <a:path w="15748" h="34798">
                  <a:moveTo>
                    <a:pt x="8763" y="33782"/>
                  </a:moveTo>
                  <a:cubicBezTo>
                    <a:pt x="9144" y="34290"/>
                    <a:pt x="9525" y="34798"/>
                    <a:pt x="10033" y="34671"/>
                  </a:cubicBezTo>
                  <a:cubicBezTo>
                    <a:pt x="10414" y="34671"/>
                    <a:pt x="10795" y="34290"/>
                    <a:pt x="10922" y="33909"/>
                  </a:cubicBezTo>
                  <a:cubicBezTo>
                    <a:pt x="13081" y="30861"/>
                    <a:pt x="13970" y="26924"/>
                    <a:pt x="14478" y="23368"/>
                  </a:cubicBezTo>
                  <a:cubicBezTo>
                    <a:pt x="15240" y="18669"/>
                    <a:pt x="15748" y="0"/>
                    <a:pt x="6096" y="7620"/>
                  </a:cubicBezTo>
                  <a:cubicBezTo>
                    <a:pt x="0" y="12446"/>
                    <a:pt x="5334" y="28321"/>
                    <a:pt x="8763" y="33782"/>
                  </a:cubicBezTo>
                  <a:close/>
                </a:path>
              </a:pathLst>
            </a:custGeom>
            <a:solidFill>
              <a:srgbClr val="1E16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5"/>
            <p:cNvSpPr/>
            <p:nvPr/>
          </p:nvSpPr>
          <p:spPr>
            <a:xfrm>
              <a:off x="311912" y="398526"/>
              <a:ext cx="27559" cy="25527"/>
            </a:xfrm>
            <a:custGeom>
              <a:avLst/>
              <a:gdLst/>
              <a:ahLst/>
              <a:cxnLst/>
              <a:rect l="l" t="t" r="r" b="b"/>
              <a:pathLst>
                <a:path w="27559" h="25527">
                  <a:moveTo>
                    <a:pt x="4699" y="127"/>
                  </a:moveTo>
                  <a:cubicBezTo>
                    <a:pt x="3810" y="0"/>
                    <a:pt x="2921" y="0"/>
                    <a:pt x="2159" y="127"/>
                  </a:cubicBezTo>
                  <a:cubicBezTo>
                    <a:pt x="762" y="635"/>
                    <a:pt x="0" y="2413"/>
                    <a:pt x="0" y="3937"/>
                  </a:cubicBezTo>
                  <a:cubicBezTo>
                    <a:pt x="0" y="5461"/>
                    <a:pt x="1016" y="6985"/>
                    <a:pt x="1905" y="8255"/>
                  </a:cubicBezTo>
                  <a:cubicBezTo>
                    <a:pt x="6223" y="14478"/>
                    <a:pt x="12446" y="19558"/>
                    <a:pt x="19558" y="22352"/>
                  </a:cubicBezTo>
                  <a:cubicBezTo>
                    <a:pt x="27559" y="25527"/>
                    <a:pt x="24257" y="14986"/>
                    <a:pt x="21336" y="11811"/>
                  </a:cubicBezTo>
                  <a:cubicBezTo>
                    <a:pt x="17018" y="6858"/>
                    <a:pt x="11049" y="1397"/>
                    <a:pt x="4572" y="254"/>
                  </a:cubicBezTo>
                  <a:close/>
                </a:path>
              </a:pathLst>
            </a:custGeom>
            <a:solidFill>
              <a:srgbClr val="1E16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6"/>
            <p:cNvSpPr/>
            <p:nvPr/>
          </p:nvSpPr>
          <p:spPr>
            <a:xfrm>
              <a:off x="332994" y="379984"/>
              <a:ext cx="25146" cy="18669"/>
            </a:xfrm>
            <a:custGeom>
              <a:avLst/>
              <a:gdLst/>
              <a:ahLst/>
              <a:cxnLst/>
              <a:rect l="l" t="t" r="r" b="b"/>
              <a:pathLst>
                <a:path w="25146" h="18669">
                  <a:moveTo>
                    <a:pt x="9271" y="1778"/>
                  </a:moveTo>
                  <a:cubicBezTo>
                    <a:pt x="8001" y="1016"/>
                    <a:pt x="6731" y="381"/>
                    <a:pt x="5207" y="127"/>
                  </a:cubicBezTo>
                  <a:cubicBezTo>
                    <a:pt x="3810" y="0"/>
                    <a:pt x="2159" y="508"/>
                    <a:pt x="1270" y="1524"/>
                  </a:cubicBezTo>
                  <a:cubicBezTo>
                    <a:pt x="0" y="3429"/>
                    <a:pt x="1143" y="5969"/>
                    <a:pt x="2540" y="8001"/>
                  </a:cubicBezTo>
                  <a:cubicBezTo>
                    <a:pt x="6604" y="13208"/>
                    <a:pt x="12700" y="16764"/>
                    <a:pt x="19304" y="17780"/>
                  </a:cubicBezTo>
                  <a:cubicBezTo>
                    <a:pt x="25146" y="18669"/>
                    <a:pt x="24257" y="12065"/>
                    <a:pt x="21209" y="9144"/>
                  </a:cubicBezTo>
                  <a:cubicBezTo>
                    <a:pt x="18161" y="6096"/>
                    <a:pt x="12954" y="3810"/>
                    <a:pt x="9271" y="1651"/>
                  </a:cubicBezTo>
                  <a:close/>
                </a:path>
              </a:pathLst>
            </a:custGeom>
            <a:solidFill>
              <a:srgbClr val="1E16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7"/>
            <p:cNvSpPr/>
            <p:nvPr/>
          </p:nvSpPr>
          <p:spPr>
            <a:xfrm>
              <a:off x="358267" y="324358"/>
              <a:ext cx="36449" cy="12827"/>
            </a:xfrm>
            <a:custGeom>
              <a:avLst/>
              <a:gdLst/>
              <a:ahLst/>
              <a:cxnLst/>
              <a:rect l="l" t="t" r="r" b="b"/>
              <a:pathLst>
                <a:path w="36449" h="12827">
                  <a:moveTo>
                    <a:pt x="4064" y="2667"/>
                  </a:moveTo>
                  <a:cubicBezTo>
                    <a:pt x="3048" y="3048"/>
                    <a:pt x="1905" y="3556"/>
                    <a:pt x="1270" y="4318"/>
                  </a:cubicBezTo>
                  <a:cubicBezTo>
                    <a:pt x="381" y="5080"/>
                    <a:pt x="0" y="6223"/>
                    <a:pt x="254" y="7366"/>
                  </a:cubicBezTo>
                  <a:cubicBezTo>
                    <a:pt x="635" y="8636"/>
                    <a:pt x="1651" y="9525"/>
                    <a:pt x="2921" y="10287"/>
                  </a:cubicBezTo>
                  <a:cubicBezTo>
                    <a:pt x="7620" y="12827"/>
                    <a:pt x="13208" y="12573"/>
                    <a:pt x="18415" y="12573"/>
                  </a:cubicBezTo>
                  <a:cubicBezTo>
                    <a:pt x="22860" y="12573"/>
                    <a:pt x="36449" y="9906"/>
                    <a:pt x="27813" y="4318"/>
                  </a:cubicBezTo>
                  <a:cubicBezTo>
                    <a:pt x="21082" y="0"/>
                    <a:pt x="11176" y="0"/>
                    <a:pt x="4064" y="2667"/>
                  </a:cubicBezTo>
                  <a:close/>
                </a:path>
              </a:pathLst>
            </a:custGeom>
            <a:solidFill>
              <a:srgbClr val="1E16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8"/>
            <p:cNvSpPr/>
            <p:nvPr/>
          </p:nvSpPr>
          <p:spPr>
            <a:xfrm>
              <a:off x="215646" y="298069"/>
              <a:ext cx="35433" cy="13716"/>
            </a:xfrm>
            <a:custGeom>
              <a:avLst/>
              <a:gdLst/>
              <a:ahLst/>
              <a:cxnLst/>
              <a:rect l="l" t="t" r="r" b="b"/>
              <a:pathLst>
                <a:path w="35433" h="13716">
                  <a:moveTo>
                    <a:pt x="7493" y="2667"/>
                  </a:moveTo>
                  <a:cubicBezTo>
                    <a:pt x="4826" y="3175"/>
                    <a:pt x="1905" y="4064"/>
                    <a:pt x="508" y="6223"/>
                  </a:cubicBezTo>
                  <a:cubicBezTo>
                    <a:pt x="127" y="6731"/>
                    <a:pt x="0" y="7239"/>
                    <a:pt x="0" y="8001"/>
                  </a:cubicBezTo>
                  <a:cubicBezTo>
                    <a:pt x="127" y="8890"/>
                    <a:pt x="889" y="9652"/>
                    <a:pt x="1778" y="9906"/>
                  </a:cubicBezTo>
                  <a:cubicBezTo>
                    <a:pt x="7620" y="13716"/>
                    <a:pt x="15113" y="13335"/>
                    <a:pt x="22098" y="12192"/>
                  </a:cubicBezTo>
                  <a:cubicBezTo>
                    <a:pt x="26797" y="11430"/>
                    <a:pt x="35433" y="6985"/>
                    <a:pt x="27813" y="3048"/>
                  </a:cubicBezTo>
                  <a:cubicBezTo>
                    <a:pt x="21971" y="0"/>
                    <a:pt x="13716" y="1270"/>
                    <a:pt x="7493" y="2540"/>
                  </a:cubicBezTo>
                  <a:close/>
                </a:path>
              </a:pathLst>
            </a:custGeom>
            <a:solidFill>
              <a:srgbClr val="1E16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9" name="Group 59"/>
          <p:cNvGrpSpPr>
            <a:grpSpLocks noChangeAspect="1"/>
          </p:cNvGrpSpPr>
          <p:nvPr/>
        </p:nvGrpSpPr>
        <p:grpSpPr>
          <a:xfrm>
            <a:off x="5516528" y="5633780"/>
            <a:ext cx="414718" cy="622744"/>
            <a:chOff x="0" y="0"/>
            <a:chExt cx="414718" cy="622744"/>
          </a:xfrm>
        </p:grpSpPr>
        <p:sp>
          <p:nvSpPr>
            <p:cNvPr id="60" name="Freeform 60"/>
            <p:cNvSpPr/>
            <p:nvPr/>
          </p:nvSpPr>
          <p:spPr>
            <a:xfrm>
              <a:off x="245110" y="141859"/>
              <a:ext cx="35306" cy="85852"/>
            </a:xfrm>
            <a:custGeom>
              <a:avLst/>
              <a:gdLst/>
              <a:ahLst/>
              <a:cxnLst/>
              <a:rect l="l" t="t" r="r" b="b"/>
              <a:pathLst>
                <a:path w="35306" h="85852">
                  <a:moveTo>
                    <a:pt x="28702" y="85852"/>
                  </a:moveTo>
                  <a:cubicBezTo>
                    <a:pt x="28702" y="85852"/>
                    <a:pt x="24765" y="81915"/>
                    <a:pt x="25400" y="75819"/>
                  </a:cubicBezTo>
                  <a:cubicBezTo>
                    <a:pt x="25400" y="75819"/>
                    <a:pt x="28702" y="58547"/>
                    <a:pt x="28702" y="56896"/>
                  </a:cubicBezTo>
                  <a:cubicBezTo>
                    <a:pt x="28702" y="56896"/>
                    <a:pt x="28702" y="52451"/>
                    <a:pt x="27559" y="50800"/>
                  </a:cubicBezTo>
                  <a:cubicBezTo>
                    <a:pt x="27559" y="50800"/>
                    <a:pt x="30353" y="29591"/>
                    <a:pt x="32512" y="24003"/>
                  </a:cubicBezTo>
                  <a:cubicBezTo>
                    <a:pt x="32512" y="24003"/>
                    <a:pt x="35306" y="13970"/>
                    <a:pt x="34163" y="9525"/>
                  </a:cubicBezTo>
                  <a:cubicBezTo>
                    <a:pt x="34163" y="9525"/>
                    <a:pt x="28067" y="0"/>
                    <a:pt x="25908" y="9017"/>
                  </a:cubicBezTo>
                  <a:cubicBezTo>
                    <a:pt x="25908" y="9017"/>
                    <a:pt x="22606" y="34036"/>
                    <a:pt x="19304" y="41910"/>
                  </a:cubicBezTo>
                  <a:lnTo>
                    <a:pt x="2159" y="35814"/>
                  </a:lnTo>
                  <a:lnTo>
                    <a:pt x="0" y="41402"/>
                  </a:lnTo>
                  <a:cubicBezTo>
                    <a:pt x="0" y="41402"/>
                    <a:pt x="16002" y="50927"/>
                    <a:pt x="16637" y="54229"/>
                  </a:cubicBezTo>
                  <a:cubicBezTo>
                    <a:pt x="16637" y="54229"/>
                    <a:pt x="17780" y="70358"/>
                    <a:pt x="14478" y="73152"/>
                  </a:cubicBezTo>
                  <a:cubicBezTo>
                    <a:pt x="14478" y="73152"/>
                    <a:pt x="6223" y="77089"/>
                    <a:pt x="4572" y="78105"/>
                  </a:cubicBezTo>
                  <a:lnTo>
                    <a:pt x="28956" y="85852"/>
                  </a:lnTo>
                  <a:close/>
                </a:path>
              </a:pathLst>
            </a:custGeom>
            <a:solidFill>
              <a:srgbClr val="24601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61"/>
            <p:cNvSpPr/>
            <p:nvPr/>
          </p:nvSpPr>
          <p:spPr>
            <a:xfrm>
              <a:off x="24765" y="210947"/>
              <a:ext cx="331724" cy="348234"/>
            </a:xfrm>
            <a:custGeom>
              <a:avLst/>
              <a:gdLst/>
              <a:ahLst/>
              <a:cxnLst/>
              <a:rect l="l" t="t" r="r" b="b"/>
              <a:pathLst>
                <a:path w="331724" h="348234">
                  <a:moveTo>
                    <a:pt x="208534" y="127"/>
                  </a:moveTo>
                  <a:cubicBezTo>
                    <a:pt x="196469" y="127"/>
                    <a:pt x="183896" y="3302"/>
                    <a:pt x="176022" y="13970"/>
                  </a:cubicBezTo>
                  <a:cubicBezTo>
                    <a:pt x="176022" y="13970"/>
                    <a:pt x="174371" y="13843"/>
                    <a:pt x="171577" y="13843"/>
                  </a:cubicBezTo>
                  <a:cubicBezTo>
                    <a:pt x="157353" y="13843"/>
                    <a:pt x="112649" y="16129"/>
                    <a:pt x="94615" y="44577"/>
                  </a:cubicBezTo>
                  <a:cubicBezTo>
                    <a:pt x="94615" y="44577"/>
                    <a:pt x="0" y="159893"/>
                    <a:pt x="57023" y="266954"/>
                  </a:cubicBezTo>
                  <a:cubicBezTo>
                    <a:pt x="57023" y="266954"/>
                    <a:pt x="77470" y="302641"/>
                    <a:pt x="80772" y="313817"/>
                  </a:cubicBezTo>
                  <a:cubicBezTo>
                    <a:pt x="80772" y="313817"/>
                    <a:pt x="91821" y="335534"/>
                    <a:pt x="115697" y="344424"/>
                  </a:cubicBezTo>
                  <a:cubicBezTo>
                    <a:pt x="123317" y="347218"/>
                    <a:pt x="130810" y="348234"/>
                    <a:pt x="137541" y="348234"/>
                  </a:cubicBezTo>
                  <a:cubicBezTo>
                    <a:pt x="151765" y="348234"/>
                    <a:pt x="162179" y="343916"/>
                    <a:pt x="162179" y="343916"/>
                  </a:cubicBezTo>
                  <a:cubicBezTo>
                    <a:pt x="172085" y="337820"/>
                    <a:pt x="210947" y="323850"/>
                    <a:pt x="210947" y="323850"/>
                  </a:cubicBezTo>
                  <a:cubicBezTo>
                    <a:pt x="322707" y="281559"/>
                    <a:pt x="326136" y="131572"/>
                    <a:pt x="326136" y="131572"/>
                  </a:cubicBezTo>
                  <a:cubicBezTo>
                    <a:pt x="331724" y="91440"/>
                    <a:pt x="284607" y="54610"/>
                    <a:pt x="284607" y="54610"/>
                  </a:cubicBezTo>
                  <a:cubicBezTo>
                    <a:pt x="287401" y="22860"/>
                    <a:pt x="240919" y="6096"/>
                    <a:pt x="240919" y="6096"/>
                  </a:cubicBezTo>
                  <a:cubicBezTo>
                    <a:pt x="240919" y="6096"/>
                    <a:pt x="225425" y="0"/>
                    <a:pt x="208661" y="0"/>
                  </a:cubicBezTo>
                  <a:close/>
                </a:path>
              </a:pathLst>
            </a:custGeom>
            <a:solidFill>
              <a:srgbClr val="FED72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62"/>
            <p:cNvSpPr/>
            <p:nvPr/>
          </p:nvSpPr>
          <p:spPr>
            <a:xfrm>
              <a:off x="115570" y="50038"/>
              <a:ext cx="135001" cy="149860"/>
            </a:xfrm>
            <a:custGeom>
              <a:avLst/>
              <a:gdLst/>
              <a:ahLst/>
              <a:cxnLst/>
              <a:rect l="l" t="t" r="r" b="b"/>
              <a:pathLst>
                <a:path w="135001" h="149860">
                  <a:moveTo>
                    <a:pt x="0" y="13843"/>
                  </a:moveTo>
                  <a:cubicBezTo>
                    <a:pt x="0" y="13843"/>
                    <a:pt x="4445" y="149860"/>
                    <a:pt x="135001" y="131953"/>
                  </a:cubicBezTo>
                  <a:cubicBezTo>
                    <a:pt x="133858" y="0"/>
                    <a:pt x="0" y="13843"/>
                    <a:pt x="0" y="13843"/>
                  </a:cubicBezTo>
                  <a:close/>
                </a:path>
              </a:pathLst>
            </a:custGeom>
            <a:solidFill>
              <a:srgbClr val="327A1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63"/>
            <p:cNvSpPr/>
            <p:nvPr/>
          </p:nvSpPr>
          <p:spPr>
            <a:xfrm>
              <a:off x="155956" y="99695"/>
              <a:ext cx="94107" cy="82423"/>
            </a:xfrm>
            <a:custGeom>
              <a:avLst/>
              <a:gdLst/>
              <a:ahLst/>
              <a:cxnLst/>
              <a:rect l="l" t="t" r="r" b="b"/>
              <a:pathLst>
                <a:path w="94107" h="82423">
                  <a:moveTo>
                    <a:pt x="94107" y="82423"/>
                  </a:moveTo>
                  <a:cubicBezTo>
                    <a:pt x="94107" y="82423"/>
                    <a:pt x="22098" y="33401"/>
                    <a:pt x="0" y="508"/>
                  </a:cubicBezTo>
                  <a:cubicBezTo>
                    <a:pt x="0" y="0"/>
                    <a:pt x="68580" y="65659"/>
                    <a:pt x="94107" y="82423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64"/>
            <p:cNvSpPr/>
            <p:nvPr/>
          </p:nvSpPr>
          <p:spPr>
            <a:xfrm>
              <a:off x="147574" y="145923"/>
              <a:ext cx="102997" cy="114681"/>
            </a:xfrm>
            <a:custGeom>
              <a:avLst/>
              <a:gdLst/>
              <a:ahLst/>
              <a:cxnLst/>
              <a:rect l="l" t="t" r="r" b="b"/>
              <a:pathLst>
                <a:path w="102997" h="114681">
                  <a:moveTo>
                    <a:pt x="0" y="76835"/>
                  </a:moveTo>
                  <a:cubicBezTo>
                    <a:pt x="0" y="76835"/>
                    <a:pt x="73660" y="114681"/>
                    <a:pt x="102997" y="38989"/>
                  </a:cubicBezTo>
                  <a:cubicBezTo>
                    <a:pt x="31623" y="0"/>
                    <a:pt x="0" y="76835"/>
                    <a:pt x="0" y="76835"/>
                  </a:cubicBezTo>
                  <a:close/>
                </a:path>
              </a:pathLst>
            </a:custGeom>
            <a:solidFill>
              <a:srgbClr val="2E681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5"/>
            <p:cNvSpPr/>
            <p:nvPr/>
          </p:nvSpPr>
          <p:spPr>
            <a:xfrm>
              <a:off x="178054" y="184785"/>
              <a:ext cx="72009" cy="26797"/>
            </a:xfrm>
            <a:custGeom>
              <a:avLst/>
              <a:gdLst/>
              <a:ahLst/>
              <a:cxnLst/>
              <a:rect l="l" t="t" r="r" b="b"/>
              <a:pathLst>
                <a:path w="72009" h="26797">
                  <a:moveTo>
                    <a:pt x="72009" y="0"/>
                  </a:moveTo>
                  <a:cubicBezTo>
                    <a:pt x="72009" y="0"/>
                    <a:pt x="24384" y="24511"/>
                    <a:pt x="0" y="26797"/>
                  </a:cubicBezTo>
                  <a:cubicBezTo>
                    <a:pt x="508" y="26289"/>
                    <a:pt x="55880" y="9017"/>
                    <a:pt x="72009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6"/>
            <p:cNvSpPr/>
            <p:nvPr/>
          </p:nvSpPr>
          <p:spPr>
            <a:xfrm>
              <a:off x="56896" y="311912"/>
              <a:ext cx="43180" cy="138176"/>
            </a:xfrm>
            <a:custGeom>
              <a:avLst/>
              <a:gdLst/>
              <a:ahLst/>
              <a:cxnLst/>
              <a:rect l="l" t="t" r="r" b="b"/>
              <a:pathLst>
                <a:path w="43180" h="138176">
                  <a:moveTo>
                    <a:pt x="34290" y="7747"/>
                  </a:moveTo>
                  <a:cubicBezTo>
                    <a:pt x="34290" y="7747"/>
                    <a:pt x="0" y="91313"/>
                    <a:pt x="26543" y="138176"/>
                  </a:cubicBezTo>
                  <a:cubicBezTo>
                    <a:pt x="26543" y="138176"/>
                    <a:pt x="13208" y="76327"/>
                    <a:pt x="43180" y="11176"/>
                  </a:cubicBezTo>
                  <a:cubicBezTo>
                    <a:pt x="42672" y="11176"/>
                    <a:pt x="42672" y="0"/>
                    <a:pt x="34290" y="7874"/>
                  </a:cubicBezTo>
                  <a:close/>
                </a:path>
              </a:pathLst>
            </a:custGeom>
            <a:solidFill>
              <a:srgbClr val="FFFFFF">
                <a:alpha val="49804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7" name="Group 67"/>
          <p:cNvGrpSpPr>
            <a:grpSpLocks noChangeAspect="1"/>
          </p:cNvGrpSpPr>
          <p:nvPr/>
        </p:nvGrpSpPr>
        <p:grpSpPr>
          <a:xfrm>
            <a:off x="6262183" y="6408601"/>
            <a:ext cx="536477" cy="793718"/>
            <a:chOff x="0" y="0"/>
            <a:chExt cx="536473" cy="793712"/>
          </a:xfrm>
        </p:grpSpPr>
        <p:sp>
          <p:nvSpPr>
            <p:cNvPr id="68" name="Freeform 68"/>
            <p:cNvSpPr/>
            <p:nvPr/>
          </p:nvSpPr>
          <p:spPr>
            <a:xfrm>
              <a:off x="63500" y="201549"/>
              <a:ext cx="409575" cy="528701"/>
            </a:xfrm>
            <a:custGeom>
              <a:avLst/>
              <a:gdLst/>
              <a:ahLst/>
              <a:cxnLst/>
              <a:rect l="l" t="t" r="r" b="b"/>
              <a:pathLst>
                <a:path w="409575" h="528701">
                  <a:moveTo>
                    <a:pt x="199263" y="0"/>
                  </a:moveTo>
                  <a:cubicBezTo>
                    <a:pt x="147320" y="0"/>
                    <a:pt x="104775" y="43053"/>
                    <a:pt x="104775" y="95758"/>
                  </a:cubicBezTo>
                  <a:cubicBezTo>
                    <a:pt x="104775" y="133477"/>
                    <a:pt x="88773" y="168910"/>
                    <a:pt x="62103" y="195199"/>
                  </a:cubicBezTo>
                  <a:cubicBezTo>
                    <a:pt x="23749" y="232918"/>
                    <a:pt x="0" y="285623"/>
                    <a:pt x="0" y="343916"/>
                  </a:cubicBezTo>
                  <a:cubicBezTo>
                    <a:pt x="0" y="458470"/>
                    <a:pt x="91694" y="528701"/>
                    <a:pt x="204851" y="528701"/>
                  </a:cubicBezTo>
                  <a:cubicBezTo>
                    <a:pt x="315849" y="528701"/>
                    <a:pt x="406146" y="461137"/>
                    <a:pt x="409575" y="350393"/>
                  </a:cubicBezTo>
                  <a:lnTo>
                    <a:pt x="409575" y="337439"/>
                  </a:lnTo>
                  <a:lnTo>
                    <a:pt x="409575" y="337439"/>
                  </a:lnTo>
                  <a:cubicBezTo>
                    <a:pt x="407924" y="281686"/>
                    <a:pt x="384556" y="231521"/>
                    <a:pt x="347726" y="195199"/>
                  </a:cubicBezTo>
                  <a:cubicBezTo>
                    <a:pt x="321056" y="168910"/>
                    <a:pt x="305054" y="133477"/>
                    <a:pt x="305054" y="95758"/>
                  </a:cubicBezTo>
                  <a:cubicBezTo>
                    <a:pt x="305054" y="43053"/>
                    <a:pt x="262509" y="0"/>
                    <a:pt x="210566" y="0"/>
                  </a:cubicBezTo>
                  <a:close/>
                </a:path>
              </a:pathLst>
            </a:custGeom>
            <a:solidFill>
              <a:srgbClr val="C3E23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9"/>
            <p:cNvSpPr/>
            <p:nvPr/>
          </p:nvSpPr>
          <p:spPr>
            <a:xfrm>
              <a:off x="219075" y="78994"/>
              <a:ext cx="66294" cy="158115"/>
            </a:xfrm>
            <a:custGeom>
              <a:avLst/>
              <a:gdLst/>
              <a:ahLst/>
              <a:cxnLst/>
              <a:rect l="l" t="t" r="r" b="b"/>
              <a:pathLst>
                <a:path w="66294" h="158115">
                  <a:moveTo>
                    <a:pt x="49276" y="158115"/>
                  </a:moveTo>
                  <a:cubicBezTo>
                    <a:pt x="49022" y="158115"/>
                    <a:pt x="48768" y="158115"/>
                    <a:pt x="48514" y="158115"/>
                  </a:cubicBezTo>
                  <a:cubicBezTo>
                    <a:pt x="40767" y="157734"/>
                    <a:pt x="34798" y="151130"/>
                    <a:pt x="35179" y="143256"/>
                  </a:cubicBezTo>
                  <a:cubicBezTo>
                    <a:pt x="35179" y="142367"/>
                    <a:pt x="37592" y="78740"/>
                    <a:pt x="4064" y="23622"/>
                  </a:cubicBezTo>
                  <a:cubicBezTo>
                    <a:pt x="0" y="16891"/>
                    <a:pt x="2032" y="8128"/>
                    <a:pt x="8636" y="4064"/>
                  </a:cubicBezTo>
                  <a:cubicBezTo>
                    <a:pt x="15240" y="0"/>
                    <a:pt x="23876" y="2032"/>
                    <a:pt x="27940" y="8636"/>
                  </a:cubicBezTo>
                  <a:cubicBezTo>
                    <a:pt x="66294" y="71501"/>
                    <a:pt x="63373" y="141605"/>
                    <a:pt x="63246" y="144526"/>
                  </a:cubicBezTo>
                  <a:cubicBezTo>
                    <a:pt x="62865" y="152146"/>
                    <a:pt x="56642" y="157988"/>
                    <a:pt x="49276" y="157988"/>
                  </a:cubicBezTo>
                </a:path>
              </a:pathLst>
            </a:custGeom>
            <a:solidFill>
              <a:srgbClr val="8F584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70"/>
            <p:cNvSpPr/>
            <p:nvPr/>
          </p:nvSpPr>
          <p:spPr>
            <a:xfrm>
              <a:off x="268224" y="63500"/>
              <a:ext cx="111379" cy="112903"/>
            </a:xfrm>
            <a:custGeom>
              <a:avLst/>
              <a:gdLst/>
              <a:ahLst/>
              <a:cxnLst/>
              <a:rect l="l" t="t" r="r" b="b"/>
              <a:pathLst>
                <a:path w="111379" h="112903">
                  <a:moveTo>
                    <a:pt x="36703" y="37211"/>
                  </a:moveTo>
                  <a:cubicBezTo>
                    <a:pt x="7366" y="66929"/>
                    <a:pt x="635" y="108839"/>
                    <a:pt x="0" y="112903"/>
                  </a:cubicBezTo>
                  <a:lnTo>
                    <a:pt x="111379" y="0"/>
                  </a:lnTo>
                  <a:cubicBezTo>
                    <a:pt x="107442" y="635"/>
                    <a:pt x="66040" y="7366"/>
                    <a:pt x="36703" y="37084"/>
                  </a:cubicBezTo>
                </a:path>
              </a:pathLst>
            </a:custGeom>
            <a:solidFill>
              <a:srgbClr val="9DD63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71"/>
            <p:cNvSpPr/>
            <p:nvPr/>
          </p:nvSpPr>
          <p:spPr>
            <a:xfrm>
              <a:off x="268351" y="63373"/>
              <a:ext cx="111760" cy="113284"/>
            </a:xfrm>
            <a:custGeom>
              <a:avLst/>
              <a:gdLst/>
              <a:ahLst/>
              <a:cxnLst/>
              <a:rect l="l" t="t" r="r" b="b"/>
              <a:pathLst>
                <a:path w="111760" h="113284">
                  <a:moveTo>
                    <a:pt x="111506" y="127"/>
                  </a:moveTo>
                  <a:cubicBezTo>
                    <a:pt x="111379" y="127"/>
                    <a:pt x="111379" y="127"/>
                    <a:pt x="111252" y="127"/>
                  </a:cubicBezTo>
                  <a:lnTo>
                    <a:pt x="0" y="112903"/>
                  </a:lnTo>
                  <a:cubicBezTo>
                    <a:pt x="0" y="113157"/>
                    <a:pt x="0" y="113284"/>
                    <a:pt x="0" y="113284"/>
                  </a:cubicBezTo>
                  <a:cubicBezTo>
                    <a:pt x="0" y="113284"/>
                    <a:pt x="44196" y="107315"/>
                    <a:pt x="75057" y="76073"/>
                  </a:cubicBezTo>
                  <a:cubicBezTo>
                    <a:pt x="105537" y="45085"/>
                    <a:pt x="111633" y="1016"/>
                    <a:pt x="111760" y="0"/>
                  </a:cubicBezTo>
                  <a:close/>
                </a:path>
              </a:pathLst>
            </a:custGeom>
            <a:solidFill>
              <a:srgbClr val="6EC62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" name="Freeform 72"/>
          <p:cNvSpPr/>
          <p:nvPr/>
        </p:nvSpPr>
        <p:spPr>
          <a:xfrm>
            <a:off x="6400057" y="5546455"/>
            <a:ext cx="399917" cy="676999"/>
          </a:xfrm>
          <a:custGeom>
            <a:avLst/>
            <a:gdLst/>
            <a:ahLst/>
            <a:cxnLst/>
            <a:rect l="l" t="t" r="r" b="b"/>
            <a:pathLst>
              <a:path w="399917" h="676999">
                <a:moveTo>
                  <a:pt x="0" y="0"/>
                </a:moveTo>
                <a:lnTo>
                  <a:pt x="399917" y="0"/>
                </a:lnTo>
                <a:lnTo>
                  <a:pt x="399917" y="676999"/>
                </a:lnTo>
                <a:lnTo>
                  <a:pt x="0" y="67699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3" name="TextBox 73"/>
          <p:cNvSpPr txBox="1"/>
          <p:nvPr/>
        </p:nvSpPr>
        <p:spPr>
          <a:xfrm>
            <a:off x="412899" y="181023"/>
            <a:ext cx="3774367" cy="828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30"/>
              </a:lnSpc>
            </a:pPr>
            <a:r>
              <a:rPr lang="en-US" sz="452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III. EXERCISES:</a:t>
            </a:r>
            <a:endParaRPr lang="en-US" sz="452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  <p:sp>
        <p:nvSpPr>
          <p:cNvPr id="74" name="TextBox 74"/>
          <p:cNvSpPr txBox="1"/>
          <p:nvPr/>
        </p:nvSpPr>
        <p:spPr>
          <a:xfrm>
            <a:off x="755999" y="937793"/>
            <a:ext cx="6833092" cy="353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65"/>
              </a:lnSpc>
            </a:pPr>
            <a:r>
              <a:rPr lang="en-US" sz="2045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8. Classify the fruits according to color in 3 boxes:</a:t>
            </a:r>
            <a:endParaRPr lang="en-US" sz="2045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75" name="TextBox 75"/>
          <p:cNvSpPr txBox="1"/>
          <p:nvPr/>
        </p:nvSpPr>
        <p:spPr>
          <a:xfrm>
            <a:off x="3512858" y="1916478"/>
            <a:ext cx="344300" cy="308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05"/>
              </a:lnSpc>
            </a:pPr>
            <a:r>
              <a:rPr lang="en-US" sz="1715">
                <a:solidFill>
                  <a:srgbClr val="FF1616"/>
                </a:solidFill>
                <a:latin typeface="More Sugar"/>
                <a:ea typeface="More Sugar"/>
                <a:cs typeface="More Sugar"/>
                <a:sym typeface="More Sugar"/>
              </a:rPr>
              <a:t>red</a:t>
            </a:r>
            <a:endParaRPr lang="en-US" sz="1715">
              <a:solidFill>
                <a:srgbClr val="FF1616"/>
              </a:solidFill>
              <a:latin typeface="More Sugar"/>
              <a:ea typeface="More Sugar"/>
              <a:cs typeface="More Sugar"/>
              <a:sym typeface="More Sugar"/>
            </a:endParaRPr>
          </a:p>
        </p:txBody>
      </p:sp>
      <p:sp>
        <p:nvSpPr>
          <p:cNvPr id="76" name="TextBox 76"/>
          <p:cNvSpPr txBox="1"/>
          <p:nvPr/>
        </p:nvSpPr>
        <p:spPr>
          <a:xfrm>
            <a:off x="4917519" y="1916478"/>
            <a:ext cx="626097" cy="308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05"/>
              </a:lnSpc>
            </a:pPr>
            <a:r>
              <a:rPr lang="en-US" sz="1715">
                <a:solidFill>
                  <a:srgbClr val="FFDE59"/>
                </a:solidFill>
                <a:latin typeface="More Sugar"/>
                <a:ea typeface="More Sugar"/>
                <a:cs typeface="More Sugar"/>
                <a:sym typeface="More Sugar"/>
              </a:rPr>
              <a:t>yellow</a:t>
            </a:r>
            <a:endParaRPr lang="en-US" sz="1715">
              <a:solidFill>
                <a:srgbClr val="FFDE59"/>
              </a:solidFill>
              <a:latin typeface="More Sugar"/>
              <a:ea typeface="More Sugar"/>
              <a:cs typeface="More Sugar"/>
              <a:sym typeface="More Sugar"/>
            </a:endParaRPr>
          </a:p>
        </p:txBody>
      </p:sp>
      <p:sp>
        <p:nvSpPr>
          <p:cNvPr id="77" name="TextBox 77"/>
          <p:cNvSpPr txBox="1"/>
          <p:nvPr/>
        </p:nvSpPr>
        <p:spPr>
          <a:xfrm>
            <a:off x="6413944" y="1916478"/>
            <a:ext cx="574053" cy="308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05"/>
              </a:lnSpc>
            </a:pPr>
            <a:r>
              <a:rPr lang="en-US" sz="1715">
                <a:solidFill>
                  <a:srgbClr val="008037"/>
                </a:solidFill>
                <a:latin typeface="More Sugar"/>
                <a:ea typeface="More Sugar"/>
                <a:cs typeface="More Sugar"/>
                <a:sym typeface="More Sugar"/>
              </a:rPr>
              <a:t>green</a:t>
            </a:r>
            <a:endParaRPr lang="en-US" sz="1715">
              <a:solidFill>
                <a:srgbClr val="008037"/>
              </a:solidFill>
              <a:latin typeface="More Sugar"/>
              <a:ea typeface="More Sugar"/>
              <a:cs typeface="More Sugar"/>
              <a:sym typeface="More Suga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84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8900" y="158953"/>
            <a:ext cx="10339397" cy="7173135"/>
          </a:xfrm>
          <a:custGeom>
            <a:avLst/>
            <a:gdLst/>
            <a:ahLst/>
            <a:cxnLst/>
            <a:rect l="l" t="t" r="r" b="b"/>
            <a:pathLst>
              <a:path w="10339397" h="7173135">
                <a:moveTo>
                  <a:pt x="0" y="0"/>
                </a:moveTo>
                <a:lnTo>
                  <a:pt x="10339397" y="0"/>
                </a:lnTo>
                <a:lnTo>
                  <a:pt x="10339397" y="7173135"/>
                </a:lnTo>
                <a:lnTo>
                  <a:pt x="0" y="7173135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4733649" y="298142"/>
            <a:ext cx="5038725" cy="3886200"/>
          </a:xfrm>
          <a:custGeom>
            <a:avLst/>
            <a:gdLst/>
            <a:ahLst/>
            <a:cxnLst/>
            <a:rect l="l" t="t" r="r" b="b"/>
            <a:pathLst>
              <a:path w="5038725" h="3886200">
                <a:moveTo>
                  <a:pt x="0" y="0"/>
                </a:moveTo>
                <a:lnTo>
                  <a:pt x="5038725" y="0"/>
                </a:lnTo>
                <a:lnTo>
                  <a:pt x="5038725" y="3886200"/>
                </a:lnTo>
                <a:lnTo>
                  <a:pt x="0" y="38862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5594804" y="4274058"/>
            <a:ext cx="2607335" cy="2631958"/>
            <a:chOff x="0" y="0"/>
            <a:chExt cx="2607335" cy="2631961"/>
          </a:xfrm>
        </p:grpSpPr>
        <p:sp>
          <p:nvSpPr>
            <p:cNvPr id="5" name="Freeform 5"/>
            <p:cNvSpPr/>
            <p:nvPr/>
          </p:nvSpPr>
          <p:spPr>
            <a:xfrm>
              <a:off x="-113919" y="576326"/>
              <a:ext cx="2657602" cy="1992122"/>
            </a:xfrm>
            <a:custGeom>
              <a:avLst/>
              <a:gdLst/>
              <a:ahLst/>
              <a:cxnLst/>
              <a:rect l="l" t="t" r="r" b="b"/>
              <a:pathLst>
                <a:path w="2657602" h="1992122">
                  <a:moveTo>
                    <a:pt x="1790700" y="0"/>
                  </a:moveTo>
                  <a:cubicBezTo>
                    <a:pt x="1543177" y="0"/>
                    <a:pt x="1339215" y="64389"/>
                    <a:pt x="1339215" y="64389"/>
                  </a:cubicBezTo>
                  <a:cubicBezTo>
                    <a:pt x="1339215" y="64389"/>
                    <a:pt x="1149096" y="5588"/>
                    <a:pt x="925576" y="5588"/>
                  </a:cubicBezTo>
                  <a:cubicBezTo>
                    <a:pt x="681863" y="5588"/>
                    <a:pt x="398526" y="75565"/>
                    <a:pt x="279019" y="368300"/>
                  </a:cubicBezTo>
                  <a:cubicBezTo>
                    <a:pt x="0" y="1051941"/>
                    <a:pt x="348869" y="1643253"/>
                    <a:pt x="678942" y="1868678"/>
                  </a:cubicBezTo>
                  <a:cubicBezTo>
                    <a:pt x="750189" y="1917319"/>
                    <a:pt x="833882" y="1981327"/>
                    <a:pt x="963930" y="1981327"/>
                  </a:cubicBezTo>
                  <a:cubicBezTo>
                    <a:pt x="1011047" y="1981327"/>
                    <a:pt x="1064387" y="1972945"/>
                    <a:pt x="1125347" y="1952244"/>
                  </a:cubicBezTo>
                  <a:cubicBezTo>
                    <a:pt x="1354455" y="1874647"/>
                    <a:pt x="1354455" y="1874647"/>
                    <a:pt x="1354455" y="1874647"/>
                  </a:cubicBezTo>
                  <a:cubicBezTo>
                    <a:pt x="1354455" y="1874647"/>
                    <a:pt x="1541399" y="1992122"/>
                    <a:pt x="1752600" y="1992122"/>
                  </a:cubicBezTo>
                  <a:cubicBezTo>
                    <a:pt x="1797558" y="1992122"/>
                    <a:pt x="1843532" y="1986788"/>
                    <a:pt x="1888998" y="1973961"/>
                  </a:cubicBezTo>
                  <a:cubicBezTo>
                    <a:pt x="2110740" y="1911223"/>
                    <a:pt x="2655316" y="1496695"/>
                    <a:pt x="2657602" y="877824"/>
                  </a:cubicBezTo>
                  <a:lnTo>
                    <a:pt x="2657602" y="877824"/>
                  </a:lnTo>
                  <a:lnTo>
                    <a:pt x="2657602" y="869950"/>
                  </a:lnTo>
                  <a:lnTo>
                    <a:pt x="2657602" y="869950"/>
                  </a:lnTo>
                  <a:cubicBezTo>
                    <a:pt x="2657221" y="766318"/>
                    <a:pt x="2641600" y="657098"/>
                    <a:pt x="2606802" y="542798"/>
                  </a:cubicBezTo>
                  <a:cubicBezTo>
                    <a:pt x="2471547" y="99060"/>
                    <a:pt x="2097532" y="0"/>
                    <a:pt x="1790573" y="0"/>
                  </a:cubicBezTo>
                  <a:close/>
                </a:path>
              </a:pathLst>
            </a:custGeom>
            <a:solidFill>
              <a:srgbClr val="D90E0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1134999" y="63500"/>
              <a:ext cx="292735" cy="805434"/>
            </a:xfrm>
            <a:custGeom>
              <a:avLst/>
              <a:gdLst/>
              <a:ahLst/>
              <a:cxnLst/>
              <a:rect l="l" t="t" r="r" b="b"/>
              <a:pathLst>
                <a:path w="292735" h="805434">
                  <a:moveTo>
                    <a:pt x="212217" y="805434"/>
                  </a:moveTo>
                  <a:cubicBezTo>
                    <a:pt x="212217" y="805434"/>
                    <a:pt x="292735" y="58547"/>
                    <a:pt x="153670" y="0"/>
                  </a:cubicBezTo>
                  <a:lnTo>
                    <a:pt x="0" y="36576"/>
                  </a:lnTo>
                  <a:cubicBezTo>
                    <a:pt x="0" y="36576"/>
                    <a:pt x="161036" y="256286"/>
                    <a:pt x="146431" y="805434"/>
                  </a:cubicBezTo>
                  <a:lnTo>
                    <a:pt x="212344" y="805434"/>
                  </a:lnTo>
                </a:path>
              </a:pathLst>
            </a:custGeom>
            <a:solidFill>
              <a:srgbClr val="5D2F0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1032510" y="744474"/>
              <a:ext cx="541528" cy="294640"/>
            </a:xfrm>
            <a:custGeom>
              <a:avLst/>
              <a:gdLst/>
              <a:ahLst/>
              <a:cxnLst/>
              <a:rect l="l" t="t" r="r" b="b"/>
              <a:pathLst>
                <a:path w="541528" h="294640">
                  <a:moveTo>
                    <a:pt x="0" y="0"/>
                  </a:moveTo>
                  <a:cubicBezTo>
                    <a:pt x="0" y="0"/>
                    <a:pt x="134112" y="154051"/>
                    <a:pt x="541528" y="104267"/>
                  </a:cubicBezTo>
                  <a:cubicBezTo>
                    <a:pt x="541528" y="104267"/>
                    <a:pt x="223520" y="294640"/>
                    <a:pt x="0" y="0"/>
                  </a:cubicBezTo>
                </a:path>
              </a:pathLst>
            </a:custGeom>
            <a:solidFill>
              <a:srgbClr val="BC040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>
              <a:off x="701802" y="1398651"/>
              <a:ext cx="262255" cy="262763"/>
            </a:xfrm>
            <a:custGeom>
              <a:avLst/>
              <a:gdLst/>
              <a:ahLst/>
              <a:cxnLst/>
              <a:rect l="l" t="t" r="r" b="b"/>
              <a:pathLst>
                <a:path w="262255" h="262763">
                  <a:moveTo>
                    <a:pt x="261620" y="130175"/>
                  </a:moveTo>
                  <a:cubicBezTo>
                    <a:pt x="262255" y="202311"/>
                    <a:pt x="204343" y="261239"/>
                    <a:pt x="132334" y="262001"/>
                  </a:cubicBezTo>
                  <a:cubicBezTo>
                    <a:pt x="60325" y="262763"/>
                    <a:pt x="1270" y="204724"/>
                    <a:pt x="635" y="132588"/>
                  </a:cubicBezTo>
                  <a:cubicBezTo>
                    <a:pt x="0" y="60452"/>
                    <a:pt x="57912" y="1524"/>
                    <a:pt x="129921" y="762"/>
                  </a:cubicBezTo>
                  <a:cubicBezTo>
                    <a:pt x="201930" y="0"/>
                    <a:pt x="260985" y="58039"/>
                    <a:pt x="261620" y="130175"/>
                  </a:cubicBezTo>
                </a:path>
              </a:pathLst>
            </a:custGeom>
            <a:solidFill>
              <a:srgbClr val="3307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832231" y="1446149"/>
              <a:ext cx="83820" cy="83820"/>
            </a:xfrm>
            <a:custGeom>
              <a:avLst/>
              <a:gdLst/>
              <a:ahLst/>
              <a:cxnLst/>
              <a:rect l="l" t="t" r="r" b="b"/>
              <a:pathLst>
                <a:path w="83820" h="83820">
                  <a:moveTo>
                    <a:pt x="83566" y="41529"/>
                  </a:moveTo>
                  <a:cubicBezTo>
                    <a:pt x="83820" y="64516"/>
                    <a:pt x="65278" y="83312"/>
                    <a:pt x="42291" y="83566"/>
                  </a:cubicBezTo>
                  <a:cubicBezTo>
                    <a:pt x="19304" y="83820"/>
                    <a:pt x="508" y="65278"/>
                    <a:pt x="254" y="42291"/>
                  </a:cubicBezTo>
                  <a:cubicBezTo>
                    <a:pt x="0" y="19304"/>
                    <a:pt x="18542" y="508"/>
                    <a:pt x="41529" y="254"/>
                  </a:cubicBezTo>
                  <a:cubicBezTo>
                    <a:pt x="64516" y="0"/>
                    <a:pt x="83312" y="18542"/>
                    <a:pt x="83566" y="41529"/>
                  </a:cubicBez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1621028" y="1390142"/>
              <a:ext cx="262255" cy="262763"/>
            </a:xfrm>
            <a:custGeom>
              <a:avLst/>
              <a:gdLst/>
              <a:ahLst/>
              <a:cxnLst/>
              <a:rect l="l" t="t" r="r" b="b"/>
              <a:pathLst>
                <a:path w="262255" h="262763">
                  <a:moveTo>
                    <a:pt x="261620" y="130175"/>
                  </a:moveTo>
                  <a:cubicBezTo>
                    <a:pt x="262255" y="202311"/>
                    <a:pt x="204343" y="261239"/>
                    <a:pt x="132334" y="262001"/>
                  </a:cubicBezTo>
                  <a:cubicBezTo>
                    <a:pt x="60325" y="262763"/>
                    <a:pt x="1270" y="204724"/>
                    <a:pt x="635" y="132588"/>
                  </a:cubicBezTo>
                  <a:cubicBezTo>
                    <a:pt x="0" y="60452"/>
                    <a:pt x="57912" y="1524"/>
                    <a:pt x="129921" y="762"/>
                  </a:cubicBezTo>
                  <a:cubicBezTo>
                    <a:pt x="201930" y="0"/>
                    <a:pt x="260985" y="58039"/>
                    <a:pt x="261620" y="130175"/>
                  </a:cubicBezTo>
                </a:path>
              </a:pathLst>
            </a:custGeom>
            <a:solidFill>
              <a:srgbClr val="3307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751330" y="1437640"/>
              <a:ext cx="83820" cy="83820"/>
            </a:xfrm>
            <a:custGeom>
              <a:avLst/>
              <a:gdLst/>
              <a:ahLst/>
              <a:cxnLst/>
              <a:rect l="l" t="t" r="r" b="b"/>
              <a:pathLst>
                <a:path w="83820" h="83820">
                  <a:moveTo>
                    <a:pt x="83566" y="41529"/>
                  </a:moveTo>
                  <a:cubicBezTo>
                    <a:pt x="83820" y="64516"/>
                    <a:pt x="65278" y="83312"/>
                    <a:pt x="42291" y="83566"/>
                  </a:cubicBezTo>
                  <a:cubicBezTo>
                    <a:pt x="19304" y="83820"/>
                    <a:pt x="508" y="65278"/>
                    <a:pt x="254" y="42291"/>
                  </a:cubicBezTo>
                  <a:cubicBezTo>
                    <a:pt x="0" y="19304"/>
                    <a:pt x="18542" y="508"/>
                    <a:pt x="41529" y="254"/>
                  </a:cubicBezTo>
                  <a:cubicBezTo>
                    <a:pt x="64516" y="0"/>
                    <a:pt x="83312" y="18542"/>
                    <a:pt x="83566" y="41529"/>
                  </a:cubicBez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124966" y="1624584"/>
              <a:ext cx="363855" cy="94996"/>
            </a:xfrm>
            <a:custGeom>
              <a:avLst/>
              <a:gdLst/>
              <a:ahLst/>
              <a:cxnLst/>
              <a:rect l="l" t="t" r="r" b="b"/>
              <a:pathLst>
                <a:path w="363855" h="94996">
                  <a:moveTo>
                    <a:pt x="187071" y="94742"/>
                  </a:moveTo>
                  <a:cubicBezTo>
                    <a:pt x="164465" y="94996"/>
                    <a:pt x="143891" y="92202"/>
                    <a:pt x="126238" y="88265"/>
                  </a:cubicBezTo>
                  <a:cubicBezTo>
                    <a:pt x="60452" y="73660"/>
                    <a:pt x="16129" y="39751"/>
                    <a:pt x="8763" y="32131"/>
                  </a:cubicBezTo>
                  <a:cubicBezTo>
                    <a:pt x="0" y="23241"/>
                    <a:pt x="3429" y="13970"/>
                    <a:pt x="6858" y="9779"/>
                  </a:cubicBezTo>
                  <a:cubicBezTo>
                    <a:pt x="10287" y="5588"/>
                    <a:pt x="18161" y="0"/>
                    <a:pt x="31750" y="9271"/>
                  </a:cubicBezTo>
                  <a:cubicBezTo>
                    <a:pt x="34163" y="10922"/>
                    <a:pt x="35941" y="13081"/>
                    <a:pt x="37084" y="15494"/>
                  </a:cubicBezTo>
                  <a:cubicBezTo>
                    <a:pt x="50927" y="25654"/>
                    <a:pt x="85471" y="47244"/>
                    <a:pt x="132334" y="57785"/>
                  </a:cubicBezTo>
                  <a:cubicBezTo>
                    <a:pt x="205613" y="74295"/>
                    <a:pt x="274447" y="57277"/>
                    <a:pt x="336804" y="6985"/>
                  </a:cubicBezTo>
                  <a:cubicBezTo>
                    <a:pt x="343408" y="1651"/>
                    <a:pt x="353187" y="2667"/>
                    <a:pt x="358521" y="9398"/>
                  </a:cubicBezTo>
                  <a:cubicBezTo>
                    <a:pt x="363855" y="16129"/>
                    <a:pt x="362839" y="25781"/>
                    <a:pt x="356108" y="31116"/>
                  </a:cubicBezTo>
                  <a:cubicBezTo>
                    <a:pt x="296164" y="79376"/>
                    <a:pt x="236728" y="94235"/>
                    <a:pt x="187071" y="94742"/>
                  </a:cubicBezTo>
                </a:path>
              </a:pathLst>
            </a:custGeom>
            <a:solidFill>
              <a:srgbClr val="3307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455930" y="1648968"/>
              <a:ext cx="248666" cy="167894"/>
            </a:xfrm>
            <a:custGeom>
              <a:avLst/>
              <a:gdLst/>
              <a:ahLst/>
              <a:cxnLst/>
              <a:rect l="l" t="t" r="r" b="b"/>
              <a:pathLst>
                <a:path w="248666" h="167894">
                  <a:moveTo>
                    <a:pt x="248285" y="82804"/>
                  </a:moveTo>
                  <a:cubicBezTo>
                    <a:pt x="248666" y="128905"/>
                    <a:pt x="193548" y="166624"/>
                    <a:pt x="125222" y="167259"/>
                  </a:cubicBezTo>
                  <a:cubicBezTo>
                    <a:pt x="56896" y="167894"/>
                    <a:pt x="1016" y="131064"/>
                    <a:pt x="508" y="85090"/>
                  </a:cubicBezTo>
                  <a:cubicBezTo>
                    <a:pt x="0" y="39116"/>
                    <a:pt x="55245" y="1270"/>
                    <a:pt x="123571" y="635"/>
                  </a:cubicBezTo>
                  <a:cubicBezTo>
                    <a:pt x="191897" y="0"/>
                    <a:pt x="247777" y="36830"/>
                    <a:pt x="248285" y="82804"/>
                  </a:cubicBezTo>
                </a:path>
              </a:pathLst>
            </a:custGeom>
            <a:solidFill>
              <a:srgbClr val="FFB2C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883918" y="1635760"/>
              <a:ext cx="248666" cy="167894"/>
            </a:xfrm>
            <a:custGeom>
              <a:avLst/>
              <a:gdLst/>
              <a:ahLst/>
              <a:cxnLst/>
              <a:rect l="l" t="t" r="r" b="b"/>
              <a:pathLst>
                <a:path w="248666" h="167894">
                  <a:moveTo>
                    <a:pt x="248285" y="82804"/>
                  </a:moveTo>
                  <a:cubicBezTo>
                    <a:pt x="248666" y="128905"/>
                    <a:pt x="193548" y="166624"/>
                    <a:pt x="125222" y="167259"/>
                  </a:cubicBezTo>
                  <a:cubicBezTo>
                    <a:pt x="56896" y="167894"/>
                    <a:pt x="1016" y="131064"/>
                    <a:pt x="508" y="85090"/>
                  </a:cubicBezTo>
                  <a:cubicBezTo>
                    <a:pt x="0" y="39116"/>
                    <a:pt x="55245" y="1270"/>
                    <a:pt x="123571" y="635"/>
                  </a:cubicBezTo>
                  <a:cubicBezTo>
                    <a:pt x="191897" y="0"/>
                    <a:pt x="247777" y="36830"/>
                    <a:pt x="248285" y="82804"/>
                  </a:cubicBezTo>
                </a:path>
              </a:pathLst>
            </a:custGeom>
            <a:solidFill>
              <a:srgbClr val="FFB2C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367790" y="155194"/>
              <a:ext cx="988949" cy="857250"/>
            </a:xfrm>
            <a:custGeom>
              <a:avLst/>
              <a:gdLst/>
              <a:ahLst/>
              <a:cxnLst/>
              <a:rect l="l" t="t" r="r" b="b"/>
              <a:pathLst>
                <a:path w="988949" h="857250">
                  <a:moveTo>
                    <a:pt x="0" y="421132"/>
                  </a:moveTo>
                  <a:cubicBezTo>
                    <a:pt x="0" y="421132"/>
                    <a:pt x="9398" y="57150"/>
                    <a:pt x="383921" y="28575"/>
                  </a:cubicBezTo>
                  <a:cubicBezTo>
                    <a:pt x="758444" y="0"/>
                    <a:pt x="751078" y="205613"/>
                    <a:pt x="988949" y="162306"/>
                  </a:cubicBezTo>
                  <a:cubicBezTo>
                    <a:pt x="988949" y="162306"/>
                    <a:pt x="899033" y="857250"/>
                    <a:pt x="0" y="421132"/>
                  </a:cubicBezTo>
                </a:path>
              </a:pathLst>
            </a:custGeom>
            <a:solidFill>
              <a:srgbClr val="8DB43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367790" y="246507"/>
              <a:ext cx="691642" cy="329819"/>
            </a:xfrm>
            <a:custGeom>
              <a:avLst/>
              <a:gdLst/>
              <a:ahLst/>
              <a:cxnLst/>
              <a:rect l="l" t="t" r="r" b="b"/>
              <a:pathLst>
                <a:path w="691642" h="329819">
                  <a:moveTo>
                    <a:pt x="0" y="329819"/>
                  </a:moveTo>
                  <a:cubicBezTo>
                    <a:pt x="0" y="329819"/>
                    <a:pt x="297688" y="105410"/>
                    <a:pt x="691642" y="204089"/>
                  </a:cubicBezTo>
                  <a:cubicBezTo>
                    <a:pt x="691642" y="204089"/>
                    <a:pt x="252349" y="0"/>
                    <a:pt x="0" y="329819"/>
                  </a:cubicBezTo>
                </a:path>
              </a:pathLst>
            </a:custGeom>
            <a:solidFill>
              <a:srgbClr val="79992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-36576" y="826897"/>
              <a:ext cx="431165" cy="1016381"/>
            </a:xfrm>
            <a:custGeom>
              <a:avLst/>
              <a:gdLst/>
              <a:ahLst/>
              <a:cxnLst/>
              <a:rect l="l" t="t" r="r" b="b"/>
              <a:pathLst>
                <a:path w="431165" h="1016381">
                  <a:moveTo>
                    <a:pt x="431165" y="0"/>
                  </a:moveTo>
                  <a:cubicBezTo>
                    <a:pt x="431165" y="0"/>
                    <a:pt x="0" y="265303"/>
                    <a:pt x="252730" y="1016381"/>
                  </a:cubicBezTo>
                  <a:cubicBezTo>
                    <a:pt x="252730" y="1016381"/>
                    <a:pt x="163576" y="389128"/>
                    <a:pt x="431165" y="0"/>
                  </a:cubicBezTo>
                </a:path>
              </a:pathLst>
            </a:custGeom>
            <a:solidFill>
              <a:srgbClr val="ED4C4C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327631" y="181023"/>
            <a:ext cx="3195018" cy="828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30"/>
              </a:lnSpc>
            </a:pPr>
            <a:r>
              <a:rPr lang="en-US" sz="452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I. QUESTION</a:t>
            </a:r>
            <a:endParaRPr lang="en-US" sz="452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622300" y="1029703"/>
            <a:ext cx="4435745" cy="49057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4350" indent="-514350" algn="l">
              <a:lnSpc>
                <a:spcPts val="3600"/>
              </a:lnSpc>
              <a:buAutoNum type="arabicPeriod"/>
            </a:pPr>
            <a:r>
              <a:rPr lang="en-US" sz="2600" dirty="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What fruit is this?  </a:t>
            </a:r>
            <a:endParaRPr lang="vi-VN" sz="2600" dirty="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  <a:p>
            <a:pPr algn="l">
              <a:lnSpc>
                <a:spcPts val="3600"/>
              </a:lnSpc>
            </a:pPr>
            <a:r>
              <a:rPr lang="en-US" sz="2600" dirty="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- It’s an </a:t>
            </a:r>
            <a:r>
              <a:rPr lang="vi-VN" sz="2600" dirty="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…</a:t>
            </a:r>
            <a:r>
              <a:rPr lang="en-US" sz="2600" dirty="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.</a:t>
            </a:r>
            <a:endParaRPr lang="en-US" sz="2600" dirty="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  <a:p>
            <a:pPr algn="l">
              <a:lnSpc>
                <a:spcPts val="4730"/>
              </a:lnSpc>
            </a:pPr>
            <a:r>
              <a:rPr lang="en-US" sz="2600" dirty="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2. What color is this orange?</a:t>
            </a:r>
            <a:endParaRPr lang="en-US" sz="2600" dirty="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  <a:p>
            <a:pPr algn="l">
              <a:lnSpc>
                <a:spcPts val="2470"/>
              </a:lnSpc>
            </a:pPr>
            <a:r>
              <a:rPr lang="en-US" sz="2600" dirty="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 - It’s </a:t>
            </a:r>
            <a:r>
              <a:rPr lang="vi-VN" sz="2600" dirty="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…</a:t>
            </a:r>
            <a:r>
              <a:rPr lang="en-US" sz="2600" dirty="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.</a:t>
            </a:r>
            <a:endParaRPr lang="en-US" sz="2600" dirty="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  <a:p>
            <a:pPr algn="l">
              <a:lnSpc>
                <a:spcPts val="6500"/>
              </a:lnSpc>
            </a:pPr>
            <a:r>
              <a:rPr lang="en-US" sz="2600" dirty="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3. What shape is this orange?</a:t>
            </a:r>
            <a:endParaRPr lang="en-US" sz="2600" dirty="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  <a:p>
            <a:pPr algn="l">
              <a:lnSpc>
                <a:spcPts val="1300"/>
              </a:lnSpc>
            </a:pPr>
            <a:r>
              <a:rPr lang="en-US" sz="2600" dirty="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- It’s </a:t>
            </a:r>
            <a:r>
              <a:rPr lang="vi-VN" sz="2600" dirty="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…</a:t>
            </a:r>
            <a:r>
              <a:rPr lang="en-US" sz="2600" dirty="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.</a:t>
            </a:r>
            <a:endParaRPr lang="en-US" sz="2600" dirty="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  <a:p>
            <a:pPr algn="l">
              <a:lnSpc>
                <a:spcPts val="6500"/>
              </a:lnSpc>
            </a:pPr>
            <a:r>
              <a:rPr lang="en-US" sz="2600" dirty="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4. What fruit do you like?</a:t>
            </a:r>
            <a:endParaRPr lang="en-US" sz="2600" dirty="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  <a:p>
            <a:pPr algn="l">
              <a:lnSpc>
                <a:spcPts val="1300"/>
              </a:lnSpc>
            </a:pPr>
            <a:r>
              <a:rPr lang="en-US" sz="2600" dirty="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- I like </a:t>
            </a:r>
            <a:r>
              <a:rPr lang="vi-VN" sz="2600" dirty="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…</a:t>
            </a:r>
            <a:r>
              <a:rPr lang="en-US" sz="2600" dirty="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.</a:t>
            </a:r>
            <a:endParaRPr lang="en-US" sz="2600" dirty="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  <a:p>
            <a:pPr algn="l">
              <a:lnSpc>
                <a:spcPts val="6500"/>
              </a:lnSpc>
            </a:pPr>
            <a:r>
              <a:rPr lang="en-US" sz="2600" dirty="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5. What color is an apple?</a:t>
            </a:r>
            <a:endParaRPr lang="en-US" sz="2600" dirty="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  <a:p>
            <a:pPr algn="l">
              <a:lnSpc>
                <a:spcPts val="1300"/>
              </a:lnSpc>
            </a:pPr>
            <a:r>
              <a:rPr lang="en-US" sz="2600" dirty="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- It’s </a:t>
            </a:r>
            <a:r>
              <a:rPr lang="vi-VN" sz="2600" dirty="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..</a:t>
            </a:r>
            <a:r>
              <a:rPr lang="en-US" sz="2600" dirty="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.</a:t>
            </a:r>
            <a:endParaRPr lang="en-US" sz="2600" dirty="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  <p:pic>
        <p:nvPicPr>
          <p:cNvPr id="20" name="What fruit is this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27631" y="1084637"/>
            <a:ext cx="406400" cy="406400"/>
          </a:xfrm>
          <a:prstGeom prst="rect">
            <a:avLst/>
          </a:prstGeom>
        </p:spPr>
      </p:pic>
      <p:pic>
        <p:nvPicPr>
          <p:cNvPr id="21" name="2. What color is this orange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5900" y="2195637"/>
            <a:ext cx="406400" cy="406400"/>
          </a:xfrm>
          <a:prstGeom prst="rect">
            <a:avLst/>
          </a:prstGeom>
        </p:spPr>
      </p:pic>
      <p:pic>
        <p:nvPicPr>
          <p:cNvPr id="22" name="3. What shape is this orange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27631" y="3152231"/>
            <a:ext cx="406400" cy="406400"/>
          </a:xfrm>
          <a:prstGeom prst="rect">
            <a:avLst/>
          </a:prstGeom>
        </p:spPr>
      </p:pic>
      <p:pic>
        <p:nvPicPr>
          <p:cNvPr id="23" name="4">
            <a:hlinkClick r:id="" action="ppaction://media"/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2705" y="4257220"/>
            <a:ext cx="406400" cy="406400"/>
          </a:xfrm>
          <a:prstGeom prst="rect">
            <a:avLst/>
          </a:prstGeom>
        </p:spPr>
      </p:pic>
      <p:pic>
        <p:nvPicPr>
          <p:cNvPr id="24" name="5">
            <a:hlinkClick r:id="" action="ppaction://media"/>
          </p:cNvPr>
          <p:cNvPicPr>
            <a:picLocks noChangeAspect="1"/>
          </p:cNvPicPr>
          <p:nvPr>
            <a:audioFile r:link="rId13"/>
            <p:extLst>
              <p:ext uri="{DAA4B4D4-6D71-4841-9C94-3DE7FCFB9230}">
                <p14:media xmlns:p14="http://schemas.microsoft.com/office/powerpoint/2010/main" r:embed="rId14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98493" y="5142991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84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5406" y="95460"/>
            <a:ext cx="10466403" cy="7300131"/>
          </a:xfrm>
          <a:custGeom>
            <a:avLst/>
            <a:gdLst/>
            <a:ahLst/>
            <a:cxnLst/>
            <a:rect l="l" t="t" r="r" b="b"/>
            <a:pathLst>
              <a:path w="10466403" h="7300131">
                <a:moveTo>
                  <a:pt x="0" y="0"/>
                </a:moveTo>
                <a:lnTo>
                  <a:pt x="10466404" y="0"/>
                </a:lnTo>
                <a:lnTo>
                  <a:pt x="10466404" y="7300131"/>
                </a:lnTo>
                <a:lnTo>
                  <a:pt x="0" y="7300131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2153955" y="4182808"/>
            <a:ext cx="1304925" cy="1057275"/>
          </a:xfrm>
          <a:custGeom>
            <a:avLst/>
            <a:gdLst/>
            <a:ahLst/>
            <a:cxnLst/>
            <a:rect l="l" t="t" r="r" b="b"/>
            <a:pathLst>
              <a:path w="1304925" h="1057275">
                <a:moveTo>
                  <a:pt x="0" y="0"/>
                </a:moveTo>
                <a:lnTo>
                  <a:pt x="1304925" y="0"/>
                </a:lnTo>
                <a:lnTo>
                  <a:pt x="1304925" y="1057276"/>
                </a:lnTo>
                <a:lnTo>
                  <a:pt x="0" y="10572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5490239" y="5785152"/>
            <a:ext cx="1266825" cy="1247775"/>
          </a:xfrm>
          <a:custGeom>
            <a:avLst/>
            <a:gdLst/>
            <a:ahLst/>
            <a:cxnLst/>
            <a:rect l="l" t="t" r="r" b="b"/>
            <a:pathLst>
              <a:path w="1266825" h="1247775">
                <a:moveTo>
                  <a:pt x="0" y="0"/>
                </a:moveTo>
                <a:lnTo>
                  <a:pt x="1266825" y="0"/>
                </a:lnTo>
                <a:lnTo>
                  <a:pt x="1266825" y="1247775"/>
                </a:lnTo>
                <a:lnTo>
                  <a:pt x="0" y="12477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327631" y="181023"/>
            <a:ext cx="3195018" cy="828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30"/>
              </a:lnSpc>
            </a:pPr>
            <a:r>
              <a:rPr lang="en-US" sz="452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I. QUESTION</a:t>
            </a:r>
            <a:endParaRPr lang="en-US" sz="452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19963" y="2291572"/>
            <a:ext cx="7019611" cy="9318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2600" dirty="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2. I’m a fruit. Monkey like to eat me. Who am I?  - ...</a:t>
            </a:r>
            <a:endParaRPr lang="en-US" sz="2600" dirty="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19963" y="5284784"/>
            <a:ext cx="8362407" cy="1389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2600" dirty="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4. I’m a fruit. I am big, my skin is green. My fresh is red. My seeds is black. Who am I? - ...</a:t>
            </a:r>
            <a:endParaRPr lang="en-US" sz="2600" dirty="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19963" y="911247"/>
            <a:ext cx="8459686" cy="9318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2600" dirty="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1. I’m a fruit. I am the same color as my name. Who am I? -...</a:t>
            </a:r>
            <a:endParaRPr lang="en-US" sz="2600" dirty="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19963" y="3788178"/>
            <a:ext cx="8740835" cy="9318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2600" dirty="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3. I’m a fruit. I am red. My seeds are on my skin. Who am I? - ...</a:t>
            </a:r>
            <a:endParaRPr lang="en-US" sz="2600" dirty="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  <p:pic>
        <p:nvPicPr>
          <p:cNvPr id="10" name="1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13563" y="1019987"/>
            <a:ext cx="406400" cy="406400"/>
          </a:xfrm>
          <a:prstGeom prst="rect">
            <a:avLst/>
          </a:prstGeom>
        </p:spPr>
      </p:pic>
      <p:pic>
        <p:nvPicPr>
          <p:cNvPr id="11" name="2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94841" y="2397004"/>
            <a:ext cx="406400" cy="406400"/>
          </a:xfrm>
          <a:prstGeom prst="rect">
            <a:avLst/>
          </a:prstGeom>
        </p:spPr>
      </p:pic>
      <p:pic>
        <p:nvPicPr>
          <p:cNvPr id="13" name="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27631" y="3924975"/>
            <a:ext cx="461033" cy="461033"/>
          </a:xfrm>
          <a:prstGeom prst="rect">
            <a:avLst/>
          </a:prstGeom>
        </p:spPr>
      </p:pic>
      <p:pic>
        <p:nvPicPr>
          <p:cNvPr id="14" name="4.1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37121" y="5378752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84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5460" y="193434"/>
            <a:ext cx="10339397" cy="7173135"/>
          </a:xfrm>
          <a:custGeom>
            <a:avLst/>
            <a:gdLst/>
            <a:ahLst/>
            <a:cxnLst/>
            <a:rect l="l" t="t" r="r" b="b"/>
            <a:pathLst>
              <a:path w="10339397" h="7173135">
                <a:moveTo>
                  <a:pt x="0" y="0"/>
                </a:moveTo>
                <a:lnTo>
                  <a:pt x="10339397" y="0"/>
                </a:lnTo>
                <a:lnTo>
                  <a:pt x="10339397" y="7173134"/>
                </a:lnTo>
                <a:lnTo>
                  <a:pt x="0" y="717313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416633" y="926763"/>
            <a:ext cx="1226772" cy="1385335"/>
          </a:xfrm>
          <a:custGeom>
            <a:avLst/>
            <a:gdLst/>
            <a:ahLst/>
            <a:cxnLst/>
            <a:rect l="l" t="t" r="r" b="b"/>
            <a:pathLst>
              <a:path w="1226772" h="1385335">
                <a:moveTo>
                  <a:pt x="0" y="0"/>
                </a:moveTo>
                <a:lnTo>
                  <a:pt x="1226772" y="0"/>
                </a:lnTo>
                <a:lnTo>
                  <a:pt x="1226772" y="1385335"/>
                </a:lnTo>
                <a:lnTo>
                  <a:pt x="0" y="13853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489966" y="2503922"/>
            <a:ext cx="1129141" cy="1298829"/>
          </a:xfrm>
          <a:custGeom>
            <a:avLst/>
            <a:gdLst/>
            <a:ahLst/>
            <a:cxnLst/>
            <a:rect l="l" t="t" r="r" b="b"/>
            <a:pathLst>
              <a:path w="1129141" h="1298829">
                <a:moveTo>
                  <a:pt x="0" y="0"/>
                </a:moveTo>
                <a:lnTo>
                  <a:pt x="1129141" y="0"/>
                </a:lnTo>
                <a:lnTo>
                  <a:pt x="1129141" y="1298829"/>
                </a:lnTo>
                <a:lnTo>
                  <a:pt x="0" y="12988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473907" y="4073509"/>
            <a:ext cx="1114425" cy="1371600"/>
          </a:xfrm>
          <a:custGeom>
            <a:avLst/>
            <a:gdLst/>
            <a:ahLst/>
            <a:cxnLst/>
            <a:rect l="l" t="t" r="r" b="b"/>
            <a:pathLst>
              <a:path w="1114425" h="1371600">
                <a:moveTo>
                  <a:pt x="0" y="0"/>
                </a:moveTo>
                <a:lnTo>
                  <a:pt x="1114425" y="0"/>
                </a:lnTo>
                <a:lnTo>
                  <a:pt x="1114425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665778" y="5579726"/>
            <a:ext cx="923925" cy="1638300"/>
          </a:xfrm>
          <a:custGeom>
            <a:avLst/>
            <a:gdLst/>
            <a:ahLst/>
            <a:cxnLst/>
            <a:rect l="l" t="t" r="r" b="b"/>
            <a:pathLst>
              <a:path w="923925" h="1638300">
                <a:moveTo>
                  <a:pt x="0" y="0"/>
                </a:moveTo>
                <a:lnTo>
                  <a:pt x="923925" y="0"/>
                </a:lnTo>
                <a:lnTo>
                  <a:pt x="923925" y="1638300"/>
                </a:lnTo>
                <a:lnTo>
                  <a:pt x="0" y="16383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98711" y="181023"/>
            <a:ext cx="4211384" cy="828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30"/>
              </a:lnSpc>
            </a:pPr>
            <a:r>
              <a:rPr lang="en-US" sz="452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II. VOCABULARY</a:t>
            </a:r>
            <a:endParaRPr lang="en-US" sz="452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817732" y="3183131"/>
            <a:ext cx="5862342" cy="356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95"/>
              </a:lnSpc>
            </a:pPr>
            <a:r>
              <a:rPr lang="en-US" sz="2065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Apple:.....................................................</a:t>
            </a:r>
            <a:endParaRPr lang="en-US" sz="2065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817732" y="1650883"/>
            <a:ext cx="6118031" cy="356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95"/>
              </a:lnSpc>
            </a:pPr>
            <a:r>
              <a:rPr lang="en-US" sz="2065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Orange:.....................................................</a:t>
            </a:r>
            <a:endParaRPr lang="en-US" sz="2065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817732" y="6251705"/>
            <a:ext cx="6432890" cy="356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95"/>
              </a:lnSpc>
            </a:pPr>
            <a:r>
              <a:rPr lang="en-US" sz="2065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Pineapple:.....................................................</a:t>
            </a:r>
            <a:endParaRPr lang="en-US" sz="2065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817732" y="4717418"/>
            <a:ext cx="6692055" cy="356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95"/>
              </a:lnSpc>
            </a:pPr>
            <a:r>
              <a:rPr lang="en-US" sz="2065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Strawberry:.....................................................</a:t>
            </a:r>
            <a:endParaRPr lang="en-US" sz="2065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84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5460" y="193434"/>
            <a:ext cx="10339397" cy="7173135"/>
          </a:xfrm>
          <a:custGeom>
            <a:avLst/>
            <a:gdLst/>
            <a:ahLst/>
            <a:cxnLst/>
            <a:rect l="l" t="t" r="r" b="b"/>
            <a:pathLst>
              <a:path w="10339397" h="7173135">
                <a:moveTo>
                  <a:pt x="0" y="0"/>
                </a:moveTo>
                <a:lnTo>
                  <a:pt x="10339397" y="0"/>
                </a:lnTo>
                <a:lnTo>
                  <a:pt x="10339397" y="7173134"/>
                </a:lnTo>
                <a:lnTo>
                  <a:pt x="0" y="717313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392268" y="5280927"/>
            <a:ext cx="1266825" cy="1247775"/>
          </a:xfrm>
          <a:custGeom>
            <a:avLst/>
            <a:gdLst/>
            <a:ahLst/>
            <a:cxnLst/>
            <a:rect l="l" t="t" r="r" b="b"/>
            <a:pathLst>
              <a:path w="1266825" h="1247775">
                <a:moveTo>
                  <a:pt x="0" y="0"/>
                </a:moveTo>
                <a:lnTo>
                  <a:pt x="1266825" y="0"/>
                </a:lnTo>
                <a:lnTo>
                  <a:pt x="1266825" y="1247775"/>
                </a:lnTo>
                <a:lnTo>
                  <a:pt x="0" y="12477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334451" y="1251718"/>
            <a:ext cx="1157221" cy="1603496"/>
          </a:xfrm>
          <a:custGeom>
            <a:avLst/>
            <a:gdLst/>
            <a:ahLst/>
            <a:cxnLst/>
            <a:rect l="l" t="t" r="r" b="b"/>
            <a:pathLst>
              <a:path w="1157221" h="1603496">
                <a:moveTo>
                  <a:pt x="0" y="0"/>
                </a:moveTo>
                <a:lnTo>
                  <a:pt x="1157221" y="0"/>
                </a:lnTo>
                <a:lnTo>
                  <a:pt x="1157221" y="1603496"/>
                </a:lnTo>
                <a:lnTo>
                  <a:pt x="0" y="16034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306972" y="3280734"/>
            <a:ext cx="1438275" cy="1524000"/>
          </a:xfrm>
          <a:custGeom>
            <a:avLst/>
            <a:gdLst/>
            <a:ahLst/>
            <a:cxnLst/>
            <a:rect l="l" t="t" r="r" b="b"/>
            <a:pathLst>
              <a:path w="1438275" h="1524000">
                <a:moveTo>
                  <a:pt x="0" y="0"/>
                </a:moveTo>
                <a:lnTo>
                  <a:pt x="1438275" y="0"/>
                </a:lnTo>
                <a:lnTo>
                  <a:pt x="1438275" y="1524000"/>
                </a:lnTo>
                <a:lnTo>
                  <a:pt x="0" y="15240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98711" y="181023"/>
            <a:ext cx="4211384" cy="828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30"/>
              </a:lnSpc>
            </a:pPr>
            <a:r>
              <a:rPr lang="en-US" sz="452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II. VOCABULARY</a:t>
            </a:r>
            <a:endParaRPr lang="en-US" sz="452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662255" y="2016262"/>
            <a:ext cx="6392466" cy="356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95"/>
              </a:lnSpc>
            </a:pPr>
            <a:r>
              <a:rPr lang="en-US" sz="2065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Mango:.........................................................</a:t>
            </a:r>
            <a:endParaRPr lang="en-US" sz="2065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662255" y="3941074"/>
            <a:ext cx="6488849" cy="356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95"/>
              </a:lnSpc>
            </a:pPr>
            <a:r>
              <a:rPr lang="en-US" sz="2065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Grape:...........................................................</a:t>
            </a:r>
            <a:endParaRPr lang="en-US" sz="2065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662255" y="5864057"/>
            <a:ext cx="6601025" cy="356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95"/>
              </a:lnSpc>
            </a:pPr>
            <a:r>
              <a:rPr lang="en-US" sz="2065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Watermelon:...................................................</a:t>
            </a:r>
            <a:endParaRPr lang="en-US" sz="2065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84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1957" y="129931"/>
            <a:ext cx="10466403" cy="7300131"/>
          </a:xfrm>
          <a:custGeom>
            <a:avLst/>
            <a:gdLst/>
            <a:ahLst/>
            <a:cxnLst/>
            <a:rect l="l" t="t" r="r" b="b"/>
            <a:pathLst>
              <a:path w="10466403" h="7300131">
                <a:moveTo>
                  <a:pt x="0" y="0"/>
                </a:moveTo>
                <a:lnTo>
                  <a:pt x="10466403" y="0"/>
                </a:lnTo>
                <a:lnTo>
                  <a:pt x="10466403" y="7300131"/>
                </a:lnTo>
                <a:lnTo>
                  <a:pt x="0" y="7300131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412899" y="181023"/>
            <a:ext cx="3774367" cy="828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30"/>
              </a:lnSpc>
            </a:pPr>
            <a:r>
              <a:rPr lang="en-US" sz="452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III. EXERCISES:</a:t>
            </a:r>
            <a:endParaRPr lang="en-US" sz="452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73703" y="937793"/>
            <a:ext cx="6996779" cy="353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65"/>
              </a:lnSpc>
            </a:pPr>
            <a:r>
              <a:rPr lang="en-US" sz="2045" b="1" spc="4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1.Count and circle the number of fruits in each box:</a:t>
            </a:r>
            <a:endParaRPr lang="en-US" sz="2045" b="1" spc="4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804589" y="6073664"/>
            <a:ext cx="134036" cy="313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90"/>
              </a:lnSpc>
            </a:pPr>
            <a:r>
              <a:rPr lang="en-US" sz="1850">
                <a:solidFill>
                  <a:srgbClr val="000000"/>
                </a:solidFill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rPr>
              <a:t>5</a:t>
            </a:r>
            <a:endParaRPr lang="en-US" sz="1850">
              <a:solidFill>
                <a:srgbClr val="000000"/>
              </a:solidFill>
              <a:latin typeface="Sniglet" panose="04070505030100020000"/>
              <a:ea typeface="Sniglet" panose="04070505030100020000"/>
              <a:cs typeface="Sniglet" panose="04070505030100020000"/>
              <a:sym typeface="Sniglet" panose="0407050503010002000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949130" y="3925624"/>
            <a:ext cx="131874" cy="313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90"/>
              </a:lnSpc>
            </a:pPr>
            <a:r>
              <a:rPr lang="en-US" sz="1850">
                <a:solidFill>
                  <a:srgbClr val="000000"/>
                </a:solidFill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rPr>
              <a:t>6</a:t>
            </a:r>
            <a:endParaRPr lang="en-US" sz="1850">
              <a:solidFill>
                <a:srgbClr val="000000"/>
              </a:solidFill>
              <a:latin typeface="Sniglet" panose="04070505030100020000"/>
              <a:ea typeface="Sniglet" panose="04070505030100020000"/>
              <a:cs typeface="Sniglet" panose="04070505030100020000"/>
              <a:sym typeface="Sniglet" panose="0407050503010002000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487874" y="3925624"/>
            <a:ext cx="134036" cy="313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90"/>
              </a:lnSpc>
            </a:pPr>
            <a:r>
              <a:rPr lang="en-US" sz="1850">
                <a:solidFill>
                  <a:srgbClr val="000000"/>
                </a:solidFill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rPr>
              <a:t>5</a:t>
            </a:r>
            <a:endParaRPr lang="en-US" sz="1850">
              <a:solidFill>
                <a:srgbClr val="000000"/>
              </a:solidFill>
              <a:latin typeface="Sniglet" panose="04070505030100020000"/>
              <a:ea typeface="Sniglet" panose="04070505030100020000"/>
              <a:cs typeface="Sniglet" panose="04070505030100020000"/>
              <a:sym typeface="Sniglet" panose="0407050503010002000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499504" y="6073664"/>
            <a:ext cx="110300" cy="313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90"/>
              </a:lnSpc>
            </a:pPr>
            <a:r>
              <a:rPr lang="en-US" sz="1850">
                <a:solidFill>
                  <a:srgbClr val="000000"/>
                </a:solidFill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rPr>
              <a:t>7</a:t>
            </a:r>
            <a:endParaRPr lang="en-US" sz="1850">
              <a:solidFill>
                <a:srgbClr val="000000"/>
              </a:solidFill>
              <a:latin typeface="Sniglet" panose="04070505030100020000"/>
              <a:ea typeface="Sniglet" panose="04070505030100020000"/>
              <a:cs typeface="Sniglet" panose="04070505030100020000"/>
              <a:sym typeface="Sniglet" panose="0407050503010002000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076195" y="3925624"/>
            <a:ext cx="130197" cy="313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90"/>
              </a:lnSpc>
            </a:pPr>
            <a:r>
              <a:rPr lang="en-US" sz="1850">
                <a:solidFill>
                  <a:srgbClr val="000000"/>
                </a:solidFill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rPr>
              <a:t>4</a:t>
            </a:r>
            <a:endParaRPr lang="en-US" sz="1850">
              <a:solidFill>
                <a:srgbClr val="000000"/>
              </a:solidFill>
              <a:latin typeface="Sniglet" panose="04070505030100020000"/>
              <a:ea typeface="Sniglet" panose="04070505030100020000"/>
              <a:cs typeface="Sniglet" panose="04070505030100020000"/>
              <a:sym typeface="Sniglet" panose="0407050503010002000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170083" y="6073664"/>
            <a:ext cx="136198" cy="313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90"/>
              </a:lnSpc>
            </a:pPr>
            <a:r>
              <a:rPr lang="en-US" sz="1850">
                <a:solidFill>
                  <a:srgbClr val="000000"/>
                </a:solidFill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rPr>
              <a:t>8</a:t>
            </a:r>
            <a:endParaRPr lang="en-US" sz="1850">
              <a:solidFill>
                <a:srgbClr val="000000"/>
              </a:solidFill>
              <a:latin typeface="Sniglet" panose="04070505030100020000"/>
              <a:ea typeface="Sniglet" panose="04070505030100020000"/>
              <a:cs typeface="Sniglet" panose="04070505030100020000"/>
              <a:sym typeface="Sniglet" panose="0407050503010002000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579144" y="3925624"/>
            <a:ext cx="110300" cy="313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90"/>
              </a:lnSpc>
            </a:pPr>
            <a:r>
              <a:rPr lang="en-US" sz="1850">
                <a:solidFill>
                  <a:srgbClr val="000000"/>
                </a:solidFill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rPr>
              <a:t>7</a:t>
            </a:r>
            <a:endParaRPr lang="en-US" sz="1850">
              <a:solidFill>
                <a:srgbClr val="000000"/>
              </a:solidFill>
              <a:latin typeface="Sniglet" panose="04070505030100020000"/>
              <a:ea typeface="Sniglet" panose="04070505030100020000"/>
              <a:cs typeface="Sniglet" panose="04070505030100020000"/>
              <a:sym typeface="Sniglet" panose="0407050503010002000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855512" y="6073664"/>
            <a:ext cx="131874" cy="313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90"/>
              </a:lnSpc>
            </a:pPr>
            <a:r>
              <a:rPr lang="en-US" sz="1850">
                <a:solidFill>
                  <a:srgbClr val="000000"/>
                </a:solidFill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rPr>
              <a:t>9</a:t>
            </a:r>
            <a:endParaRPr lang="en-US" sz="1850">
              <a:solidFill>
                <a:srgbClr val="000000"/>
              </a:solidFill>
              <a:latin typeface="Sniglet" panose="04070505030100020000"/>
              <a:ea typeface="Sniglet" panose="04070505030100020000"/>
              <a:cs typeface="Sniglet" panose="04070505030100020000"/>
              <a:sym typeface="Sniglet" panose="0407050503010002000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669042" y="3925624"/>
            <a:ext cx="83687" cy="313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90"/>
              </a:lnSpc>
            </a:pPr>
            <a:r>
              <a:rPr lang="en-US" sz="1850">
                <a:solidFill>
                  <a:srgbClr val="000000"/>
                </a:solidFill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rPr>
              <a:t>1</a:t>
            </a:r>
            <a:endParaRPr lang="en-US" sz="1850">
              <a:solidFill>
                <a:srgbClr val="000000"/>
              </a:solidFill>
              <a:latin typeface="Sniglet" panose="04070505030100020000"/>
              <a:ea typeface="Sniglet" panose="04070505030100020000"/>
              <a:cs typeface="Sniglet" panose="04070505030100020000"/>
              <a:sym typeface="Sniglet" panose="0407050503010002000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684453" y="6073664"/>
            <a:ext cx="83687" cy="313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90"/>
              </a:lnSpc>
            </a:pPr>
            <a:r>
              <a:rPr lang="en-US" sz="1850">
                <a:solidFill>
                  <a:srgbClr val="000000"/>
                </a:solidFill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rPr>
              <a:t>1</a:t>
            </a:r>
            <a:endParaRPr lang="en-US" sz="1850">
              <a:solidFill>
                <a:srgbClr val="000000"/>
              </a:solidFill>
              <a:latin typeface="Sniglet" panose="04070505030100020000"/>
              <a:ea typeface="Sniglet" panose="04070505030100020000"/>
              <a:cs typeface="Sniglet" panose="04070505030100020000"/>
              <a:sym typeface="Sniglet" panose="04070505030100020000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6297482" y="6073664"/>
            <a:ext cx="136436" cy="313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90"/>
              </a:lnSpc>
            </a:pPr>
            <a:r>
              <a:rPr lang="en-US" sz="1850">
                <a:solidFill>
                  <a:srgbClr val="000000"/>
                </a:solidFill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rPr>
              <a:t>2</a:t>
            </a:r>
            <a:endParaRPr lang="en-US" sz="1850">
              <a:solidFill>
                <a:srgbClr val="000000"/>
              </a:solidFill>
              <a:latin typeface="Sniglet" panose="04070505030100020000"/>
              <a:ea typeface="Sniglet" panose="04070505030100020000"/>
              <a:cs typeface="Sniglet" panose="04070505030100020000"/>
              <a:sym typeface="Sniglet" panose="0407050503010002000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6299054" y="3925624"/>
            <a:ext cx="136436" cy="313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90"/>
              </a:lnSpc>
            </a:pPr>
            <a:r>
              <a:rPr lang="en-US" sz="1850">
                <a:solidFill>
                  <a:srgbClr val="000000"/>
                </a:solidFill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rPr>
              <a:t>2</a:t>
            </a:r>
            <a:endParaRPr lang="en-US" sz="1850">
              <a:solidFill>
                <a:srgbClr val="000000"/>
              </a:solidFill>
              <a:latin typeface="Sniglet" panose="04070505030100020000"/>
              <a:ea typeface="Sniglet" panose="04070505030100020000"/>
              <a:cs typeface="Sniglet" panose="04070505030100020000"/>
              <a:sym typeface="Sniglet" panose="0407050503010002000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6934390" y="6073664"/>
            <a:ext cx="140027" cy="313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90"/>
              </a:lnSpc>
            </a:pPr>
            <a:r>
              <a:rPr lang="en-US" sz="1850">
                <a:solidFill>
                  <a:srgbClr val="000000"/>
                </a:solidFill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rPr>
              <a:t>3</a:t>
            </a:r>
            <a:endParaRPr lang="en-US" sz="1850">
              <a:solidFill>
                <a:srgbClr val="000000"/>
              </a:solidFill>
              <a:latin typeface="Sniglet" panose="04070505030100020000"/>
              <a:ea typeface="Sniglet" panose="04070505030100020000"/>
              <a:cs typeface="Sniglet" panose="04070505030100020000"/>
              <a:sym typeface="Sniglet" panose="04070505030100020000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6935962" y="3925624"/>
            <a:ext cx="140027" cy="313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90"/>
              </a:lnSpc>
            </a:pPr>
            <a:r>
              <a:rPr lang="en-US" sz="1850">
                <a:solidFill>
                  <a:srgbClr val="000000"/>
                </a:solidFill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rPr>
              <a:t>3</a:t>
            </a:r>
            <a:endParaRPr lang="en-US" sz="1850">
              <a:solidFill>
                <a:srgbClr val="000000"/>
              </a:solidFill>
              <a:latin typeface="Sniglet" panose="04070505030100020000"/>
              <a:ea typeface="Sniglet" panose="04070505030100020000"/>
              <a:cs typeface="Sniglet" panose="04070505030100020000"/>
              <a:sym typeface="Sniglet" panose="04070505030100020000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7577871" y="6073664"/>
            <a:ext cx="130197" cy="313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90"/>
              </a:lnSpc>
            </a:pPr>
            <a:r>
              <a:rPr lang="en-US" sz="1850">
                <a:solidFill>
                  <a:srgbClr val="000000"/>
                </a:solidFill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rPr>
              <a:t>4</a:t>
            </a:r>
            <a:endParaRPr lang="en-US" sz="1850">
              <a:solidFill>
                <a:srgbClr val="000000"/>
              </a:solidFill>
              <a:latin typeface="Sniglet" panose="04070505030100020000"/>
              <a:ea typeface="Sniglet" panose="04070505030100020000"/>
              <a:cs typeface="Sniglet" panose="04070505030100020000"/>
              <a:sym typeface="Sniglet" panose="04070505030100020000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7613409" y="3925624"/>
            <a:ext cx="130197" cy="313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90"/>
              </a:lnSpc>
            </a:pPr>
            <a:r>
              <a:rPr lang="en-US" sz="1850">
                <a:solidFill>
                  <a:srgbClr val="000000"/>
                </a:solidFill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rPr>
              <a:t>4</a:t>
            </a:r>
            <a:endParaRPr lang="en-US" sz="1850">
              <a:solidFill>
                <a:srgbClr val="000000"/>
              </a:solidFill>
              <a:latin typeface="Sniglet" panose="04070505030100020000"/>
              <a:ea typeface="Sniglet" panose="04070505030100020000"/>
              <a:cs typeface="Sniglet" panose="04070505030100020000"/>
              <a:sym typeface="Sniglet" panose="0407050503010002000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84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1957" y="129931"/>
            <a:ext cx="10466403" cy="7300131"/>
          </a:xfrm>
          <a:custGeom>
            <a:avLst/>
            <a:gdLst/>
            <a:ahLst/>
            <a:cxnLst/>
            <a:rect l="l" t="t" r="r" b="b"/>
            <a:pathLst>
              <a:path w="10466403" h="7300131">
                <a:moveTo>
                  <a:pt x="0" y="0"/>
                </a:moveTo>
                <a:lnTo>
                  <a:pt x="10466403" y="0"/>
                </a:lnTo>
                <a:lnTo>
                  <a:pt x="10466403" y="7300131"/>
                </a:lnTo>
                <a:lnTo>
                  <a:pt x="0" y="7300131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412899" y="181023"/>
            <a:ext cx="3774367" cy="828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30"/>
              </a:lnSpc>
            </a:pPr>
            <a:r>
              <a:rPr lang="en-US" sz="452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III. EXERCISES:</a:t>
            </a:r>
            <a:endParaRPr lang="en-US" sz="452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55999" y="937793"/>
            <a:ext cx="7573804" cy="353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65"/>
              </a:lnSpc>
            </a:pPr>
            <a:r>
              <a:rPr lang="en-US" sz="2045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2. Draw a line from each fruits to its matching shadow:</a:t>
            </a:r>
            <a:endParaRPr lang="en-US" sz="2045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84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1957" y="129931"/>
            <a:ext cx="10466403" cy="7300131"/>
          </a:xfrm>
          <a:custGeom>
            <a:avLst/>
            <a:gdLst/>
            <a:ahLst/>
            <a:cxnLst/>
            <a:rect l="l" t="t" r="r" b="b"/>
            <a:pathLst>
              <a:path w="10466403" h="7300131">
                <a:moveTo>
                  <a:pt x="0" y="0"/>
                </a:moveTo>
                <a:lnTo>
                  <a:pt x="10466403" y="0"/>
                </a:lnTo>
                <a:lnTo>
                  <a:pt x="10466403" y="7300131"/>
                </a:lnTo>
                <a:lnTo>
                  <a:pt x="0" y="7300131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412899" y="181023"/>
            <a:ext cx="3774367" cy="828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30"/>
              </a:lnSpc>
            </a:pPr>
            <a:r>
              <a:rPr lang="en-US" sz="452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III. EXERCISES:</a:t>
            </a:r>
            <a:endParaRPr lang="en-US" sz="452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55999" y="937793"/>
            <a:ext cx="5849893" cy="353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65"/>
              </a:lnSpc>
            </a:pPr>
            <a:r>
              <a:rPr lang="en-US" sz="2045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3. Write in each box the count of the fruits:</a:t>
            </a:r>
            <a:endParaRPr lang="en-US" sz="2045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84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1957" y="129931"/>
            <a:ext cx="10466403" cy="7300131"/>
          </a:xfrm>
          <a:custGeom>
            <a:avLst/>
            <a:gdLst/>
            <a:ahLst/>
            <a:cxnLst/>
            <a:rect l="l" t="t" r="r" b="b"/>
            <a:pathLst>
              <a:path w="10466403" h="7300131">
                <a:moveTo>
                  <a:pt x="0" y="0"/>
                </a:moveTo>
                <a:lnTo>
                  <a:pt x="10466403" y="0"/>
                </a:lnTo>
                <a:lnTo>
                  <a:pt x="10466403" y="7300131"/>
                </a:lnTo>
                <a:lnTo>
                  <a:pt x="0" y="7300131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412899" y="181023"/>
            <a:ext cx="3774367" cy="828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30"/>
              </a:lnSpc>
            </a:pPr>
            <a:r>
              <a:rPr lang="en-US" sz="452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III. EXERCISES:</a:t>
            </a:r>
            <a:endParaRPr lang="en-US" sz="452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55999" y="937793"/>
            <a:ext cx="2567711" cy="353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65"/>
              </a:lnSpc>
            </a:pPr>
            <a:r>
              <a:rPr lang="en-US" sz="2045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4. Trace and color:</a:t>
            </a:r>
            <a:endParaRPr lang="en-US" sz="2045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46833" y="5411305"/>
            <a:ext cx="1743018" cy="699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75"/>
              </a:lnSpc>
            </a:pPr>
            <a:r>
              <a:rPr lang="en-US" sz="4125">
                <a:solidFill>
                  <a:srgbClr val="000000"/>
                </a:solidFill>
                <a:latin typeface="KG Primary Dots Lined" panose="02000506000000020003"/>
                <a:ea typeface="KG Primary Dots Lined" panose="02000506000000020003"/>
                <a:cs typeface="KG Primary Dots Lined" panose="02000506000000020003"/>
                <a:sym typeface="KG Primary Dots Lined" panose="02000506000000020003"/>
              </a:rPr>
              <a:t> grapes </a:t>
            </a:r>
            <a:endParaRPr lang="en-US" sz="4125">
              <a:solidFill>
                <a:srgbClr val="000000"/>
              </a:solidFill>
              <a:latin typeface="KG Primary Dots Lined" panose="02000506000000020003"/>
              <a:ea typeface="KG Primary Dots Lined" panose="02000506000000020003"/>
              <a:cs typeface="KG Primary Dots Lined" panose="02000506000000020003"/>
              <a:sym typeface="KG Primary Dots Lined" panose="02000506000000020003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196361" y="5411305"/>
            <a:ext cx="1422492" cy="699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75"/>
              </a:lnSpc>
            </a:pPr>
            <a:r>
              <a:rPr lang="en-US" sz="4125">
                <a:solidFill>
                  <a:srgbClr val="000000"/>
                </a:solidFill>
                <a:latin typeface="KG Primary Dots Lined" panose="02000506000000020003"/>
                <a:ea typeface="KG Primary Dots Lined" panose="02000506000000020003"/>
                <a:cs typeface="KG Primary Dots Lined" panose="02000506000000020003"/>
                <a:sym typeface="KG Primary Dots Lined" panose="02000506000000020003"/>
              </a:rPr>
              <a:t> apple </a:t>
            </a:r>
            <a:endParaRPr lang="en-US" sz="4125">
              <a:solidFill>
                <a:srgbClr val="000000"/>
              </a:solidFill>
              <a:latin typeface="KG Primary Dots Lined" panose="02000506000000020003"/>
              <a:ea typeface="KG Primary Dots Lined" panose="02000506000000020003"/>
              <a:cs typeface="KG Primary Dots Lined" panose="02000506000000020003"/>
              <a:sym typeface="KG Primary Dots Lined" panose="02000506000000020003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648696" y="5411305"/>
            <a:ext cx="1764935" cy="699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75"/>
              </a:lnSpc>
            </a:pPr>
            <a:r>
              <a:rPr lang="en-US" sz="4125">
                <a:solidFill>
                  <a:srgbClr val="000000"/>
                </a:solidFill>
                <a:latin typeface="KG Primary Dots Lined" panose="02000506000000020003"/>
                <a:ea typeface="KG Primary Dots Lined" panose="02000506000000020003"/>
                <a:cs typeface="KG Primary Dots Lined" panose="02000506000000020003"/>
                <a:sym typeface="KG Primary Dots Lined" panose="02000506000000020003"/>
              </a:rPr>
              <a:t> banana </a:t>
            </a:r>
            <a:endParaRPr lang="en-US" sz="4125">
              <a:solidFill>
                <a:srgbClr val="000000"/>
              </a:solidFill>
              <a:latin typeface="KG Primary Dots Lined" panose="02000506000000020003"/>
              <a:ea typeface="KG Primary Dots Lined" panose="02000506000000020003"/>
              <a:cs typeface="KG Primary Dots Lined" panose="02000506000000020003"/>
              <a:sym typeface="KG Primary Dots Lined" panose="02000506000000020003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845714" y="5411305"/>
            <a:ext cx="2499941" cy="699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75"/>
              </a:lnSpc>
            </a:pPr>
            <a:r>
              <a:rPr lang="en-US" sz="4125">
                <a:solidFill>
                  <a:srgbClr val="000000"/>
                </a:solidFill>
                <a:latin typeface="KG Primary Dots Lined" panose="02000506000000020003"/>
                <a:ea typeface="KG Primary Dots Lined" panose="02000506000000020003"/>
                <a:cs typeface="KG Primary Dots Lined" panose="02000506000000020003"/>
                <a:sym typeface="KG Primary Dots Lined" panose="02000506000000020003"/>
              </a:rPr>
              <a:t>strawberry </a:t>
            </a:r>
            <a:endParaRPr lang="en-US" sz="4125">
              <a:solidFill>
                <a:srgbClr val="000000"/>
              </a:solidFill>
              <a:latin typeface="KG Primary Dots Lined" panose="02000506000000020003"/>
              <a:ea typeface="KG Primary Dots Lined" panose="02000506000000020003"/>
              <a:cs typeface="KG Primary Dots Lined" panose="02000506000000020003"/>
              <a:sym typeface="KG Primary Dots Lined" panose="02000506000000020003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1521</Words>
  <Application>WPS Presentation</Application>
  <PresentationFormat>Custom</PresentationFormat>
  <Paragraphs>122</Paragraphs>
  <Slides>13</Slides>
  <Notes>0</Notes>
  <HiddenSlides>0</HiddenSlides>
  <MMClips>17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5" baseType="lpstr">
      <vt:lpstr>Arial</vt:lpstr>
      <vt:lpstr>SimSun</vt:lpstr>
      <vt:lpstr>Wingdings</vt:lpstr>
      <vt:lpstr>Baloo</vt:lpstr>
      <vt:lpstr>League Spartan</vt:lpstr>
      <vt:lpstr>Sniglet</vt:lpstr>
      <vt:lpstr>KG Primary Dots Lined</vt:lpstr>
      <vt:lpstr>More Sugar</vt:lpstr>
      <vt:lpstr>Calibri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FRUITS.pdf</dc:title>
  <dc:creator>Nguyễn Thị Nguyệt Huế</dc:creator>
  <cp:lastModifiedBy>Linh Hoàng</cp:lastModifiedBy>
  <cp:revision>4</cp:revision>
  <dcterms:created xsi:type="dcterms:W3CDTF">2006-08-16T00:00:00Z</dcterms:created>
  <dcterms:modified xsi:type="dcterms:W3CDTF">2025-02-03T01:50:40Z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A70BD37479E94B4ABE4FCDE5E1C9995B_12</vt:lpwstr>
  </property>
  <property fmtid="{D5CDD505-2E9C-101B-9397-08002B2CF9AE}" pid="3" name="KSOProductBuildVer">
    <vt:lpwstr>1033-12.2.0.19805</vt:lpwstr>
  </property>
</Properties>
</file>