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314" r:id="rId4"/>
    <p:sldId id="305" r:id="rId5"/>
    <p:sldId id="315" r:id="rId6"/>
    <p:sldId id="316" r:id="rId7"/>
    <p:sldId id="317" r:id="rId8"/>
    <p:sldId id="318" r:id="rId9"/>
    <p:sldId id="320" r:id="rId10"/>
    <p:sldId id="310" r:id="rId11"/>
    <p:sldId id="313" r:id="rId12"/>
    <p:sldId id="311" r:id="rId13"/>
    <p:sldId id="280" r:id="rId14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42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2788" y="685800"/>
            <a:ext cx="15240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11664" y="333375"/>
            <a:ext cx="122488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5)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5802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2862292"/>
            <a:chOff x="5747658" y="3914360"/>
            <a:chExt cx="13632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9944" y="3914360"/>
              <a:ext cx="12957333" cy="286229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5)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16957" y="6234005"/>
            <a:ext cx="8309424" cy="907184"/>
            <a:chOff x="7459670" y="7086600"/>
            <a:chExt cx="831038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6776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1492" y="7694196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54801" y="9119424"/>
            <a:ext cx="12734107" cy="929775"/>
            <a:chOff x="7459670" y="8524495"/>
            <a:chExt cx="12735579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5" y="8638675"/>
              <a:ext cx="1110279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1810" y="3391422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48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 </a:t>
                  </a:r>
                  <a:endPara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55778" y="6214919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17855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(4;1)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1785553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220714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(−4;1)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2207143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16492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(1;4)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16492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22215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(1;−4)</m:t>
                      </m:r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222157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2319" y="8706723"/>
                <a:ext cx="22623548" cy="157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−3⇔4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−3=0.</m:t>
                      </m:r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4;−1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−4;1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9" y="8706723"/>
                <a:ext cx="22623548" cy="1572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23899" y="6248400"/>
            <a:ext cx="4827811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89" y="6340716"/>
            <a:ext cx="5124897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5" y="6248400"/>
            <a:ext cx="4836849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i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(1;−2)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09" y="6248401"/>
            <a:ext cx="4914675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0972" y="684466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138407" y="6766343"/>
                <a:ext cx="40881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7" y="6766343"/>
                <a:ext cx="408817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386714" y="6782549"/>
                <a:ext cx="410901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+5=</m:t>
                      </m:r>
                      <m:r>
                        <m:rPr>
                          <m:nor/>
                        </m:rPr>
                        <a:rPr lang="en-US" sz="4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714" y="6782549"/>
                <a:ext cx="410901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09961" y="6840160"/>
                <a:ext cx="410900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−1=0</m:t>
                      </m:r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961" y="6840160"/>
                <a:ext cx="410900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0868" y="9716823"/>
                <a:ext cx="1880039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ctrlP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1+4.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=7.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68" y="9716823"/>
                <a:ext cx="18800392" cy="3785652"/>
              </a:xfrm>
              <a:prstGeom prst="rect">
                <a:avLst/>
              </a:prstGeom>
              <a:blipFill>
                <a:blip r:embed="rId7"/>
                <a:stretch>
                  <a:fillRect l="-1492"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66613" y="6788986"/>
                <a:ext cx="39727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613" y="6788986"/>
                <a:ext cx="3972754" cy="769441"/>
              </a:xfrm>
              <a:prstGeom prst="rect">
                <a:avLst/>
              </a:prstGeom>
              <a:blipFill>
                <a:blip r:embed="rId8"/>
                <a:stretch>
                  <a:fillRect t="-15079" r="-552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1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485081" y="3614803"/>
            <a:ext cx="5550916" cy="1042191"/>
            <a:chOff x="1380347" y="3163074"/>
            <a:chExt cx="4355380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97047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475176" y="3677322"/>
            <a:ext cx="5754096" cy="1042191"/>
            <a:chOff x="1380347" y="3163074"/>
            <a:chExt cx="4514800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412989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93734" y="3667493"/>
            <a:ext cx="5382251" cy="1042191"/>
            <a:chOff x="1380347" y="3163074"/>
            <a:chExt cx="4223042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8" y="3163074"/>
              <a:ext cx="38381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4249" y="161812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6" y="1945905"/>
                  <a:ext cx="19158857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𝑂𝐴𝐵𝐶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3;1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đỉnh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tung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6" y="1945905"/>
                  <a:ext cx="19158857" cy="1662004"/>
                </a:xfrm>
                <a:prstGeom prst="rect">
                  <a:avLst/>
                </a:prstGeom>
                <a:blipFill>
                  <a:blip r:embed="rId3"/>
                  <a:stretch>
                    <a:fillRect l="-986" t="-5495" r="-764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4983" y="3667493"/>
            <a:ext cx="5624708" cy="1042191"/>
            <a:chOff x="1380347" y="3163074"/>
            <a:chExt cx="4413279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4028377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470941" y="3704376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650470" y="3749177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−10=0.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70" y="3749177"/>
                <a:ext cx="4505657" cy="143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467579" y="3714676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79" y="3714676"/>
                <a:ext cx="4505657" cy="1431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547005" y="3780579"/>
                <a:ext cx="4191468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005" y="3780579"/>
                <a:ext cx="4191468" cy="1431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364114" y="3721723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−14=0.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114" y="3721723"/>
                <a:ext cx="4505657" cy="1431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285761" y="4648895"/>
            <a:ext cx="24101413" cy="9067106"/>
            <a:chOff x="593981" y="5410200"/>
            <a:chExt cx="22617763" cy="844865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8448654"/>
              <a:chOff x="1270510" y="5267367"/>
              <a:chExt cx="22617763" cy="844865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807722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380708" cy="828633"/>
                <a:chOff x="1224541" y="6322796"/>
                <a:chExt cx="4380708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179528" y="4939522"/>
                  <a:ext cx="828631" cy="35951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4913" y="5084912"/>
                <a:ext cx="24375531" cy="1056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YCBT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eqAr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+1.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10=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=10−3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(9−3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=10−3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+8=0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=2,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=4,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=−2. 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=0+2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=0+4</m:t>
                            </m:r>
                          </m:e>
                        </m:eqAr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=(−3;−1)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=(1;−3)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+10=0.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3" y="5084912"/>
                <a:ext cx="24375531" cy="10567188"/>
              </a:xfrm>
              <a:prstGeom prst="rect">
                <a:avLst/>
              </a:prstGeom>
              <a:blipFill rotWithShape="0">
                <a:blip r:embed="rId8"/>
                <a:stretch>
                  <a:fillRect l="-1150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18734" y="7341936"/>
            <a:ext cx="4948629" cy="51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60"/>
                </a:xfrm>
                <a:prstGeom prst="rect">
                  <a:avLst/>
                </a:prstGeom>
                <a:blipFill>
                  <a:blip r:embed="rId2"/>
                  <a:stretch>
                    <a:fillRect l="-1829" t="-8560" r="-187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35957" y="5869072"/>
            <a:ext cx="21863331" cy="3450961"/>
            <a:chOff x="922776" y="6075858"/>
            <a:chExt cx="21863331" cy="3450961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6" y="6075858"/>
              <a:ext cx="21863331" cy="3450961"/>
              <a:chOff x="920678" y="6094732"/>
              <a:chExt cx="21865862" cy="345135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40871" y="6094732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8" y="6267295"/>
                <a:ext cx="5138255" cy="294636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1977" y="681332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529114" y="6498358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véc-tơ 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114" y="6498358"/>
                  <a:ext cx="15897028" cy="2956900"/>
                </a:xfrm>
                <a:prstGeom prst="rect">
                  <a:avLst/>
                </a:prstGeom>
                <a:blipFill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1173225" y="3602341"/>
            <a:ext cx="509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TRÌNH TỔNG QUÁT CỦA ĐƯỜNG THẲNG</a:t>
            </a:r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22775" y="9464897"/>
            <a:ext cx="21810679" cy="4223747"/>
            <a:chOff x="920677" y="6267294"/>
            <a:chExt cx="21813204" cy="4224234"/>
          </a:xfrm>
        </p:grpSpPr>
        <p:sp>
          <p:nvSpPr>
            <p:cNvPr id="50" name="Rounded Rectangle 49"/>
            <p:cNvSpPr/>
            <p:nvPr/>
          </p:nvSpPr>
          <p:spPr>
            <a:xfrm>
              <a:off x="6188212" y="6596870"/>
              <a:ext cx="16545669" cy="3451359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50"/>
            <p:cNvSpPr/>
            <p:nvPr/>
          </p:nvSpPr>
          <p:spPr>
            <a:xfrm>
              <a:off x="920677" y="6267294"/>
              <a:ext cx="5151437" cy="4224234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88567" y="7535341"/>
              <a:ext cx="5099644" cy="193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</a:t>
              </a:r>
            </a:p>
            <a:p>
              <a:r>
                <a:rPr lang="en-US" sz="4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 CỦA HAI ĐƯỜNG THẲNG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32772" y="9647772"/>
                <a:ext cx="16247719" cy="371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≠0,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′≠0.</m:t>
                    </m:r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72" y="9647772"/>
                <a:ext cx="16247719" cy="3714350"/>
              </a:xfrm>
              <a:prstGeom prst="rect">
                <a:avLst/>
              </a:prstGeom>
              <a:blipFill>
                <a:blip r:embed="rId4"/>
                <a:stretch>
                  <a:fillRect l="-1689" t="-3612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68319"/>
            <a:ext cx="23310761" cy="9405703"/>
            <a:chOff x="1076414" y="4364685"/>
            <a:chExt cx="23989353" cy="9120374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2523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qua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tham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𝑎𝑡</m:t>
                                  </m:r>
                                </m:e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𝑏𝑡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eqAr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qua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tổng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quát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góc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oMath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vô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(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VTPT)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khác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vectơ-không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(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VTPT)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này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cùng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nhau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hoặc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252327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04" t="-2030" r="-1333" b="-39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64685"/>
              <a:ext cx="16629560" cy="800219"/>
              <a:chOff x="166396" y="8741872"/>
              <a:chExt cx="1662956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287771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741872"/>
                <a:ext cx="1586328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81941"/>
            <a:ext cx="23310761" cy="9392081"/>
            <a:chOff x="1076414" y="4377894"/>
            <a:chExt cx="23989353" cy="9107165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9182264" cy="20862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𝑂𝑥𝑦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′: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Giả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sử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≠0,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≠0,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′≠0.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vị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trí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hai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như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l-G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cắt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l-G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song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trùng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9182264" cy="208628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11" t="-2455" r="-12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18564990" cy="795898"/>
              <a:chOff x="166396" y="8755081"/>
              <a:chExt cx="18564990" cy="79589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734755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0961" y="8775035"/>
                <a:ext cx="17740425" cy="77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77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1/TRANG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(2;1)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véc-tơ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=(3;4)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(−2;3)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véc-tơ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=(5;1)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3046988"/>
                </a:xfrm>
                <a:prstGeom prst="rect">
                  <a:avLst/>
                </a:prstGeom>
                <a:blipFill>
                  <a:blip r:embed="rId3"/>
                  <a:stretch>
                    <a:fillRect l="-1272" t="-4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2354" y="7963998"/>
                <a:ext cx="21044054" cy="502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</a:rPr>
                      <m:t>VTCP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=(3;4)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=1+4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(−2;3)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=(−1;5)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=3+5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4" y="7963998"/>
                <a:ext cx="21044054" cy="5024196"/>
              </a:xfrm>
              <a:prstGeom prst="rect">
                <a:avLst/>
              </a:prstGeom>
              <a:blipFill>
                <a:blip r:embed="rId4"/>
                <a:stretch>
                  <a:fillRect l="-1304" t="-266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(−5;−8)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(2;1)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(−4;5)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72" t="-5805" b="-13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954" y="7937087"/>
                <a:ext cx="21702545" cy="683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 algn="just">
                  <a:buAutoNum type="alphaLcParenR"/>
                </a:pP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(−5;−8)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1;−3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𝑃𝑇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+23=0.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−6;4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=(−6;4)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⟺−6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+8=0⟺−3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=(−3;2)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54" y="7937087"/>
                <a:ext cx="21702545" cy="6834756"/>
              </a:xfrm>
              <a:prstGeom prst="rect">
                <a:avLst/>
              </a:prstGeom>
              <a:blipFill>
                <a:blip r:embed="rId4"/>
                <a:stretch>
                  <a:fillRect l="-1292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470147"/>
                <a:ext cx="21702545" cy="702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2;−5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2;−5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−13=0.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5;−2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−22=0.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470147"/>
                <a:ext cx="21702545" cy="7023654"/>
              </a:xfrm>
              <a:prstGeom prst="rect">
                <a:avLst/>
              </a:prstGeom>
              <a:blipFill>
                <a:blip r:embed="rId4"/>
                <a:stretch>
                  <a:fillRect l="-1292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196789"/>
                <a:ext cx="21907130" cy="619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(3;−1)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3;−3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−12=0⟺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−4=0.</m:t>
                    </m:r>
                  </m:oMath>
                </a14:m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en-US" sz="4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</a:rPr>
                  <a:t>làm</a:t>
                </a:r>
                <a:r>
                  <a:rPr lang="en-US" sz="4800" dirty="0">
                    <a:latin typeface="Cambria Math" panose="02040503050406030204" pitchFamily="18" charset="0"/>
                  </a:rPr>
                  <a:t> VTPT.</a:t>
                </a:r>
              </a:p>
              <a:p>
                <a:pPr algn="just"/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Times New Roman" pitchFamily="18" charset="0"/>
                    <a:cs typeface="Times New Roman" pitchFamily="18" charset="0"/>
                  </a:rPr>
                  <a:t>AH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−15=0⟺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196789"/>
                <a:ext cx="21907130" cy="6190541"/>
              </a:xfrm>
              <a:prstGeom prst="rect">
                <a:avLst/>
              </a:prstGeom>
              <a:blipFill>
                <a:blip r:embed="rId4"/>
                <a:stretch>
                  <a:fillRect l="-1280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627457"/>
                <a:ext cx="21907130" cy="461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+) 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đoạn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4800" i="1" dirty="0">
                        <a:latin typeface="Cambria Math"/>
                        <a:ea typeface="Cambria Math" panose="02040503050406030204" pitchFamily="18" charset="0"/>
                      </a:rPr>
                      <m:t>(4.5;0.5)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Cambria Math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.5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.5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=3.5(1;−1)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i="1" dirty="0">
                    <a:latin typeface="Times New Roman" pitchFamily="18" charset="0"/>
                    <a:cs typeface="Times New Roman" pitchFamily="18" charset="0"/>
                  </a:rPr>
                  <a:t>AM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VTCP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−5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627457"/>
                <a:ext cx="21907130" cy="4618765"/>
              </a:xfrm>
              <a:prstGeom prst="rect">
                <a:avLst/>
              </a:prstGeom>
              <a:blipFill>
                <a:blip r:embed="rId4"/>
                <a:stretch>
                  <a:fillRect l="-1280" t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099535" y="7924800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915987" y="2397959"/>
            <a:ext cx="22119261" cy="5612839"/>
            <a:chOff x="1272674" y="3461657"/>
            <a:chExt cx="21914297" cy="626552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6112472"/>
              <a:chOff x="1268078" y="3405486"/>
              <a:chExt cx="21841827" cy="611247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4090716"/>
                <a:ext cx="21841827" cy="542724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4"/>
                <a:chOff x="1311958" y="3405486"/>
                <a:chExt cx="8876303" cy="977404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5/TRANG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22144" y="4296403"/>
                  <a:ext cx="21564827" cy="5430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Xét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−10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+1=0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+2=0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</a:t>
                  </a:r>
                  <a:r>
                    <a:rPr lang="en-US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:12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+10=0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=3+2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:8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+10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−12=0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=−6+5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=6−4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a14:m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144" y="4296403"/>
                  <a:ext cx="21564827" cy="54307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0" t="-2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64928" y="8495734"/>
                <a:ext cx="21907130" cy="4919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box>
                        <m:r>
                          <m:rPr>
                            <m:brk m:alnAt="63"/>
                          </m:rP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12;−6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𝑉𝑇𝐶𝑃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box>
                        <m: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(5;3)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thuộc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nhưng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8;10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𝑉𝑇𝐶𝑃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5;−4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  <m: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(−6;6)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thuộc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cũng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28" y="8495734"/>
                <a:ext cx="21907130" cy="4919552"/>
              </a:xfrm>
              <a:prstGeom prst="rect">
                <a:avLst/>
              </a:prstGeom>
              <a:blipFill rotWithShape="0">
                <a:blip r:embed="rId4"/>
                <a:stretch>
                  <a:fillRect l="-1252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5&quot;&gt;&lt;property id=&quot;20148&quot; value=&quot;5&quot;/&gt;&lt;property id=&quot;20300&quot; value=&quot;Slide 13&quot;/&gt;&lt;property id=&quot;20307&quot; value=&quot;280&quot;/&gt;&lt;/object&gt;&lt;object type=&quot;3&quot; unique_id=&quot;10525&quot;&gt;&lt;property id=&quot;20148&quot; value=&quot;5&quot;/&gt;&lt;property id=&quot;20300&quot; value=&quot;Slide 1&quot;/&gt;&lt;property id=&quot;20307&quot; value=&quot;301&quot;/&gt;&lt;/object&gt;&lt;object type=&quot;3&quot; unique_id=&quot;10526&quot;&gt;&lt;property id=&quot;20148&quot; value=&quot;5&quot;/&gt;&lt;property id=&quot;20300&quot; value=&quot;Slide 2&quot;/&gt;&lt;property id=&quot;20307&quot; value=&quot;302&quot;/&gt;&lt;/object&gt;&lt;object type=&quot;3&quot; unique_id=&quot;10529&quot;&gt;&lt;property id=&quot;20148&quot; value=&quot;5&quot;/&gt;&lt;property id=&quot;20300&quot; value=&quot;Slide 4&quot;/&gt;&lt;property id=&quot;20307&quot; value=&quot;305&quot;/&gt;&lt;/object&gt;&lt;object type=&quot;3&quot; unique_id=&quot;10532&quot;&gt;&lt;property id=&quot;20148&quot; value=&quot;5&quot;/&gt;&lt;property id=&quot;20300&quot; value=&quot;Slide 10&quot;/&gt;&lt;property id=&quot;20307&quot; value=&quot;310&quot;/&gt;&lt;/object&gt;&lt;object type=&quot;3&quot; unique_id=&quot;10533&quot;&gt;&lt;property id=&quot;20148&quot; value=&quot;5&quot;/&gt;&lt;property id=&quot;20300&quot; value=&quot;Slide 12&quot;/&gt;&lt;property id=&quot;20307&quot; value=&quot;311&quot;/&gt;&lt;/object&gt;&lt;object type=&quot;3&quot; unique_id=&quot;10535&quot;&gt;&lt;property id=&quot;20148&quot; value=&quot;5&quot;/&gt;&lt;property id=&quot;20300&quot; value=&quot;Slide 11&quot;/&gt;&lt;property id=&quot;20307&quot; value=&quot;313&quot;/&gt;&lt;/object&gt;&lt;object type=&quot;3&quot; unique_id=&quot;10593&quot;&gt;&lt;property id=&quot;20148&quot; value=&quot;5&quot;/&gt;&lt;property id=&quot;20300&quot; value=&quot;Slide 3&quot;/&gt;&lt;property id=&quot;20307&quot; value=&quot;314&quot;/&gt;&lt;/object&gt;&lt;object type=&quot;3&quot; unique_id=&quot;10594&quot;&gt;&lt;property id=&quot;20148&quot; value=&quot;5&quot;/&gt;&lt;property id=&quot;20300&quot; value=&quot;Slide 5&quot;/&gt;&lt;property id=&quot;20307&quot; value=&quot;315&quot;/&gt;&lt;/object&gt;&lt;object type=&quot;3&quot; unique_id=&quot;10595&quot;&gt;&lt;property id=&quot;20148&quot; value=&quot;5&quot;/&gt;&lt;property id=&quot;20300&quot; value=&quot;Slide 6&quot;/&gt;&lt;property id=&quot;20307&quot; value=&quot;316&quot;/&gt;&lt;/object&gt;&lt;object type=&quot;3&quot; unique_id=&quot;10596&quot;&gt;&lt;property id=&quot;20148&quot; value=&quot;5&quot;/&gt;&lt;property id=&quot;20300&quot; value=&quot;Slide 7&quot;/&gt;&lt;property id=&quot;20307&quot; value=&quot;317&quot;/&gt;&lt;/object&gt;&lt;object type=&quot;3&quot; unique_id=&quot;10597&quot;&gt;&lt;property id=&quot;20148&quot; value=&quot;5&quot;/&gt;&lt;property id=&quot;20300&quot; value=&quot;Slide 8&quot;/&gt;&lt;property id=&quot;20307&quot; value=&quot;318&quot;/&gt;&lt;/object&gt;&lt;object type=&quot;3&quot; unique_id=&quot;10598&quot;&gt;&lt;property id=&quot;20148&quot; value=&quot;5&quot;/&gt;&lt;property id=&quot;20300&quot; value=&quot;Slide 9&quot;/&gt;&lt;property id=&quot;20307&quot; value=&quot;319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757</Words>
  <Application>Microsoft Office PowerPoint</Application>
  <PresentationFormat>Custom</PresentationFormat>
  <Paragraphs>194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88</cp:revision>
  <dcterms:created xsi:type="dcterms:W3CDTF">2013-08-31T11:42:51Z</dcterms:created>
  <dcterms:modified xsi:type="dcterms:W3CDTF">2020-02-25T22:53:06Z</dcterms:modified>
</cp:coreProperties>
</file>