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5" r:id="rId8"/>
    <p:sldId id="261" r:id="rId9"/>
    <p:sldId id="262" r:id="rId10"/>
    <p:sldId id="263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3" r:id="rId29"/>
    <p:sldId id="285" r:id="rId30"/>
    <p:sldId id="286" r:id="rId31"/>
    <p:sldId id="289" r:id="rId32"/>
    <p:sldId id="269" r:id="rId33"/>
  </p:sldIdLst>
  <p:sldSz cx="18288000" cy="10287000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mbria Math" panose="02040503050406030204" pitchFamily="18" charset="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E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2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82.svg"/><Relationship Id="rId7" Type="http://schemas.openxmlformats.org/officeDocument/2006/relationships/image" Target="../media/image69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34.svg"/><Relationship Id="rId10" Type="http://schemas.openxmlformats.org/officeDocument/2006/relationships/image" Target="../media/image83.png"/><Relationship Id="rId4" Type="http://schemas.openxmlformats.org/officeDocument/2006/relationships/image" Target="../media/image33.png"/><Relationship Id="rId9" Type="http://schemas.openxmlformats.org/officeDocument/2006/relationships/image" Target="../media/image5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85.png"/><Relationship Id="rId3" Type="http://schemas.openxmlformats.org/officeDocument/2006/relationships/image" Target="../media/image38.svg"/><Relationship Id="rId7" Type="http://schemas.openxmlformats.org/officeDocument/2006/relationships/image" Target="../media/image40.svg"/><Relationship Id="rId12" Type="http://schemas.openxmlformats.org/officeDocument/2006/relationships/image" Target="../media/image8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2.svg"/><Relationship Id="rId5" Type="http://schemas.openxmlformats.org/officeDocument/2006/relationships/image" Target="../media/image50.svg"/><Relationship Id="rId10" Type="http://schemas.openxmlformats.org/officeDocument/2006/relationships/image" Target="../media/image41.png"/><Relationship Id="rId4" Type="http://schemas.openxmlformats.org/officeDocument/2006/relationships/image" Target="../media/image49.png"/><Relationship Id="rId9" Type="http://schemas.openxmlformats.org/officeDocument/2006/relationships/image" Target="../media/image34.svg"/><Relationship Id="rId14" Type="http://schemas.openxmlformats.org/officeDocument/2006/relationships/image" Target="../media/image8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7" Type="http://schemas.openxmlformats.org/officeDocument/2006/relationships/image" Target="../media/image8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69.svg"/><Relationship Id="rId7" Type="http://schemas.openxmlformats.org/officeDocument/2006/relationships/image" Target="../media/image2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28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27.png"/><Relationship Id="rId5" Type="http://schemas.openxmlformats.org/officeDocument/2006/relationships/image" Target="../media/image34.svg"/><Relationship Id="rId10" Type="http://schemas.openxmlformats.org/officeDocument/2006/relationships/image" Target="../media/image91.png"/><Relationship Id="rId4" Type="http://schemas.openxmlformats.org/officeDocument/2006/relationships/image" Target="../media/image33.png"/><Relationship Id="rId9" Type="http://schemas.openxmlformats.org/officeDocument/2006/relationships/image" Target="../media/image8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svg"/><Relationship Id="rId7" Type="http://schemas.openxmlformats.org/officeDocument/2006/relationships/image" Target="../media/image34.svg"/><Relationship Id="rId12" Type="http://schemas.openxmlformats.org/officeDocument/2006/relationships/image" Target="../media/image8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93.png"/><Relationship Id="rId5" Type="http://schemas.openxmlformats.org/officeDocument/2006/relationships/image" Target="../media/image40.svg"/><Relationship Id="rId10" Type="http://schemas.openxmlformats.org/officeDocument/2006/relationships/image" Target="../media/image92.png"/><Relationship Id="rId4" Type="http://schemas.openxmlformats.org/officeDocument/2006/relationships/image" Target="../media/image39.png"/><Relationship Id="rId9" Type="http://schemas.openxmlformats.org/officeDocument/2006/relationships/image" Target="../media/image42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6.svg"/><Relationship Id="rId7" Type="http://schemas.openxmlformats.org/officeDocument/2006/relationships/image" Target="../media/image52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95.png"/><Relationship Id="rId5" Type="http://schemas.openxmlformats.org/officeDocument/2006/relationships/image" Target="../media/image50.svg"/><Relationship Id="rId10" Type="http://schemas.openxmlformats.org/officeDocument/2006/relationships/image" Target="../media/image94.png"/><Relationship Id="rId4" Type="http://schemas.openxmlformats.org/officeDocument/2006/relationships/image" Target="../media/image49.png"/><Relationship Id="rId9" Type="http://schemas.openxmlformats.org/officeDocument/2006/relationships/image" Target="../media/image5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56.svg"/><Relationship Id="rId7" Type="http://schemas.openxmlformats.org/officeDocument/2006/relationships/image" Target="../media/image2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10" Type="http://schemas.openxmlformats.org/officeDocument/2006/relationships/image" Target="../media/image96.png"/><Relationship Id="rId4" Type="http://schemas.openxmlformats.org/officeDocument/2006/relationships/image" Target="../media/image57.png"/><Relationship Id="rId9" Type="http://schemas.openxmlformats.org/officeDocument/2006/relationships/image" Target="../media/image9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67.svg"/><Relationship Id="rId7" Type="http://schemas.openxmlformats.org/officeDocument/2006/relationships/image" Target="../media/image52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69.svg"/><Relationship Id="rId10" Type="http://schemas.openxmlformats.org/officeDocument/2006/relationships/image" Target="../media/image97.png"/><Relationship Id="rId4" Type="http://schemas.openxmlformats.org/officeDocument/2006/relationships/image" Target="../media/image68.png"/><Relationship Id="rId9" Type="http://schemas.openxmlformats.org/officeDocument/2006/relationships/image" Target="../media/image54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99.png"/><Relationship Id="rId3" Type="http://schemas.openxmlformats.org/officeDocument/2006/relationships/image" Target="../media/image72.svg"/><Relationship Id="rId7" Type="http://schemas.openxmlformats.org/officeDocument/2006/relationships/image" Target="../media/image69.svg"/><Relationship Id="rId12" Type="http://schemas.openxmlformats.org/officeDocument/2006/relationships/image" Target="../media/image98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40.svg"/><Relationship Id="rId5" Type="http://schemas.openxmlformats.org/officeDocument/2006/relationships/image" Target="../media/image74.svg"/><Relationship Id="rId10" Type="http://schemas.openxmlformats.org/officeDocument/2006/relationships/image" Target="../media/image39.png"/><Relationship Id="rId4" Type="http://schemas.openxmlformats.org/officeDocument/2006/relationships/image" Target="../media/image73.png"/><Relationship Id="rId9" Type="http://schemas.openxmlformats.org/officeDocument/2006/relationships/image" Target="../media/image28.svg"/><Relationship Id="rId14" Type="http://schemas.openxmlformats.org/officeDocument/2006/relationships/image" Target="../media/image10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78.svg"/><Relationship Id="rId7" Type="http://schemas.openxmlformats.org/officeDocument/2006/relationships/image" Target="../media/image34.svg"/><Relationship Id="rId12" Type="http://schemas.openxmlformats.org/officeDocument/2006/relationships/image" Target="../media/image10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101.png"/><Relationship Id="rId5" Type="http://schemas.openxmlformats.org/officeDocument/2006/relationships/image" Target="../media/image52.svg"/><Relationship Id="rId10" Type="http://schemas.openxmlformats.org/officeDocument/2006/relationships/image" Target="../media/image99.png"/><Relationship Id="rId4" Type="http://schemas.openxmlformats.org/officeDocument/2006/relationships/image" Target="../media/image51.png"/><Relationship Id="rId9" Type="http://schemas.openxmlformats.org/officeDocument/2006/relationships/image" Target="../media/image36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82.svg"/><Relationship Id="rId7" Type="http://schemas.openxmlformats.org/officeDocument/2006/relationships/image" Target="../media/image69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99.png"/><Relationship Id="rId5" Type="http://schemas.openxmlformats.org/officeDocument/2006/relationships/image" Target="../media/image34.svg"/><Relationship Id="rId10" Type="http://schemas.openxmlformats.org/officeDocument/2006/relationships/image" Target="../media/image103.png"/><Relationship Id="rId4" Type="http://schemas.openxmlformats.org/officeDocument/2006/relationships/image" Target="../media/image33.png"/><Relationship Id="rId9" Type="http://schemas.openxmlformats.org/officeDocument/2006/relationships/image" Target="../media/image54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8.svg"/><Relationship Id="rId7" Type="http://schemas.openxmlformats.org/officeDocument/2006/relationships/image" Target="../media/image40.svg"/><Relationship Id="rId12" Type="http://schemas.openxmlformats.org/officeDocument/2006/relationships/image" Target="../media/image10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2.svg"/><Relationship Id="rId5" Type="http://schemas.openxmlformats.org/officeDocument/2006/relationships/image" Target="../media/image50.svg"/><Relationship Id="rId10" Type="http://schemas.openxmlformats.org/officeDocument/2006/relationships/image" Target="../media/image41.png"/><Relationship Id="rId4" Type="http://schemas.openxmlformats.org/officeDocument/2006/relationships/image" Target="../media/image49.png"/><Relationship Id="rId9" Type="http://schemas.openxmlformats.org/officeDocument/2006/relationships/image" Target="../media/image34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69.svg"/><Relationship Id="rId7" Type="http://schemas.openxmlformats.org/officeDocument/2006/relationships/image" Target="../media/image24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67.svg"/><Relationship Id="rId7" Type="http://schemas.openxmlformats.org/officeDocument/2006/relationships/image" Target="../media/image52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69.svg"/><Relationship Id="rId10" Type="http://schemas.openxmlformats.org/officeDocument/2006/relationships/image" Target="../media/image106.png"/><Relationship Id="rId4" Type="http://schemas.openxmlformats.org/officeDocument/2006/relationships/image" Target="../media/image68.png"/><Relationship Id="rId9" Type="http://schemas.openxmlformats.org/officeDocument/2006/relationships/image" Target="../media/image54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72.svg"/><Relationship Id="rId7" Type="http://schemas.openxmlformats.org/officeDocument/2006/relationships/image" Target="../media/image69.svg"/><Relationship Id="rId12" Type="http://schemas.openxmlformats.org/officeDocument/2006/relationships/image" Target="../media/image107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40.svg"/><Relationship Id="rId5" Type="http://schemas.openxmlformats.org/officeDocument/2006/relationships/image" Target="../media/image74.svg"/><Relationship Id="rId10" Type="http://schemas.openxmlformats.org/officeDocument/2006/relationships/image" Target="../media/image39.png"/><Relationship Id="rId4" Type="http://schemas.openxmlformats.org/officeDocument/2006/relationships/image" Target="../media/image73.png"/><Relationship Id="rId9" Type="http://schemas.openxmlformats.org/officeDocument/2006/relationships/image" Target="../media/image28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09.png"/><Relationship Id="rId3" Type="http://schemas.openxmlformats.org/officeDocument/2006/relationships/image" Target="../media/image38.svg"/><Relationship Id="rId7" Type="http://schemas.openxmlformats.org/officeDocument/2006/relationships/image" Target="../media/image40.svg"/><Relationship Id="rId12" Type="http://schemas.openxmlformats.org/officeDocument/2006/relationships/image" Target="../media/image10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2.svg"/><Relationship Id="rId5" Type="http://schemas.openxmlformats.org/officeDocument/2006/relationships/image" Target="../media/image50.svg"/><Relationship Id="rId10" Type="http://schemas.openxmlformats.org/officeDocument/2006/relationships/image" Target="../media/image41.png"/><Relationship Id="rId4" Type="http://schemas.openxmlformats.org/officeDocument/2006/relationships/image" Target="../media/image49.png"/><Relationship Id="rId9" Type="http://schemas.openxmlformats.org/officeDocument/2006/relationships/image" Target="../media/image34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82.svg"/><Relationship Id="rId7" Type="http://schemas.openxmlformats.org/officeDocument/2006/relationships/image" Target="../media/image69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111.png"/><Relationship Id="rId5" Type="http://schemas.openxmlformats.org/officeDocument/2006/relationships/image" Target="../media/image34.svg"/><Relationship Id="rId10" Type="http://schemas.openxmlformats.org/officeDocument/2006/relationships/image" Target="../media/image110.png"/><Relationship Id="rId4" Type="http://schemas.openxmlformats.org/officeDocument/2006/relationships/image" Target="../media/image33.png"/><Relationship Id="rId9" Type="http://schemas.openxmlformats.org/officeDocument/2006/relationships/image" Target="../media/image54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7" Type="http://schemas.openxmlformats.org/officeDocument/2006/relationships/image" Target="../media/image11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69.svg"/><Relationship Id="rId7" Type="http://schemas.openxmlformats.org/officeDocument/2006/relationships/image" Target="../media/image24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11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6.svg"/><Relationship Id="rId7" Type="http://schemas.openxmlformats.org/officeDocument/2006/relationships/image" Target="../media/image52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40.svg"/><Relationship Id="rId5" Type="http://schemas.openxmlformats.org/officeDocument/2006/relationships/image" Target="../media/image50.svg"/><Relationship Id="rId10" Type="http://schemas.openxmlformats.org/officeDocument/2006/relationships/image" Target="../media/image39.png"/><Relationship Id="rId4" Type="http://schemas.openxmlformats.org/officeDocument/2006/relationships/image" Target="../media/image49.png"/><Relationship Id="rId9" Type="http://schemas.openxmlformats.org/officeDocument/2006/relationships/image" Target="../media/image54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0.svg"/><Relationship Id="rId3" Type="http://schemas.openxmlformats.org/officeDocument/2006/relationships/image" Target="../media/image117.svg"/><Relationship Id="rId7" Type="http://schemas.openxmlformats.org/officeDocument/2006/relationships/image" Target="../media/image2.svg"/><Relationship Id="rId12" Type="http://schemas.openxmlformats.org/officeDocument/2006/relationships/image" Target="../media/image39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52.svg"/><Relationship Id="rId5" Type="http://schemas.openxmlformats.org/officeDocument/2006/relationships/image" Target="../media/image119.svg"/><Relationship Id="rId15" Type="http://schemas.openxmlformats.org/officeDocument/2006/relationships/image" Target="../media/image36.svg"/><Relationship Id="rId10" Type="http://schemas.openxmlformats.org/officeDocument/2006/relationships/image" Target="../media/image51.png"/><Relationship Id="rId4" Type="http://schemas.openxmlformats.org/officeDocument/2006/relationships/image" Target="../media/image118.png"/><Relationship Id="rId9" Type="http://schemas.openxmlformats.org/officeDocument/2006/relationships/image" Target="../media/image6.svg"/><Relationship Id="rId1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svg"/><Relationship Id="rId7" Type="http://schemas.openxmlformats.org/officeDocument/2006/relationships/image" Target="../media/image34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44.svg"/><Relationship Id="rId5" Type="http://schemas.openxmlformats.org/officeDocument/2006/relationships/image" Target="../media/image40.svg"/><Relationship Id="rId10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image" Target="../media/image4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svg"/><Relationship Id="rId7" Type="http://schemas.openxmlformats.org/officeDocument/2006/relationships/image" Target="../media/image50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svg"/><Relationship Id="rId5" Type="http://schemas.openxmlformats.org/officeDocument/2006/relationships/image" Target="../media/image48.sv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4.png"/><Relationship Id="rId3" Type="http://schemas.openxmlformats.org/officeDocument/2006/relationships/image" Target="../media/image56.svg"/><Relationship Id="rId7" Type="http://schemas.openxmlformats.org/officeDocument/2006/relationships/image" Target="../media/image60.png"/><Relationship Id="rId12" Type="http://schemas.openxmlformats.org/officeDocument/2006/relationships/image" Target="../media/image24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svg"/><Relationship Id="rId11" Type="http://schemas.openxmlformats.org/officeDocument/2006/relationships/image" Target="../media/image23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67.svg"/><Relationship Id="rId7" Type="http://schemas.openxmlformats.org/officeDocument/2006/relationships/image" Target="../media/image52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69.svg"/><Relationship Id="rId10" Type="http://schemas.openxmlformats.org/officeDocument/2006/relationships/image" Target="../media/image70.png"/><Relationship Id="rId4" Type="http://schemas.openxmlformats.org/officeDocument/2006/relationships/image" Target="../media/image68.png"/><Relationship Id="rId9" Type="http://schemas.openxmlformats.org/officeDocument/2006/relationships/image" Target="../media/image5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76.png"/><Relationship Id="rId3" Type="http://schemas.openxmlformats.org/officeDocument/2006/relationships/image" Target="../media/image72.svg"/><Relationship Id="rId7" Type="http://schemas.openxmlformats.org/officeDocument/2006/relationships/image" Target="../media/image69.svg"/><Relationship Id="rId12" Type="http://schemas.openxmlformats.org/officeDocument/2006/relationships/image" Target="../media/image7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40.svg"/><Relationship Id="rId5" Type="http://schemas.openxmlformats.org/officeDocument/2006/relationships/image" Target="../media/image74.svg"/><Relationship Id="rId10" Type="http://schemas.openxmlformats.org/officeDocument/2006/relationships/image" Target="../media/image39.png"/><Relationship Id="rId4" Type="http://schemas.openxmlformats.org/officeDocument/2006/relationships/image" Target="../media/image73.png"/><Relationship Id="rId9" Type="http://schemas.openxmlformats.org/officeDocument/2006/relationships/image" Target="../media/image2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78.svg"/><Relationship Id="rId7" Type="http://schemas.openxmlformats.org/officeDocument/2006/relationships/image" Target="../media/image52.sv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36.svg"/><Relationship Id="rId5" Type="http://schemas.openxmlformats.org/officeDocument/2006/relationships/image" Target="../media/image80.svg"/><Relationship Id="rId10" Type="http://schemas.openxmlformats.org/officeDocument/2006/relationships/image" Target="../media/image35.png"/><Relationship Id="rId4" Type="http://schemas.openxmlformats.org/officeDocument/2006/relationships/image" Target="../media/image79.png"/><Relationship Id="rId9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4765">
            <a:off x="13460721" y="-6421866"/>
            <a:ext cx="6641019" cy="826371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66077" flipH="1">
            <a:off x="-2513703" y="1008708"/>
            <a:ext cx="7574623" cy="104938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39545">
            <a:off x="10996361" y="-430135"/>
            <a:ext cx="3580051" cy="1041469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-78937">
            <a:off x="1722867" y="2526740"/>
            <a:ext cx="14842265" cy="5502878"/>
          </a:xfrm>
          <a:prstGeom prst="rect">
            <a:avLst/>
          </a:prstGeom>
          <a:solidFill>
            <a:srgbClr val="468B91"/>
          </a:solidFill>
        </p:spPr>
      </p:sp>
      <p:sp>
        <p:nvSpPr>
          <p:cNvPr id="6" name="AutoShape 6"/>
          <p:cNvSpPr/>
          <p:nvPr/>
        </p:nvSpPr>
        <p:spPr>
          <a:xfrm>
            <a:off x="2073630" y="2721682"/>
            <a:ext cx="14150265" cy="5123206"/>
          </a:xfrm>
          <a:prstGeom prst="rect">
            <a:avLst/>
          </a:prstGeom>
          <a:solidFill>
            <a:srgbClr val="F6F6E9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55419">
            <a:off x="1077966" y="2647292"/>
            <a:ext cx="2620966" cy="7434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239772">
            <a:off x="14482615" y="7299542"/>
            <a:ext cx="2727911" cy="7737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895279">
            <a:off x="10774707" y="8945693"/>
            <a:ext cx="2038773" cy="190161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274709" y="6843131"/>
            <a:ext cx="2227480" cy="372375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5517530" y="2902573"/>
            <a:ext cx="1412729" cy="1436231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03DAA759-19FF-8EAF-B9F2-6DF997E9483A}"/>
              </a:ext>
            </a:extLst>
          </p:cNvPr>
          <p:cNvSpPr txBox="1"/>
          <p:nvPr/>
        </p:nvSpPr>
        <p:spPr>
          <a:xfrm>
            <a:off x="2743200" y="3543300"/>
            <a:ext cx="12371876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322257" y="-1384907"/>
            <a:ext cx="11466257" cy="1305681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-128926">
            <a:off x="1811269" y="1194103"/>
            <a:ext cx="14417384" cy="7464505"/>
            <a:chOff x="0" y="0"/>
            <a:chExt cx="2020450" cy="372539"/>
          </a:xfrm>
          <a:solidFill>
            <a:schemeClr val="bg1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2020450" cy="372539"/>
            </a:xfrm>
            <a:custGeom>
              <a:avLst/>
              <a:gdLst/>
              <a:ahLst/>
              <a:cxnLst/>
              <a:rect l="l" t="t" r="r" b="b"/>
              <a:pathLst>
                <a:path w="2020450" h="372539">
                  <a:moveTo>
                    <a:pt x="0" y="0"/>
                  </a:moveTo>
                  <a:lnTo>
                    <a:pt x="2020450" y="0"/>
                  </a:lnTo>
                  <a:lnTo>
                    <a:pt x="2020450" y="372539"/>
                  </a:lnTo>
                  <a:lnTo>
                    <a:pt x="0" y="372539"/>
                  </a:lnTo>
                  <a:close/>
                </a:path>
              </a:pathLst>
            </a:custGeom>
            <a:grpFill/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84700" y="1181100"/>
            <a:ext cx="1873826" cy="1905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31699">
            <a:off x="14845819" y="966275"/>
            <a:ext cx="1694933" cy="7889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4689" flipH="1">
            <a:off x="15844947" y="6280670"/>
            <a:ext cx="1927470" cy="410894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5437E368-3B39-9EB3-65F8-674E892A6750}"/>
                  </a:ext>
                </a:extLst>
              </p:cNvPr>
              <p:cNvSpPr txBox="1"/>
              <p:nvPr/>
            </p:nvSpPr>
            <p:spPr>
              <a:xfrm>
                <a:off x="3157692" y="2628900"/>
                <a:ext cx="12393160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 (SGK – tr.108)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5437E368-3B39-9EB3-65F8-674E892A6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692" y="2628900"/>
                <a:ext cx="12393160" cy="4594912"/>
              </a:xfrm>
              <a:prstGeom prst="rect">
                <a:avLst/>
              </a:prstGeom>
              <a:blipFill>
                <a:blip r:embed="rId10"/>
                <a:stretch>
                  <a:fillRect l="-1771" r="-1722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00200" y="1028700"/>
            <a:ext cx="15430500" cy="8382050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6" r="60999"/>
          <a:stretch>
            <a:fillRect/>
          </a:stretch>
        </p:blipFill>
        <p:spPr>
          <a:xfrm rot="143919" flipH="1">
            <a:off x="-1720640" y="-314570"/>
            <a:ext cx="3733533" cy="108969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08095">
            <a:off x="14837751" y="668465"/>
            <a:ext cx="3018766" cy="72046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29969" y="7925903"/>
            <a:ext cx="1330962" cy="148484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14567" y="405476"/>
            <a:ext cx="1492728" cy="151756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595840">
            <a:off x="16330819" y="8450317"/>
            <a:ext cx="1732518" cy="1615966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83DE9A7F-3BB8-3099-A07E-603FB9242081}"/>
              </a:ext>
            </a:extLst>
          </p:cNvPr>
          <p:cNvSpPr txBox="1"/>
          <p:nvPr/>
        </p:nvSpPr>
        <p:spPr>
          <a:xfrm>
            <a:off x="8005132" y="1336080"/>
            <a:ext cx="2620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40" descr="Chart&#10;&#10;Description automatically generated">
            <a:extLst>
              <a:ext uri="{FF2B5EF4-FFF2-40B4-BE49-F238E27FC236}">
                <a16:creationId xmlns:a16="http://schemas.microsoft.com/office/drawing/2014/main" id="{CA7AD436-F2E8-0721-397D-D46D514CF8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60823" y="4675337"/>
            <a:ext cx="7566354" cy="293129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CB5C48EF-7D13-CA7C-AB1C-11250893607A}"/>
                  </a:ext>
                </a:extLst>
              </p:cNvPr>
              <p:cNvSpPr txBox="1"/>
              <p:nvPr/>
            </p:nvSpPr>
            <p:spPr>
              <a:xfrm>
                <a:off x="3200400" y="2263699"/>
                <a:ext cx="12440841" cy="2482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Hai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tổng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tổng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>
                    <a:solidFill>
                      <a:schemeClr val="tx1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chẳng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hạn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CB5C48EF-7D13-CA7C-AB1C-112508936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263699"/>
                <a:ext cx="12440841" cy="2482667"/>
              </a:xfrm>
              <a:prstGeom prst="rect">
                <a:avLst/>
              </a:prstGeom>
              <a:blipFill>
                <a:blip r:embed="rId13"/>
                <a:stretch>
                  <a:fillRect l="-1470" r="-2450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2C728DBA-EC35-93C5-4794-E138146F59CC}"/>
                  </a:ext>
                </a:extLst>
              </p:cNvPr>
              <p:cNvSpPr txBox="1"/>
              <p:nvPr/>
            </p:nvSpPr>
            <p:spPr>
              <a:xfrm>
                <a:off x="3392347" y="7611391"/>
                <a:ext cx="12201690" cy="1651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tổng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 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nhưng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2C728DBA-EC35-93C5-4794-E138146F5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347" y="7611391"/>
                <a:ext cx="12201690" cy="1651671"/>
              </a:xfrm>
              <a:prstGeom prst="rect">
                <a:avLst/>
              </a:prstGeom>
              <a:blipFill>
                <a:blip r:embed="rId14"/>
                <a:stretch>
                  <a:fillRect l="-1499" r="-2498" b="-1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21959" y="-7486555"/>
            <a:ext cx="19136809" cy="10764455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1866900" y="1714500"/>
            <a:ext cx="14554200" cy="7938373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93524">
            <a:off x="7715586" y="1323882"/>
            <a:ext cx="3273366" cy="781233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595B0645-E268-7F0B-5A63-6846D2EC30A9}"/>
              </a:ext>
            </a:extLst>
          </p:cNvPr>
          <p:cNvSpPr txBox="1"/>
          <p:nvPr/>
        </p:nvSpPr>
        <p:spPr>
          <a:xfrm>
            <a:off x="3581400" y="2196583"/>
            <a:ext cx="11125200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Hai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chung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chẳng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hạn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2032B7D2-AE86-C97E-B2CC-BD11D95D17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2953" y="3966804"/>
            <a:ext cx="6238632" cy="34337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00C174BC-4B92-86BC-1F99-4DCEB175FA1B}"/>
                  </a:ext>
                </a:extLst>
              </p:cNvPr>
              <p:cNvSpPr txBox="1"/>
              <p:nvPr/>
            </p:nvSpPr>
            <p:spPr>
              <a:xfrm>
                <a:off x="3581400" y="7420026"/>
                <a:ext cx="11125200" cy="1651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𝑚𝐴𝑞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𝑛𝐴𝑝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nhưng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00C174BC-4B92-86BC-1F99-4DCEB175F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7420026"/>
                <a:ext cx="11125200" cy="1651671"/>
              </a:xfrm>
              <a:prstGeom prst="rect">
                <a:avLst/>
              </a:prstGeom>
              <a:blipFill>
                <a:blip r:embed="rId7"/>
                <a:stretch>
                  <a:fillRect l="-1699" r="-2740" b="-1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1123950" y="1524000"/>
            <a:ext cx="16040100" cy="7239000"/>
          </a:xfrm>
          <a:prstGeom prst="rect">
            <a:avLst/>
          </a:prstGeom>
          <a:solidFill>
            <a:schemeClr val="bg1"/>
          </a:solidFill>
        </p:spPr>
      </p:sp>
      <p:grpSp>
        <p:nvGrpSpPr>
          <p:cNvPr id="5" name="Group 5"/>
          <p:cNvGrpSpPr/>
          <p:nvPr/>
        </p:nvGrpSpPr>
        <p:grpSpPr>
          <a:xfrm>
            <a:off x="-431326" y="10052212"/>
            <a:ext cx="19161184" cy="917796"/>
            <a:chOff x="0" y="0"/>
            <a:chExt cx="6481685" cy="3104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61A6AB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968458">
            <a:off x="511850" y="1259297"/>
            <a:ext cx="1471586" cy="68495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72256"/>
          <a:stretch>
            <a:fillRect/>
          </a:stretch>
        </p:blipFill>
        <p:spPr>
          <a:xfrm rot="1081854">
            <a:off x="12560160" y="-1416650"/>
            <a:ext cx="7368853" cy="2543880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20690EA9-D49E-9915-5B87-F6AD7A20C634}"/>
              </a:ext>
            </a:extLst>
          </p:cNvPr>
          <p:cNvSpPr txBox="1"/>
          <p:nvPr/>
        </p:nvSpPr>
        <p:spPr>
          <a:xfrm>
            <a:off x="2590800" y="1866332"/>
            <a:ext cx="13106400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(SGK – tr.108)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53a, 53b, 53c, 53d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7" name="Hình ảnh 16">
            <a:extLst>
              <a:ext uri="{FF2B5EF4-FFF2-40B4-BE49-F238E27FC236}">
                <a16:creationId xmlns:a16="http://schemas.microsoft.com/office/drawing/2014/main" id="{25380A1D-7DD5-B253-7B00-7BB9B6575F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" t="24358" r="2606" b="6680"/>
          <a:stretch/>
        </p:blipFill>
        <p:spPr>
          <a:xfrm>
            <a:off x="1413168" y="4056580"/>
            <a:ext cx="15461664" cy="397851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0407" y="6630032"/>
            <a:ext cx="2047086" cy="3422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3">
            <a:extLst>
              <a:ext uri="{FF2B5EF4-FFF2-40B4-BE49-F238E27FC236}">
                <a16:creationId xmlns:a16="http://schemas.microsoft.com/office/drawing/2014/main" id="{DD41D570-4C10-B080-9B85-B75BA6F28945}"/>
              </a:ext>
            </a:extLst>
          </p:cNvPr>
          <p:cNvSpPr/>
          <p:nvPr/>
        </p:nvSpPr>
        <p:spPr>
          <a:xfrm>
            <a:off x="1638300" y="834763"/>
            <a:ext cx="15011400" cy="8304092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10382" flipH="1">
            <a:off x="16999421" y="7208101"/>
            <a:ext cx="1113694" cy="237415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514600" y="523240"/>
            <a:ext cx="1229358" cy="124981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338087">
            <a:off x="602202" y="8475058"/>
            <a:ext cx="2072195" cy="779899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-431326" y="10052212"/>
            <a:ext cx="19161184" cy="917796"/>
            <a:chOff x="0" y="0"/>
            <a:chExt cx="6481685" cy="3104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FFCE6D"/>
            </a:solidFill>
          </p:spPr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AA1CCF7-80ED-E519-2B7F-32C2C8F0B8CC}"/>
                  </a:ext>
                </a:extLst>
              </p:cNvPr>
              <p:cNvSpPr txBox="1"/>
              <p:nvPr/>
            </p:nvSpPr>
            <p:spPr>
              <a:xfrm>
                <a:off x="2219124" y="2327091"/>
                <a:ext cx="9220200" cy="1722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(=12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này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AA1CCF7-80ED-E519-2B7F-32C2C8F0B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124" y="2327091"/>
                <a:ext cx="9220200" cy="1722844"/>
              </a:xfrm>
              <a:prstGeom prst="rect">
                <a:avLst/>
              </a:prstGeom>
              <a:blipFill>
                <a:blip r:embed="rId8"/>
                <a:stretch>
                  <a:fillRect l="-1983" r="-3371" b="-10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Hình ảnh 26">
            <a:extLst>
              <a:ext uri="{FF2B5EF4-FFF2-40B4-BE49-F238E27FC236}">
                <a16:creationId xmlns:a16="http://schemas.microsoft.com/office/drawing/2014/main" id="{74C16A9C-7044-C4F1-F1F7-C0A3698A27F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6" t="21834" r="43438" b="15397"/>
          <a:stretch/>
        </p:blipFill>
        <p:spPr>
          <a:xfrm>
            <a:off x="3299368" y="5122655"/>
            <a:ext cx="4114800" cy="362122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0EEAB73C-1460-B24E-D73F-200D098E529E}"/>
                  </a:ext>
                </a:extLst>
              </p:cNvPr>
              <p:cNvSpPr txBox="1"/>
              <p:nvPr/>
            </p:nvSpPr>
            <p:spPr>
              <a:xfrm>
                <a:off x="8085861" y="6182244"/>
                <a:ext cx="6902771" cy="820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𝐷𝐶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𝐷𝐶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 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0EEAB73C-1460-B24E-D73F-200D098E5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861" y="6182244"/>
                <a:ext cx="6902771" cy="820674"/>
              </a:xfrm>
              <a:prstGeom prst="rect">
                <a:avLst/>
              </a:prstGeom>
              <a:blipFill>
                <a:blip r:embed="rId10"/>
                <a:stretch>
                  <a:fillRect l="-2648" r="-79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t="72256"/>
          <a:stretch>
            <a:fillRect/>
          </a:stretch>
        </p:blipFill>
        <p:spPr>
          <a:xfrm rot="1081854">
            <a:off x="11756725" y="-1125339"/>
            <a:ext cx="8057164" cy="2781499"/>
          </a:xfrm>
          <a:prstGeom prst="rect">
            <a:avLst/>
          </a:prstGeom>
        </p:spPr>
      </p:pic>
      <p:grpSp>
        <p:nvGrpSpPr>
          <p:cNvPr id="35" name="Nhóm 34">
            <a:extLst>
              <a:ext uri="{FF2B5EF4-FFF2-40B4-BE49-F238E27FC236}">
                <a16:creationId xmlns:a16="http://schemas.microsoft.com/office/drawing/2014/main" id="{C6A02400-0385-B73B-68DF-5DD6C2F26BD9}"/>
              </a:ext>
            </a:extLst>
          </p:cNvPr>
          <p:cNvGrpSpPr/>
          <p:nvPr/>
        </p:nvGrpSpPr>
        <p:grpSpPr>
          <a:xfrm>
            <a:off x="11664996" y="1284964"/>
            <a:ext cx="4759032" cy="3621223"/>
            <a:chOff x="11664996" y="1284964"/>
            <a:chExt cx="4759032" cy="3621223"/>
          </a:xfrm>
        </p:grpSpPr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1E03FE15-1933-BDEB-70F3-048367C4B8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6" t="24358" r="68218" b="12873"/>
            <a:stretch/>
          </p:blipFill>
          <p:spPr>
            <a:xfrm>
              <a:off x="11664996" y="1284964"/>
              <a:ext cx="4759032" cy="3621223"/>
            </a:xfrm>
            <a:prstGeom prst="rect">
              <a:avLst/>
            </a:prstGeom>
          </p:spPr>
        </p:pic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id="{D40A6828-6733-63E9-F23A-C63C8801C2BC}"/>
                </a:ext>
              </a:extLst>
            </p:cNvPr>
            <p:cNvSpPr txBox="1"/>
            <p:nvPr/>
          </p:nvSpPr>
          <p:spPr>
            <a:xfrm>
              <a:off x="13563600" y="3339019"/>
              <a:ext cx="403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id="{B774C0D1-9E69-D17A-532C-80B019AE5CBC}"/>
                </a:ext>
              </a:extLst>
            </p:cNvPr>
            <p:cNvSpPr txBox="1"/>
            <p:nvPr/>
          </p:nvSpPr>
          <p:spPr>
            <a:xfrm>
              <a:off x="14782800" y="1936865"/>
              <a:ext cx="403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D2E253B2-60F7-C749-F0CC-12C53A9F2A12}"/>
              </a:ext>
            </a:extLst>
          </p:cNvPr>
          <p:cNvSpPr txBox="1"/>
          <p:nvPr/>
        </p:nvSpPr>
        <p:spPr>
          <a:xfrm>
            <a:off x="14173200" y="3118341"/>
            <a:ext cx="403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6031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>
            <a:extLst>
              <a:ext uri="{FF2B5EF4-FFF2-40B4-BE49-F238E27FC236}">
                <a16:creationId xmlns:a16="http://schemas.microsoft.com/office/drawing/2014/main" id="{1C03D249-936E-FC90-D5C5-5F679BBACBDC}"/>
              </a:ext>
            </a:extLst>
          </p:cNvPr>
          <p:cNvSpPr/>
          <p:nvPr/>
        </p:nvSpPr>
        <p:spPr>
          <a:xfrm>
            <a:off x="1143000" y="953953"/>
            <a:ext cx="15011400" cy="8742292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6" r="60999"/>
          <a:stretch>
            <a:fillRect/>
          </a:stretch>
        </p:blipFill>
        <p:spPr>
          <a:xfrm rot="143919">
            <a:off x="16540648" y="70741"/>
            <a:ext cx="3600506" cy="105087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75613" y="4679131"/>
            <a:ext cx="1620020" cy="180732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448035" y="235837"/>
            <a:ext cx="1412729" cy="143623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595840">
            <a:off x="261479" y="8600983"/>
            <a:ext cx="2016426" cy="188077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836BE15-756F-D0E5-C08E-37691A541000}"/>
                  </a:ext>
                </a:extLst>
              </p:cNvPr>
              <p:cNvSpPr txBox="1"/>
              <p:nvPr/>
            </p:nvSpPr>
            <p:spPr>
              <a:xfrm>
                <a:off x="1419979" y="1230328"/>
                <a:ext cx="10497765" cy="35900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11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−11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=7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(=7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này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836BE15-756F-D0E5-C08E-37691A541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979" y="1230328"/>
                <a:ext cx="10497765" cy="3590022"/>
              </a:xfrm>
              <a:prstGeom prst="rect">
                <a:avLst/>
              </a:prstGeom>
              <a:blipFill>
                <a:blip r:embed="rId10"/>
                <a:stretch>
                  <a:fillRect l="-1800" r="-1742" b="-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88956313-C61C-EA01-8BAB-94FF9AD970BD}"/>
                  </a:ext>
                </a:extLst>
              </p:cNvPr>
              <p:cNvSpPr txBox="1"/>
              <p:nvPr/>
            </p:nvSpPr>
            <p:spPr>
              <a:xfrm>
                <a:off x="6041993" y="5682839"/>
                <a:ext cx="9757721" cy="36338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(=12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này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88956313-C61C-EA01-8BAB-94FF9AD97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993" y="5682839"/>
                <a:ext cx="9757721" cy="3633880"/>
              </a:xfrm>
              <a:prstGeom prst="rect">
                <a:avLst/>
              </a:prstGeom>
              <a:blipFill>
                <a:blip r:embed="rId11"/>
                <a:stretch>
                  <a:fillRect l="-1874" r="-3248" b="-4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Nhóm 22">
            <a:extLst>
              <a:ext uri="{FF2B5EF4-FFF2-40B4-BE49-F238E27FC236}">
                <a16:creationId xmlns:a16="http://schemas.microsoft.com/office/drawing/2014/main" id="{0E839038-8ADB-38DE-3B95-E7461B420A1B}"/>
              </a:ext>
            </a:extLst>
          </p:cNvPr>
          <p:cNvGrpSpPr/>
          <p:nvPr/>
        </p:nvGrpSpPr>
        <p:grpSpPr>
          <a:xfrm>
            <a:off x="1674383" y="5199876"/>
            <a:ext cx="3796109" cy="4229005"/>
            <a:chOff x="1674383" y="5199876"/>
            <a:chExt cx="3796109" cy="4229005"/>
          </a:xfrm>
        </p:grpSpPr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id="{617BA95F-9348-6104-2627-41B02A68E1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42" t="19615" r="2637" b="14170"/>
            <a:stretch/>
          </p:blipFill>
          <p:spPr>
            <a:xfrm>
              <a:off x="1674383" y="5199876"/>
              <a:ext cx="3796109" cy="4229005"/>
            </a:xfrm>
            <a:prstGeom prst="rect">
              <a:avLst/>
            </a:prstGeom>
          </p:spPr>
        </p:pic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C910C4F6-F984-8F54-4CF0-3BE63ACE885D}"/>
                </a:ext>
              </a:extLst>
            </p:cNvPr>
            <p:cNvSpPr txBox="1"/>
            <p:nvPr/>
          </p:nvSpPr>
          <p:spPr>
            <a:xfrm>
              <a:off x="3250384" y="8115300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3D50CAFE-5AB4-6D5B-A32E-CC3D683E3485}"/>
                </a:ext>
              </a:extLst>
            </p:cNvPr>
            <p:cNvSpPr txBox="1"/>
            <p:nvPr/>
          </p:nvSpPr>
          <p:spPr>
            <a:xfrm>
              <a:off x="2846615" y="8053437"/>
              <a:ext cx="403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1" name="Hộp Văn bản 20">
              <a:extLst>
                <a:ext uri="{FF2B5EF4-FFF2-40B4-BE49-F238E27FC236}">
                  <a16:creationId xmlns:a16="http://schemas.microsoft.com/office/drawing/2014/main" id="{5494FA45-3CBC-DCB2-25A9-7EE58845CE93}"/>
                </a:ext>
              </a:extLst>
            </p:cNvPr>
            <p:cNvSpPr txBox="1"/>
            <p:nvPr/>
          </p:nvSpPr>
          <p:spPr>
            <a:xfrm>
              <a:off x="4343400" y="6366968"/>
              <a:ext cx="403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2" name="Hộp Văn bản 21">
              <a:extLst>
                <a:ext uri="{FF2B5EF4-FFF2-40B4-BE49-F238E27FC236}">
                  <a16:creationId xmlns:a16="http://schemas.microsoft.com/office/drawing/2014/main" id="{5DACC280-09ED-0887-5DA3-D84A7F124EEE}"/>
                </a:ext>
              </a:extLst>
            </p:cNvPr>
            <p:cNvSpPr txBox="1"/>
            <p:nvPr/>
          </p:nvSpPr>
          <p:spPr>
            <a:xfrm>
              <a:off x="2972300" y="7653327"/>
              <a:ext cx="403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7" name="Nhóm 26">
            <a:extLst>
              <a:ext uri="{FF2B5EF4-FFF2-40B4-BE49-F238E27FC236}">
                <a16:creationId xmlns:a16="http://schemas.microsoft.com/office/drawing/2014/main" id="{8EF346C3-D8EB-C258-0D29-D777D83ECD5E}"/>
              </a:ext>
            </a:extLst>
          </p:cNvPr>
          <p:cNvGrpSpPr/>
          <p:nvPr/>
        </p:nvGrpSpPr>
        <p:grpSpPr>
          <a:xfrm>
            <a:off x="11920287" y="1057908"/>
            <a:ext cx="3505201" cy="3621223"/>
            <a:chOff x="11920287" y="1057908"/>
            <a:chExt cx="3505201" cy="3621223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7F02CD60-F52B-3F4B-E1CD-4E8B13C55D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56" t="23370" r="23156" b="13861"/>
            <a:stretch/>
          </p:blipFill>
          <p:spPr>
            <a:xfrm>
              <a:off x="11920287" y="1057908"/>
              <a:ext cx="3505201" cy="3621223"/>
            </a:xfrm>
            <a:prstGeom prst="rect">
              <a:avLst/>
            </a:prstGeom>
          </p:spPr>
        </p:pic>
        <p:sp>
          <p:nvSpPr>
            <p:cNvPr id="24" name="Hộp Văn bản 23">
              <a:extLst>
                <a:ext uri="{FF2B5EF4-FFF2-40B4-BE49-F238E27FC236}">
                  <a16:creationId xmlns:a16="http://schemas.microsoft.com/office/drawing/2014/main" id="{35207D64-B0D0-37E2-6EFD-27538E521B37}"/>
                </a:ext>
              </a:extLst>
            </p:cNvPr>
            <p:cNvSpPr txBox="1"/>
            <p:nvPr/>
          </p:nvSpPr>
          <p:spPr>
            <a:xfrm>
              <a:off x="13672887" y="1790700"/>
              <a:ext cx="403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" name="Hộp Văn bản 24">
              <a:extLst>
                <a:ext uri="{FF2B5EF4-FFF2-40B4-BE49-F238E27FC236}">
                  <a16:creationId xmlns:a16="http://schemas.microsoft.com/office/drawing/2014/main" id="{534A3663-7FDA-6C8B-3DE2-0C2E4878548C}"/>
                </a:ext>
              </a:extLst>
            </p:cNvPr>
            <p:cNvSpPr txBox="1"/>
            <p:nvPr/>
          </p:nvSpPr>
          <p:spPr>
            <a:xfrm>
              <a:off x="14173200" y="3118341"/>
              <a:ext cx="403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6" name="Hộp Văn bản 25">
              <a:extLst>
                <a:ext uri="{FF2B5EF4-FFF2-40B4-BE49-F238E27FC236}">
                  <a16:creationId xmlns:a16="http://schemas.microsoft.com/office/drawing/2014/main" id="{F0A2D552-0751-FF02-C1A2-8F3759E12F09}"/>
                </a:ext>
              </a:extLst>
            </p:cNvPr>
            <p:cNvSpPr txBox="1"/>
            <p:nvPr/>
          </p:nvSpPr>
          <p:spPr>
            <a:xfrm>
              <a:off x="14076656" y="1773811"/>
              <a:ext cx="403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1564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9303307" y="-4783333"/>
            <a:ext cx="10833473" cy="19829952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24136" y="-285093"/>
            <a:ext cx="19705933" cy="11084587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0262E33D-A1C7-DB3B-7CAF-92D546B66636}"/>
              </a:ext>
            </a:extLst>
          </p:cNvPr>
          <p:cNvGrpSpPr/>
          <p:nvPr/>
        </p:nvGrpSpPr>
        <p:grpSpPr>
          <a:xfrm>
            <a:off x="649227" y="649051"/>
            <a:ext cx="16989548" cy="11891325"/>
            <a:chOff x="649227" y="649051"/>
            <a:chExt cx="16989548" cy="11891325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4B178B29-8200-14D2-CDCA-834E65F3FA60}"/>
                </a:ext>
              </a:extLst>
            </p:cNvPr>
            <p:cNvSpPr/>
            <p:nvPr/>
          </p:nvSpPr>
          <p:spPr>
            <a:xfrm rot="16200000" flipV="1">
              <a:off x="2868584" y="-777246"/>
              <a:ext cx="11098265" cy="15536980"/>
            </a:xfrm>
            <a:custGeom>
              <a:avLst/>
              <a:gdLst>
                <a:gd name="connsiteX0" fmla="*/ 10309317 w 11098265"/>
                <a:gd name="connsiteY0" fmla="*/ 15509189 h 15536980"/>
                <a:gd name="connsiteX1" fmla="*/ 9789845 w 11098265"/>
                <a:gd name="connsiteY1" fmla="*/ 15536678 h 15536980"/>
                <a:gd name="connsiteX2" fmla="*/ 9220219 w 11098265"/>
                <a:gd name="connsiteY2" fmla="*/ 15493457 h 15536980"/>
                <a:gd name="connsiteX3" fmla="*/ 8882296 w 11098265"/>
                <a:gd name="connsiteY3" fmla="*/ 15475889 h 15536980"/>
                <a:gd name="connsiteX4" fmla="*/ 8365950 w 11098265"/>
                <a:gd name="connsiteY4" fmla="*/ 15425261 h 15536980"/>
                <a:gd name="connsiteX5" fmla="*/ 8037474 w 11098265"/>
                <a:gd name="connsiteY5" fmla="*/ 15412620 h 15536980"/>
                <a:gd name="connsiteX6" fmla="*/ 7747395 w 11098265"/>
                <a:gd name="connsiteY6" fmla="*/ 15390738 h 15536980"/>
                <a:gd name="connsiteX7" fmla="*/ 7129858 w 11098265"/>
                <a:gd name="connsiteY7" fmla="*/ 15350609 h 15536980"/>
                <a:gd name="connsiteX8" fmla="*/ 6612322 w 11098265"/>
                <a:gd name="connsiteY8" fmla="*/ 15306537 h 15536980"/>
                <a:gd name="connsiteX9" fmla="*/ 6253605 w 11098265"/>
                <a:gd name="connsiteY9" fmla="*/ 15287679 h 15536980"/>
                <a:gd name="connsiteX10" fmla="*/ 5736919 w 11098265"/>
                <a:gd name="connsiteY10" fmla="*/ 15237764 h 15536980"/>
                <a:gd name="connsiteX11" fmla="*/ 5675688 w 11098265"/>
                <a:gd name="connsiteY11" fmla="*/ 15226585 h 15536980"/>
                <a:gd name="connsiteX12" fmla="*/ 4682241 w 11098265"/>
                <a:gd name="connsiteY12" fmla="*/ 15148365 h 15536980"/>
                <a:gd name="connsiteX13" fmla="*/ 3736058 w 11098265"/>
                <a:gd name="connsiteY13" fmla="*/ 15060053 h 15536980"/>
                <a:gd name="connsiteX14" fmla="*/ 2904566 w 11098265"/>
                <a:gd name="connsiteY14" fmla="*/ 14978367 h 15536980"/>
                <a:gd name="connsiteX15" fmla="*/ 2143726 w 11098265"/>
                <a:gd name="connsiteY15" fmla="*/ 14911428 h 15536980"/>
                <a:gd name="connsiteX16" fmla="*/ 1229650 w 11098265"/>
                <a:gd name="connsiteY16" fmla="*/ 14811258 h 15536980"/>
                <a:gd name="connsiteX17" fmla="*/ 660004 w 11098265"/>
                <a:gd name="connsiteY17" fmla="*/ 14765692 h 15536980"/>
                <a:gd name="connsiteX18" fmla="*/ 153080 w 11098265"/>
                <a:gd name="connsiteY18" fmla="*/ 14721690 h 15536980"/>
                <a:gd name="connsiteX19" fmla="*/ 88414 w 11098265"/>
                <a:gd name="connsiteY19" fmla="*/ 14665862 h 15536980"/>
                <a:gd name="connsiteX20" fmla="*/ 65118 w 11098265"/>
                <a:gd name="connsiteY20" fmla="*/ 14502116 h 15536980"/>
                <a:gd name="connsiteX21" fmla="*/ 42230 w 11098265"/>
                <a:gd name="connsiteY21" fmla="*/ 13898240 h 15536980"/>
                <a:gd name="connsiteX22" fmla="*/ 6266 w 11098265"/>
                <a:gd name="connsiteY22" fmla="*/ 13464224 h 15536980"/>
                <a:gd name="connsiteX23" fmla="*/ 20959 w 11098265"/>
                <a:gd name="connsiteY23" fmla="*/ 13205575 h 15536980"/>
                <a:gd name="connsiteX24" fmla="*/ 4384 w 11098265"/>
                <a:gd name="connsiteY24" fmla="*/ 12601868 h 15536980"/>
                <a:gd name="connsiteX25" fmla="*/ 39821 w 11098265"/>
                <a:gd name="connsiteY25" fmla="*/ 11974207 h 15536980"/>
                <a:gd name="connsiteX26" fmla="*/ 30887 w 11098265"/>
                <a:gd name="connsiteY26" fmla="*/ 11746173 h 15536980"/>
                <a:gd name="connsiteX27" fmla="*/ 43008 w 11098265"/>
                <a:gd name="connsiteY27" fmla="*/ 11477670 h 15536980"/>
                <a:gd name="connsiteX28" fmla="*/ 62423 w 11098265"/>
                <a:gd name="connsiteY28" fmla="*/ 10984191 h 15536980"/>
                <a:gd name="connsiteX29" fmla="*/ 44999 w 11098265"/>
                <a:gd name="connsiteY29" fmla="*/ 10746473 h 15536980"/>
                <a:gd name="connsiteX30" fmla="*/ 82427 w 11098265"/>
                <a:gd name="connsiteY30" fmla="*/ 10082113 h 15536980"/>
                <a:gd name="connsiteX31" fmla="*/ 63076 w 11098265"/>
                <a:gd name="connsiteY31" fmla="*/ 9908616 h 15536980"/>
                <a:gd name="connsiteX32" fmla="*/ 65910 w 11098265"/>
                <a:gd name="connsiteY32" fmla="*/ 9642322 h 15536980"/>
                <a:gd name="connsiteX33" fmla="*/ 84323 w 11098265"/>
                <a:gd name="connsiteY33" fmla="*/ 9331141 h 15536980"/>
                <a:gd name="connsiteX34" fmla="*/ 84588 w 11098265"/>
                <a:gd name="connsiteY34" fmla="*/ 8222879 h 15536980"/>
                <a:gd name="connsiteX35" fmla="*/ 63249 w 11098265"/>
                <a:gd name="connsiteY35" fmla="*/ 7225456 h 15536980"/>
                <a:gd name="connsiteX36" fmla="*/ 22896 w 11098265"/>
                <a:gd name="connsiteY36" fmla="*/ 6258206 h 15536980"/>
                <a:gd name="connsiteX37" fmla="*/ 2678 w 11098265"/>
                <a:gd name="connsiteY37" fmla="*/ 5602206 h 15536980"/>
                <a:gd name="connsiteX38" fmla="*/ 2501 w 11098265"/>
                <a:gd name="connsiteY38" fmla="*/ 4572299 h 15536980"/>
                <a:gd name="connsiteX39" fmla="*/ 22943 w 11098265"/>
                <a:gd name="connsiteY39" fmla="*/ 3622820 h 15536980"/>
                <a:gd name="connsiteX40" fmla="*/ 42838 w 11098265"/>
                <a:gd name="connsiteY40" fmla="*/ 2930190 h 15536980"/>
                <a:gd name="connsiteX41" fmla="*/ 46460 w 11098265"/>
                <a:gd name="connsiteY41" fmla="*/ 2276874 h 15536980"/>
                <a:gd name="connsiteX42" fmla="*/ 161004 w 11098265"/>
                <a:gd name="connsiteY42" fmla="*/ 1141275 h 15536980"/>
                <a:gd name="connsiteX43" fmla="*/ 190661 w 11098265"/>
                <a:gd name="connsiteY43" fmla="*/ 719781 h 15536980"/>
                <a:gd name="connsiteX44" fmla="*/ 237457 w 11098265"/>
                <a:gd name="connsiteY44" fmla="*/ 328229 h 15536980"/>
                <a:gd name="connsiteX45" fmla="*/ 270970 w 11098265"/>
                <a:gd name="connsiteY45" fmla="*/ 92414 h 15536980"/>
                <a:gd name="connsiteX46" fmla="*/ 376757 w 11098265"/>
                <a:gd name="connsiteY46" fmla="*/ 565 h 15536980"/>
                <a:gd name="connsiteX47" fmla="*/ 750545 w 11098265"/>
                <a:gd name="connsiteY47" fmla="*/ 22764 h 15536980"/>
                <a:gd name="connsiteX48" fmla="*/ 1414599 w 11098265"/>
                <a:gd name="connsiteY48" fmla="*/ 64541 h 15536980"/>
                <a:gd name="connsiteX49" fmla="*/ 1724097 w 11098265"/>
                <a:gd name="connsiteY49" fmla="*/ 97491 h 15536980"/>
                <a:gd name="connsiteX50" fmla="*/ 1806891 w 11098265"/>
                <a:gd name="connsiteY50" fmla="*/ 104942 h 15536980"/>
                <a:gd name="connsiteX51" fmla="*/ 3095600 w 11098265"/>
                <a:gd name="connsiteY51" fmla="*/ 128462 h 15536980"/>
                <a:gd name="connsiteX52" fmla="*/ 3519373 w 11098265"/>
                <a:gd name="connsiteY52" fmla="*/ 165857 h 15536980"/>
                <a:gd name="connsiteX53" fmla="*/ 3911356 w 11098265"/>
                <a:gd name="connsiteY53" fmla="*/ 169081 h 15536980"/>
                <a:gd name="connsiteX54" fmla="*/ 4512719 w 11098265"/>
                <a:gd name="connsiteY54" fmla="*/ 207821 h 15536980"/>
                <a:gd name="connsiteX55" fmla="*/ 5100795 w 11098265"/>
                <a:gd name="connsiteY55" fmla="*/ 232038 h 15536980"/>
                <a:gd name="connsiteX56" fmla="*/ 6073617 w 11098265"/>
                <a:gd name="connsiteY56" fmla="*/ 311301 h 15536980"/>
                <a:gd name="connsiteX57" fmla="*/ 6504608 w 11098265"/>
                <a:gd name="connsiteY57" fmla="*/ 336296 h 15536980"/>
                <a:gd name="connsiteX58" fmla="*/ 7051434 w 11098265"/>
                <a:gd name="connsiteY58" fmla="*/ 393588 h 15536980"/>
                <a:gd name="connsiteX59" fmla="*/ 7277837 w 11098265"/>
                <a:gd name="connsiteY59" fmla="*/ 395080 h 15536980"/>
                <a:gd name="connsiteX60" fmla="*/ 8085487 w 11098265"/>
                <a:gd name="connsiteY60" fmla="*/ 460557 h 15536980"/>
                <a:gd name="connsiteX61" fmla="*/ 8941217 w 11098265"/>
                <a:gd name="connsiteY61" fmla="*/ 517992 h 15536980"/>
                <a:gd name="connsiteX62" fmla="*/ 9814242 w 11098265"/>
                <a:gd name="connsiteY62" fmla="*/ 604459 h 15536980"/>
                <a:gd name="connsiteX63" fmla="*/ 10572111 w 11098265"/>
                <a:gd name="connsiteY63" fmla="*/ 696379 h 15536980"/>
                <a:gd name="connsiteX64" fmla="*/ 10831305 w 11098265"/>
                <a:gd name="connsiteY64" fmla="*/ 710311 h 15536980"/>
                <a:gd name="connsiteX65" fmla="*/ 10940989 w 11098265"/>
                <a:gd name="connsiteY65" fmla="*/ 819920 h 15536980"/>
                <a:gd name="connsiteX66" fmla="*/ 10941601 w 11098265"/>
                <a:gd name="connsiteY66" fmla="*/ 1352985 h 15536980"/>
                <a:gd name="connsiteX67" fmla="*/ 10961105 w 11098265"/>
                <a:gd name="connsiteY67" fmla="*/ 2501475 h 15536980"/>
                <a:gd name="connsiteX68" fmla="*/ 10981560 w 11098265"/>
                <a:gd name="connsiteY68" fmla="*/ 3408446 h 15536980"/>
                <a:gd name="connsiteX69" fmla="*/ 11003035 w 11098265"/>
                <a:gd name="connsiteY69" fmla="*/ 4284020 h 15536980"/>
                <a:gd name="connsiteX70" fmla="*/ 11043402 w 11098265"/>
                <a:gd name="connsiteY70" fmla="*/ 5324290 h 15536980"/>
                <a:gd name="connsiteX71" fmla="*/ 11065454 w 11098265"/>
                <a:gd name="connsiteY71" fmla="*/ 6241658 h 15536980"/>
                <a:gd name="connsiteX72" fmla="*/ 11097599 w 11098265"/>
                <a:gd name="connsiteY72" fmla="*/ 7293176 h 15536980"/>
                <a:gd name="connsiteX73" fmla="*/ 11086284 w 11098265"/>
                <a:gd name="connsiteY73" fmla="*/ 7966303 h 15536980"/>
                <a:gd name="connsiteX74" fmla="*/ 11086079 w 11098265"/>
                <a:gd name="connsiteY74" fmla="*/ 8421146 h 15536980"/>
                <a:gd name="connsiteX75" fmla="*/ 11084959 w 11098265"/>
                <a:gd name="connsiteY75" fmla="*/ 9398725 h 15536980"/>
                <a:gd name="connsiteX76" fmla="*/ 11065692 w 11098265"/>
                <a:gd name="connsiteY76" fmla="*/ 9929445 h 15536980"/>
                <a:gd name="connsiteX77" fmla="*/ 11064027 w 11098265"/>
                <a:gd name="connsiteY77" fmla="*/ 10509808 h 15536980"/>
                <a:gd name="connsiteX78" fmla="*/ 11043402 w 11098265"/>
                <a:gd name="connsiteY78" fmla="*/ 11453578 h 15536980"/>
                <a:gd name="connsiteX79" fmla="*/ 11021451 w 11098265"/>
                <a:gd name="connsiteY79" fmla="*/ 12198741 h 15536980"/>
                <a:gd name="connsiteX80" fmla="*/ 10984346 w 11098265"/>
                <a:gd name="connsiteY80" fmla="*/ 12622629 h 15536980"/>
                <a:gd name="connsiteX81" fmla="*/ 10981050 w 11098265"/>
                <a:gd name="connsiteY81" fmla="*/ 12920422 h 15536980"/>
                <a:gd name="connsiteX82" fmla="*/ 10938033 w 11098265"/>
                <a:gd name="connsiteY82" fmla="*/ 13845776 h 15536980"/>
                <a:gd name="connsiteX83" fmla="*/ 10857332 w 11098265"/>
                <a:gd name="connsiteY83" fmla="*/ 14933447 h 15536980"/>
                <a:gd name="connsiteX84" fmla="*/ 10835518 w 11098265"/>
                <a:gd name="connsiteY84" fmla="*/ 15380510 h 15536980"/>
                <a:gd name="connsiteX85" fmla="*/ 10696713 w 11098265"/>
                <a:gd name="connsiteY85" fmla="*/ 15518398 h 15536980"/>
                <a:gd name="connsiteX86" fmla="*/ 10309861 w 11098265"/>
                <a:gd name="connsiteY86" fmla="*/ 15518839 h 15536980"/>
                <a:gd name="connsiteX87" fmla="*/ 10309317 w 11098265"/>
                <a:gd name="connsiteY87" fmla="*/ 15509189 h 1553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1098265" h="15536980">
                  <a:moveTo>
                    <a:pt x="10309317" y="15509189"/>
                  </a:moveTo>
                  <a:cubicBezTo>
                    <a:pt x="10136160" y="15519281"/>
                    <a:pt x="9962799" y="15539702"/>
                    <a:pt x="9789845" y="15536678"/>
                  </a:cubicBezTo>
                  <a:cubicBezTo>
                    <a:pt x="9599799" y="15533348"/>
                    <a:pt x="9410196" y="15507151"/>
                    <a:pt x="9220219" y="15493457"/>
                  </a:cubicBezTo>
                  <a:cubicBezTo>
                    <a:pt x="9107748" y="15485336"/>
                    <a:pt x="8994631" y="15485369"/>
                    <a:pt x="8882296" y="15475889"/>
                  </a:cubicBezTo>
                  <a:cubicBezTo>
                    <a:pt x="8709989" y="15461346"/>
                    <a:pt x="8538292" y="15439158"/>
                    <a:pt x="8365950" y="15425261"/>
                  </a:cubicBezTo>
                  <a:cubicBezTo>
                    <a:pt x="8256809" y="15416460"/>
                    <a:pt x="8146887" y="15418499"/>
                    <a:pt x="8037474" y="15412620"/>
                  </a:cubicBezTo>
                  <a:cubicBezTo>
                    <a:pt x="7940667" y="15407455"/>
                    <a:pt x="7844133" y="15397194"/>
                    <a:pt x="7747395" y="15390738"/>
                  </a:cubicBezTo>
                  <a:cubicBezTo>
                    <a:pt x="7541583" y="15376976"/>
                    <a:pt x="7335567" y="15365797"/>
                    <a:pt x="7129858" y="15350609"/>
                  </a:cubicBezTo>
                  <a:cubicBezTo>
                    <a:pt x="6957210" y="15337900"/>
                    <a:pt x="6785004" y="15319348"/>
                    <a:pt x="6612322" y="15306537"/>
                  </a:cubicBezTo>
                  <a:cubicBezTo>
                    <a:pt x="6492954" y="15297703"/>
                    <a:pt x="6372905" y="15297329"/>
                    <a:pt x="6253605" y="15287679"/>
                  </a:cubicBezTo>
                  <a:cubicBezTo>
                    <a:pt x="6081161" y="15273714"/>
                    <a:pt x="5909091" y="15254991"/>
                    <a:pt x="5736919" y="15237764"/>
                  </a:cubicBezTo>
                  <a:cubicBezTo>
                    <a:pt x="5716361" y="15235725"/>
                    <a:pt x="5696280" y="15228352"/>
                    <a:pt x="5675688" y="15226585"/>
                  </a:cubicBezTo>
                  <a:cubicBezTo>
                    <a:pt x="5344596" y="15198450"/>
                    <a:pt x="5013673" y="15152374"/>
                    <a:pt x="4682241" y="15148365"/>
                  </a:cubicBezTo>
                  <a:cubicBezTo>
                    <a:pt x="4362905" y="15144491"/>
                    <a:pt x="4051452" y="15087746"/>
                    <a:pt x="3736058" y="15060053"/>
                  </a:cubicBezTo>
                  <a:cubicBezTo>
                    <a:pt x="3458653" y="15035691"/>
                    <a:pt x="3181849" y="15004328"/>
                    <a:pt x="2904566" y="14978367"/>
                  </a:cubicBezTo>
                  <a:cubicBezTo>
                    <a:pt x="2651078" y="14954684"/>
                    <a:pt x="2397009" y="14936981"/>
                    <a:pt x="2143726" y="14911428"/>
                  </a:cubicBezTo>
                  <a:cubicBezTo>
                    <a:pt x="1838770" y="14880643"/>
                    <a:pt x="1534592" y="14842179"/>
                    <a:pt x="1229650" y="14811258"/>
                  </a:cubicBezTo>
                  <a:cubicBezTo>
                    <a:pt x="1040176" y="14792026"/>
                    <a:pt x="849886" y="14780915"/>
                    <a:pt x="660004" y="14765692"/>
                  </a:cubicBezTo>
                  <a:cubicBezTo>
                    <a:pt x="490920" y="14752135"/>
                    <a:pt x="321667" y="14739936"/>
                    <a:pt x="153080" y="14721690"/>
                  </a:cubicBezTo>
                  <a:cubicBezTo>
                    <a:pt x="128955" y="14719072"/>
                    <a:pt x="95410" y="14689545"/>
                    <a:pt x="88414" y="14665862"/>
                  </a:cubicBezTo>
                  <a:cubicBezTo>
                    <a:pt x="72923" y="14613534"/>
                    <a:pt x="67548" y="14557162"/>
                    <a:pt x="65118" y="14502116"/>
                  </a:cubicBezTo>
                  <a:cubicBezTo>
                    <a:pt x="56246" y="14300892"/>
                    <a:pt x="53181" y="14099362"/>
                    <a:pt x="42230" y="13898240"/>
                  </a:cubicBezTo>
                  <a:cubicBezTo>
                    <a:pt x="34340" y="13753352"/>
                    <a:pt x="12705" y="13609145"/>
                    <a:pt x="6266" y="13464224"/>
                  </a:cubicBezTo>
                  <a:cubicBezTo>
                    <a:pt x="2454" y="13378427"/>
                    <a:pt x="22202" y="13291746"/>
                    <a:pt x="20959" y="13205575"/>
                  </a:cubicBezTo>
                  <a:cubicBezTo>
                    <a:pt x="18057" y="13004283"/>
                    <a:pt x="1163" y="12802957"/>
                    <a:pt x="4384" y="12601868"/>
                  </a:cubicBezTo>
                  <a:cubicBezTo>
                    <a:pt x="7737" y="12392524"/>
                    <a:pt x="30221" y="12183551"/>
                    <a:pt x="39821" y="11974207"/>
                  </a:cubicBezTo>
                  <a:cubicBezTo>
                    <a:pt x="43290" y="11898501"/>
                    <a:pt x="30330" y="11822150"/>
                    <a:pt x="30887" y="11746173"/>
                  </a:cubicBezTo>
                  <a:cubicBezTo>
                    <a:pt x="31543" y="11656637"/>
                    <a:pt x="39100" y="11567171"/>
                    <a:pt x="43008" y="11477670"/>
                  </a:cubicBezTo>
                  <a:cubicBezTo>
                    <a:pt x="50188" y="11313177"/>
                    <a:pt x="60048" y="11148752"/>
                    <a:pt x="62423" y="10984191"/>
                  </a:cubicBezTo>
                  <a:cubicBezTo>
                    <a:pt x="63565" y="10905054"/>
                    <a:pt x="41822" y="10825339"/>
                    <a:pt x="44999" y="10746473"/>
                  </a:cubicBezTo>
                  <a:cubicBezTo>
                    <a:pt x="53922" y="10524861"/>
                    <a:pt x="72570" y="10303691"/>
                    <a:pt x="82427" y="10082113"/>
                  </a:cubicBezTo>
                  <a:cubicBezTo>
                    <a:pt x="84979" y="10024722"/>
                    <a:pt x="64914" y="9966653"/>
                    <a:pt x="63076" y="9908616"/>
                  </a:cubicBezTo>
                  <a:cubicBezTo>
                    <a:pt x="60266" y="9819964"/>
                    <a:pt x="62213" y="9731008"/>
                    <a:pt x="65910" y="9642322"/>
                  </a:cubicBezTo>
                  <a:cubicBezTo>
                    <a:pt x="70239" y="9538516"/>
                    <a:pt x="83654" y="9434879"/>
                    <a:pt x="84323" y="9331141"/>
                  </a:cubicBezTo>
                  <a:cubicBezTo>
                    <a:pt x="86708" y="8961720"/>
                    <a:pt x="88146" y="8592266"/>
                    <a:pt x="84588" y="8222879"/>
                  </a:cubicBezTo>
                  <a:cubicBezTo>
                    <a:pt x="81384" y="7890359"/>
                    <a:pt x="73837" y="7557806"/>
                    <a:pt x="63249" y="7225456"/>
                  </a:cubicBezTo>
                  <a:cubicBezTo>
                    <a:pt x="52974" y="6902926"/>
                    <a:pt x="35509" y="6580634"/>
                    <a:pt x="22896" y="6258206"/>
                  </a:cubicBezTo>
                  <a:cubicBezTo>
                    <a:pt x="14343" y="6039585"/>
                    <a:pt x="4839" y="5820895"/>
                    <a:pt x="2678" y="5602206"/>
                  </a:cubicBezTo>
                  <a:cubicBezTo>
                    <a:pt x="-713" y="5258915"/>
                    <a:pt x="-1005" y="4915590"/>
                    <a:pt x="2501" y="4572299"/>
                  </a:cubicBezTo>
                  <a:cubicBezTo>
                    <a:pt x="5736" y="4255783"/>
                    <a:pt x="15019" y="3939302"/>
                    <a:pt x="22943" y="3622820"/>
                  </a:cubicBezTo>
                  <a:cubicBezTo>
                    <a:pt x="28723" y="3391932"/>
                    <a:pt x="39195" y="3161112"/>
                    <a:pt x="42838" y="2930190"/>
                  </a:cubicBezTo>
                  <a:cubicBezTo>
                    <a:pt x="46273" y="2712384"/>
                    <a:pt x="30045" y="2493491"/>
                    <a:pt x="46460" y="2276874"/>
                  </a:cubicBezTo>
                  <a:cubicBezTo>
                    <a:pt x="75193" y="1897633"/>
                    <a:pt x="123681" y="1519914"/>
                    <a:pt x="161004" y="1141275"/>
                  </a:cubicBezTo>
                  <a:cubicBezTo>
                    <a:pt x="174816" y="1001165"/>
                    <a:pt x="177755" y="860002"/>
                    <a:pt x="190661" y="719781"/>
                  </a:cubicBezTo>
                  <a:cubicBezTo>
                    <a:pt x="202703" y="588934"/>
                    <a:pt x="220535" y="458583"/>
                    <a:pt x="237457" y="328229"/>
                  </a:cubicBezTo>
                  <a:cubicBezTo>
                    <a:pt x="247684" y="249438"/>
                    <a:pt x="268116" y="171310"/>
                    <a:pt x="270970" y="92414"/>
                  </a:cubicBezTo>
                  <a:cubicBezTo>
                    <a:pt x="273746" y="15682"/>
                    <a:pt x="310172" y="-3750"/>
                    <a:pt x="376757" y="565"/>
                  </a:cubicBezTo>
                  <a:cubicBezTo>
                    <a:pt x="501311" y="8635"/>
                    <a:pt x="625964" y="15149"/>
                    <a:pt x="750545" y="22764"/>
                  </a:cubicBezTo>
                  <a:cubicBezTo>
                    <a:pt x="971922" y="36294"/>
                    <a:pt x="1193384" y="48686"/>
                    <a:pt x="1414599" y="64541"/>
                  </a:cubicBezTo>
                  <a:cubicBezTo>
                    <a:pt x="1518021" y="71952"/>
                    <a:pt x="1620933" y="86420"/>
                    <a:pt x="1724097" y="97491"/>
                  </a:cubicBezTo>
                  <a:cubicBezTo>
                    <a:pt x="1751651" y="100447"/>
                    <a:pt x="1779256" y="104453"/>
                    <a:pt x="1806891" y="104942"/>
                  </a:cubicBezTo>
                  <a:cubicBezTo>
                    <a:pt x="2236468" y="112571"/>
                    <a:pt x="2666127" y="117015"/>
                    <a:pt x="3095600" y="128462"/>
                  </a:cubicBezTo>
                  <a:cubicBezTo>
                    <a:pt x="3237078" y="132234"/>
                    <a:pt x="3377837" y="158524"/>
                    <a:pt x="3519373" y="165857"/>
                  </a:cubicBezTo>
                  <a:cubicBezTo>
                    <a:pt x="3649751" y="172612"/>
                    <a:pt x="3780911" y="163019"/>
                    <a:pt x="3911356" y="169081"/>
                  </a:cubicBezTo>
                  <a:cubicBezTo>
                    <a:pt x="4112003" y="178405"/>
                    <a:pt x="4312140" y="197185"/>
                    <a:pt x="4512719" y="207821"/>
                  </a:cubicBezTo>
                  <a:cubicBezTo>
                    <a:pt x="4708642" y="218208"/>
                    <a:pt x="4905177" y="218314"/>
                    <a:pt x="5100795" y="232038"/>
                  </a:cubicBezTo>
                  <a:cubicBezTo>
                    <a:pt x="5425330" y="254807"/>
                    <a:pt x="5749253" y="286088"/>
                    <a:pt x="6073617" y="311301"/>
                  </a:cubicBezTo>
                  <a:cubicBezTo>
                    <a:pt x="6217077" y="322449"/>
                    <a:pt x="6361318" y="323795"/>
                    <a:pt x="6504608" y="336296"/>
                  </a:cubicBezTo>
                  <a:cubicBezTo>
                    <a:pt x="6687178" y="352218"/>
                    <a:pt x="6868932" y="377285"/>
                    <a:pt x="7051434" y="393588"/>
                  </a:cubicBezTo>
                  <a:cubicBezTo>
                    <a:pt x="7126358" y="400278"/>
                    <a:pt x="7202743" y="389490"/>
                    <a:pt x="7277837" y="395080"/>
                  </a:cubicBezTo>
                  <a:cubicBezTo>
                    <a:pt x="7547190" y="415134"/>
                    <a:pt x="7816134" y="440737"/>
                    <a:pt x="8085487" y="460557"/>
                  </a:cubicBezTo>
                  <a:cubicBezTo>
                    <a:pt x="8370605" y="481536"/>
                    <a:pt x="8656336" y="494441"/>
                    <a:pt x="8941217" y="517992"/>
                  </a:cubicBezTo>
                  <a:cubicBezTo>
                    <a:pt x="9232621" y="542084"/>
                    <a:pt x="9523585" y="572515"/>
                    <a:pt x="9814242" y="604459"/>
                  </a:cubicBezTo>
                  <a:cubicBezTo>
                    <a:pt x="10067182" y="632254"/>
                    <a:pt x="10319308" y="667439"/>
                    <a:pt x="10572111" y="696379"/>
                  </a:cubicBezTo>
                  <a:cubicBezTo>
                    <a:pt x="10658011" y="706209"/>
                    <a:pt x="10745032" y="712271"/>
                    <a:pt x="10831305" y="710311"/>
                  </a:cubicBezTo>
                  <a:cubicBezTo>
                    <a:pt x="10912514" y="708466"/>
                    <a:pt x="10943062" y="737429"/>
                    <a:pt x="10940989" y="819920"/>
                  </a:cubicBezTo>
                  <a:cubicBezTo>
                    <a:pt x="10936537" y="997553"/>
                    <a:pt x="10929878" y="1176018"/>
                    <a:pt x="10941601" y="1352985"/>
                  </a:cubicBezTo>
                  <a:cubicBezTo>
                    <a:pt x="10966949" y="1735749"/>
                    <a:pt x="10956279" y="2118633"/>
                    <a:pt x="10961105" y="2501475"/>
                  </a:cubicBezTo>
                  <a:cubicBezTo>
                    <a:pt x="10964944" y="2803822"/>
                    <a:pt x="10974425" y="3106100"/>
                    <a:pt x="10981560" y="3408446"/>
                  </a:cubicBezTo>
                  <a:cubicBezTo>
                    <a:pt x="10988424" y="3700292"/>
                    <a:pt x="10993385" y="3992241"/>
                    <a:pt x="11003035" y="4284020"/>
                  </a:cubicBezTo>
                  <a:cubicBezTo>
                    <a:pt x="11014554" y="4630845"/>
                    <a:pt x="11032189" y="4977466"/>
                    <a:pt x="11043402" y="5324290"/>
                  </a:cubicBezTo>
                  <a:cubicBezTo>
                    <a:pt x="11053324" y="5630000"/>
                    <a:pt x="11056824" y="5935914"/>
                    <a:pt x="11065454" y="6241658"/>
                  </a:cubicBezTo>
                  <a:cubicBezTo>
                    <a:pt x="11075343" y="6592187"/>
                    <a:pt x="11091958" y="6942579"/>
                    <a:pt x="11097599" y="7293176"/>
                  </a:cubicBezTo>
                  <a:cubicBezTo>
                    <a:pt x="11101200" y="7517438"/>
                    <a:pt x="11089172" y="7741905"/>
                    <a:pt x="11086284" y="7966303"/>
                  </a:cubicBezTo>
                  <a:cubicBezTo>
                    <a:pt x="11084312" y="8117883"/>
                    <a:pt x="11086079" y="8269532"/>
                    <a:pt x="11086079" y="8421146"/>
                  </a:cubicBezTo>
                  <a:cubicBezTo>
                    <a:pt x="11086045" y="8747006"/>
                    <a:pt x="11088288" y="9072900"/>
                    <a:pt x="11084959" y="9398725"/>
                  </a:cubicBezTo>
                  <a:cubicBezTo>
                    <a:pt x="11083157" y="9575689"/>
                    <a:pt x="11068954" y="9752482"/>
                    <a:pt x="11065692" y="9929445"/>
                  </a:cubicBezTo>
                  <a:cubicBezTo>
                    <a:pt x="11062090" y="10122854"/>
                    <a:pt x="11067085" y="10316400"/>
                    <a:pt x="11064027" y="10509808"/>
                  </a:cubicBezTo>
                  <a:cubicBezTo>
                    <a:pt x="11059067" y="10824421"/>
                    <a:pt x="11051115" y="11138999"/>
                    <a:pt x="11043402" y="11453578"/>
                  </a:cubicBezTo>
                  <a:cubicBezTo>
                    <a:pt x="11037285" y="11701999"/>
                    <a:pt x="11032766" y="11950522"/>
                    <a:pt x="11021451" y="12198741"/>
                  </a:cubicBezTo>
                  <a:cubicBezTo>
                    <a:pt x="11015029" y="12340297"/>
                    <a:pt x="10993215" y="12481107"/>
                    <a:pt x="10984346" y="12622629"/>
                  </a:cubicBezTo>
                  <a:cubicBezTo>
                    <a:pt x="10978162" y="12721577"/>
                    <a:pt x="10985127" y="12821271"/>
                    <a:pt x="10981050" y="12920422"/>
                  </a:cubicBezTo>
                  <a:cubicBezTo>
                    <a:pt x="10968376" y="13228953"/>
                    <a:pt x="10957401" y="13537653"/>
                    <a:pt x="10938033" y="13845776"/>
                  </a:cubicBezTo>
                  <a:cubicBezTo>
                    <a:pt x="10915165" y="14208605"/>
                    <a:pt x="10883088" y="14570822"/>
                    <a:pt x="10857332" y="14933447"/>
                  </a:cubicBezTo>
                  <a:cubicBezTo>
                    <a:pt x="10846730" y="15082242"/>
                    <a:pt x="10839935" y="15231376"/>
                    <a:pt x="10835518" y="15380510"/>
                  </a:cubicBezTo>
                  <a:cubicBezTo>
                    <a:pt x="10831950" y="15501171"/>
                    <a:pt x="10821110" y="15516495"/>
                    <a:pt x="10696713" y="15518398"/>
                  </a:cubicBezTo>
                  <a:cubicBezTo>
                    <a:pt x="10567796" y="15520368"/>
                    <a:pt x="10438812" y="15518839"/>
                    <a:pt x="10309861" y="15518839"/>
                  </a:cubicBezTo>
                  <a:cubicBezTo>
                    <a:pt x="10309691" y="15515611"/>
                    <a:pt x="10309521" y="15512417"/>
                    <a:pt x="10309317" y="15509189"/>
                  </a:cubicBezTo>
                  <a:close/>
                </a:path>
              </a:pathLst>
            </a:custGeom>
            <a:solidFill>
              <a:srgbClr val="468B91"/>
            </a:solidFill>
            <a:ln w="339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581F6234-50A1-5ED4-E0D3-7C6C66533FEF}"/>
                </a:ext>
              </a:extLst>
            </p:cNvPr>
            <p:cNvSpPr/>
            <p:nvPr/>
          </p:nvSpPr>
          <p:spPr>
            <a:xfrm rot="16200000" flipV="1">
              <a:off x="2865149" y="-820673"/>
              <a:ext cx="10886423" cy="14819446"/>
            </a:xfrm>
            <a:custGeom>
              <a:avLst/>
              <a:gdLst>
                <a:gd name="connsiteX0" fmla="*/ 10844328 w 10886423"/>
                <a:gd name="connsiteY0" fmla="*/ 14164235 h 14819446"/>
                <a:gd name="connsiteX1" fmla="*/ 10158322 w 10886423"/>
                <a:gd name="connsiteY1" fmla="*/ 14217751 h 14819446"/>
                <a:gd name="connsiteX2" fmla="*/ 8385870 w 10886423"/>
                <a:gd name="connsiteY2" fmla="*/ 14365220 h 14819446"/>
                <a:gd name="connsiteX3" fmla="*/ 6243827 w 10886423"/>
                <a:gd name="connsiteY3" fmla="*/ 14535898 h 14819446"/>
                <a:gd name="connsiteX4" fmla="*/ 4519761 w 10886423"/>
                <a:gd name="connsiteY4" fmla="*/ 14645446 h 14819446"/>
                <a:gd name="connsiteX5" fmla="*/ 1511519 w 10886423"/>
                <a:gd name="connsiteY5" fmla="*/ 14814289 h 14819446"/>
                <a:gd name="connsiteX6" fmla="*/ 412336 w 10886423"/>
                <a:gd name="connsiteY6" fmla="*/ 14796008 h 14819446"/>
                <a:gd name="connsiteX7" fmla="*/ 343919 w 10886423"/>
                <a:gd name="connsiteY7" fmla="*/ 14717210 h 14819446"/>
                <a:gd name="connsiteX8" fmla="*/ 232593 w 10886423"/>
                <a:gd name="connsiteY8" fmla="*/ 13250502 h 14819446"/>
                <a:gd name="connsiteX9" fmla="*/ 94220 w 10886423"/>
                <a:gd name="connsiteY9" fmla="*/ 10826602 h 14819446"/>
                <a:gd name="connsiteX10" fmla="*/ 41899 w 10886423"/>
                <a:gd name="connsiteY10" fmla="*/ 9263665 h 14819446"/>
                <a:gd name="connsiteX11" fmla="*/ 5205 w 10886423"/>
                <a:gd name="connsiteY11" fmla="*/ 7556520 h 14819446"/>
                <a:gd name="connsiteX12" fmla="*/ 5718 w 10886423"/>
                <a:gd name="connsiteY12" fmla="*/ 5283182 h 14819446"/>
                <a:gd name="connsiteX13" fmla="*/ 52609 w 10886423"/>
                <a:gd name="connsiteY13" fmla="*/ 3104441 h 14819446"/>
                <a:gd name="connsiteX14" fmla="*/ 65575 w 10886423"/>
                <a:gd name="connsiteY14" fmla="*/ 1757407 h 14819446"/>
                <a:gd name="connsiteX15" fmla="*/ 72113 w 10886423"/>
                <a:gd name="connsiteY15" fmla="*/ 637384 h 14819446"/>
                <a:gd name="connsiteX16" fmla="*/ 158868 w 10886423"/>
                <a:gd name="connsiteY16" fmla="*/ 551774 h 14819446"/>
                <a:gd name="connsiteX17" fmla="*/ 976063 w 10886423"/>
                <a:gd name="connsiteY17" fmla="*/ 464342 h 14819446"/>
                <a:gd name="connsiteX18" fmla="*/ 4659178 w 10886423"/>
                <a:gd name="connsiteY18" fmla="*/ 230230 h 14819446"/>
                <a:gd name="connsiteX19" fmla="*/ 7453076 w 10886423"/>
                <a:gd name="connsiteY19" fmla="*/ 106332 h 14819446"/>
                <a:gd name="connsiteX20" fmla="*/ 9796445 w 10886423"/>
                <a:gd name="connsiteY20" fmla="*/ 30127 h 14819446"/>
                <a:gd name="connsiteX21" fmla="*/ 10371474 w 10886423"/>
                <a:gd name="connsiteY21" fmla="*/ 561 h 14819446"/>
                <a:gd name="connsiteX22" fmla="*/ 10512045 w 10886423"/>
                <a:gd name="connsiteY22" fmla="*/ 127188 h 14819446"/>
                <a:gd name="connsiteX23" fmla="*/ 10724483 w 10886423"/>
                <a:gd name="connsiteY23" fmla="*/ 1996892 h 14819446"/>
                <a:gd name="connsiteX24" fmla="*/ 10742253 w 10886423"/>
                <a:gd name="connsiteY24" fmla="*/ 2531180 h 14819446"/>
                <a:gd name="connsiteX25" fmla="*/ 10811334 w 10886423"/>
                <a:gd name="connsiteY25" fmla="*/ 4422729 h 14819446"/>
                <a:gd name="connsiteX26" fmla="*/ 10796314 w 10886423"/>
                <a:gd name="connsiteY26" fmla="*/ 6675034 h 14819446"/>
                <a:gd name="connsiteX27" fmla="*/ 10783335 w 10886423"/>
                <a:gd name="connsiteY27" fmla="*/ 7703446 h 14819446"/>
                <a:gd name="connsiteX28" fmla="*/ 10798761 w 10886423"/>
                <a:gd name="connsiteY28" fmla="*/ 9276917 h 14819446"/>
                <a:gd name="connsiteX29" fmla="*/ 10870661 w 10886423"/>
                <a:gd name="connsiteY29" fmla="*/ 11559905 h 14819446"/>
                <a:gd name="connsiteX30" fmla="*/ 10885679 w 10886423"/>
                <a:gd name="connsiteY30" fmla="*/ 13267185 h 14819446"/>
                <a:gd name="connsiteX31" fmla="*/ 10844328 w 10886423"/>
                <a:gd name="connsiteY31" fmla="*/ 14164235 h 1481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886423" h="14819446">
                  <a:moveTo>
                    <a:pt x="10844328" y="14164235"/>
                  </a:moveTo>
                  <a:cubicBezTo>
                    <a:pt x="10608648" y="14182548"/>
                    <a:pt x="10383401" y="14199165"/>
                    <a:pt x="10158322" y="14217751"/>
                  </a:cubicBezTo>
                  <a:cubicBezTo>
                    <a:pt x="9567460" y="14266545"/>
                    <a:pt x="8976767" y="14317072"/>
                    <a:pt x="8385870" y="14365220"/>
                  </a:cubicBezTo>
                  <a:cubicBezTo>
                    <a:pt x="7671936" y="14423393"/>
                    <a:pt x="6958170" y="14483604"/>
                    <a:pt x="6243827" y="14535898"/>
                  </a:cubicBezTo>
                  <a:cubicBezTo>
                    <a:pt x="5669546" y="14577964"/>
                    <a:pt x="5094620" y="14611603"/>
                    <a:pt x="4519761" y="14645446"/>
                  </a:cubicBezTo>
                  <a:cubicBezTo>
                    <a:pt x="3517139" y="14704468"/>
                    <a:pt x="2514735" y="14768213"/>
                    <a:pt x="1511519" y="14814289"/>
                  </a:cubicBezTo>
                  <a:cubicBezTo>
                    <a:pt x="1146189" y="14831041"/>
                    <a:pt x="778810" y="14802158"/>
                    <a:pt x="412336" y="14796008"/>
                  </a:cubicBezTo>
                  <a:cubicBezTo>
                    <a:pt x="354714" y="14795023"/>
                    <a:pt x="347412" y="14763796"/>
                    <a:pt x="343919" y="14717210"/>
                  </a:cubicBezTo>
                  <a:cubicBezTo>
                    <a:pt x="307242" y="14228285"/>
                    <a:pt x="263442" y="13739801"/>
                    <a:pt x="232593" y="13250502"/>
                  </a:cubicBezTo>
                  <a:cubicBezTo>
                    <a:pt x="181665" y="12442819"/>
                    <a:pt x="134284" y="11634863"/>
                    <a:pt x="94220" y="10826602"/>
                  </a:cubicBezTo>
                  <a:cubicBezTo>
                    <a:pt x="68416" y="10306008"/>
                    <a:pt x="55973" y="9784735"/>
                    <a:pt x="41899" y="9263665"/>
                  </a:cubicBezTo>
                  <a:cubicBezTo>
                    <a:pt x="26530" y="8694684"/>
                    <a:pt x="9873" y="8125636"/>
                    <a:pt x="5205" y="7556520"/>
                  </a:cubicBezTo>
                  <a:cubicBezTo>
                    <a:pt x="-1014" y="6798787"/>
                    <a:pt x="-2607" y="6040882"/>
                    <a:pt x="5718" y="5283182"/>
                  </a:cubicBezTo>
                  <a:cubicBezTo>
                    <a:pt x="13699" y="4556844"/>
                    <a:pt x="39058" y="3830745"/>
                    <a:pt x="52609" y="3104441"/>
                  </a:cubicBezTo>
                  <a:cubicBezTo>
                    <a:pt x="60985" y="2655509"/>
                    <a:pt x="61861" y="2206441"/>
                    <a:pt x="65575" y="1757407"/>
                  </a:cubicBezTo>
                  <a:cubicBezTo>
                    <a:pt x="68661" y="1384079"/>
                    <a:pt x="72626" y="1010726"/>
                    <a:pt x="72113" y="637384"/>
                  </a:cubicBezTo>
                  <a:cubicBezTo>
                    <a:pt x="72021" y="569769"/>
                    <a:pt x="105966" y="557445"/>
                    <a:pt x="158868" y="551774"/>
                  </a:cubicBezTo>
                  <a:cubicBezTo>
                    <a:pt x="431282" y="522569"/>
                    <a:pt x="702942" y="482613"/>
                    <a:pt x="976063" y="464342"/>
                  </a:cubicBezTo>
                  <a:cubicBezTo>
                    <a:pt x="2203504" y="382235"/>
                    <a:pt x="3430969" y="299272"/>
                    <a:pt x="4659178" y="230230"/>
                  </a:cubicBezTo>
                  <a:cubicBezTo>
                    <a:pt x="5589865" y="177912"/>
                    <a:pt x="6521573" y="142495"/>
                    <a:pt x="7453076" y="106332"/>
                  </a:cubicBezTo>
                  <a:cubicBezTo>
                    <a:pt x="8234018" y="76015"/>
                    <a:pt x="9015333" y="56219"/>
                    <a:pt x="9796445" y="30127"/>
                  </a:cubicBezTo>
                  <a:cubicBezTo>
                    <a:pt x="9988258" y="23721"/>
                    <a:pt x="10179899" y="12077"/>
                    <a:pt x="10371474" y="561"/>
                  </a:cubicBezTo>
                  <a:cubicBezTo>
                    <a:pt x="10463897" y="-4994"/>
                    <a:pt x="10501512" y="30218"/>
                    <a:pt x="10512045" y="127188"/>
                  </a:cubicBezTo>
                  <a:cubicBezTo>
                    <a:pt x="10579902" y="750745"/>
                    <a:pt x="10657646" y="1373229"/>
                    <a:pt x="10724483" y="1996892"/>
                  </a:cubicBezTo>
                  <a:cubicBezTo>
                    <a:pt x="10743410" y="2173584"/>
                    <a:pt x="10735594" y="2353061"/>
                    <a:pt x="10742253" y="2531180"/>
                  </a:cubicBezTo>
                  <a:cubicBezTo>
                    <a:pt x="10765937" y="3161696"/>
                    <a:pt x="10803994" y="3792042"/>
                    <a:pt x="10811334" y="4422729"/>
                  </a:cubicBezTo>
                  <a:cubicBezTo>
                    <a:pt x="10820032" y="5173361"/>
                    <a:pt x="10803246" y="5924266"/>
                    <a:pt x="10796314" y="6675034"/>
                  </a:cubicBezTo>
                  <a:cubicBezTo>
                    <a:pt x="10793120" y="7017850"/>
                    <a:pt x="10782655" y="7360664"/>
                    <a:pt x="10783335" y="7703446"/>
                  </a:cubicBezTo>
                  <a:cubicBezTo>
                    <a:pt x="10784388" y="8227948"/>
                    <a:pt x="10785679" y="8752619"/>
                    <a:pt x="10798761" y="9276917"/>
                  </a:cubicBezTo>
                  <a:cubicBezTo>
                    <a:pt x="10817721" y="10038049"/>
                    <a:pt x="10852346" y="10798773"/>
                    <a:pt x="10870661" y="11559905"/>
                  </a:cubicBezTo>
                  <a:cubicBezTo>
                    <a:pt x="10884321" y="12128818"/>
                    <a:pt x="10888262" y="12698138"/>
                    <a:pt x="10885679" y="13267185"/>
                  </a:cubicBezTo>
                  <a:cubicBezTo>
                    <a:pt x="10884321" y="13561309"/>
                    <a:pt x="10859346" y="13855296"/>
                    <a:pt x="10844328" y="14164235"/>
                  </a:cubicBezTo>
                  <a:close/>
                </a:path>
              </a:pathLst>
            </a:custGeom>
            <a:solidFill>
              <a:srgbClr val="291B25"/>
            </a:solidFill>
            <a:ln w="339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360A44CB-2108-93C6-F8C3-4DAD6554C81C}"/>
                </a:ext>
              </a:extLst>
            </p:cNvPr>
            <p:cNvSpPr/>
            <p:nvPr/>
          </p:nvSpPr>
          <p:spPr>
            <a:xfrm rot="16200000" flipV="1">
              <a:off x="4098195" y="-1934572"/>
              <a:ext cx="10956957" cy="16124203"/>
            </a:xfrm>
            <a:custGeom>
              <a:avLst/>
              <a:gdLst>
                <a:gd name="connsiteX0" fmla="*/ 0 w 10956957"/>
                <a:gd name="connsiteY0" fmla="*/ 1730431 h 16124203"/>
                <a:gd name="connsiteX1" fmla="*/ 0 w 10956957"/>
                <a:gd name="connsiteY1" fmla="*/ 474389 h 16124203"/>
                <a:gd name="connsiteX2" fmla="*/ 18984 w 10956957"/>
                <a:gd name="connsiteY2" fmla="*/ 232489 h 16124203"/>
                <a:gd name="connsiteX3" fmla="*/ 108940 w 10956957"/>
                <a:gd name="connsiteY3" fmla="*/ 143178 h 16124203"/>
                <a:gd name="connsiteX4" fmla="*/ 827599 w 10956957"/>
                <a:gd name="connsiteY4" fmla="*/ 125781 h 16124203"/>
                <a:gd name="connsiteX5" fmla="*/ 2081183 w 10956957"/>
                <a:gd name="connsiteY5" fmla="*/ 105087 h 16124203"/>
                <a:gd name="connsiteX6" fmla="*/ 3345050 w 10956957"/>
                <a:gd name="connsiteY6" fmla="*/ 84248 h 16124203"/>
                <a:gd name="connsiteX7" fmla="*/ 4567788 w 10956957"/>
                <a:gd name="connsiteY7" fmla="*/ 64105 h 16124203"/>
                <a:gd name="connsiteX8" fmla="*/ 6181423 w 10956957"/>
                <a:gd name="connsiteY8" fmla="*/ 43038 h 16124203"/>
                <a:gd name="connsiteX9" fmla="*/ 8175792 w 10956957"/>
                <a:gd name="connsiteY9" fmla="*/ 22963 h 16124203"/>
                <a:gd name="connsiteX10" fmla="*/ 10612435 w 10956957"/>
                <a:gd name="connsiteY10" fmla="*/ 17 h 16124203"/>
                <a:gd name="connsiteX11" fmla="*/ 10702512 w 10956957"/>
                <a:gd name="connsiteY11" fmla="*/ 88363 h 16124203"/>
                <a:gd name="connsiteX12" fmla="*/ 10721609 w 10956957"/>
                <a:gd name="connsiteY12" fmla="*/ 889679 h 16124203"/>
                <a:gd name="connsiteX13" fmla="*/ 10744240 w 10956957"/>
                <a:gd name="connsiteY13" fmla="*/ 1680600 h 16124203"/>
                <a:gd name="connsiteX14" fmla="*/ 10766122 w 10956957"/>
                <a:gd name="connsiteY14" fmla="*/ 2121476 h 16124203"/>
                <a:gd name="connsiteX15" fmla="*/ 10844852 w 10956957"/>
                <a:gd name="connsiteY15" fmla="*/ 3452886 h 16124203"/>
                <a:gd name="connsiteX16" fmla="*/ 10889330 w 10956957"/>
                <a:gd name="connsiteY16" fmla="*/ 4313951 h 16124203"/>
                <a:gd name="connsiteX17" fmla="*/ 10955929 w 10956957"/>
                <a:gd name="connsiteY17" fmla="*/ 5757044 h 16124203"/>
                <a:gd name="connsiteX18" fmla="*/ 10946925 w 10956957"/>
                <a:gd name="connsiteY18" fmla="*/ 8945610 h 16124203"/>
                <a:gd name="connsiteX19" fmla="*/ 10950017 w 10956957"/>
                <a:gd name="connsiteY19" fmla="*/ 15955466 h 16124203"/>
                <a:gd name="connsiteX20" fmla="*/ 10837206 w 10956957"/>
                <a:gd name="connsiteY20" fmla="*/ 16063112 h 16124203"/>
                <a:gd name="connsiteX21" fmla="*/ 9737982 w 10956957"/>
                <a:gd name="connsiteY21" fmla="*/ 16042997 h 16124203"/>
                <a:gd name="connsiteX22" fmla="*/ 4811656 w 10956957"/>
                <a:gd name="connsiteY22" fmla="*/ 16061346 h 16124203"/>
                <a:gd name="connsiteX23" fmla="*/ 3414095 w 10956957"/>
                <a:gd name="connsiteY23" fmla="*/ 16081461 h 16124203"/>
                <a:gd name="connsiteX24" fmla="*/ 1893122 w 10956957"/>
                <a:gd name="connsiteY24" fmla="*/ 16104601 h 16124203"/>
                <a:gd name="connsiteX25" fmla="*/ 1729894 w 10956957"/>
                <a:gd name="connsiteY25" fmla="*/ 16117955 h 16124203"/>
                <a:gd name="connsiteX26" fmla="*/ 1480446 w 10956957"/>
                <a:gd name="connsiteY26" fmla="*/ 15921148 h 16124203"/>
                <a:gd name="connsiteX27" fmla="*/ 1461326 w 10956957"/>
                <a:gd name="connsiteY27" fmla="*/ 15778877 h 16124203"/>
                <a:gd name="connsiteX28" fmla="*/ 1231046 w 10956957"/>
                <a:gd name="connsiteY28" fmla="*/ 14825797 h 16124203"/>
                <a:gd name="connsiteX29" fmla="*/ 1129323 w 10956957"/>
                <a:gd name="connsiteY29" fmla="*/ 14359740 h 16124203"/>
                <a:gd name="connsiteX30" fmla="*/ 945136 w 10956957"/>
                <a:gd name="connsiteY30" fmla="*/ 13653212 h 16124203"/>
                <a:gd name="connsiteX31" fmla="*/ 652181 w 10956957"/>
                <a:gd name="connsiteY31" fmla="*/ 13157729 h 16124203"/>
                <a:gd name="connsiteX32" fmla="*/ 598804 w 10956957"/>
                <a:gd name="connsiteY32" fmla="*/ 13006284 h 16124203"/>
                <a:gd name="connsiteX33" fmla="*/ 402788 w 10956957"/>
                <a:gd name="connsiteY33" fmla="*/ 12281985 h 16124203"/>
                <a:gd name="connsiteX34" fmla="*/ 264714 w 10956957"/>
                <a:gd name="connsiteY34" fmla="*/ 11690238 h 16124203"/>
                <a:gd name="connsiteX35" fmla="*/ 221697 w 10956957"/>
                <a:gd name="connsiteY35" fmla="*/ 11036209 h 16124203"/>
                <a:gd name="connsiteX36" fmla="*/ 130589 w 10956957"/>
                <a:gd name="connsiteY36" fmla="*/ 10690267 h 16124203"/>
                <a:gd name="connsiteX37" fmla="*/ 177813 w 10956957"/>
                <a:gd name="connsiteY37" fmla="*/ 9533006 h 16124203"/>
                <a:gd name="connsiteX38" fmla="*/ 205139 w 10956957"/>
                <a:gd name="connsiteY38" fmla="*/ 9159814 h 16124203"/>
                <a:gd name="connsiteX39" fmla="*/ 304946 w 10956957"/>
                <a:gd name="connsiteY39" fmla="*/ 8751045 h 16124203"/>
                <a:gd name="connsiteX40" fmla="*/ 363169 w 10956957"/>
                <a:gd name="connsiteY40" fmla="*/ 8298750 h 16124203"/>
                <a:gd name="connsiteX41" fmla="*/ 348908 w 10956957"/>
                <a:gd name="connsiteY41" fmla="*/ 8098613 h 16124203"/>
                <a:gd name="connsiteX42" fmla="*/ 200776 w 10956957"/>
                <a:gd name="connsiteY42" fmla="*/ 7325316 h 16124203"/>
                <a:gd name="connsiteX43" fmla="*/ 101244 w 10956957"/>
                <a:gd name="connsiteY43" fmla="*/ 6968230 h 16124203"/>
                <a:gd name="connsiteX44" fmla="*/ 101224 w 10956957"/>
                <a:gd name="connsiteY44" fmla="*/ 6505196 h 16124203"/>
                <a:gd name="connsiteX45" fmla="*/ 176759 w 10956957"/>
                <a:gd name="connsiteY45" fmla="*/ 6280424 h 16124203"/>
                <a:gd name="connsiteX46" fmla="*/ 295143 w 10956957"/>
                <a:gd name="connsiteY46" fmla="*/ 5757078 h 16124203"/>
                <a:gd name="connsiteX47" fmla="*/ 184908 w 10956957"/>
                <a:gd name="connsiteY47" fmla="*/ 4905154 h 16124203"/>
                <a:gd name="connsiteX48" fmla="*/ 138237 w 10956957"/>
                <a:gd name="connsiteY48" fmla="*/ 4613511 h 16124203"/>
                <a:gd name="connsiteX49" fmla="*/ 153083 w 10956957"/>
                <a:gd name="connsiteY49" fmla="*/ 4318742 h 16124203"/>
                <a:gd name="connsiteX50" fmla="*/ 188455 w 10956957"/>
                <a:gd name="connsiteY50" fmla="*/ 3507763 h 16124203"/>
                <a:gd name="connsiteX51" fmla="*/ 229736 w 10956957"/>
                <a:gd name="connsiteY51" fmla="*/ 3366702 h 16124203"/>
                <a:gd name="connsiteX52" fmla="*/ 343179 w 10956957"/>
                <a:gd name="connsiteY52" fmla="*/ 3049167 h 16124203"/>
                <a:gd name="connsiteX53" fmla="*/ 199451 w 10956957"/>
                <a:gd name="connsiteY53" fmla="*/ 2567353 h 16124203"/>
                <a:gd name="connsiteX54" fmla="*/ 18872 w 10956957"/>
                <a:gd name="connsiteY54" fmla="*/ 1786839 h 16124203"/>
                <a:gd name="connsiteX55" fmla="*/ 0 w 10956957"/>
                <a:gd name="connsiteY55" fmla="*/ 1730431 h 1612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956957" h="16124203">
                  <a:moveTo>
                    <a:pt x="0" y="1730431"/>
                  </a:moveTo>
                  <a:cubicBezTo>
                    <a:pt x="0" y="1311750"/>
                    <a:pt x="0" y="893070"/>
                    <a:pt x="0" y="474389"/>
                  </a:cubicBezTo>
                  <a:cubicBezTo>
                    <a:pt x="6884" y="393754"/>
                    <a:pt x="19178" y="313108"/>
                    <a:pt x="18984" y="232489"/>
                  </a:cubicBezTo>
                  <a:cubicBezTo>
                    <a:pt x="18824" y="165220"/>
                    <a:pt x="42559" y="144000"/>
                    <a:pt x="108940" y="143178"/>
                  </a:cubicBezTo>
                  <a:cubicBezTo>
                    <a:pt x="348527" y="140208"/>
                    <a:pt x="588019" y="130337"/>
                    <a:pt x="827599" y="125781"/>
                  </a:cubicBezTo>
                  <a:cubicBezTo>
                    <a:pt x="1245440" y="117830"/>
                    <a:pt x="1663322" y="111927"/>
                    <a:pt x="2081183" y="105087"/>
                  </a:cubicBezTo>
                  <a:cubicBezTo>
                    <a:pt x="2502470" y="98193"/>
                    <a:pt x="2923777" y="91224"/>
                    <a:pt x="3345050" y="84248"/>
                  </a:cubicBezTo>
                  <a:cubicBezTo>
                    <a:pt x="3752630" y="77500"/>
                    <a:pt x="4160209" y="69980"/>
                    <a:pt x="4567788" y="64105"/>
                  </a:cubicBezTo>
                  <a:cubicBezTo>
                    <a:pt x="5105644" y="56351"/>
                    <a:pt x="5643533" y="49090"/>
                    <a:pt x="6181423" y="43038"/>
                  </a:cubicBezTo>
                  <a:cubicBezTo>
                    <a:pt x="6846190" y="35559"/>
                    <a:pt x="7510991" y="29215"/>
                    <a:pt x="8175792" y="22963"/>
                  </a:cubicBezTo>
                  <a:cubicBezTo>
                    <a:pt x="8987995" y="15325"/>
                    <a:pt x="9800232" y="8818"/>
                    <a:pt x="10612435" y="17"/>
                  </a:cubicBezTo>
                  <a:cubicBezTo>
                    <a:pt x="10678728" y="-700"/>
                    <a:pt x="10701663" y="20874"/>
                    <a:pt x="10702512" y="88363"/>
                  </a:cubicBezTo>
                  <a:cubicBezTo>
                    <a:pt x="10705979" y="355507"/>
                    <a:pt x="10714474" y="622586"/>
                    <a:pt x="10721609" y="889679"/>
                  </a:cubicBezTo>
                  <a:cubicBezTo>
                    <a:pt x="10728677" y="1153333"/>
                    <a:pt x="10735303" y="1417007"/>
                    <a:pt x="10744240" y="1680600"/>
                  </a:cubicBezTo>
                  <a:cubicBezTo>
                    <a:pt x="10749234" y="1827638"/>
                    <a:pt x="10757559" y="1974588"/>
                    <a:pt x="10766122" y="2121476"/>
                  </a:cubicBezTo>
                  <a:cubicBezTo>
                    <a:pt x="10792013" y="2565294"/>
                    <a:pt x="10819673" y="3009014"/>
                    <a:pt x="10844852" y="3452886"/>
                  </a:cubicBezTo>
                  <a:cubicBezTo>
                    <a:pt x="10861128" y="3739806"/>
                    <a:pt x="10872035" y="4027065"/>
                    <a:pt x="10889330" y="4313951"/>
                  </a:cubicBezTo>
                  <a:cubicBezTo>
                    <a:pt x="10918383" y="4794620"/>
                    <a:pt x="10964424" y="5272910"/>
                    <a:pt x="10955929" y="5757044"/>
                  </a:cubicBezTo>
                  <a:cubicBezTo>
                    <a:pt x="10937241" y="6819639"/>
                    <a:pt x="10946992" y="7882744"/>
                    <a:pt x="10946925" y="8945610"/>
                  </a:cubicBezTo>
                  <a:cubicBezTo>
                    <a:pt x="10946755" y="11282251"/>
                    <a:pt x="10947264" y="13618859"/>
                    <a:pt x="10950017" y="15955466"/>
                  </a:cubicBezTo>
                  <a:cubicBezTo>
                    <a:pt x="10950119" y="16044152"/>
                    <a:pt x="10919639" y="16065355"/>
                    <a:pt x="10837206" y="16063112"/>
                  </a:cubicBezTo>
                  <a:cubicBezTo>
                    <a:pt x="10470877" y="16053259"/>
                    <a:pt x="10104378" y="16042148"/>
                    <a:pt x="9737982" y="16042997"/>
                  </a:cubicBezTo>
                  <a:cubicBezTo>
                    <a:pt x="8095874" y="16046734"/>
                    <a:pt x="6453765" y="16053259"/>
                    <a:pt x="4811656" y="16061346"/>
                  </a:cubicBezTo>
                  <a:cubicBezTo>
                    <a:pt x="4345803" y="16063622"/>
                    <a:pt x="3879949" y="16074496"/>
                    <a:pt x="3414095" y="16081461"/>
                  </a:cubicBezTo>
                  <a:cubicBezTo>
                    <a:pt x="2907093" y="16089005"/>
                    <a:pt x="2400108" y="16096174"/>
                    <a:pt x="1893122" y="16104601"/>
                  </a:cubicBezTo>
                  <a:cubicBezTo>
                    <a:pt x="1838657" y="16105518"/>
                    <a:pt x="1784393" y="16116188"/>
                    <a:pt x="1729894" y="16117955"/>
                  </a:cubicBezTo>
                  <a:cubicBezTo>
                    <a:pt x="1473671" y="16126212"/>
                    <a:pt x="1511727" y="16159036"/>
                    <a:pt x="1480446" y="15921148"/>
                  </a:cubicBezTo>
                  <a:cubicBezTo>
                    <a:pt x="1474208" y="15873679"/>
                    <a:pt x="1465468" y="15826482"/>
                    <a:pt x="1461326" y="15778877"/>
                  </a:cubicBezTo>
                  <a:cubicBezTo>
                    <a:pt x="1432675" y="15449449"/>
                    <a:pt x="1373850" y="15126410"/>
                    <a:pt x="1231046" y="14825797"/>
                  </a:cubicBezTo>
                  <a:cubicBezTo>
                    <a:pt x="1160027" y="14676289"/>
                    <a:pt x="1123968" y="14525048"/>
                    <a:pt x="1129323" y="14359740"/>
                  </a:cubicBezTo>
                  <a:cubicBezTo>
                    <a:pt x="1137509" y="14107173"/>
                    <a:pt x="1073237" y="13871120"/>
                    <a:pt x="945136" y="13653212"/>
                  </a:cubicBezTo>
                  <a:cubicBezTo>
                    <a:pt x="847894" y="13487801"/>
                    <a:pt x="747211" y="13324396"/>
                    <a:pt x="652181" y="13157729"/>
                  </a:cubicBezTo>
                  <a:cubicBezTo>
                    <a:pt x="625821" y="13111517"/>
                    <a:pt x="595831" y="13055791"/>
                    <a:pt x="598804" y="13006284"/>
                  </a:cubicBezTo>
                  <a:cubicBezTo>
                    <a:pt x="614716" y="12741450"/>
                    <a:pt x="528878" y="12505431"/>
                    <a:pt x="402788" y="12281985"/>
                  </a:cubicBezTo>
                  <a:cubicBezTo>
                    <a:pt x="298092" y="12096459"/>
                    <a:pt x="265418" y="11900739"/>
                    <a:pt x="264714" y="11690238"/>
                  </a:cubicBezTo>
                  <a:cubicBezTo>
                    <a:pt x="263987" y="11472059"/>
                    <a:pt x="247745" y="11252927"/>
                    <a:pt x="221697" y="11036209"/>
                  </a:cubicBezTo>
                  <a:cubicBezTo>
                    <a:pt x="207582" y="10918777"/>
                    <a:pt x="132563" y="10805932"/>
                    <a:pt x="130589" y="10690267"/>
                  </a:cubicBezTo>
                  <a:cubicBezTo>
                    <a:pt x="123997" y="10304298"/>
                    <a:pt x="96355" y="9916801"/>
                    <a:pt x="177813" y="9533006"/>
                  </a:cubicBezTo>
                  <a:cubicBezTo>
                    <a:pt x="203481" y="9412075"/>
                    <a:pt x="200898" y="9284517"/>
                    <a:pt x="205139" y="9159814"/>
                  </a:cubicBezTo>
                  <a:cubicBezTo>
                    <a:pt x="210025" y="9016083"/>
                    <a:pt x="217313" y="8878874"/>
                    <a:pt x="304946" y="8751045"/>
                  </a:cubicBezTo>
                  <a:cubicBezTo>
                    <a:pt x="397702" y="8615740"/>
                    <a:pt x="417270" y="8461645"/>
                    <a:pt x="363169" y="8298750"/>
                  </a:cubicBezTo>
                  <a:cubicBezTo>
                    <a:pt x="342625" y="8236874"/>
                    <a:pt x="337752" y="8163003"/>
                    <a:pt x="348908" y="8098613"/>
                  </a:cubicBezTo>
                  <a:cubicBezTo>
                    <a:pt x="397053" y="7820698"/>
                    <a:pt x="374001" y="7558650"/>
                    <a:pt x="200776" y="7325316"/>
                  </a:cubicBezTo>
                  <a:cubicBezTo>
                    <a:pt x="121040" y="7217942"/>
                    <a:pt x="94870" y="7100646"/>
                    <a:pt x="101244" y="6968230"/>
                  </a:cubicBezTo>
                  <a:cubicBezTo>
                    <a:pt x="108662" y="6814202"/>
                    <a:pt x="107340" y="6659359"/>
                    <a:pt x="101224" y="6505196"/>
                  </a:cubicBezTo>
                  <a:cubicBezTo>
                    <a:pt x="97744" y="6417530"/>
                    <a:pt x="121292" y="6348009"/>
                    <a:pt x="176759" y="6280424"/>
                  </a:cubicBezTo>
                  <a:cubicBezTo>
                    <a:pt x="302554" y="6127179"/>
                    <a:pt x="321249" y="5947463"/>
                    <a:pt x="295143" y="5757078"/>
                  </a:cubicBezTo>
                  <a:cubicBezTo>
                    <a:pt x="256250" y="5473386"/>
                    <a:pt x="222220" y="5189049"/>
                    <a:pt x="184908" y="4905154"/>
                  </a:cubicBezTo>
                  <a:cubicBezTo>
                    <a:pt x="172067" y="4807464"/>
                    <a:pt x="165020" y="4707531"/>
                    <a:pt x="138237" y="4613511"/>
                  </a:cubicBezTo>
                  <a:cubicBezTo>
                    <a:pt x="108893" y="4510452"/>
                    <a:pt x="97275" y="4419320"/>
                    <a:pt x="153083" y="4318742"/>
                  </a:cubicBezTo>
                  <a:cubicBezTo>
                    <a:pt x="298734" y="4056287"/>
                    <a:pt x="306373" y="3785882"/>
                    <a:pt x="188455" y="3507763"/>
                  </a:cubicBezTo>
                  <a:cubicBezTo>
                    <a:pt x="173338" y="3472118"/>
                    <a:pt x="201489" y="3404432"/>
                    <a:pt x="229736" y="3366702"/>
                  </a:cubicBezTo>
                  <a:cubicBezTo>
                    <a:pt x="301507" y="3270792"/>
                    <a:pt x="373098" y="3173843"/>
                    <a:pt x="343179" y="3049167"/>
                  </a:cubicBezTo>
                  <a:cubicBezTo>
                    <a:pt x="304099" y="2886315"/>
                    <a:pt x="260572" y="2722869"/>
                    <a:pt x="199451" y="2567353"/>
                  </a:cubicBezTo>
                  <a:cubicBezTo>
                    <a:pt x="100306" y="2315089"/>
                    <a:pt x="-17615" y="2069926"/>
                    <a:pt x="18872" y="1786839"/>
                  </a:cubicBezTo>
                  <a:cubicBezTo>
                    <a:pt x="21162" y="1769143"/>
                    <a:pt x="6684" y="1749282"/>
                    <a:pt x="0" y="1730431"/>
                  </a:cubicBezTo>
                  <a:close/>
                </a:path>
              </a:pathLst>
            </a:custGeom>
            <a:solidFill>
              <a:schemeClr val="bg1"/>
            </a:solidFill>
            <a:ln w="339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781800" y="21902"/>
            <a:ext cx="4287847" cy="102335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38379">
            <a:off x="1593683" y="6107914"/>
            <a:ext cx="2129263" cy="399691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4689" flipH="1">
            <a:off x="15943427" y="7827952"/>
            <a:ext cx="1273926" cy="27157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FB053300-4485-D17A-8410-492A2A88684F}"/>
                  </a:ext>
                </a:extLst>
              </p:cNvPr>
              <p:cNvSpPr txBox="1"/>
              <p:nvPr/>
            </p:nvSpPr>
            <p:spPr>
              <a:xfrm>
                <a:off x="3200400" y="1723807"/>
                <a:ext cx="13258800" cy="4144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 (SGK – tr.108)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54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𝐶𝑥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𝐷𝐸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𝐵𝐶𝑥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𝐶𝑥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𝐷𝐸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𝐵𝐶𝐷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FB053300-4485-D17A-8410-492A2A886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723807"/>
                <a:ext cx="13258800" cy="4144661"/>
              </a:xfrm>
              <a:prstGeom prst="rect">
                <a:avLst/>
              </a:prstGeom>
              <a:blipFill>
                <a:blip r:embed="rId10"/>
                <a:stretch>
                  <a:fillRect l="-1379" r="-1379" b="-4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E6F88726-6526-2482-E4B8-B989F6ADBB6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9" r="2695" b="4548"/>
          <a:stretch/>
        </p:blipFill>
        <p:spPr>
          <a:xfrm>
            <a:off x="9398427" y="5039624"/>
            <a:ext cx="5943600" cy="493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00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3">
            <a:extLst>
              <a:ext uri="{FF2B5EF4-FFF2-40B4-BE49-F238E27FC236}">
                <a16:creationId xmlns:a16="http://schemas.microsoft.com/office/drawing/2014/main" id="{D2F89F6B-55E7-363C-75D7-342D2FEFE844}"/>
              </a:ext>
            </a:extLst>
          </p:cNvPr>
          <p:cNvSpPr/>
          <p:nvPr/>
        </p:nvSpPr>
        <p:spPr>
          <a:xfrm>
            <a:off x="686488" y="762084"/>
            <a:ext cx="6175105" cy="7057594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1476">
            <a:off x="7496171" y="132728"/>
            <a:ext cx="11396262" cy="12268382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7276755" y="1137881"/>
            <a:ext cx="10094558" cy="8742292"/>
          </a:xfrm>
          <a:prstGeom prst="rect">
            <a:avLst/>
          </a:prstGeom>
          <a:solidFill>
            <a:schemeClr val="bg1"/>
          </a:solidFill>
        </p:spPr>
      </p:sp>
      <p:sp>
        <p:nvSpPr>
          <p:cNvPr id="6" name="Freeform 6"/>
          <p:cNvSpPr/>
          <p:nvPr/>
        </p:nvSpPr>
        <p:spPr>
          <a:xfrm>
            <a:off x="557163" y="381550"/>
            <a:ext cx="6420474" cy="7728632"/>
          </a:xfrm>
          <a:custGeom>
            <a:avLst/>
            <a:gdLst/>
            <a:ahLst/>
            <a:cxnLst/>
            <a:rect l="l" t="t" r="r" b="b"/>
            <a:pathLst>
              <a:path w="6273800" h="5215890">
                <a:moveTo>
                  <a:pt x="6273800" y="5215890"/>
                </a:moveTo>
                <a:lnTo>
                  <a:pt x="0" y="5215890"/>
                </a:lnTo>
                <a:lnTo>
                  <a:pt x="0" y="0"/>
                </a:lnTo>
                <a:lnTo>
                  <a:pt x="6273800" y="0"/>
                </a:lnTo>
                <a:lnTo>
                  <a:pt x="6273800" y="5215890"/>
                </a:lnTo>
                <a:close/>
              </a:path>
            </a:pathLst>
          </a:custGeom>
          <a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 l="-7" r="-7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5707428" y="258232"/>
            <a:ext cx="1349355" cy="142995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>
            <a:off x="242009" y="6915706"/>
            <a:ext cx="1349355" cy="142995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268121" y="6956004"/>
            <a:ext cx="2240292" cy="3745170"/>
          </a:xfrm>
          <a:prstGeom prst="rect">
            <a:avLst/>
          </a:prstGeom>
        </p:spPr>
      </p:pic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0F1A8C17-ECF6-5D31-B470-F0AC4E57656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9" r="2695" b="4548"/>
          <a:stretch/>
        </p:blipFill>
        <p:spPr>
          <a:xfrm>
            <a:off x="830254" y="2295697"/>
            <a:ext cx="5943600" cy="4930597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DE91B63-FB20-8B52-A01F-80817AFE2F40}"/>
              </a:ext>
            </a:extLst>
          </p:cNvPr>
          <p:cNvSpPr txBox="1"/>
          <p:nvPr/>
        </p:nvSpPr>
        <p:spPr>
          <a:xfrm>
            <a:off x="2457082" y="1365419"/>
            <a:ext cx="2620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E8ECC081-F880-7FE2-A0AF-8F19E0D9609A}"/>
                  </a:ext>
                </a:extLst>
              </p:cNvPr>
              <p:cNvSpPr txBox="1"/>
              <p:nvPr/>
            </p:nvSpPr>
            <p:spPr>
              <a:xfrm>
                <a:off x="7802921" y="2552700"/>
                <a:ext cx="9222335" cy="61133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𝐴𝐸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𝐴𝐸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𝐸𝐷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𝐸𝐷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song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𝐶𝑥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en-US" sz="3600" i="1" dirty="0" err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𝐶𝑥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𝐸𝐷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song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song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E8ECC081-F880-7FE2-A0AF-8F19E0D96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2921" y="2552700"/>
                <a:ext cx="9222335" cy="6113340"/>
              </a:xfrm>
              <a:prstGeom prst="rect">
                <a:avLst/>
              </a:prstGeom>
              <a:blipFill>
                <a:blip r:embed="rId10"/>
                <a:stretch>
                  <a:fillRect l="-1983" r="-3437" b="-1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3246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 flipV="1">
            <a:off x="15800555" y="-3990497"/>
            <a:ext cx="14321121" cy="2045874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216771">
            <a:off x="3620373" y="115132"/>
            <a:ext cx="1920183" cy="893758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504950" y="1291580"/>
            <a:ext cx="15278100" cy="7703839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07763">
            <a:off x="793093" y="7345376"/>
            <a:ext cx="1790213" cy="33604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4689" flipH="1">
            <a:off x="2109041" y="8516067"/>
            <a:ext cx="1077935" cy="229792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7DDA006A-D281-8789-1BCD-82DDB5465013}"/>
                  </a:ext>
                </a:extLst>
              </p:cNvPr>
              <p:cNvSpPr txBox="1"/>
              <p:nvPr/>
            </p:nvSpPr>
            <p:spPr>
              <a:xfrm>
                <a:off x="3962400" y="2331622"/>
                <a:ext cx="10363200" cy="58777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𝐶𝑥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𝐵𝐶𝑥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𝐵𝐶𝑥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𝐶𝑥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𝐸𝐷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𝐸𝐷𝐶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𝐷𝐶𝑥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𝐸𝐷𝐶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𝐷𝐶𝑥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𝐵𝐶𝐷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𝐵𝐶𝑥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𝐷𝐶𝑥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7DDA006A-D281-8789-1BCD-82DDB5465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331622"/>
                <a:ext cx="10363200" cy="5877763"/>
              </a:xfrm>
              <a:prstGeom prst="rect">
                <a:avLst/>
              </a:prstGeom>
              <a:blipFill>
                <a:blip r:embed="rId10"/>
                <a:stretch>
                  <a:fillRect l="-1765" r="-1294" b="-2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4498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3868028" y="1491009"/>
            <a:ext cx="10551944" cy="19131917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21959" y="6258019"/>
            <a:ext cx="19136809" cy="107644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55546" y="-251844"/>
            <a:ext cx="14132241" cy="107906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216771">
            <a:off x="15792628" y="1384856"/>
            <a:ext cx="1920183" cy="89375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72256"/>
          <a:stretch>
            <a:fillRect/>
          </a:stretch>
        </p:blipFill>
        <p:spPr>
          <a:xfrm rot="1081854">
            <a:off x="11470975" y="-1390749"/>
            <a:ext cx="8057164" cy="27814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38042" y="3400840"/>
            <a:ext cx="2133484" cy="23801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281067F-116A-DA90-A3E9-5DFFFE0BD24B}"/>
                  </a:ext>
                </a:extLst>
              </p:cNvPr>
              <p:cNvSpPr txBox="1"/>
              <p:nvPr/>
            </p:nvSpPr>
            <p:spPr>
              <a:xfrm>
                <a:off x="3311366" y="1677086"/>
                <a:ext cx="12420600" cy="2482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5 (SGK – tr.108)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55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𝑚𝑞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𝑥𝑡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Kể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𝐵𝐴𝐶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𝐶𝐷𝐸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281067F-116A-DA90-A3E9-5DFFFE0BD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366" y="1677086"/>
                <a:ext cx="12420600" cy="2482667"/>
              </a:xfrm>
              <a:prstGeom prst="rect">
                <a:avLst/>
              </a:prstGeom>
              <a:blipFill>
                <a:blip r:embed="rId12"/>
                <a:stretch>
                  <a:fillRect l="-1472" b="-8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F1E432E5-826E-F94D-4838-2353F5630B9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47" t="5684" r="1980" b="5111"/>
          <a:stretch/>
        </p:blipFill>
        <p:spPr>
          <a:xfrm>
            <a:off x="11143337" y="3453458"/>
            <a:ext cx="4880629" cy="42572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18FBCF3D-9C80-C6AE-A259-B513392F1823}"/>
                  </a:ext>
                </a:extLst>
              </p:cNvPr>
              <p:cNvSpPr txBox="1"/>
              <p:nvPr/>
            </p:nvSpPr>
            <p:spPr>
              <a:xfrm>
                <a:off x="3311366" y="4140703"/>
                <a:ext cx="7051834" cy="50036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c)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Bạn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Nam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cho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rằng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 Qua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điểm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kẻ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một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đường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thẳng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song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song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với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đường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thẳng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𝑚𝑞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𝑥𝑡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thì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sẽ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tính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được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𝐵𝐶𝐸</m:t>
                        </m:r>
                      </m:e>
                    </m:acc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=82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°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 Theo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em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bạn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Nam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nói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đúng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hay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sai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Vì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sao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18FBCF3D-9C80-C6AE-A259-B513392F1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366" y="4140703"/>
                <a:ext cx="7051834" cy="5003677"/>
              </a:xfrm>
              <a:prstGeom prst="rect">
                <a:avLst/>
              </a:prstGeom>
              <a:blipFill>
                <a:blip r:embed="rId14"/>
                <a:stretch>
                  <a:fillRect l="-2593" r="-4408" b="-3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3645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110105" flipH="1" flipV="1">
            <a:off x="1625986" y="2790052"/>
            <a:ext cx="4512941" cy="644705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499" b="30850"/>
          <a:stretch>
            <a:fillRect/>
          </a:stretch>
        </p:blipFill>
        <p:spPr>
          <a:xfrm rot="678179">
            <a:off x="12127333" y="947016"/>
            <a:ext cx="4557566" cy="701088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3997493" y="-1239242"/>
            <a:ext cx="10175032" cy="1227251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-125846">
            <a:off x="4340144" y="2203567"/>
            <a:ext cx="10251286" cy="5839365"/>
            <a:chOff x="0" y="0"/>
            <a:chExt cx="2973724" cy="18638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73724" cy="1863832"/>
            </a:xfrm>
            <a:custGeom>
              <a:avLst/>
              <a:gdLst/>
              <a:ahLst/>
              <a:cxnLst/>
              <a:rect l="l" t="t" r="r" b="b"/>
              <a:pathLst>
                <a:path w="2973724" h="1863832">
                  <a:moveTo>
                    <a:pt x="0" y="0"/>
                  </a:moveTo>
                  <a:lnTo>
                    <a:pt x="2973724" y="0"/>
                  </a:lnTo>
                  <a:lnTo>
                    <a:pt x="2973724" y="1863832"/>
                  </a:lnTo>
                  <a:lnTo>
                    <a:pt x="0" y="1863832"/>
                  </a:lnTo>
                  <a:close/>
                </a:path>
              </a:pathLst>
            </a:custGeom>
            <a:solidFill>
              <a:srgbClr val="F6F6E9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097999" y="6900281"/>
            <a:ext cx="2147081" cy="358934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750609">
            <a:off x="1715733" y="1359758"/>
            <a:ext cx="1505652" cy="566672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05F1577-AD57-AC20-D679-BD355B99E926}"/>
              </a:ext>
            </a:extLst>
          </p:cNvPr>
          <p:cNvSpPr txBox="1"/>
          <p:nvPr/>
        </p:nvSpPr>
        <p:spPr>
          <a:xfrm>
            <a:off x="4411142" y="2802756"/>
            <a:ext cx="9994974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TẬP </a:t>
            </a:r>
          </a:p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CUỐI CHƯƠNG IV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44000" y="-2112015"/>
            <a:ext cx="9955387" cy="13257780"/>
          </a:xfrm>
          <a:prstGeom prst="rect">
            <a:avLst/>
          </a:prstGeom>
        </p:spPr>
      </p:pic>
      <p:grpSp>
        <p:nvGrpSpPr>
          <p:cNvPr id="10" name="Nhóm 9">
            <a:extLst>
              <a:ext uri="{FF2B5EF4-FFF2-40B4-BE49-F238E27FC236}">
                <a16:creationId xmlns:a16="http://schemas.microsoft.com/office/drawing/2014/main" id="{02A3FB24-BA34-0204-97FE-7CE1489024E0}"/>
              </a:ext>
            </a:extLst>
          </p:cNvPr>
          <p:cNvGrpSpPr/>
          <p:nvPr/>
        </p:nvGrpSpPr>
        <p:grpSpPr>
          <a:xfrm>
            <a:off x="1532145" y="-783303"/>
            <a:ext cx="6719263" cy="6564099"/>
            <a:chOff x="1295400" y="1357565"/>
            <a:chExt cx="6719263" cy="7110034"/>
          </a:xfrm>
        </p:grpSpPr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EA28C89C-A962-8D67-C328-F4D9D810A5F9}"/>
                </a:ext>
              </a:extLst>
            </p:cNvPr>
            <p:cNvSpPr/>
            <p:nvPr/>
          </p:nvSpPr>
          <p:spPr>
            <a:xfrm>
              <a:off x="1295400" y="2116665"/>
              <a:ext cx="6719263" cy="6350934"/>
            </a:xfrm>
            <a:custGeom>
              <a:avLst/>
              <a:gdLst>
                <a:gd name="connsiteX0" fmla="*/ 6719263 w 6719263"/>
                <a:gd name="connsiteY0" fmla="*/ 546087 h 6350934"/>
                <a:gd name="connsiteX1" fmla="*/ 6719263 w 6719263"/>
                <a:gd name="connsiteY1" fmla="*/ 911171 h 6350934"/>
                <a:gd name="connsiteX2" fmla="*/ 6707868 w 6719263"/>
                <a:gd name="connsiteY2" fmla="*/ 981244 h 6350934"/>
                <a:gd name="connsiteX3" fmla="*/ 6694838 w 6719263"/>
                <a:gd name="connsiteY3" fmla="*/ 1764762 h 6350934"/>
                <a:gd name="connsiteX4" fmla="*/ 6682696 w 6719263"/>
                <a:gd name="connsiteY4" fmla="*/ 2365815 h 6350934"/>
                <a:gd name="connsiteX5" fmla="*/ 6682120 w 6719263"/>
                <a:gd name="connsiteY5" fmla="*/ 2396225 h 6350934"/>
                <a:gd name="connsiteX6" fmla="*/ 6636693 w 6719263"/>
                <a:gd name="connsiteY6" fmla="*/ 3285663 h 6350934"/>
                <a:gd name="connsiteX7" fmla="*/ 6634004 w 6719263"/>
                <a:gd name="connsiteY7" fmla="*/ 5071940 h 6350934"/>
                <a:gd name="connsiteX8" fmla="*/ 6622192 w 6719263"/>
                <a:gd name="connsiteY8" fmla="*/ 6007683 h 6350934"/>
                <a:gd name="connsiteX9" fmla="*/ 6623242 w 6719263"/>
                <a:gd name="connsiteY9" fmla="*/ 6269212 h 6350934"/>
                <a:gd name="connsiteX10" fmla="*/ 6542255 w 6719263"/>
                <a:gd name="connsiteY10" fmla="*/ 6350921 h 6350934"/>
                <a:gd name="connsiteX11" fmla="*/ 5478168 w 6719263"/>
                <a:gd name="connsiteY11" fmla="*/ 6338560 h 6350934"/>
                <a:gd name="connsiteX12" fmla="*/ 4751158 w 6719263"/>
                <a:gd name="connsiteY12" fmla="*/ 6303510 h 6350934"/>
                <a:gd name="connsiteX13" fmla="*/ 4083907 w 6719263"/>
                <a:gd name="connsiteY13" fmla="*/ 6280130 h 6350934"/>
                <a:gd name="connsiteX14" fmla="*/ 2137144 w 6719263"/>
                <a:gd name="connsiteY14" fmla="*/ 6290745 h 6350934"/>
                <a:gd name="connsiteX15" fmla="*/ 1019486 w 6719263"/>
                <a:gd name="connsiteY15" fmla="*/ 6315562 h 6350934"/>
                <a:gd name="connsiteX16" fmla="*/ 94811 w 6719263"/>
                <a:gd name="connsiteY16" fmla="*/ 6252515 h 6350934"/>
                <a:gd name="connsiteX17" fmla="*/ 34171 w 6719263"/>
                <a:gd name="connsiteY17" fmla="*/ 6191762 h 6350934"/>
                <a:gd name="connsiteX18" fmla="*/ 23927 w 6719263"/>
                <a:gd name="connsiteY18" fmla="*/ 6046615 h 6350934"/>
                <a:gd name="connsiteX19" fmla="*/ 52 w 6719263"/>
                <a:gd name="connsiteY19" fmla="*/ 5063263 h 6350934"/>
                <a:gd name="connsiteX20" fmla="*/ 22337 w 6719263"/>
                <a:gd name="connsiteY20" fmla="*/ 4317362 h 6350934"/>
                <a:gd name="connsiteX21" fmla="*/ 47896 w 6719263"/>
                <a:gd name="connsiteY21" fmla="*/ 3881723 h 6350934"/>
                <a:gd name="connsiteX22" fmla="*/ 105879 w 6719263"/>
                <a:gd name="connsiteY22" fmla="*/ 3096708 h 6350934"/>
                <a:gd name="connsiteX23" fmla="*/ 119480 w 6719263"/>
                <a:gd name="connsiteY23" fmla="*/ 2534590 h 6350934"/>
                <a:gd name="connsiteX24" fmla="*/ 120748 w 6719263"/>
                <a:gd name="connsiteY24" fmla="*/ 1392931 h 6350934"/>
                <a:gd name="connsiteX25" fmla="*/ 145619 w 6719263"/>
                <a:gd name="connsiteY25" fmla="*/ 781104 h 6350934"/>
                <a:gd name="connsiteX26" fmla="*/ 228265 w 6719263"/>
                <a:gd name="connsiteY26" fmla="*/ 66256 h 6350934"/>
                <a:gd name="connsiteX27" fmla="*/ 276687 w 6719263"/>
                <a:gd name="connsiteY27" fmla="*/ 21583 h 6350934"/>
                <a:gd name="connsiteX28" fmla="*/ 809849 w 6719263"/>
                <a:gd name="connsiteY28" fmla="*/ 78 h 6350934"/>
                <a:gd name="connsiteX29" fmla="*/ 1885013 w 6719263"/>
                <a:gd name="connsiteY29" fmla="*/ 22525 h 6350934"/>
                <a:gd name="connsiteX30" fmla="*/ 2699623 w 6719263"/>
                <a:gd name="connsiteY30" fmla="*/ 35212 h 6350934"/>
                <a:gd name="connsiteX31" fmla="*/ 3191614 w 6719263"/>
                <a:gd name="connsiteY31" fmla="*/ 47496 h 6350934"/>
                <a:gd name="connsiteX32" fmla="*/ 3712907 w 6719263"/>
                <a:gd name="connsiteY32" fmla="*/ 70818 h 6350934"/>
                <a:gd name="connsiteX33" fmla="*/ 4483832 w 6719263"/>
                <a:gd name="connsiteY33" fmla="*/ 94613 h 6350934"/>
                <a:gd name="connsiteX34" fmla="*/ 5067026 w 6719263"/>
                <a:gd name="connsiteY34" fmla="*/ 84928 h 6350934"/>
                <a:gd name="connsiteX35" fmla="*/ 5929007 w 6719263"/>
                <a:gd name="connsiteY35" fmla="*/ 107183 h 6350934"/>
                <a:gd name="connsiteX36" fmla="*/ 6408665 w 6719263"/>
                <a:gd name="connsiteY36" fmla="*/ 120987 h 6350934"/>
                <a:gd name="connsiteX37" fmla="*/ 6707187 w 6719263"/>
                <a:gd name="connsiteY37" fmla="*/ 147151 h 6350934"/>
                <a:gd name="connsiteX38" fmla="*/ 6707742 w 6719263"/>
                <a:gd name="connsiteY38" fmla="*/ 451717 h 6350934"/>
                <a:gd name="connsiteX39" fmla="*/ 6719263 w 6719263"/>
                <a:gd name="connsiteY39" fmla="*/ 546087 h 6350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719263" h="6350934">
                  <a:moveTo>
                    <a:pt x="6719263" y="546087"/>
                  </a:moveTo>
                  <a:cubicBezTo>
                    <a:pt x="6719263" y="667782"/>
                    <a:pt x="6719263" y="789477"/>
                    <a:pt x="6719263" y="911171"/>
                  </a:cubicBezTo>
                  <a:cubicBezTo>
                    <a:pt x="6715310" y="934525"/>
                    <a:pt x="6708307" y="957824"/>
                    <a:pt x="6707868" y="981244"/>
                  </a:cubicBezTo>
                  <a:cubicBezTo>
                    <a:pt x="6702978" y="1242407"/>
                    <a:pt x="6699442" y="1503595"/>
                    <a:pt x="6694838" y="1764762"/>
                  </a:cubicBezTo>
                  <a:cubicBezTo>
                    <a:pt x="6691308" y="1965122"/>
                    <a:pt x="6686776" y="2165464"/>
                    <a:pt x="6682696" y="2365815"/>
                  </a:cubicBezTo>
                  <a:cubicBezTo>
                    <a:pt x="6682490" y="2375953"/>
                    <a:pt x="6682659" y="2386108"/>
                    <a:pt x="6682120" y="2396225"/>
                  </a:cubicBezTo>
                  <a:cubicBezTo>
                    <a:pt x="6666306" y="2692698"/>
                    <a:pt x="6640277" y="2989044"/>
                    <a:pt x="6636693" y="3285663"/>
                  </a:cubicBezTo>
                  <a:cubicBezTo>
                    <a:pt x="6629501" y="3881011"/>
                    <a:pt x="6635927" y="4476511"/>
                    <a:pt x="6634004" y="5071940"/>
                  </a:cubicBezTo>
                  <a:cubicBezTo>
                    <a:pt x="6632998" y="5383863"/>
                    <a:pt x="6625982" y="5695765"/>
                    <a:pt x="6622192" y="6007683"/>
                  </a:cubicBezTo>
                  <a:cubicBezTo>
                    <a:pt x="6621132" y="6094879"/>
                    <a:pt x="6617607" y="6182374"/>
                    <a:pt x="6623242" y="6269212"/>
                  </a:cubicBezTo>
                  <a:cubicBezTo>
                    <a:pt x="6627434" y="6333802"/>
                    <a:pt x="6597563" y="6351508"/>
                    <a:pt x="6542255" y="6350921"/>
                  </a:cubicBezTo>
                  <a:cubicBezTo>
                    <a:pt x="6187550" y="6347149"/>
                    <a:pt x="5832760" y="6347034"/>
                    <a:pt x="5478168" y="6338560"/>
                  </a:cubicBezTo>
                  <a:cubicBezTo>
                    <a:pt x="5235693" y="6332766"/>
                    <a:pt x="4993550" y="6314163"/>
                    <a:pt x="4751158" y="6303510"/>
                  </a:cubicBezTo>
                  <a:cubicBezTo>
                    <a:pt x="4528809" y="6293736"/>
                    <a:pt x="4306327" y="6280105"/>
                    <a:pt x="4083907" y="6280130"/>
                  </a:cubicBezTo>
                  <a:cubicBezTo>
                    <a:pt x="3434982" y="6280198"/>
                    <a:pt x="2786038" y="6284178"/>
                    <a:pt x="2137144" y="6290745"/>
                  </a:cubicBezTo>
                  <a:cubicBezTo>
                    <a:pt x="1764537" y="6294515"/>
                    <a:pt x="1391884" y="6302659"/>
                    <a:pt x="1019486" y="6315562"/>
                  </a:cubicBezTo>
                  <a:cubicBezTo>
                    <a:pt x="708634" y="6326334"/>
                    <a:pt x="403256" y="6269757"/>
                    <a:pt x="94811" y="6252515"/>
                  </a:cubicBezTo>
                  <a:cubicBezTo>
                    <a:pt x="59410" y="6250535"/>
                    <a:pt x="34614" y="6234705"/>
                    <a:pt x="34171" y="6191762"/>
                  </a:cubicBezTo>
                  <a:cubicBezTo>
                    <a:pt x="33672" y="6143352"/>
                    <a:pt x="25270" y="6095058"/>
                    <a:pt x="23927" y="6046615"/>
                  </a:cubicBezTo>
                  <a:cubicBezTo>
                    <a:pt x="14850" y="5718848"/>
                    <a:pt x="1361" y="5391077"/>
                    <a:pt x="52" y="5063263"/>
                  </a:cubicBezTo>
                  <a:cubicBezTo>
                    <a:pt x="-942" y="4814656"/>
                    <a:pt x="12593" y="4565931"/>
                    <a:pt x="22337" y="4317362"/>
                  </a:cubicBezTo>
                  <a:cubicBezTo>
                    <a:pt x="28035" y="4172035"/>
                    <a:pt x="37522" y="4026809"/>
                    <a:pt x="47896" y="3881723"/>
                  </a:cubicBezTo>
                  <a:cubicBezTo>
                    <a:pt x="66609" y="3620002"/>
                    <a:pt x="90927" y="3358628"/>
                    <a:pt x="105879" y="3096708"/>
                  </a:cubicBezTo>
                  <a:cubicBezTo>
                    <a:pt x="116557" y="2909676"/>
                    <a:pt x="118571" y="2722002"/>
                    <a:pt x="119480" y="2534590"/>
                  </a:cubicBezTo>
                  <a:cubicBezTo>
                    <a:pt x="121326" y="2154043"/>
                    <a:pt x="117128" y="1773452"/>
                    <a:pt x="120748" y="1392931"/>
                  </a:cubicBezTo>
                  <a:cubicBezTo>
                    <a:pt x="122690" y="1188880"/>
                    <a:pt x="128323" y="984307"/>
                    <a:pt x="145619" y="781104"/>
                  </a:cubicBezTo>
                  <a:cubicBezTo>
                    <a:pt x="165952" y="542217"/>
                    <a:pt x="201624" y="304657"/>
                    <a:pt x="228265" y="66256"/>
                  </a:cubicBezTo>
                  <a:cubicBezTo>
                    <a:pt x="232114" y="31818"/>
                    <a:pt x="244229" y="22781"/>
                    <a:pt x="276687" y="21583"/>
                  </a:cubicBezTo>
                  <a:cubicBezTo>
                    <a:pt x="454455" y="15020"/>
                    <a:pt x="632202" y="-1261"/>
                    <a:pt x="809849" y="78"/>
                  </a:cubicBezTo>
                  <a:cubicBezTo>
                    <a:pt x="1168271" y="2780"/>
                    <a:pt x="1526611" y="15453"/>
                    <a:pt x="1885013" y="22525"/>
                  </a:cubicBezTo>
                  <a:cubicBezTo>
                    <a:pt x="2156528" y="27882"/>
                    <a:pt x="2428097" y="30382"/>
                    <a:pt x="2699623" y="35212"/>
                  </a:cubicBezTo>
                  <a:cubicBezTo>
                    <a:pt x="2863643" y="38129"/>
                    <a:pt x="3027681" y="41611"/>
                    <a:pt x="3191614" y="47496"/>
                  </a:cubicBezTo>
                  <a:cubicBezTo>
                    <a:pt x="3365433" y="53734"/>
                    <a:pt x="3539091" y="64428"/>
                    <a:pt x="3712907" y="70818"/>
                  </a:cubicBezTo>
                  <a:cubicBezTo>
                    <a:pt x="3969837" y="80265"/>
                    <a:pt x="4226796" y="91506"/>
                    <a:pt x="4483832" y="94613"/>
                  </a:cubicBezTo>
                  <a:cubicBezTo>
                    <a:pt x="4678163" y="96962"/>
                    <a:pt x="4872688" y="82749"/>
                    <a:pt x="5067026" y="84928"/>
                  </a:cubicBezTo>
                  <a:cubicBezTo>
                    <a:pt x="5354400" y="88149"/>
                    <a:pt x="5641685" y="99376"/>
                    <a:pt x="5929007" y="107183"/>
                  </a:cubicBezTo>
                  <a:cubicBezTo>
                    <a:pt x="6088905" y="111528"/>
                    <a:pt x="6248902" y="113676"/>
                    <a:pt x="6408665" y="120987"/>
                  </a:cubicBezTo>
                  <a:cubicBezTo>
                    <a:pt x="6506647" y="125471"/>
                    <a:pt x="6604268" y="137852"/>
                    <a:pt x="6707187" y="147151"/>
                  </a:cubicBezTo>
                  <a:cubicBezTo>
                    <a:pt x="6707187" y="253681"/>
                    <a:pt x="6706235" y="352718"/>
                    <a:pt x="6707742" y="451717"/>
                  </a:cubicBezTo>
                  <a:cubicBezTo>
                    <a:pt x="6708223" y="483226"/>
                    <a:pt x="6715239" y="514634"/>
                    <a:pt x="6719263" y="546087"/>
                  </a:cubicBezTo>
                  <a:close/>
                </a:path>
              </a:pathLst>
            </a:custGeom>
            <a:solidFill>
              <a:schemeClr val="bg1"/>
            </a:solidFill>
            <a:ln w="14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7657B1AF-D841-F069-B17B-668BEDEF319D}"/>
                </a:ext>
              </a:extLst>
            </p:cNvPr>
            <p:cNvSpPr/>
            <p:nvPr/>
          </p:nvSpPr>
          <p:spPr>
            <a:xfrm>
              <a:off x="4097826" y="1357565"/>
              <a:ext cx="1473405" cy="1550314"/>
            </a:xfrm>
            <a:custGeom>
              <a:avLst/>
              <a:gdLst>
                <a:gd name="connsiteX0" fmla="*/ 0 w 1473405"/>
                <a:gd name="connsiteY0" fmla="*/ 888902 h 1550314"/>
                <a:gd name="connsiteX1" fmla="*/ 0 w 1473405"/>
                <a:gd name="connsiteY1" fmla="*/ 753909 h 1550314"/>
                <a:gd name="connsiteX2" fmla="*/ 27276 w 1473405"/>
                <a:gd name="connsiteY2" fmla="*/ 641309 h 1550314"/>
                <a:gd name="connsiteX3" fmla="*/ 414828 w 1473405"/>
                <a:gd name="connsiteY3" fmla="*/ 118451 h 1550314"/>
                <a:gd name="connsiteX4" fmla="*/ 1412964 w 1473405"/>
                <a:gd name="connsiteY4" fmla="*/ 418858 h 1550314"/>
                <a:gd name="connsiteX5" fmla="*/ 1256695 w 1473405"/>
                <a:gd name="connsiteY5" fmla="*/ 1303827 h 1550314"/>
                <a:gd name="connsiteX6" fmla="*/ 628130 w 1473405"/>
                <a:gd name="connsiteY6" fmla="*/ 1541771 h 1550314"/>
                <a:gd name="connsiteX7" fmla="*/ 309682 w 1473405"/>
                <a:gd name="connsiteY7" fmla="*/ 1386442 h 1550314"/>
                <a:gd name="connsiteX8" fmla="*/ 18425 w 1473405"/>
                <a:gd name="connsiteY8" fmla="*/ 934463 h 1550314"/>
                <a:gd name="connsiteX9" fmla="*/ 0 w 1473405"/>
                <a:gd name="connsiteY9" fmla="*/ 888902 h 155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73405" h="1550314">
                  <a:moveTo>
                    <a:pt x="0" y="888902"/>
                  </a:moveTo>
                  <a:cubicBezTo>
                    <a:pt x="0" y="843904"/>
                    <a:pt x="0" y="798907"/>
                    <a:pt x="0" y="753909"/>
                  </a:cubicBezTo>
                  <a:cubicBezTo>
                    <a:pt x="9042" y="716362"/>
                    <a:pt x="17154" y="678562"/>
                    <a:pt x="27276" y="641309"/>
                  </a:cubicBezTo>
                  <a:cubicBezTo>
                    <a:pt x="88319" y="416631"/>
                    <a:pt x="230786" y="250712"/>
                    <a:pt x="414828" y="118451"/>
                  </a:cubicBezTo>
                  <a:cubicBezTo>
                    <a:pt x="755337" y="-126252"/>
                    <a:pt x="1267867" y="24805"/>
                    <a:pt x="1412964" y="418858"/>
                  </a:cubicBezTo>
                  <a:cubicBezTo>
                    <a:pt x="1531062" y="739585"/>
                    <a:pt x="1474598" y="1038901"/>
                    <a:pt x="1256695" y="1303827"/>
                  </a:cubicBezTo>
                  <a:cubicBezTo>
                    <a:pt x="1093411" y="1502350"/>
                    <a:pt x="880331" y="1577383"/>
                    <a:pt x="628130" y="1541771"/>
                  </a:cubicBezTo>
                  <a:cubicBezTo>
                    <a:pt x="506103" y="1524540"/>
                    <a:pt x="410414" y="1451241"/>
                    <a:pt x="309682" y="1386442"/>
                  </a:cubicBezTo>
                  <a:cubicBezTo>
                    <a:pt x="142368" y="1278816"/>
                    <a:pt x="52412" y="1125956"/>
                    <a:pt x="18425" y="934463"/>
                  </a:cubicBezTo>
                  <a:cubicBezTo>
                    <a:pt x="15623" y="918684"/>
                    <a:pt x="6295" y="904061"/>
                    <a:pt x="0" y="888902"/>
                  </a:cubicBezTo>
                  <a:close/>
                </a:path>
              </a:pathLst>
            </a:custGeom>
            <a:solidFill>
              <a:srgbClr val="FFCE6D"/>
            </a:solidFill>
            <a:ln w="14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-128926">
            <a:off x="9840271" y="1113178"/>
            <a:ext cx="8087456" cy="8714188"/>
            <a:chOff x="0" y="0"/>
            <a:chExt cx="2020450" cy="37253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20450" cy="372539"/>
            </a:xfrm>
            <a:custGeom>
              <a:avLst/>
              <a:gdLst/>
              <a:ahLst/>
              <a:cxnLst/>
              <a:rect l="l" t="t" r="r" b="b"/>
              <a:pathLst>
                <a:path w="2020450" h="372539">
                  <a:moveTo>
                    <a:pt x="0" y="0"/>
                  </a:moveTo>
                  <a:lnTo>
                    <a:pt x="2020450" y="0"/>
                  </a:lnTo>
                  <a:lnTo>
                    <a:pt x="2020450" y="372539"/>
                  </a:lnTo>
                  <a:lnTo>
                    <a:pt x="0" y="372539"/>
                  </a:lnTo>
                  <a:close/>
                </a:path>
              </a:pathLst>
            </a:custGeom>
            <a:solidFill>
              <a:srgbClr val="F6F6E9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38379">
            <a:off x="-378757" y="6639849"/>
            <a:ext cx="2129263" cy="399691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29381" y="371936"/>
            <a:ext cx="1165979" cy="11853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082063">
            <a:off x="17039771" y="7508401"/>
            <a:ext cx="1505652" cy="566672"/>
          </a:xfrm>
          <a:prstGeom prst="rect">
            <a:avLst/>
          </a:prstGeom>
        </p:spPr>
      </p:pic>
      <p:pic>
        <p:nvPicPr>
          <p:cNvPr id="14" name="Hình ảnh 13" descr="Ảnh có chứa văn bản&#10;&#10;Mô tả được tạo tự động">
            <a:extLst>
              <a:ext uri="{FF2B5EF4-FFF2-40B4-BE49-F238E27FC236}">
                <a16:creationId xmlns:a16="http://schemas.microsoft.com/office/drawing/2014/main" id="{C58065AE-E2A2-35F4-D233-3CA60D80D73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47" t="5684" r="1980" b="14532"/>
          <a:stretch/>
        </p:blipFill>
        <p:spPr>
          <a:xfrm>
            <a:off x="2277631" y="1144231"/>
            <a:ext cx="5428128" cy="4234757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9EAE2C4D-E837-476C-45BE-0A97E5BE775B}"/>
              </a:ext>
            </a:extLst>
          </p:cNvPr>
          <p:cNvSpPr txBox="1"/>
          <p:nvPr/>
        </p:nvSpPr>
        <p:spPr>
          <a:xfrm>
            <a:off x="3932688" y="711086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3568C6A-B927-0F6F-4C9A-239EB458D05B}"/>
                  </a:ext>
                </a:extLst>
              </p:cNvPr>
              <p:cNvSpPr txBox="1"/>
              <p:nvPr/>
            </p:nvSpPr>
            <p:spPr>
              <a:xfrm>
                <a:off x="10019385" y="1357565"/>
                <a:ext cx="8068865" cy="82893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𝑚𝐴𝑛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𝑥𝐸𝑛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𝑚𝐴𝑧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𝑥𝐸𝑧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𝑛𝐴𝑞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𝑛𝐸𝑡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𝑞𝐴𝑧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𝑡𝐸𝑧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𝑝𝐵𝑞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𝑝𝐷𝑡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𝑞𝐵𝑦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𝑡𝐷𝑦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𝑚𝐵𝑦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𝑥𝐷𝑦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𝑝𝐵𝑚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𝑝𝐷𝑥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3568C6A-B927-0F6F-4C9A-239EB458D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9385" y="1357565"/>
                <a:ext cx="8068865" cy="8289385"/>
              </a:xfrm>
              <a:prstGeom prst="rect">
                <a:avLst/>
              </a:prstGeom>
              <a:blipFill>
                <a:blip r:embed="rId11"/>
                <a:stretch>
                  <a:fillRect l="-2343" b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F340A21-A0FA-893C-089E-401542376E4F}"/>
                  </a:ext>
                </a:extLst>
              </p:cNvPr>
              <p:cNvSpPr txBox="1"/>
              <p:nvPr/>
            </p:nvSpPr>
            <p:spPr>
              <a:xfrm>
                <a:off x="1396625" y="5619825"/>
                <a:ext cx="7220811" cy="46671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𝐶𝐸𝐷</m:t>
                        </m:r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𝑧𝐸𝑡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𝐶𝐸𝐷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𝑚𝑞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err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𝑥𝑡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 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𝐶𝐸𝐷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𝐵𝐴𝐶</m:t>
                          </m:r>
                        </m:e>
                      </m:acc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45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F340A21-A0FA-893C-089E-401542376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625" y="5619825"/>
                <a:ext cx="7220811" cy="4667175"/>
              </a:xfrm>
              <a:prstGeom prst="rect">
                <a:avLst/>
              </a:prstGeom>
              <a:blipFill>
                <a:blip r:embed="rId12"/>
                <a:stretch>
                  <a:fillRect l="-2532" r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4784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322257" y="-1384907"/>
            <a:ext cx="11466257" cy="1305681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-128926">
            <a:off x="1333451" y="1052245"/>
            <a:ext cx="15323653" cy="8372796"/>
            <a:chOff x="0" y="0"/>
            <a:chExt cx="2020450" cy="372539"/>
          </a:xfrm>
          <a:solidFill>
            <a:schemeClr val="bg1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2020450" cy="372539"/>
            </a:xfrm>
            <a:custGeom>
              <a:avLst/>
              <a:gdLst/>
              <a:ahLst/>
              <a:cxnLst/>
              <a:rect l="l" t="t" r="r" b="b"/>
              <a:pathLst>
                <a:path w="2020450" h="372539">
                  <a:moveTo>
                    <a:pt x="0" y="0"/>
                  </a:moveTo>
                  <a:lnTo>
                    <a:pt x="2020450" y="0"/>
                  </a:lnTo>
                  <a:lnTo>
                    <a:pt x="2020450" y="372539"/>
                  </a:lnTo>
                  <a:lnTo>
                    <a:pt x="0" y="372539"/>
                  </a:lnTo>
                  <a:close/>
                </a:path>
              </a:pathLst>
            </a:custGeom>
            <a:grpFill/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14400" y="744101"/>
            <a:ext cx="1873826" cy="1905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31699">
            <a:off x="14845819" y="966275"/>
            <a:ext cx="1694933" cy="7889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4689" flipH="1">
            <a:off x="15844947" y="6280670"/>
            <a:ext cx="1927470" cy="4108947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80C6C33C-8065-16AE-9CB4-590348648CCA}"/>
              </a:ext>
            </a:extLst>
          </p:cNvPr>
          <p:cNvSpPr txBox="1"/>
          <p:nvPr/>
        </p:nvSpPr>
        <p:spPr>
          <a:xfrm>
            <a:off x="3250692" y="1634973"/>
            <a:ext cx="10308430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Ta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F21F94BA-8A00-5A7B-1EE5-7A96EB7913BC}"/>
                  </a:ext>
                </a:extLst>
              </p:cNvPr>
              <p:cNvSpPr txBox="1"/>
              <p:nvPr/>
            </p:nvSpPr>
            <p:spPr>
              <a:xfrm>
                <a:off x="8545753" y="2050494"/>
                <a:ext cx="6813175" cy="63762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Bạn Nam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nói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đúng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err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𝑚𝑞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c//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𝐶𝐸𝐷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𝐵𝐶𝐸</m:t>
                        </m:r>
                      </m:e>
                    </m:acc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𝐵𝐶𝐸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=8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F21F94BA-8A00-5A7B-1EE5-7A96EB791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5753" y="2050494"/>
                <a:ext cx="6813175" cy="6376297"/>
              </a:xfrm>
              <a:prstGeom prst="rect">
                <a:avLst/>
              </a:prstGeom>
              <a:blipFill>
                <a:blip r:embed="rId10"/>
                <a:stretch>
                  <a:fillRect l="-2773" r="-4472" b="-2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Nhóm 26">
            <a:extLst>
              <a:ext uri="{FF2B5EF4-FFF2-40B4-BE49-F238E27FC236}">
                <a16:creationId xmlns:a16="http://schemas.microsoft.com/office/drawing/2014/main" id="{CF48D81F-7B4F-E674-C8F0-45A2BA39E277}"/>
              </a:ext>
            </a:extLst>
          </p:cNvPr>
          <p:cNvGrpSpPr/>
          <p:nvPr/>
        </p:nvGrpSpPr>
        <p:grpSpPr>
          <a:xfrm>
            <a:off x="1851313" y="3357177"/>
            <a:ext cx="5428128" cy="4234757"/>
            <a:chOff x="1851313" y="3357177"/>
            <a:chExt cx="5428128" cy="4234757"/>
          </a:xfrm>
        </p:grpSpPr>
        <p:grpSp>
          <p:nvGrpSpPr>
            <p:cNvPr id="23" name="Nhóm 22">
              <a:extLst>
                <a:ext uri="{FF2B5EF4-FFF2-40B4-BE49-F238E27FC236}">
                  <a16:creationId xmlns:a16="http://schemas.microsoft.com/office/drawing/2014/main" id="{DFCD9512-C169-BA39-703F-F41D276201E4}"/>
                </a:ext>
              </a:extLst>
            </p:cNvPr>
            <p:cNvGrpSpPr/>
            <p:nvPr/>
          </p:nvGrpSpPr>
          <p:grpSpPr>
            <a:xfrm>
              <a:off x="1851313" y="3357177"/>
              <a:ext cx="5428128" cy="4234757"/>
              <a:chOff x="1676400" y="3360806"/>
              <a:chExt cx="5428128" cy="4234757"/>
            </a:xfrm>
          </p:grpSpPr>
          <p:pic>
            <p:nvPicPr>
              <p:cNvPr id="17" name="Hình ảnh 16" descr="Ảnh có chứa văn bản">
                <a:extLst>
                  <a:ext uri="{FF2B5EF4-FFF2-40B4-BE49-F238E27FC236}">
                    <a16:creationId xmlns:a16="http://schemas.microsoft.com/office/drawing/2014/main" id="{2E8B3BA2-C63A-7930-C22B-453709C824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647" t="5684" r="1980" b="14532"/>
              <a:stretch/>
            </p:blipFill>
            <p:spPr>
              <a:xfrm>
                <a:off x="1676400" y="3360806"/>
                <a:ext cx="5428128" cy="4234757"/>
              </a:xfrm>
              <a:prstGeom prst="rect">
                <a:avLst/>
              </a:prstGeom>
            </p:spPr>
          </p:pic>
          <p:cxnSp>
            <p:nvCxnSpPr>
              <p:cNvPr id="19" name="Đường nối Thẳng 18">
                <a:extLst>
                  <a:ext uri="{FF2B5EF4-FFF2-40B4-BE49-F238E27FC236}">
                    <a16:creationId xmlns:a16="http://schemas.microsoft.com/office/drawing/2014/main" id="{90C10BD7-86BC-18F7-6D99-5995FAB1C68C}"/>
                  </a:ext>
                </a:extLst>
              </p:cNvPr>
              <p:cNvCxnSpPr/>
              <p:nvPr/>
            </p:nvCxnSpPr>
            <p:spPr>
              <a:xfrm>
                <a:off x="1763856" y="5238643"/>
                <a:ext cx="5253215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DA2205D4-A720-8992-FCFC-28E41BE8C691}"/>
                  </a:ext>
                </a:extLst>
              </p:cNvPr>
              <p:cNvSpPr txBox="1"/>
              <p:nvPr/>
            </p:nvSpPr>
            <p:spPr>
              <a:xfrm>
                <a:off x="4528272" y="4857827"/>
                <a:ext cx="304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403EE351-2464-D624-E898-33B260521149}"/>
                  </a:ext>
                </a:extLst>
              </p:cNvPr>
              <p:cNvSpPr txBox="1"/>
              <p:nvPr/>
            </p:nvSpPr>
            <p:spPr>
              <a:xfrm>
                <a:off x="4528272" y="5281750"/>
                <a:ext cx="304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20" name="Hộp Văn bản 19">
              <a:extLst>
                <a:ext uri="{FF2B5EF4-FFF2-40B4-BE49-F238E27FC236}">
                  <a16:creationId xmlns:a16="http://schemas.microsoft.com/office/drawing/2014/main" id="{8F9543F4-1CA4-3346-4C0A-56B48EFEC80C}"/>
                </a:ext>
              </a:extLst>
            </p:cNvPr>
            <p:cNvSpPr txBox="1"/>
            <p:nvPr/>
          </p:nvSpPr>
          <p:spPr>
            <a:xfrm>
              <a:off x="6553200" y="4786747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2523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00200" y="1028700"/>
            <a:ext cx="15430500" cy="8382050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6" r="60999"/>
          <a:stretch>
            <a:fillRect/>
          </a:stretch>
        </p:blipFill>
        <p:spPr>
          <a:xfrm rot="143919" flipH="1">
            <a:off x="-1720640" y="-314570"/>
            <a:ext cx="3733533" cy="108969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08095">
            <a:off x="14837751" y="668465"/>
            <a:ext cx="3018766" cy="72046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29969" y="7925903"/>
            <a:ext cx="1330962" cy="148484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14567" y="405476"/>
            <a:ext cx="1492728" cy="151756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595840">
            <a:off x="16330819" y="8450317"/>
            <a:ext cx="1732518" cy="1615966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5C253C2-01C3-2D9B-73EE-799FCD992211}"/>
              </a:ext>
            </a:extLst>
          </p:cNvPr>
          <p:cNvSpPr txBox="1"/>
          <p:nvPr/>
        </p:nvSpPr>
        <p:spPr>
          <a:xfrm>
            <a:off x="2984769" y="1833597"/>
            <a:ext cx="4286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III. VẬN DỤNG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52805404-F46A-EF4F-277C-08A43DA94460}"/>
                  </a:ext>
                </a:extLst>
              </p:cNvPr>
              <p:cNvSpPr txBox="1"/>
              <p:nvPr/>
            </p:nvSpPr>
            <p:spPr>
              <a:xfrm>
                <a:off x="3083961" y="2933700"/>
                <a:ext cx="12462978" cy="5911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Câu 1.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AOB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BOC. Tia OM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OB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OC. Tia ON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OM. Khi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𝐵𝑂𝑀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𝐶𝑂𝑁</m:t>
                        </m:r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𝐴𝑂𝐵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𝑂𝑁</m:t>
                        </m:r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𝐶𝑂𝑁</m:t>
                        </m:r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𝐶𝑂𝑁</m:t>
                        </m:r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52805404-F46A-EF4F-277C-08A43DA94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961" y="2933700"/>
                <a:ext cx="12462978" cy="5911298"/>
              </a:xfrm>
              <a:prstGeom prst="rect">
                <a:avLst/>
              </a:prstGeom>
              <a:blipFill>
                <a:blip r:embed="rId12"/>
                <a:stretch>
                  <a:fillRect l="-1517" r="-1468" b="-2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ình Bầu dục 15">
            <a:extLst>
              <a:ext uri="{FF2B5EF4-FFF2-40B4-BE49-F238E27FC236}">
                <a16:creationId xmlns:a16="http://schemas.microsoft.com/office/drawing/2014/main" id="{91179569-52F9-F76D-E762-7AA3622F0FFA}"/>
              </a:ext>
            </a:extLst>
          </p:cNvPr>
          <p:cNvSpPr/>
          <p:nvPr/>
        </p:nvSpPr>
        <p:spPr>
          <a:xfrm>
            <a:off x="2984769" y="7200900"/>
            <a:ext cx="809625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7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21959" y="-7486555"/>
            <a:ext cx="19136809" cy="10764455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1866900" y="1714500"/>
            <a:ext cx="14554200" cy="7938373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93524">
            <a:off x="7715586" y="1323882"/>
            <a:ext cx="3273366" cy="781233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B16E1A75-10E0-07D5-92EC-542931E0E624}"/>
              </a:ext>
            </a:extLst>
          </p:cNvPr>
          <p:cNvSpPr txBox="1"/>
          <p:nvPr/>
        </p:nvSpPr>
        <p:spPr>
          <a:xfrm>
            <a:off x="3446769" y="3611355"/>
            <a:ext cx="11811000" cy="4144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A. Hai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B. Hai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C. Hai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803D3B89-B744-783B-2E98-B03D190D8C6F}"/>
              </a:ext>
            </a:extLst>
          </p:cNvPr>
          <p:cNvSpPr/>
          <p:nvPr/>
        </p:nvSpPr>
        <p:spPr>
          <a:xfrm>
            <a:off x="3276600" y="6170901"/>
            <a:ext cx="809625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39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1123950" y="1524000"/>
            <a:ext cx="16040100" cy="7239000"/>
          </a:xfrm>
          <a:prstGeom prst="rect">
            <a:avLst/>
          </a:prstGeom>
          <a:solidFill>
            <a:schemeClr val="bg1"/>
          </a:solidFill>
        </p:spPr>
      </p:sp>
      <p:grpSp>
        <p:nvGrpSpPr>
          <p:cNvPr id="5" name="Group 5"/>
          <p:cNvGrpSpPr/>
          <p:nvPr/>
        </p:nvGrpSpPr>
        <p:grpSpPr>
          <a:xfrm>
            <a:off x="-431326" y="10052212"/>
            <a:ext cx="19161184" cy="917796"/>
            <a:chOff x="0" y="0"/>
            <a:chExt cx="6481685" cy="3104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61A6AB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968458">
            <a:off x="511850" y="1259297"/>
            <a:ext cx="1471586" cy="68495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72256"/>
          <a:stretch>
            <a:fillRect/>
          </a:stretch>
        </p:blipFill>
        <p:spPr>
          <a:xfrm rot="1081854">
            <a:off x="12560160" y="-1416650"/>
            <a:ext cx="7368853" cy="25438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0407" y="6630032"/>
            <a:ext cx="2047086" cy="34221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93EEA4F4-D6D9-1399-DBE1-724901C0FE80}"/>
                  </a:ext>
                </a:extLst>
              </p:cNvPr>
              <p:cNvSpPr txBox="1"/>
              <p:nvPr/>
            </p:nvSpPr>
            <p:spPr>
              <a:xfrm>
                <a:off x="2955123" y="2909256"/>
                <a:ext cx="12377754" cy="41446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b="1" dirty="0"/>
                  <a:t>Câu 3. </a:t>
                </a:r>
                <a:r>
                  <a:rPr lang="vi-VN" sz="3600" dirty="0"/>
                  <a:t>Hai </a:t>
                </a:r>
                <a:r>
                  <a:rPr lang="vi-VN" sz="3600" dirty="0" err="1"/>
                  <a:t>đường</a:t>
                </a:r>
                <a:r>
                  <a:rPr lang="vi-VN" sz="3600" dirty="0"/>
                  <a:t> </a:t>
                </a:r>
                <a:r>
                  <a:rPr lang="vi-VN" sz="3600" dirty="0" err="1"/>
                  <a:t>thẳng</a:t>
                </a:r>
                <a:r>
                  <a:rPr lang="vi-VN" sz="3600" dirty="0"/>
                  <a:t> </a:t>
                </a:r>
                <a:r>
                  <a:rPr lang="vi-VN" sz="3600" dirty="0" err="1"/>
                  <a:t>cắt</a:t>
                </a:r>
                <a:r>
                  <a:rPr lang="vi-VN" sz="3600" dirty="0"/>
                  <a:t> nhau </a:t>
                </a:r>
                <a:r>
                  <a:rPr lang="vi-VN" sz="3600" dirty="0" err="1"/>
                  <a:t>tạo</a:t>
                </a:r>
                <a:r>
                  <a:rPr lang="vi-VN" sz="3600" dirty="0"/>
                  <a:t> </a:t>
                </a:r>
                <a:r>
                  <a:rPr lang="vi-VN" sz="3600" dirty="0" err="1"/>
                  <a:t>thành</a:t>
                </a:r>
                <a:r>
                  <a:rPr lang="vi-VN" sz="3600" dirty="0"/>
                  <a:t> </a:t>
                </a:r>
                <a:r>
                  <a:rPr lang="vi-VN" sz="3600" dirty="0" err="1"/>
                  <a:t>bốn</a:t>
                </a:r>
                <a:r>
                  <a:rPr lang="vi-VN" sz="3600" dirty="0"/>
                  <a:t>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khác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bẹt</a:t>
                </a:r>
                <a:r>
                  <a:rPr lang="vi-VN" sz="3600" dirty="0"/>
                  <a:t>. </a:t>
                </a:r>
                <a:r>
                  <a:rPr lang="vi-VN" sz="3600" dirty="0" err="1"/>
                  <a:t>Biết</a:t>
                </a:r>
                <a:r>
                  <a:rPr lang="vi-VN" sz="3600" dirty="0"/>
                  <a:t> </a:t>
                </a:r>
                <a:r>
                  <a:rPr lang="vi-VN" sz="3600" dirty="0" err="1"/>
                  <a:t>số</a:t>
                </a:r>
                <a:r>
                  <a:rPr lang="vi-VN" sz="3600" dirty="0"/>
                  <a:t> đo </a:t>
                </a:r>
                <a:r>
                  <a:rPr lang="vi-VN" sz="3600" dirty="0" err="1"/>
                  <a:t>của</a:t>
                </a:r>
                <a:r>
                  <a:rPr lang="vi-VN" sz="3600" dirty="0"/>
                  <a:t> </a:t>
                </a:r>
                <a:r>
                  <a:rPr lang="vi-VN" sz="3600" dirty="0" err="1"/>
                  <a:t>một</a:t>
                </a:r>
                <a:r>
                  <a:rPr lang="vi-VN" sz="3600" dirty="0"/>
                  <a:t> trong </a:t>
                </a:r>
                <a:r>
                  <a:rPr lang="vi-VN" sz="3600" dirty="0" err="1"/>
                  <a:t>bốn</a:t>
                </a:r>
                <a:r>
                  <a:rPr lang="vi-VN" sz="3600" dirty="0"/>
                  <a:t>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đó</a:t>
                </a:r>
                <a:r>
                  <a:rPr lang="vi-VN" sz="3600" dirty="0"/>
                  <a:t> </a:t>
                </a:r>
                <a:r>
                  <a:rPr lang="vi-VN" sz="3600" dirty="0" err="1"/>
                  <a:t>là</a:t>
                </a:r>
                <a:r>
                  <a:rPr lang="vi-VN" sz="3600" dirty="0"/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65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. Khi </a:t>
                </a:r>
                <a:r>
                  <a:rPr lang="vi-VN" sz="3600" dirty="0" err="1"/>
                  <a:t>đó</a:t>
                </a:r>
                <a:r>
                  <a:rPr lang="vi-VN" sz="3600" dirty="0"/>
                  <a:t> </a:t>
                </a:r>
                <a:r>
                  <a:rPr lang="vi-VN" sz="3600" dirty="0" err="1"/>
                  <a:t>số</a:t>
                </a:r>
                <a:r>
                  <a:rPr lang="vi-VN" sz="3600" dirty="0"/>
                  <a:t> đo </a:t>
                </a:r>
                <a:r>
                  <a:rPr lang="vi-VN" sz="3600" dirty="0" err="1"/>
                  <a:t>của</a:t>
                </a:r>
                <a:r>
                  <a:rPr lang="vi-VN" sz="3600" dirty="0"/>
                  <a:t> ba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còn</a:t>
                </a:r>
                <a:r>
                  <a:rPr lang="vi-VN" sz="3600" dirty="0"/>
                  <a:t> </a:t>
                </a:r>
                <a:r>
                  <a:rPr lang="vi-VN" sz="3600" dirty="0" err="1"/>
                  <a:t>lại</a:t>
                </a:r>
                <a:r>
                  <a:rPr lang="vi-VN" sz="3600" dirty="0"/>
                  <a:t> </a:t>
                </a:r>
                <a:r>
                  <a:rPr lang="vi-VN" sz="3600" dirty="0" err="1"/>
                  <a:t>là</a:t>
                </a:r>
                <a:r>
                  <a:rPr lang="vi-VN" sz="3600" dirty="0"/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A.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65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115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120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,			B.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65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65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115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,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C.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115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115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50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;			D.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65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115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115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.</a:t>
                </a:r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93EEA4F4-D6D9-1399-DBE1-724901C0F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123" y="2909256"/>
                <a:ext cx="12377754" cy="4144661"/>
              </a:xfrm>
              <a:prstGeom prst="rect">
                <a:avLst/>
              </a:prstGeom>
              <a:blipFill>
                <a:blip r:embed="rId8"/>
                <a:stretch>
                  <a:fillRect l="-1527" r="-2512" b="-4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2C714998-11D7-C4FF-D58C-5B34FB277F23}"/>
              </a:ext>
            </a:extLst>
          </p:cNvPr>
          <p:cNvSpPr/>
          <p:nvPr/>
        </p:nvSpPr>
        <p:spPr>
          <a:xfrm>
            <a:off x="9205188" y="6215717"/>
            <a:ext cx="809625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50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 flipV="1">
            <a:off x="15800555" y="-3990497"/>
            <a:ext cx="14321121" cy="2045874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216771">
            <a:off x="3620373" y="115132"/>
            <a:ext cx="1920183" cy="893758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504950" y="1291580"/>
            <a:ext cx="15278100" cy="7703839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07763">
            <a:off x="793093" y="7345376"/>
            <a:ext cx="1790213" cy="33604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4689" flipH="1">
            <a:off x="2109041" y="8516067"/>
            <a:ext cx="1077935" cy="229792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F389755-F84F-3958-7842-C51A9FEDC07E}"/>
                  </a:ext>
                </a:extLst>
              </p:cNvPr>
              <p:cNvSpPr txBox="1"/>
              <p:nvPr/>
            </p:nvSpPr>
            <p:spPr>
              <a:xfrm>
                <a:off x="3162300" y="2467490"/>
                <a:ext cx="11963400" cy="58066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b="1" dirty="0"/>
                  <a:t>Câu 4. </a:t>
                </a:r>
                <a:r>
                  <a:rPr lang="vi-VN" sz="3600" dirty="0"/>
                  <a:t>Hai </a:t>
                </a:r>
                <a:r>
                  <a:rPr lang="vi-VN" sz="3600" dirty="0" err="1"/>
                  <a:t>đường</a:t>
                </a:r>
                <a:r>
                  <a:rPr lang="vi-VN" sz="3600" dirty="0"/>
                  <a:t> </a:t>
                </a:r>
                <a:r>
                  <a:rPr lang="vi-VN" sz="3600" dirty="0" err="1"/>
                  <a:t>thẳng</a:t>
                </a:r>
                <a:r>
                  <a:rPr lang="vi-VN" sz="3600" dirty="0"/>
                  <a:t> </a:t>
                </a:r>
                <a:r>
                  <a:rPr lang="vi-VN" sz="3600" dirty="0" err="1"/>
                  <a:t>cắt</a:t>
                </a:r>
                <a:r>
                  <a:rPr lang="vi-VN" sz="3600" dirty="0"/>
                  <a:t> nhau </a:t>
                </a:r>
                <a:r>
                  <a:rPr lang="vi-VN" sz="3600" dirty="0" err="1"/>
                  <a:t>tạo</a:t>
                </a:r>
                <a:r>
                  <a:rPr lang="vi-VN" sz="3600" dirty="0"/>
                  <a:t> </a:t>
                </a:r>
                <a:r>
                  <a:rPr lang="vi-VN" sz="3600" dirty="0" err="1"/>
                  <a:t>thành</a:t>
                </a:r>
                <a:r>
                  <a:rPr lang="vi-VN" sz="3600" dirty="0"/>
                  <a:t> </a:t>
                </a:r>
                <a:r>
                  <a:rPr lang="vi-VN" sz="3600" dirty="0" err="1"/>
                  <a:t>bốn</a:t>
                </a:r>
                <a:r>
                  <a:rPr lang="vi-VN" sz="3600" dirty="0"/>
                  <a:t>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khác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bẹt</a:t>
                </a:r>
                <a:r>
                  <a:rPr lang="vi-VN" sz="3600" dirty="0"/>
                  <a:t>. </a:t>
                </a:r>
                <a:r>
                  <a:rPr lang="vi-VN" sz="3600" dirty="0" err="1"/>
                  <a:t>Số</a:t>
                </a:r>
                <a:r>
                  <a:rPr lang="vi-VN" sz="3600" dirty="0"/>
                  <a:t> đo </a:t>
                </a:r>
                <a:r>
                  <a:rPr lang="vi-VN" sz="3600" dirty="0" err="1"/>
                  <a:t>của</a:t>
                </a:r>
                <a:r>
                  <a:rPr lang="vi-VN" sz="3600" dirty="0"/>
                  <a:t> </a:t>
                </a:r>
                <a:r>
                  <a:rPr lang="vi-VN" sz="3600" dirty="0" err="1"/>
                  <a:t>bốn</a:t>
                </a:r>
                <a:r>
                  <a:rPr lang="vi-VN" sz="3600" dirty="0"/>
                  <a:t>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đó</a:t>
                </a:r>
                <a:r>
                  <a:rPr lang="vi-VN" sz="3600" dirty="0"/>
                  <a:t> </a:t>
                </a:r>
                <a:r>
                  <a:rPr lang="vi-VN" sz="3600" dirty="0" err="1"/>
                  <a:t>có</a:t>
                </a:r>
                <a:r>
                  <a:rPr lang="vi-VN" sz="3600" dirty="0"/>
                  <a:t> </a:t>
                </a:r>
                <a:r>
                  <a:rPr lang="vi-VN" sz="3600" dirty="0" err="1"/>
                  <a:t>thể</a:t>
                </a:r>
                <a:r>
                  <a:rPr lang="vi-VN" sz="3600" dirty="0"/>
                  <a:t> </a:t>
                </a:r>
                <a:r>
                  <a:rPr lang="vi-VN" sz="3600" dirty="0" err="1"/>
                  <a:t>là</a:t>
                </a:r>
                <a:r>
                  <a:rPr lang="vi-VN" sz="3600" dirty="0"/>
                  <a:t> </a:t>
                </a:r>
                <a:r>
                  <a:rPr lang="vi-VN" sz="3600" dirty="0" err="1"/>
                  <a:t>trường</a:t>
                </a:r>
                <a:r>
                  <a:rPr lang="vi-VN" sz="3600" dirty="0"/>
                  <a:t> </a:t>
                </a:r>
                <a:r>
                  <a:rPr lang="vi-VN" sz="3600" dirty="0" err="1"/>
                  <a:t>hợp</a:t>
                </a:r>
                <a:r>
                  <a:rPr lang="vi-VN" sz="3600" dirty="0"/>
                  <a:t> </a:t>
                </a:r>
                <a:r>
                  <a:rPr lang="vi-VN" sz="3600" dirty="0" err="1"/>
                  <a:t>nào</a:t>
                </a:r>
                <a:r>
                  <a:rPr lang="vi-VN" sz="3600" dirty="0"/>
                  <a:t> trong </a:t>
                </a:r>
                <a:r>
                  <a:rPr lang="vi-VN" sz="3600" dirty="0" err="1"/>
                  <a:t>các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trường</a:t>
                </a:r>
                <a:r>
                  <a:rPr lang="vi-VN" sz="3600" dirty="0"/>
                  <a:t> </a:t>
                </a:r>
                <a:r>
                  <a:rPr lang="vi-VN" sz="3600" dirty="0" err="1"/>
                  <a:t>hợp</a:t>
                </a:r>
                <a:r>
                  <a:rPr lang="vi-VN" sz="3600" dirty="0"/>
                  <a:t> sau đây?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A.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70</m:t>
                    </m:r>
                    <m:r>
                      <a:rPr lang="vi-VN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>
                        <a:latin typeface="Cambria Math" panose="02040503050406030204" pitchFamily="18" charset="0"/>
                      </a:rPr>
                      <m:t>70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>
                        <a:latin typeface="Cambria Math" panose="02040503050406030204" pitchFamily="18" charset="0"/>
                      </a:rPr>
                      <m:t>70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>
                        <a:latin typeface="Cambria Math" panose="02040503050406030204" pitchFamily="18" charset="0"/>
                      </a:rPr>
                      <m:t>110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		</a:t>
                </a:r>
                <a:endParaRPr lang="en-US" sz="36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B.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60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120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120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120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vi-VN" sz="36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C.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80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50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130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		</a:t>
                </a:r>
                <a:endParaRPr lang="en-US" sz="36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D.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.</a:t>
                </a:r>
              </a:p>
            </p:txBody>
          </p:sp>
        </mc:Choice>
        <mc:Fallback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F389755-F84F-3958-7842-C51A9FEDC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00" y="2467490"/>
                <a:ext cx="11963400" cy="5806654"/>
              </a:xfrm>
              <a:prstGeom prst="rect">
                <a:avLst/>
              </a:prstGeom>
              <a:blipFill>
                <a:blip r:embed="rId10"/>
                <a:stretch>
                  <a:fillRect l="-1580" r="-2548" b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495263CA-B11A-EC7D-475A-EEB7B2EF5E9B}"/>
              </a:ext>
            </a:extLst>
          </p:cNvPr>
          <p:cNvSpPr/>
          <p:nvPr/>
        </p:nvSpPr>
        <p:spPr>
          <a:xfrm>
            <a:off x="2926940" y="7537229"/>
            <a:ext cx="809625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10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3868028" y="1491009"/>
            <a:ext cx="10551944" cy="19131917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21959" y="6258019"/>
            <a:ext cx="19136809" cy="107644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55546" y="-251844"/>
            <a:ext cx="14132241" cy="107906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216771">
            <a:off x="15792628" y="1384856"/>
            <a:ext cx="1920183" cy="89375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72256"/>
          <a:stretch>
            <a:fillRect/>
          </a:stretch>
        </p:blipFill>
        <p:spPr>
          <a:xfrm rot="1081854">
            <a:off x="11470975" y="-1390749"/>
            <a:ext cx="8057164" cy="27814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38042" y="3400840"/>
            <a:ext cx="2133484" cy="23801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7591820-6C0B-426F-5D56-CD80DD807568}"/>
                  </a:ext>
                </a:extLst>
              </p:cNvPr>
              <p:cNvSpPr txBox="1"/>
              <p:nvPr/>
            </p:nvSpPr>
            <p:spPr>
              <a:xfrm>
                <a:off x="4003833" y="2625146"/>
                <a:ext cx="11035665" cy="5834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b="1" dirty="0"/>
                  <a:t>Câu 5. </a:t>
                </a:r>
                <a:r>
                  <a:rPr lang="vi-VN" sz="3600" dirty="0"/>
                  <a:t>Hai </a:t>
                </a:r>
                <a:r>
                  <a:rPr lang="vi-VN" sz="3600" dirty="0" err="1"/>
                  <a:t>đường</a:t>
                </a:r>
                <a:r>
                  <a:rPr lang="vi-VN" sz="3600" dirty="0"/>
                  <a:t> </a:t>
                </a:r>
                <a:r>
                  <a:rPr lang="vi-VN" sz="3600" dirty="0" err="1"/>
                  <a:t>thẳng</a:t>
                </a:r>
                <a:r>
                  <a:rPr lang="vi-VN" sz="3600" dirty="0"/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vi-VN" sz="3600" dirty="0"/>
                  <a:t> </a:t>
                </a:r>
                <a:r>
                  <a:rPr lang="vi-VN" sz="3600" dirty="0" err="1"/>
                  <a:t>và</a:t>
                </a:r>
                <a:r>
                  <a:rPr lang="vi-VN" sz="3600" dirty="0"/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vi-VN" sz="3600" dirty="0"/>
                  <a:t> </a:t>
                </a:r>
                <a:r>
                  <a:rPr lang="vi-VN" sz="3600" dirty="0" err="1"/>
                  <a:t>cắt</a:t>
                </a:r>
                <a:r>
                  <a:rPr lang="vi-VN" sz="3600" dirty="0"/>
                  <a:t> nhau </a:t>
                </a:r>
                <a:r>
                  <a:rPr lang="vi-VN" sz="3600" dirty="0" err="1"/>
                  <a:t>tại</a:t>
                </a:r>
                <a:r>
                  <a:rPr lang="vi-VN" sz="3600" dirty="0"/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vi-VN" sz="3600" dirty="0"/>
                  <a:t>. Cho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𝑂𝑀</m:t>
                    </m:r>
                  </m:oMath>
                </a14:m>
                <a:r>
                  <a:rPr lang="vi-VN" sz="3600" dirty="0"/>
                  <a:t> </a:t>
                </a:r>
                <a:r>
                  <a:rPr lang="vi-VN" sz="3600" dirty="0" err="1"/>
                  <a:t>là</a:t>
                </a:r>
                <a:r>
                  <a:rPr lang="vi-VN" sz="3600" dirty="0"/>
                  <a:t> tia phân </a:t>
                </a:r>
                <a:r>
                  <a:rPr lang="vi-VN" sz="3600" dirty="0" err="1"/>
                  <a:t>giác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của</a:t>
                </a:r>
                <a:r>
                  <a:rPr lang="vi-VN" sz="3600" dirty="0"/>
                  <a:t>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𝐵𝑂𝐷</m:t>
                    </m:r>
                  </m:oMath>
                </a14:m>
                <a:r>
                  <a:rPr lang="vi-VN" sz="3600" dirty="0"/>
                  <a:t> </a:t>
                </a:r>
                <a:r>
                  <a:rPr lang="vi-VN" sz="3600" dirty="0" err="1"/>
                  <a:t>và</a:t>
                </a:r>
                <a:r>
                  <a:rPr lang="vi-VN" sz="3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6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𝐵𝑂𝑀</m:t>
                        </m:r>
                      </m:e>
                    </m:acc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30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. </a:t>
                </a:r>
                <a:r>
                  <a:rPr lang="vi-VN" sz="3600" dirty="0" err="1"/>
                  <a:t>Số</a:t>
                </a:r>
                <a:r>
                  <a:rPr lang="vi-VN" sz="3600" dirty="0"/>
                  <a:t> đo </a:t>
                </a:r>
                <a:r>
                  <a:rPr lang="vi-VN" sz="3600" dirty="0" err="1"/>
                  <a:t>của</a:t>
                </a:r>
                <a:r>
                  <a:rPr lang="vi-VN" sz="3600" dirty="0"/>
                  <a:t>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𝐴𝑂𝐶</m:t>
                    </m:r>
                  </m:oMath>
                </a14:m>
                <a:r>
                  <a:rPr lang="vi-VN" sz="3600" dirty="0"/>
                  <a:t> </a:t>
                </a:r>
                <a:r>
                  <a:rPr lang="vi-VN" sz="3600" dirty="0" err="1"/>
                  <a:t>bằng</a:t>
                </a:r>
                <a:r>
                  <a:rPr lang="vi-VN" sz="3600" dirty="0"/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A.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30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		</a:t>
                </a:r>
                <a:endParaRPr lang="en-US" sz="36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B.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60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		</a:t>
                </a:r>
                <a:endParaRPr lang="en-US" sz="36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C.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120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		</a:t>
                </a:r>
                <a:endParaRPr lang="en-US" sz="36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D. </a:t>
                </a:r>
                <a:r>
                  <a:rPr lang="vi-VN" sz="3600" dirty="0" err="1"/>
                  <a:t>Một</a:t>
                </a:r>
                <a:r>
                  <a:rPr lang="vi-VN" sz="3600" dirty="0"/>
                  <a:t> </a:t>
                </a:r>
                <a:r>
                  <a:rPr lang="vi-VN" sz="3600" dirty="0" err="1"/>
                  <a:t>kết</a:t>
                </a:r>
                <a:r>
                  <a:rPr lang="vi-VN" sz="3600" dirty="0"/>
                  <a:t> </a:t>
                </a:r>
                <a:r>
                  <a:rPr lang="vi-VN" sz="3600" dirty="0" err="1"/>
                  <a:t>quả</a:t>
                </a:r>
                <a:r>
                  <a:rPr lang="vi-VN" sz="3600" dirty="0"/>
                  <a:t> </a:t>
                </a:r>
                <a:r>
                  <a:rPr lang="vi-VN" sz="3600" dirty="0" err="1"/>
                  <a:t>khác</a:t>
                </a:r>
                <a:r>
                  <a:rPr lang="vi-VN" sz="3600" dirty="0"/>
                  <a:t>.</a:t>
                </a: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7591820-6C0B-426F-5D56-CD80DD807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833" y="2625146"/>
                <a:ext cx="11035665" cy="5834674"/>
              </a:xfrm>
              <a:prstGeom prst="rect">
                <a:avLst/>
              </a:prstGeom>
              <a:blipFill>
                <a:blip r:embed="rId12"/>
                <a:stretch>
                  <a:fillRect l="-1713" r="-2762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A3BEE103-7FF7-C6F7-C15D-66584F2763E5}"/>
              </a:ext>
            </a:extLst>
          </p:cNvPr>
          <p:cNvSpPr/>
          <p:nvPr/>
        </p:nvSpPr>
        <p:spPr>
          <a:xfrm>
            <a:off x="3886200" y="6057900"/>
            <a:ext cx="809625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06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00200" y="1028700"/>
            <a:ext cx="15430500" cy="8382050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6" r="60999"/>
          <a:stretch>
            <a:fillRect/>
          </a:stretch>
        </p:blipFill>
        <p:spPr>
          <a:xfrm rot="143919" flipH="1">
            <a:off x="-1720640" y="-314570"/>
            <a:ext cx="3733533" cy="108969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08095">
            <a:off x="14837751" y="668465"/>
            <a:ext cx="3018766" cy="72046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29969" y="7925903"/>
            <a:ext cx="1330962" cy="148484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14567" y="405476"/>
            <a:ext cx="1492728" cy="151756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595840">
            <a:off x="16330819" y="8450317"/>
            <a:ext cx="1732518" cy="161596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0CA05BB-8DC1-38A8-BE41-59A3EEA90B59}"/>
                  </a:ext>
                </a:extLst>
              </p:cNvPr>
              <p:cNvSpPr txBox="1"/>
              <p:nvPr/>
            </p:nvSpPr>
            <p:spPr>
              <a:xfrm>
                <a:off x="3124200" y="2303484"/>
                <a:ext cx="7086600" cy="59062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6. 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0CA05BB-8DC1-38A8-BE41-59A3EEA90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303484"/>
                <a:ext cx="7086600" cy="5906297"/>
              </a:xfrm>
              <a:prstGeom prst="rect">
                <a:avLst/>
              </a:prstGeom>
              <a:blipFill>
                <a:blip r:embed="rId12"/>
                <a:stretch>
                  <a:fillRect l="-2668" r="-1721" b="-2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>
            <a:extLst>
              <a:ext uri="{FF2B5EF4-FFF2-40B4-BE49-F238E27FC236}">
                <a16:creationId xmlns:a16="http://schemas.microsoft.com/office/drawing/2014/main" id="{F01AA0B1-A3AC-98EB-C8C4-D1700729F7F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37731" y="2266577"/>
            <a:ext cx="6223690" cy="5906296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E447BE70-9492-1FFD-79DA-AD634C61D8DD}"/>
              </a:ext>
            </a:extLst>
          </p:cNvPr>
          <p:cNvSpPr/>
          <p:nvPr/>
        </p:nvSpPr>
        <p:spPr>
          <a:xfrm>
            <a:off x="6667500" y="4837532"/>
            <a:ext cx="809625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73A2FC20-A809-3838-FDB9-BE0E10EAD562}"/>
              </a:ext>
            </a:extLst>
          </p:cNvPr>
          <p:cNvSpPr/>
          <p:nvPr/>
        </p:nvSpPr>
        <p:spPr>
          <a:xfrm>
            <a:off x="3028529" y="7404348"/>
            <a:ext cx="809625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62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322257" y="-1384907"/>
            <a:ext cx="11466257" cy="1305681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-128926">
            <a:off x="1811269" y="1194103"/>
            <a:ext cx="14417384" cy="7464505"/>
            <a:chOff x="0" y="0"/>
            <a:chExt cx="2020450" cy="372539"/>
          </a:xfrm>
          <a:solidFill>
            <a:schemeClr val="bg1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2020450" cy="372539"/>
            </a:xfrm>
            <a:custGeom>
              <a:avLst/>
              <a:gdLst/>
              <a:ahLst/>
              <a:cxnLst/>
              <a:rect l="l" t="t" r="r" b="b"/>
              <a:pathLst>
                <a:path w="2020450" h="372539">
                  <a:moveTo>
                    <a:pt x="0" y="0"/>
                  </a:moveTo>
                  <a:lnTo>
                    <a:pt x="2020450" y="0"/>
                  </a:lnTo>
                  <a:lnTo>
                    <a:pt x="2020450" y="372539"/>
                  </a:lnTo>
                  <a:lnTo>
                    <a:pt x="0" y="372539"/>
                  </a:lnTo>
                  <a:close/>
                </a:path>
              </a:pathLst>
            </a:custGeom>
            <a:grpFill/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84700" y="1181100"/>
            <a:ext cx="1873826" cy="1905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31699">
            <a:off x="14845819" y="966275"/>
            <a:ext cx="1694933" cy="7889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4689" flipH="1">
            <a:off x="15844947" y="6280670"/>
            <a:ext cx="1927470" cy="410894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3D9E586F-078C-71AF-4F14-B050D2498F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20441" y="3054692"/>
            <a:ext cx="6266641" cy="381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CDC16F7F-367A-6CD3-4FC8-F6CF99D1BD67}"/>
                  </a:ext>
                </a:extLst>
              </p:cNvPr>
              <p:cNvSpPr txBox="1"/>
              <p:nvPr/>
            </p:nvSpPr>
            <p:spPr>
              <a:xfrm>
                <a:off x="2818412" y="2606170"/>
                <a:ext cx="6907762" cy="50746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b="1" dirty="0"/>
                  <a:t>Câu 7. </a:t>
                </a:r>
                <a:r>
                  <a:rPr lang="vi-VN" sz="3600" dirty="0"/>
                  <a:t>Cho </a:t>
                </a:r>
                <a:r>
                  <a:rPr lang="vi-VN" sz="3600" dirty="0" err="1"/>
                  <a:t>Hình</a:t>
                </a:r>
                <a:r>
                  <a:rPr lang="vi-VN" sz="3600" dirty="0"/>
                  <a:t> sau, </a:t>
                </a:r>
                <a:r>
                  <a:rPr lang="vi-VN" sz="3600" dirty="0" err="1"/>
                  <a:t>Cặp</a:t>
                </a:r>
                <a:r>
                  <a:rPr lang="vi-VN" sz="3600" dirty="0"/>
                  <a:t>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vi-VN" sz="3600" dirty="0" err="1"/>
                  <a:t>là</a:t>
                </a:r>
                <a:r>
                  <a:rPr lang="vi-VN" sz="3600" dirty="0"/>
                  <a:t> </a:t>
                </a:r>
                <a:r>
                  <a:rPr lang="vi-VN" sz="3600" dirty="0" err="1"/>
                  <a:t>cặp</a:t>
                </a:r>
                <a:r>
                  <a:rPr lang="vi-VN" sz="3600" dirty="0"/>
                  <a:t>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A. </a:t>
                </a:r>
                <a:r>
                  <a:rPr lang="vi-VN" sz="3600" dirty="0" err="1"/>
                  <a:t>Sole</a:t>
                </a:r>
                <a:r>
                  <a:rPr lang="vi-VN" sz="3600" dirty="0"/>
                  <a:t> trong: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B. </a:t>
                </a:r>
                <a:r>
                  <a:rPr lang="vi-VN" sz="3600" dirty="0" err="1"/>
                  <a:t>Đối</a:t>
                </a:r>
                <a:r>
                  <a:rPr lang="vi-VN" sz="3600" dirty="0"/>
                  <a:t> </a:t>
                </a:r>
                <a:r>
                  <a:rPr lang="vi-VN" sz="3600" dirty="0" err="1"/>
                  <a:t>đỉnh</a:t>
                </a:r>
                <a:r>
                  <a:rPr lang="vi-VN" sz="3600" dirty="0"/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C. </a:t>
                </a:r>
                <a:r>
                  <a:rPr lang="vi-VN" sz="3600" dirty="0" err="1"/>
                  <a:t>Đồng</a:t>
                </a:r>
                <a:r>
                  <a:rPr lang="vi-VN" sz="3600" dirty="0"/>
                  <a:t> </a:t>
                </a:r>
                <a:r>
                  <a:rPr lang="vi-VN" sz="3600" dirty="0" err="1"/>
                  <a:t>vị</a:t>
                </a:r>
                <a:r>
                  <a:rPr lang="vi-VN" sz="3600" dirty="0"/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D. </a:t>
                </a:r>
                <a:r>
                  <a:rPr lang="vi-VN" sz="3600" dirty="0" err="1"/>
                  <a:t>Cả</a:t>
                </a:r>
                <a:r>
                  <a:rPr lang="vi-VN" sz="3600" dirty="0"/>
                  <a:t> ba </a:t>
                </a:r>
                <a:r>
                  <a:rPr lang="vi-VN" sz="3600" dirty="0" err="1"/>
                  <a:t>phướng</a:t>
                </a:r>
                <a:r>
                  <a:rPr lang="vi-VN" sz="3600" dirty="0"/>
                  <a:t> </a:t>
                </a:r>
                <a:r>
                  <a:rPr lang="vi-VN" sz="3600" dirty="0" err="1"/>
                  <a:t>án</a:t>
                </a:r>
                <a:r>
                  <a:rPr lang="vi-VN" sz="3600" dirty="0"/>
                  <a:t> trên </a:t>
                </a:r>
                <a:r>
                  <a:rPr lang="vi-VN" sz="3600" dirty="0" err="1"/>
                  <a:t>đều</a:t>
                </a:r>
                <a:r>
                  <a:rPr lang="vi-VN" sz="3600" dirty="0"/>
                  <a:t> sai</a:t>
                </a: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CDC16F7F-367A-6CD3-4FC8-F6CF99D1B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412" y="2606170"/>
                <a:ext cx="6907762" cy="5074659"/>
              </a:xfrm>
              <a:prstGeom prst="rect">
                <a:avLst/>
              </a:prstGeom>
              <a:blipFill>
                <a:blip r:embed="rId11"/>
                <a:stretch>
                  <a:fillRect l="-2646" r="-2646" b="-2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9E4F1F8C-4962-2559-56C1-30828DD7A1FA}"/>
              </a:ext>
            </a:extLst>
          </p:cNvPr>
          <p:cNvSpPr/>
          <p:nvPr/>
        </p:nvSpPr>
        <p:spPr>
          <a:xfrm>
            <a:off x="2649908" y="6107416"/>
            <a:ext cx="809625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67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21959" y="-7486555"/>
            <a:ext cx="19136809" cy="10764455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1866900" y="1714500"/>
            <a:ext cx="14554200" cy="7938373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93524">
            <a:off x="7715586" y="1323882"/>
            <a:ext cx="3273366" cy="7812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704F4EA-2BE3-53B1-49B2-EB101F165295}"/>
                  </a:ext>
                </a:extLst>
              </p:cNvPr>
              <p:cNvSpPr txBox="1"/>
              <p:nvPr/>
            </p:nvSpPr>
            <p:spPr>
              <a:xfrm>
                <a:off x="3505200" y="3195857"/>
                <a:ext cx="7772400" cy="50576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b="1" dirty="0">
                    <a:ea typeface="Calibri" panose="020F0502020204030204" pitchFamily="34" charset="0"/>
                    <a:cs typeface="Arial" panose="020B0604020202020204" pitchFamily="34" charset="0"/>
                  </a:rPr>
                  <a:t>Câu 8. </a:t>
                </a:r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:r>
                  <a:rPr lang="vi-VN" sz="36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 sau, </a:t>
                </a:r>
                <a:r>
                  <a:rPr lang="vi-VN" sz="36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vi-VN" sz="36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vi-VN" sz="3600" dirty="0"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3600" dirty="0"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3600" dirty="0"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704F4EA-2BE3-53B1-49B2-EB101F165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3195857"/>
                <a:ext cx="7772400" cy="5057603"/>
              </a:xfrm>
              <a:prstGeom prst="rect">
                <a:avLst/>
              </a:prstGeom>
              <a:blipFill>
                <a:blip r:embed="rId6"/>
                <a:stretch>
                  <a:fillRect l="-2353" b="-3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Hình ảnh 5">
            <a:extLst>
              <a:ext uri="{FF2B5EF4-FFF2-40B4-BE49-F238E27FC236}">
                <a16:creationId xmlns:a16="http://schemas.microsoft.com/office/drawing/2014/main" id="{DB582823-8676-CFD8-8B6C-9048F25AE3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1200" y="4749732"/>
            <a:ext cx="6147745" cy="3804434"/>
          </a:xfrm>
          <a:prstGeom prst="rect">
            <a:avLst/>
          </a:prstGeom>
        </p:spPr>
      </p:pic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23DA14E1-590D-0BD4-5123-F1B697583D10}"/>
              </a:ext>
            </a:extLst>
          </p:cNvPr>
          <p:cNvSpPr/>
          <p:nvPr/>
        </p:nvSpPr>
        <p:spPr>
          <a:xfrm>
            <a:off x="3352800" y="7437773"/>
            <a:ext cx="809625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41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2256"/>
          <a:stretch>
            <a:fillRect/>
          </a:stretch>
        </p:blipFill>
        <p:spPr>
          <a:xfrm rot="1081854">
            <a:off x="11756725" y="-1125339"/>
            <a:ext cx="8057164" cy="27814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1395757"/>
            <a:ext cx="7050775" cy="738652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967048" y="3526029"/>
            <a:ext cx="5174077" cy="2858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solidFill>
                  <a:srgbClr val="291B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46379D97-01F8-2FF8-5188-C5F7891597E8}"/>
              </a:ext>
            </a:extLst>
          </p:cNvPr>
          <p:cNvGrpSpPr/>
          <p:nvPr/>
        </p:nvGrpSpPr>
        <p:grpSpPr>
          <a:xfrm>
            <a:off x="9237684" y="1696942"/>
            <a:ext cx="6781800" cy="2022951"/>
            <a:chOff x="9144000" y="1901349"/>
            <a:chExt cx="6781800" cy="2022951"/>
          </a:xfrm>
        </p:grpSpPr>
        <p:sp>
          <p:nvSpPr>
            <p:cNvPr id="3" name="AutoShape 3"/>
            <p:cNvSpPr/>
            <p:nvPr/>
          </p:nvSpPr>
          <p:spPr>
            <a:xfrm>
              <a:off x="9144000" y="1901349"/>
              <a:ext cx="6781800" cy="2022951"/>
            </a:xfrm>
            <a:prstGeom prst="rect">
              <a:avLst/>
            </a:prstGeom>
            <a:solidFill>
              <a:srgbClr val="61A6AB"/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9144000" y="1901349"/>
              <a:ext cx="6781800" cy="749346"/>
            </a:xfrm>
            <a:prstGeom prst="rect">
              <a:avLst/>
            </a:prstGeom>
            <a:solidFill>
              <a:srgbClr val="FFCE6D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10382" flipH="1">
            <a:off x="16999421" y="7208101"/>
            <a:ext cx="1113694" cy="237415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592243" y="1016075"/>
            <a:ext cx="1229358" cy="124981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338087">
            <a:off x="1802120" y="8405750"/>
            <a:ext cx="2072195" cy="779899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-431326" y="10052212"/>
            <a:ext cx="19161184" cy="917796"/>
            <a:chOff x="0" y="0"/>
            <a:chExt cx="6481685" cy="3104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FFCE6D"/>
            </a:solidFill>
          </p:spPr>
        </p:sp>
      </p:grp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9756A656-4738-664D-714A-17E5F8DAAFBB}"/>
              </a:ext>
            </a:extLst>
          </p:cNvPr>
          <p:cNvSpPr txBox="1"/>
          <p:nvPr/>
        </p:nvSpPr>
        <p:spPr>
          <a:xfrm>
            <a:off x="9694884" y="2661364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1F6B3C21-A61D-71AA-0B44-6EA3FEAFF0C2}"/>
              </a:ext>
            </a:extLst>
          </p:cNvPr>
          <p:cNvGrpSpPr/>
          <p:nvPr/>
        </p:nvGrpSpPr>
        <p:grpSpPr>
          <a:xfrm>
            <a:off x="9275784" y="4296521"/>
            <a:ext cx="6781800" cy="2022951"/>
            <a:chOff x="9144000" y="1901349"/>
            <a:chExt cx="6781800" cy="2022951"/>
          </a:xfrm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DBAA5FD2-9983-9B5A-ABBB-6BF2783B229B}"/>
                </a:ext>
              </a:extLst>
            </p:cNvPr>
            <p:cNvSpPr/>
            <p:nvPr/>
          </p:nvSpPr>
          <p:spPr>
            <a:xfrm>
              <a:off x="9144000" y="1901349"/>
              <a:ext cx="6781800" cy="2022951"/>
            </a:xfrm>
            <a:prstGeom prst="rect">
              <a:avLst/>
            </a:prstGeom>
            <a:solidFill>
              <a:srgbClr val="61A6AB"/>
            </a:solidFill>
          </p:spPr>
        </p:sp>
        <p:sp>
          <p:nvSpPr>
            <p:cNvPr id="22" name="AutoShape 7">
              <a:extLst>
                <a:ext uri="{FF2B5EF4-FFF2-40B4-BE49-F238E27FC236}">
                  <a16:creationId xmlns:a16="http://schemas.microsoft.com/office/drawing/2014/main" id="{28B96964-2E52-8CFE-F1C7-3BAD6A3625F7}"/>
                </a:ext>
              </a:extLst>
            </p:cNvPr>
            <p:cNvSpPr/>
            <p:nvPr/>
          </p:nvSpPr>
          <p:spPr>
            <a:xfrm>
              <a:off x="9144000" y="1901349"/>
              <a:ext cx="6781800" cy="749346"/>
            </a:xfrm>
            <a:prstGeom prst="rect">
              <a:avLst/>
            </a:prstGeom>
            <a:solidFill>
              <a:srgbClr val="FFCE6D"/>
            </a:solidFill>
          </p:spPr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9E540C79-5374-94DB-016F-AA5785740CF7}"/>
              </a:ext>
            </a:extLst>
          </p:cNvPr>
          <p:cNvGrpSpPr/>
          <p:nvPr/>
        </p:nvGrpSpPr>
        <p:grpSpPr>
          <a:xfrm>
            <a:off x="9302489" y="6896100"/>
            <a:ext cx="6781800" cy="2022951"/>
            <a:chOff x="9144000" y="1901349"/>
            <a:chExt cx="6781800" cy="20229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DD41D570-4C10-B080-9B85-B75BA6F28945}"/>
                </a:ext>
              </a:extLst>
            </p:cNvPr>
            <p:cNvSpPr/>
            <p:nvPr/>
          </p:nvSpPr>
          <p:spPr>
            <a:xfrm>
              <a:off x="9144000" y="1901349"/>
              <a:ext cx="6781800" cy="2022951"/>
            </a:xfrm>
            <a:prstGeom prst="rect">
              <a:avLst/>
            </a:prstGeom>
            <a:solidFill>
              <a:srgbClr val="61A6AB"/>
            </a:solidFill>
          </p:spPr>
        </p:sp>
        <p:sp>
          <p:nvSpPr>
            <p:cNvPr id="25" name="AutoShape 7">
              <a:extLst>
                <a:ext uri="{FF2B5EF4-FFF2-40B4-BE49-F238E27FC236}">
                  <a16:creationId xmlns:a16="http://schemas.microsoft.com/office/drawing/2014/main" id="{1043D367-6E6C-8D91-2160-0D4ED2B3AF54}"/>
                </a:ext>
              </a:extLst>
            </p:cNvPr>
            <p:cNvSpPr/>
            <p:nvPr/>
          </p:nvSpPr>
          <p:spPr>
            <a:xfrm>
              <a:off x="9144000" y="1901349"/>
              <a:ext cx="6781800" cy="749346"/>
            </a:xfrm>
            <a:prstGeom prst="rect">
              <a:avLst/>
            </a:prstGeom>
            <a:solidFill>
              <a:srgbClr val="FFCE6D"/>
            </a:solidFill>
          </p:spPr>
        </p:sp>
      </p:grp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2A642256-FC19-D13E-43F6-01B68486BECE}"/>
              </a:ext>
            </a:extLst>
          </p:cNvPr>
          <p:cNvSpPr txBox="1"/>
          <p:nvPr/>
        </p:nvSpPr>
        <p:spPr>
          <a:xfrm>
            <a:off x="9797789" y="5160830"/>
            <a:ext cx="4850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F06E0955-2D2C-1CF7-8B02-C96CFEF0B5FA}"/>
              </a:ext>
            </a:extLst>
          </p:cNvPr>
          <p:cNvSpPr txBox="1"/>
          <p:nvPr/>
        </p:nvSpPr>
        <p:spPr>
          <a:xfrm>
            <a:off x="9941108" y="7803486"/>
            <a:ext cx="4850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1123950" y="1524000"/>
            <a:ext cx="16040100" cy="7239000"/>
          </a:xfrm>
          <a:prstGeom prst="rect">
            <a:avLst/>
          </a:prstGeom>
          <a:solidFill>
            <a:schemeClr val="bg1"/>
          </a:solidFill>
        </p:spPr>
      </p:sp>
      <p:grpSp>
        <p:nvGrpSpPr>
          <p:cNvPr id="5" name="Group 5"/>
          <p:cNvGrpSpPr/>
          <p:nvPr/>
        </p:nvGrpSpPr>
        <p:grpSpPr>
          <a:xfrm>
            <a:off x="-431326" y="10052212"/>
            <a:ext cx="19161184" cy="917796"/>
            <a:chOff x="0" y="0"/>
            <a:chExt cx="6481685" cy="3104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61A6AB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968458">
            <a:off x="511850" y="1259297"/>
            <a:ext cx="1471586" cy="68495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72256"/>
          <a:stretch>
            <a:fillRect/>
          </a:stretch>
        </p:blipFill>
        <p:spPr>
          <a:xfrm rot="1081854">
            <a:off x="12560160" y="-1416650"/>
            <a:ext cx="7368853" cy="25438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0407" y="6630032"/>
            <a:ext cx="2047086" cy="34221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621FB09F-5713-9FA8-BC21-5225FED74020}"/>
                  </a:ext>
                </a:extLst>
              </p:cNvPr>
              <p:cNvSpPr txBox="1"/>
              <p:nvPr/>
            </p:nvSpPr>
            <p:spPr>
              <a:xfrm>
                <a:off x="4000500" y="2705100"/>
                <a:ext cx="10287000" cy="50576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Câu 9.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621FB09F-5713-9FA8-BC21-5225FED74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0" y="2705100"/>
                <a:ext cx="10287000" cy="5057603"/>
              </a:xfrm>
              <a:prstGeom prst="rect">
                <a:avLst/>
              </a:prstGeom>
              <a:blipFill>
                <a:blip r:embed="rId8"/>
                <a:stretch>
                  <a:fillRect l="-1777" r="-2962" b="-4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>
            <a:extLst>
              <a:ext uri="{FF2B5EF4-FFF2-40B4-BE49-F238E27FC236}">
                <a16:creationId xmlns:a16="http://schemas.microsoft.com/office/drawing/2014/main" id="{981FE308-BD0C-0224-51E4-5AC1453364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34475" y="3900978"/>
            <a:ext cx="5781147" cy="3452813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2843A46C-7F61-63A0-09C4-5246D3B8B938}"/>
              </a:ext>
            </a:extLst>
          </p:cNvPr>
          <p:cNvSpPr/>
          <p:nvPr/>
        </p:nvSpPr>
        <p:spPr>
          <a:xfrm>
            <a:off x="3810000" y="4533900"/>
            <a:ext cx="809625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17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9303307" y="-4783333"/>
            <a:ext cx="10833473" cy="19829952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24136" y="-285093"/>
            <a:ext cx="19705933" cy="11084587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0262E33D-A1C7-DB3B-7CAF-92D546B66636}"/>
              </a:ext>
            </a:extLst>
          </p:cNvPr>
          <p:cNvGrpSpPr/>
          <p:nvPr/>
        </p:nvGrpSpPr>
        <p:grpSpPr>
          <a:xfrm>
            <a:off x="649227" y="649051"/>
            <a:ext cx="16989548" cy="11891325"/>
            <a:chOff x="649227" y="649051"/>
            <a:chExt cx="16989548" cy="11891325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4B178B29-8200-14D2-CDCA-834E65F3FA60}"/>
                </a:ext>
              </a:extLst>
            </p:cNvPr>
            <p:cNvSpPr/>
            <p:nvPr/>
          </p:nvSpPr>
          <p:spPr>
            <a:xfrm rot="16200000" flipV="1">
              <a:off x="2868584" y="-777246"/>
              <a:ext cx="11098265" cy="15536980"/>
            </a:xfrm>
            <a:custGeom>
              <a:avLst/>
              <a:gdLst>
                <a:gd name="connsiteX0" fmla="*/ 10309317 w 11098265"/>
                <a:gd name="connsiteY0" fmla="*/ 15509189 h 15536980"/>
                <a:gd name="connsiteX1" fmla="*/ 9789845 w 11098265"/>
                <a:gd name="connsiteY1" fmla="*/ 15536678 h 15536980"/>
                <a:gd name="connsiteX2" fmla="*/ 9220219 w 11098265"/>
                <a:gd name="connsiteY2" fmla="*/ 15493457 h 15536980"/>
                <a:gd name="connsiteX3" fmla="*/ 8882296 w 11098265"/>
                <a:gd name="connsiteY3" fmla="*/ 15475889 h 15536980"/>
                <a:gd name="connsiteX4" fmla="*/ 8365950 w 11098265"/>
                <a:gd name="connsiteY4" fmla="*/ 15425261 h 15536980"/>
                <a:gd name="connsiteX5" fmla="*/ 8037474 w 11098265"/>
                <a:gd name="connsiteY5" fmla="*/ 15412620 h 15536980"/>
                <a:gd name="connsiteX6" fmla="*/ 7747395 w 11098265"/>
                <a:gd name="connsiteY6" fmla="*/ 15390738 h 15536980"/>
                <a:gd name="connsiteX7" fmla="*/ 7129858 w 11098265"/>
                <a:gd name="connsiteY7" fmla="*/ 15350609 h 15536980"/>
                <a:gd name="connsiteX8" fmla="*/ 6612322 w 11098265"/>
                <a:gd name="connsiteY8" fmla="*/ 15306537 h 15536980"/>
                <a:gd name="connsiteX9" fmla="*/ 6253605 w 11098265"/>
                <a:gd name="connsiteY9" fmla="*/ 15287679 h 15536980"/>
                <a:gd name="connsiteX10" fmla="*/ 5736919 w 11098265"/>
                <a:gd name="connsiteY10" fmla="*/ 15237764 h 15536980"/>
                <a:gd name="connsiteX11" fmla="*/ 5675688 w 11098265"/>
                <a:gd name="connsiteY11" fmla="*/ 15226585 h 15536980"/>
                <a:gd name="connsiteX12" fmla="*/ 4682241 w 11098265"/>
                <a:gd name="connsiteY12" fmla="*/ 15148365 h 15536980"/>
                <a:gd name="connsiteX13" fmla="*/ 3736058 w 11098265"/>
                <a:gd name="connsiteY13" fmla="*/ 15060053 h 15536980"/>
                <a:gd name="connsiteX14" fmla="*/ 2904566 w 11098265"/>
                <a:gd name="connsiteY14" fmla="*/ 14978367 h 15536980"/>
                <a:gd name="connsiteX15" fmla="*/ 2143726 w 11098265"/>
                <a:gd name="connsiteY15" fmla="*/ 14911428 h 15536980"/>
                <a:gd name="connsiteX16" fmla="*/ 1229650 w 11098265"/>
                <a:gd name="connsiteY16" fmla="*/ 14811258 h 15536980"/>
                <a:gd name="connsiteX17" fmla="*/ 660004 w 11098265"/>
                <a:gd name="connsiteY17" fmla="*/ 14765692 h 15536980"/>
                <a:gd name="connsiteX18" fmla="*/ 153080 w 11098265"/>
                <a:gd name="connsiteY18" fmla="*/ 14721690 h 15536980"/>
                <a:gd name="connsiteX19" fmla="*/ 88414 w 11098265"/>
                <a:gd name="connsiteY19" fmla="*/ 14665862 h 15536980"/>
                <a:gd name="connsiteX20" fmla="*/ 65118 w 11098265"/>
                <a:gd name="connsiteY20" fmla="*/ 14502116 h 15536980"/>
                <a:gd name="connsiteX21" fmla="*/ 42230 w 11098265"/>
                <a:gd name="connsiteY21" fmla="*/ 13898240 h 15536980"/>
                <a:gd name="connsiteX22" fmla="*/ 6266 w 11098265"/>
                <a:gd name="connsiteY22" fmla="*/ 13464224 h 15536980"/>
                <a:gd name="connsiteX23" fmla="*/ 20959 w 11098265"/>
                <a:gd name="connsiteY23" fmla="*/ 13205575 h 15536980"/>
                <a:gd name="connsiteX24" fmla="*/ 4384 w 11098265"/>
                <a:gd name="connsiteY24" fmla="*/ 12601868 h 15536980"/>
                <a:gd name="connsiteX25" fmla="*/ 39821 w 11098265"/>
                <a:gd name="connsiteY25" fmla="*/ 11974207 h 15536980"/>
                <a:gd name="connsiteX26" fmla="*/ 30887 w 11098265"/>
                <a:gd name="connsiteY26" fmla="*/ 11746173 h 15536980"/>
                <a:gd name="connsiteX27" fmla="*/ 43008 w 11098265"/>
                <a:gd name="connsiteY27" fmla="*/ 11477670 h 15536980"/>
                <a:gd name="connsiteX28" fmla="*/ 62423 w 11098265"/>
                <a:gd name="connsiteY28" fmla="*/ 10984191 h 15536980"/>
                <a:gd name="connsiteX29" fmla="*/ 44999 w 11098265"/>
                <a:gd name="connsiteY29" fmla="*/ 10746473 h 15536980"/>
                <a:gd name="connsiteX30" fmla="*/ 82427 w 11098265"/>
                <a:gd name="connsiteY30" fmla="*/ 10082113 h 15536980"/>
                <a:gd name="connsiteX31" fmla="*/ 63076 w 11098265"/>
                <a:gd name="connsiteY31" fmla="*/ 9908616 h 15536980"/>
                <a:gd name="connsiteX32" fmla="*/ 65910 w 11098265"/>
                <a:gd name="connsiteY32" fmla="*/ 9642322 h 15536980"/>
                <a:gd name="connsiteX33" fmla="*/ 84323 w 11098265"/>
                <a:gd name="connsiteY33" fmla="*/ 9331141 h 15536980"/>
                <a:gd name="connsiteX34" fmla="*/ 84588 w 11098265"/>
                <a:gd name="connsiteY34" fmla="*/ 8222879 h 15536980"/>
                <a:gd name="connsiteX35" fmla="*/ 63249 w 11098265"/>
                <a:gd name="connsiteY35" fmla="*/ 7225456 h 15536980"/>
                <a:gd name="connsiteX36" fmla="*/ 22896 w 11098265"/>
                <a:gd name="connsiteY36" fmla="*/ 6258206 h 15536980"/>
                <a:gd name="connsiteX37" fmla="*/ 2678 w 11098265"/>
                <a:gd name="connsiteY37" fmla="*/ 5602206 h 15536980"/>
                <a:gd name="connsiteX38" fmla="*/ 2501 w 11098265"/>
                <a:gd name="connsiteY38" fmla="*/ 4572299 h 15536980"/>
                <a:gd name="connsiteX39" fmla="*/ 22943 w 11098265"/>
                <a:gd name="connsiteY39" fmla="*/ 3622820 h 15536980"/>
                <a:gd name="connsiteX40" fmla="*/ 42838 w 11098265"/>
                <a:gd name="connsiteY40" fmla="*/ 2930190 h 15536980"/>
                <a:gd name="connsiteX41" fmla="*/ 46460 w 11098265"/>
                <a:gd name="connsiteY41" fmla="*/ 2276874 h 15536980"/>
                <a:gd name="connsiteX42" fmla="*/ 161004 w 11098265"/>
                <a:gd name="connsiteY42" fmla="*/ 1141275 h 15536980"/>
                <a:gd name="connsiteX43" fmla="*/ 190661 w 11098265"/>
                <a:gd name="connsiteY43" fmla="*/ 719781 h 15536980"/>
                <a:gd name="connsiteX44" fmla="*/ 237457 w 11098265"/>
                <a:gd name="connsiteY44" fmla="*/ 328229 h 15536980"/>
                <a:gd name="connsiteX45" fmla="*/ 270970 w 11098265"/>
                <a:gd name="connsiteY45" fmla="*/ 92414 h 15536980"/>
                <a:gd name="connsiteX46" fmla="*/ 376757 w 11098265"/>
                <a:gd name="connsiteY46" fmla="*/ 565 h 15536980"/>
                <a:gd name="connsiteX47" fmla="*/ 750545 w 11098265"/>
                <a:gd name="connsiteY47" fmla="*/ 22764 h 15536980"/>
                <a:gd name="connsiteX48" fmla="*/ 1414599 w 11098265"/>
                <a:gd name="connsiteY48" fmla="*/ 64541 h 15536980"/>
                <a:gd name="connsiteX49" fmla="*/ 1724097 w 11098265"/>
                <a:gd name="connsiteY49" fmla="*/ 97491 h 15536980"/>
                <a:gd name="connsiteX50" fmla="*/ 1806891 w 11098265"/>
                <a:gd name="connsiteY50" fmla="*/ 104942 h 15536980"/>
                <a:gd name="connsiteX51" fmla="*/ 3095600 w 11098265"/>
                <a:gd name="connsiteY51" fmla="*/ 128462 h 15536980"/>
                <a:gd name="connsiteX52" fmla="*/ 3519373 w 11098265"/>
                <a:gd name="connsiteY52" fmla="*/ 165857 h 15536980"/>
                <a:gd name="connsiteX53" fmla="*/ 3911356 w 11098265"/>
                <a:gd name="connsiteY53" fmla="*/ 169081 h 15536980"/>
                <a:gd name="connsiteX54" fmla="*/ 4512719 w 11098265"/>
                <a:gd name="connsiteY54" fmla="*/ 207821 h 15536980"/>
                <a:gd name="connsiteX55" fmla="*/ 5100795 w 11098265"/>
                <a:gd name="connsiteY55" fmla="*/ 232038 h 15536980"/>
                <a:gd name="connsiteX56" fmla="*/ 6073617 w 11098265"/>
                <a:gd name="connsiteY56" fmla="*/ 311301 h 15536980"/>
                <a:gd name="connsiteX57" fmla="*/ 6504608 w 11098265"/>
                <a:gd name="connsiteY57" fmla="*/ 336296 h 15536980"/>
                <a:gd name="connsiteX58" fmla="*/ 7051434 w 11098265"/>
                <a:gd name="connsiteY58" fmla="*/ 393588 h 15536980"/>
                <a:gd name="connsiteX59" fmla="*/ 7277837 w 11098265"/>
                <a:gd name="connsiteY59" fmla="*/ 395080 h 15536980"/>
                <a:gd name="connsiteX60" fmla="*/ 8085487 w 11098265"/>
                <a:gd name="connsiteY60" fmla="*/ 460557 h 15536980"/>
                <a:gd name="connsiteX61" fmla="*/ 8941217 w 11098265"/>
                <a:gd name="connsiteY61" fmla="*/ 517992 h 15536980"/>
                <a:gd name="connsiteX62" fmla="*/ 9814242 w 11098265"/>
                <a:gd name="connsiteY62" fmla="*/ 604459 h 15536980"/>
                <a:gd name="connsiteX63" fmla="*/ 10572111 w 11098265"/>
                <a:gd name="connsiteY63" fmla="*/ 696379 h 15536980"/>
                <a:gd name="connsiteX64" fmla="*/ 10831305 w 11098265"/>
                <a:gd name="connsiteY64" fmla="*/ 710311 h 15536980"/>
                <a:gd name="connsiteX65" fmla="*/ 10940989 w 11098265"/>
                <a:gd name="connsiteY65" fmla="*/ 819920 h 15536980"/>
                <a:gd name="connsiteX66" fmla="*/ 10941601 w 11098265"/>
                <a:gd name="connsiteY66" fmla="*/ 1352985 h 15536980"/>
                <a:gd name="connsiteX67" fmla="*/ 10961105 w 11098265"/>
                <a:gd name="connsiteY67" fmla="*/ 2501475 h 15536980"/>
                <a:gd name="connsiteX68" fmla="*/ 10981560 w 11098265"/>
                <a:gd name="connsiteY68" fmla="*/ 3408446 h 15536980"/>
                <a:gd name="connsiteX69" fmla="*/ 11003035 w 11098265"/>
                <a:gd name="connsiteY69" fmla="*/ 4284020 h 15536980"/>
                <a:gd name="connsiteX70" fmla="*/ 11043402 w 11098265"/>
                <a:gd name="connsiteY70" fmla="*/ 5324290 h 15536980"/>
                <a:gd name="connsiteX71" fmla="*/ 11065454 w 11098265"/>
                <a:gd name="connsiteY71" fmla="*/ 6241658 h 15536980"/>
                <a:gd name="connsiteX72" fmla="*/ 11097599 w 11098265"/>
                <a:gd name="connsiteY72" fmla="*/ 7293176 h 15536980"/>
                <a:gd name="connsiteX73" fmla="*/ 11086284 w 11098265"/>
                <a:gd name="connsiteY73" fmla="*/ 7966303 h 15536980"/>
                <a:gd name="connsiteX74" fmla="*/ 11086079 w 11098265"/>
                <a:gd name="connsiteY74" fmla="*/ 8421146 h 15536980"/>
                <a:gd name="connsiteX75" fmla="*/ 11084959 w 11098265"/>
                <a:gd name="connsiteY75" fmla="*/ 9398725 h 15536980"/>
                <a:gd name="connsiteX76" fmla="*/ 11065692 w 11098265"/>
                <a:gd name="connsiteY76" fmla="*/ 9929445 h 15536980"/>
                <a:gd name="connsiteX77" fmla="*/ 11064027 w 11098265"/>
                <a:gd name="connsiteY77" fmla="*/ 10509808 h 15536980"/>
                <a:gd name="connsiteX78" fmla="*/ 11043402 w 11098265"/>
                <a:gd name="connsiteY78" fmla="*/ 11453578 h 15536980"/>
                <a:gd name="connsiteX79" fmla="*/ 11021451 w 11098265"/>
                <a:gd name="connsiteY79" fmla="*/ 12198741 h 15536980"/>
                <a:gd name="connsiteX80" fmla="*/ 10984346 w 11098265"/>
                <a:gd name="connsiteY80" fmla="*/ 12622629 h 15536980"/>
                <a:gd name="connsiteX81" fmla="*/ 10981050 w 11098265"/>
                <a:gd name="connsiteY81" fmla="*/ 12920422 h 15536980"/>
                <a:gd name="connsiteX82" fmla="*/ 10938033 w 11098265"/>
                <a:gd name="connsiteY82" fmla="*/ 13845776 h 15536980"/>
                <a:gd name="connsiteX83" fmla="*/ 10857332 w 11098265"/>
                <a:gd name="connsiteY83" fmla="*/ 14933447 h 15536980"/>
                <a:gd name="connsiteX84" fmla="*/ 10835518 w 11098265"/>
                <a:gd name="connsiteY84" fmla="*/ 15380510 h 15536980"/>
                <a:gd name="connsiteX85" fmla="*/ 10696713 w 11098265"/>
                <a:gd name="connsiteY85" fmla="*/ 15518398 h 15536980"/>
                <a:gd name="connsiteX86" fmla="*/ 10309861 w 11098265"/>
                <a:gd name="connsiteY86" fmla="*/ 15518839 h 15536980"/>
                <a:gd name="connsiteX87" fmla="*/ 10309317 w 11098265"/>
                <a:gd name="connsiteY87" fmla="*/ 15509189 h 1553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1098265" h="15536980">
                  <a:moveTo>
                    <a:pt x="10309317" y="15509189"/>
                  </a:moveTo>
                  <a:cubicBezTo>
                    <a:pt x="10136160" y="15519281"/>
                    <a:pt x="9962799" y="15539702"/>
                    <a:pt x="9789845" y="15536678"/>
                  </a:cubicBezTo>
                  <a:cubicBezTo>
                    <a:pt x="9599799" y="15533348"/>
                    <a:pt x="9410196" y="15507151"/>
                    <a:pt x="9220219" y="15493457"/>
                  </a:cubicBezTo>
                  <a:cubicBezTo>
                    <a:pt x="9107748" y="15485336"/>
                    <a:pt x="8994631" y="15485369"/>
                    <a:pt x="8882296" y="15475889"/>
                  </a:cubicBezTo>
                  <a:cubicBezTo>
                    <a:pt x="8709989" y="15461346"/>
                    <a:pt x="8538292" y="15439158"/>
                    <a:pt x="8365950" y="15425261"/>
                  </a:cubicBezTo>
                  <a:cubicBezTo>
                    <a:pt x="8256809" y="15416460"/>
                    <a:pt x="8146887" y="15418499"/>
                    <a:pt x="8037474" y="15412620"/>
                  </a:cubicBezTo>
                  <a:cubicBezTo>
                    <a:pt x="7940667" y="15407455"/>
                    <a:pt x="7844133" y="15397194"/>
                    <a:pt x="7747395" y="15390738"/>
                  </a:cubicBezTo>
                  <a:cubicBezTo>
                    <a:pt x="7541583" y="15376976"/>
                    <a:pt x="7335567" y="15365797"/>
                    <a:pt x="7129858" y="15350609"/>
                  </a:cubicBezTo>
                  <a:cubicBezTo>
                    <a:pt x="6957210" y="15337900"/>
                    <a:pt x="6785004" y="15319348"/>
                    <a:pt x="6612322" y="15306537"/>
                  </a:cubicBezTo>
                  <a:cubicBezTo>
                    <a:pt x="6492954" y="15297703"/>
                    <a:pt x="6372905" y="15297329"/>
                    <a:pt x="6253605" y="15287679"/>
                  </a:cubicBezTo>
                  <a:cubicBezTo>
                    <a:pt x="6081161" y="15273714"/>
                    <a:pt x="5909091" y="15254991"/>
                    <a:pt x="5736919" y="15237764"/>
                  </a:cubicBezTo>
                  <a:cubicBezTo>
                    <a:pt x="5716361" y="15235725"/>
                    <a:pt x="5696280" y="15228352"/>
                    <a:pt x="5675688" y="15226585"/>
                  </a:cubicBezTo>
                  <a:cubicBezTo>
                    <a:pt x="5344596" y="15198450"/>
                    <a:pt x="5013673" y="15152374"/>
                    <a:pt x="4682241" y="15148365"/>
                  </a:cubicBezTo>
                  <a:cubicBezTo>
                    <a:pt x="4362905" y="15144491"/>
                    <a:pt x="4051452" y="15087746"/>
                    <a:pt x="3736058" y="15060053"/>
                  </a:cubicBezTo>
                  <a:cubicBezTo>
                    <a:pt x="3458653" y="15035691"/>
                    <a:pt x="3181849" y="15004328"/>
                    <a:pt x="2904566" y="14978367"/>
                  </a:cubicBezTo>
                  <a:cubicBezTo>
                    <a:pt x="2651078" y="14954684"/>
                    <a:pt x="2397009" y="14936981"/>
                    <a:pt x="2143726" y="14911428"/>
                  </a:cubicBezTo>
                  <a:cubicBezTo>
                    <a:pt x="1838770" y="14880643"/>
                    <a:pt x="1534592" y="14842179"/>
                    <a:pt x="1229650" y="14811258"/>
                  </a:cubicBezTo>
                  <a:cubicBezTo>
                    <a:pt x="1040176" y="14792026"/>
                    <a:pt x="849886" y="14780915"/>
                    <a:pt x="660004" y="14765692"/>
                  </a:cubicBezTo>
                  <a:cubicBezTo>
                    <a:pt x="490920" y="14752135"/>
                    <a:pt x="321667" y="14739936"/>
                    <a:pt x="153080" y="14721690"/>
                  </a:cubicBezTo>
                  <a:cubicBezTo>
                    <a:pt x="128955" y="14719072"/>
                    <a:pt x="95410" y="14689545"/>
                    <a:pt x="88414" y="14665862"/>
                  </a:cubicBezTo>
                  <a:cubicBezTo>
                    <a:pt x="72923" y="14613534"/>
                    <a:pt x="67548" y="14557162"/>
                    <a:pt x="65118" y="14502116"/>
                  </a:cubicBezTo>
                  <a:cubicBezTo>
                    <a:pt x="56246" y="14300892"/>
                    <a:pt x="53181" y="14099362"/>
                    <a:pt x="42230" y="13898240"/>
                  </a:cubicBezTo>
                  <a:cubicBezTo>
                    <a:pt x="34340" y="13753352"/>
                    <a:pt x="12705" y="13609145"/>
                    <a:pt x="6266" y="13464224"/>
                  </a:cubicBezTo>
                  <a:cubicBezTo>
                    <a:pt x="2454" y="13378427"/>
                    <a:pt x="22202" y="13291746"/>
                    <a:pt x="20959" y="13205575"/>
                  </a:cubicBezTo>
                  <a:cubicBezTo>
                    <a:pt x="18057" y="13004283"/>
                    <a:pt x="1163" y="12802957"/>
                    <a:pt x="4384" y="12601868"/>
                  </a:cubicBezTo>
                  <a:cubicBezTo>
                    <a:pt x="7737" y="12392524"/>
                    <a:pt x="30221" y="12183551"/>
                    <a:pt x="39821" y="11974207"/>
                  </a:cubicBezTo>
                  <a:cubicBezTo>
                    <a:pt x="43290" y="11898501"/>
                    <a:pt x="30330" y="11822150"/>
                    <a:pt x="30887" y="11746173"/>
                  </a:cubicBezTo>
                  <a:cubicBezTo>
                    <a:pt x="31543" y="11656637"/>
                    <a:pt x="39100" y="11567171"/>
                    <a:pt x="43008" y="11477670"/>
                  </a:cubicBezTo>
                  <a:cubicBezTo>
                    <a:pt x="50188" y="11313177"/>
                    <a:pt x="60048" y="11148752"/>
                    <a:pt x="62423" y="10984191"/>
                  </a:cubicBezTo>
                  <a:cubicBezTo>
                    <a:pt x="63565" y="10905054"/>
                    <a:pt x="41822" y="10825339"/>
                    <a:pt x="44999" y="10746473"/>
                  </a:cubicBezTo>
                  <a:cubicBezTo>
                    <a:pt x="53922" y="10524861"/>
                    <a:pt x="72570" y="10303691"/>
                    <a:pt x="82427" y="10082113"/>
                  </a:cubicBezTo>
                  <a:cubicBezTo>
                    <a:pt x="84979" y="10024722"/>
                    <a:pt x="64914" y="9966653"/>
                    <a:pt x="63076" y="9908616"/>
                  </a:cubicBezTo>
                  <a:cubicBezTo>
                    <a:pt x="60266" y="9819964"/>
                    <a:pt x="62213" y="9731008"/>
                    <a:pt x="65910" y="9642322"/>
                  </a:cubicBezTo>
                  <a:cubicBezTo>
                    <a:pt x="70239" y="9538516"/>
                    <a:pt x="83654" y="9434879"/>
                    <a:pt x="84323" y="9331141"/>
                  </a:cubicBezTo>
                  <a:cubicBezTo>
                    <a:pt x="86708" y="8961720"/>
                    <a:pt x="88146" y="8592266"/>
                    <a:pt x="84588" y="8222879"/>
                  </a:cubicBezTo>
                  <a:cubicBezTo>
                    <a:pt x="81384" y="7890359"/>
                    <a:pt x="73837" y="7557806"/>
                    <a:pt x="63249" y="7225456"/>
                  </a:cubicBezTo>
                  <a:cubicBezTo>
                    <a:pt x="52974" y="6902926"/>
                    <a:pt x="35509" y="6580634"/>
                    <a:pt x="22896" y="6258206"/>
                  </a:cubicBezTo>
                  <a:cubicBezTo>
                    <a:pt x="14343" y="6039585"/>
                    <a:pt x="4839" y="5820895"/>
                    <a:pt x="2678" y="5602206"/>
                  </a:cubicBezTo>
                  <a:cubicBezTo>
                    <a:pt x="-713" y="5258915"/>
                    <a:pt x="-1005" y="4915590"/>
                    <a:pt x="2501" y="4572299"/>
                  </a:cubicBezTo>
                  <a:cubicBezTo>
                    <a:pt x="5736" y="4255783"/>
                    <a:pt x="15019" y="3939302"/>
                    <a:pt x="22943" y="3622820"/>
                  </a:cubicBezTo>
                  <a:cubicBezTo>
                    <a:pt x="28723" y="3391932"/>
                    <a:pt x="39195" y="3161112"/>
                    <a:pt x="42838" y="2930190"/>
                  </a:cubicBezTo>
                  <a:cubicBezTo>
                    <a:pt x="46273" y="2712384"/>
                    <a:pt x="30045" y="2493491"/>
                    <a:pt x="46460" y="2276874"/>
                  </a:cubicBezTo>
                  <a:cubicBezTo>
                    <a:pt x="75193" y="1897633"/>
                    <a:pt x="123681" y="1519914"/>
                    <a:pt x="161004" y="1141275"/>
                  </a:cubicBezTo>
                  <a:cubicBezTo>
                    <a:pt x="174816" y="1001165"/>
                    <a:pt x="177755" y="860002"/>
                    <a:pt x="190661" y="719781"/>
                  </a:cubicBezTo>
                  <a:cubicBezTo>
                    <a:pt x="202703" y="588934"/>
                    <a:pt x="220535" y="458583"/>
                    <a:pt x="237457" y="328229"/>
                  </a:cubicBezTo>
                  <a:cubicBezTo>
                    <a:pt x="247684" y="249438"/>
                    <a:pt x="268116" y="171310"/>
                    <a:pt x="270970" y="92414"/>
                  </a:cubicBezTo>
                  <a:cubicBezTo>
                    <a:pt x="273746" y="15682"/>
                    <a:pt x="310172" y="-3750"/>
                    <a:pt x="376757" y="565"/>
                  </a:cubicBezTo>
                  <a:cubicBezTo>
                    <a:pt x="501311" y="8635"/>
                    <a:pt x="625964" y="15149"/>
                    <a:pt x="750545" y="22764"/>
                  </a:cubicBezTo>
                  <a:cubicBezTo>
                    <a:pt x="971922" y="36294"/>
                    <a:pt x="1193384" y="48686"/>
                    <a:pt x="1414599" y="64541"/>
                  </a:cubicBezTo>
                  <a:cubicBezTo>
                    <a:pt x="1518021" y="71952"/>
                    <a:pt x="1620933" y="86420"/>
                    <a:pt x="1724097" y="97491"/>
                  </a:cubicBezTo>
                  <a:cubicBezTo>
                    <a:pt x="1751651" y="100447"/>
                    <a:pt x="1779256" y="104453"/>
                    <a:pt x="1806891" y="104942"/>
                  </a:cubicBezTo>
                  <a:cubicBezTo>
                    <a:pt x="2236468" y="112571"/>
                    <a:pt x="2666127" y="117015"/>
                    <a:pt x="3095600" y="128462"/>
                  </a:cubicBezTo>
                  <a:cubicBezTo>
                    <a:pt x="3237078" y="132234"/>
                    <a:pt x="3377837" y="158524"/>
                    <a:pt x="3519373" y="165857"/>
                  </a:cubicBezTo>
                  <a:cubicBezTo>
                    <a:pt x="3649751" y="172612"/>
                    <a:pt x="3780911" y="163019"/>
                    <a:pt x="3911356" y="169081"/>
                  </a:cubicBezTo>
                  <a:cubicBezTo>
                    <a:pt x="4112003" y="178405"/>
                    <a:pt x="4312140" y="197185"/>
                    <a:pt x="4512719" y="207821"/>
                  </a:cubicBezTo>
                  <a:cubicBezTo>
                    <a:pt x="4708642" y="218208"/>
                    <a:pt x="4905177" y="218314"/>
                    <a:pt x="5100795" y="232038"/>
                  </a:cubicBezTo>
                  <a:cubicBezTo>
                    <a:pt x="5425330" y="254807"/>
                    <a:pt x="5749253" y="286088"/>
                    <a:pt x="6073617" y="311301"/>
                  </a:cubicBezTo>
                  <a:cubicBezTo>
                    <a:pt x="6217077" y="322449"/>
                    <a:pt x="6361318" y="323795"/>
                    <a:pt x="6504608" y="336296"/>
                  </a:cubicBezTo>
                  <a:cubicBezTo>
                    <a:pt x="6687178" y="352218"/>
                    <a:pt x="6868932" y="377285"/>
                    <a:pt x="7051434" y="393588"/>
                  </a:cubicBezTo>
                  <a:cubicBezTo>
                    <a:pt x="7126358" y="400278"/>
                    <a:pt x="7202743" y="389490"/>
                    <a:pt x="7277837" y="395080"/>
                  </a:cubicBezTo>
                  <a:cubicBezTo>
                    <a:pt x="7547190" y="415134"/>
                    <a:pt x="7816134" y="440737"/>
                    <a:pt x="8085487" y="460557"/>
                  </a:cubicBezTo>
                  <a:cubicBezTo>
                    <a:pt x="8370605" y="481536"/>
                    <a:pt x="8656336" y="494441"/>
                    <a:pt x="8941217" y="517992"/>
                  </a:cubicBezTo>
                  <a:cubicBezTo>
                    <a:pt x="9232621" y="542084"/>
                    <a:pt x="9523585" y="572515"/>
                    <a:pt x="9814242" y="604459"/>
                  </a:cubicBezTo>
                  <a:cubicBezTo>
                    <a:pt x="10067182" y="632254"/>
                    <a:pt x="10319308" y="667439"/>
                    <a:pt x="10572111" y="696379"/>
                  </a:cubicBezTo>
                  <a:cubicBezTo>
                    <a:pt x="10658011" y="706209"/>
                    <a:pt x="10745032" y="712271"/>
                    <a:pt x="10831305" y="710311"/>
                  </a:cubicBezTo>
                  <a:cubicBezTo>
                    <a:pt x="10912514" y="708466"/>
                    <a:pt x="10943062" y="737429"/>
                    <a:pt x="10940989" y="819920"/>
                  </a:cubicBezTo>
                  <a:cubicBezTo>
                    <a:pt x="10936537" y="997553"/>
                    <a:pt x="10929878" y="1176018"/>
                    <a:pt x="10941601" y="1352985"/>
                  </a:cubicBezTo>
                  <a:cubicBezTo>
                    <a:pt x="10966949" y="1735749"/>
                    <a:pt x="10956279" y="2118633"/>
                    <a:pt x="10961105" y="2501475"/>
                  </a:cubicBezTo>
                  <a:cubicBezTo>
                    <a:pt x="10964944" y="2803822"/>
                    <a:pt x="10974425" y="3106100"/>
                    <a:pt x="10981560" y="3408446"/>
                  </a:cubicBezTo>
                  <a:cubicBezTo>
                    <a:pt x="10988424" y="3700292"/>
                    <a:pt x="10993385" y="3992241"/>
                    <a:pt x="11003035" y="4284020"/>
                  </a:cubicBezTo>
                  <a:cubicBezTo>
                    <a:pt x="11014554" y="4630845"/>
                    <a:pt x="11032189" y="4977466"/>
                    <a:pt x="11043402" y="5324290"/>
                  </a:cubicBezTo>
                  <a:cubicBezTo>
                    <a:pt x="11053324" y="5630000"/>
                    <a:pt x="11056824" y="5935914"/>
                    <a:pt x="11065454" y="6241658"/>
                  </a:cubicBezTo>
                  <a:cubicBezTo>
                    <a:pt x="11075343" y="6592187"/>
                    <a:pt x="11091958" y="6942579"/>
                    <a:pt x="11097599" y="7293176"/>
                  </a:cubicBezTo>
                  <a:cubicBezTo>
                    <a:pt x="11101200" y="7517438"/>
                    <a:pt x="11089172" y="7741905"/>
                    <a:pt x="11086284" y="7966303"/>
                  </a:cubicBezTo>
                  <a:cubicBezTo>
                    <a:pt x="11084312" y="8117883"/>
                    <a:pt x="11086079" y="8269532"/>
                    <a:pt x="11086079" y="8421146"/>
                  </a:cubicBezTo>
                  <a:cubicBezTo>
                    <a:pt x="11086045" y="8747006"/>
                    <a:pt x="11088288" y="9072900"/>
                    <a:pt x="11084959" y="9398725"/>
                  </a:cubicBezTo>
                  <a:cubicBezTo>
                    <a:pt x="11083157" y="9575689"/>
                    <a:pt x="11068954" y="9752482"/>
                    <a:pt x="11065692" y="9929445"/>
                  </a:cubicBezTo>
                  <a:cubicBezTo>
                    <a:pt x="11062090" y="10122854"/>
                    <a:pt x="11067085" y="10316400"/>
                    <a:pt x="11064027" y="10509808"/>
                  </a:cubicBezTo>
                  <a:cubicBezTo>
                    <a:pt x="11059067" y="10824421"/>
                    <a:pt x="11051115" y="11138999"/>
                    <a:pt x="11043402" y="11453578"/>
                  </a:cubicBezTo>
                  <a:cubicBezTo>
                    <a:pt x="11037285" y="11701999"/>
                    <a:pt x="11032766" y="11950522"/>
                    <a:pt x="11021451" y="12198741"/>
                  </a:cubicBezTo>
                  <a:cubicBezTo>
                    <a:pt x="11015029" y="12340297"/>
                    <a:pt x="10993215" y="12481107"/>
                    <a:pt x="10984346" y="12622629"/>
                  </a:cubicBezTo>
                  <a:cubicBezTo>
                    <a:pt x="10978162" y="12721577"/>
                    <a:pt x="10985127" y="12821271"/>
                    <a:pt x="10981050" y="12920422"/>
                  </a:cubicBezTo>
                  <a:cubicBezTo>
                    <a:pt x="10968376" y="13228953"/>
                    <a:pt x="10957401" y="13537653"/>
                    <a:pt x="10938033" y="13845776"/>
                  </a:cubicBezTo>
                  <a:cubicBezTo>
                    <a:pt x="10915165" y="14208605"/>
                    <a:pt x="10883088" y="14570822"/>
                    <a:pt x="10857332" y="14933447"/>
                  </a:cubicBezTo>
                  <a:cubicBezTo>
                    <a:pt x="10846730" y="15082242"/>
                    <a:pt x="10839935" y="15231376"/>
                    <a:pt x="10835518" y="15380510"/>
                  </a:cubicBezTo>
                  <a:cubicBezTo>
                    <a:pt x="10831950" y="15501171"/>
                    <a:pt x="10821110" y="15516495"/>
                    <a:pt x="10696713" y="15518398"/>
                  </a:cubicBezTo>
                  <a:cubicBezTo>
                    <a:pt x="10567796" y="15520368"/>
                    <a:pt x="10438812" y="15518839"/>
                    <a:pt x="10309861" y="15518839"/>
                  </a:cubicBezTo>
                  <a:cubicBezTo>
                    <a:pt x="10309691" y="15515611"/>
                    <a:pt x="10309521" y="15512417"/>
                    <a:pt x="10309317" y="15509189"/>
                  </a:cubicBezTo>
                  <a:close/>
                </a:path>
              </a:pathLst>
            </a:custGeom>
            <a:solidFill>
              <a:srgbClr val="468B91"/>
            </a:solidFill>
            <a:ln w="339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581F6234-50A1-5ED4-E0D3-7C6C66533FEF}"/>
                </a:ext>
              </a:extLst>
            </p:cNvPr>
            <p:cNvSpPr/>
            <p:nvPr/>
          </p:nvSpPr>
          <p:spPr>
            <a:xfrm rot="16200000" flipV="1">
              <a:off x="2865149" y="-820673"/>
              <a:ext cx="10886423" cy="14819446"/>
            </a:xfrm>
            <a:custGeom>
              <a:avLst/>
              <a:gdLst>
                <a:gd name="connsiteX0" fmla="*/ 10844328 w 10886423"/>
                <a:gd name="connsiteY0" fmla="*/ 14164235 h 14819446"/>
                <a:gd name="connsiteX1" fmla="*/ 10158322 w 10886423"/>
                <a:gd name="connsiteY1" fmla="*/ 14217751 h 14819446"/>
                <a:gd name="connsiteX2" fmla="*/ 8385870 w 10886423"/>
                <a:gd name="connsiteY2" fmla="*/ 14365220 h 14819446"/>
                <a:gd name="connsiteX3" fmla="*/ 6243827 w 10886423"/>
                <a:gd name="connsiteY3" fmla="*/ 14535898 h 14819446"/>
                <a:gd name="connsiteX4" fmla="*/ 4519761 w 10886423"/>
                <a:gd name="connsiteY4" fmla="*/ 14645446 h 14819446"/>
                <a:gd name="connsiteX5" fmla="*/ 1511519 w 10886423"/>
                <a:gd name="connsiteY5" fmla="*/ 14814289 h 14819446"/>
                <a:gd name="connsiteX6" fmla="*/ 412336 w 10886423"/>
                <a:gd name="connsiteY6" fmla="*/ 14796008 h 14819446"/>
                <a:gd name="connsiteX7" fmla="*/ 343919 w 10886423"/>
                <a:gd name="connsiteY7" fmla="*/ 14717210 h 14819446"/>
                <a:gd name="connsiteX8" fmla="*/ 232593 w 10886423"/>
                <a:gd name="connsiteY8" fmla="*/ 13250502 h 14819446"/>
                <a:gd name="connsiteX9" fmla="*/ 94220 w 10886423"/>
                <a:gd name="connsiteY9" fmla="*/ 10826602 h 14819446"/>
                <a:gd name="connsiteX10" fmla="*/ 41899 w 10886423"/>
                <a:gd name="connsiteY10" fmla="*/ 9263665 h 14819446"/>
                <a:gd name="connsiteX11" fmla="*/ 5205 w 10886423"/>
                <a:gd name="connsiteY11" fmla="*/ 7556520 h 14819446"/>
                <a:gd name="connsiteX12" fmla="*/ 5718 w 10886423"/>
                <a:gd name="connsiteY12" fmla="*/ 5283182 h 14819446"/>
                <a:gd name="connsiteX13" fmla="*/ 52609 w 10886423"/>
                <a:gd name="connsiteY13" fmla="*/ 3104441 h 14819446"/>
                <a:gd name="connsiteX14" fmla="*/ 65575 w 10886423"/>
                <a:gd name="connsiteY14" fmla="*/ 1757407 h 14819446"/>
                <a:gd name="connsiteX15" fmla="*/ 72113 w 10886423"/>
                <a:gd name="connsiteY15" fmla="*/ 637384 h 14819446"/>
                <a:gd name="connsiteX16" fmla="*/ 158868 w 10886423"/>
                <a:gd name="connsiteY16" fmla="*/ 551774 h 14819446"/>
                <a:gd name="connsiteX17" fmla="*/ 976063 w 10886423"/>
                <a:gd name="connsiteY17" fmla="*/ 464342 h 14819446"/>
                <a:gd name="connsiteX18" fmla="*/ 4659178 w 10886423"/>
                <a:gd name="connsiteY18" fmla="*/ 230230 h 14819446"/>
                <a:gd name="connsiteX19" fmla="*/ 7453076 w 10886423"/>
                <a:gd name="connsiteY19" fmla="*/ 106332 h 14819446"/>
                <a:gd name="connsiteX20" fmla="*/ 9796445 w 10886423"/>
                <a:gd name="connsiteY20" fmla="*/ 30127 h 14819446"/>
                <a:gd name="connsiteX21" fmla="*/ 10371474 w 10886423"/>
                <a:gd name="connsiteY21" fmla="*/ 561 h 14819446"/>
                <a:gd name="connsiteX22" fmla="*/ 10512045 w 10886423"/>
                <a:gd name="connsiteY22" fmla="*/ 127188 h 14819446"/>
                <a:gd name="connsiteX23" fmla="*/ 10724483 w 10886423"/>
                <a:gd name="connsiteY23" fmla="*/ 1996892 h 14819446"/>
                <a:gd name="connsiteX24" fmla="*/ 10742253 w 10886423"/>
                <a:gd name="connsiteY24" fmla="*/ 2531180 h 14819446"/>
                <a:gd name="connsiteX25" fmla="*/ 10811334 w 10886423"/>
                <a:gd name="connsiteY25" fmla="*/ 4422729 h 14819446"/>
                <a:gd name="connsiteX26" fmla="*/ 10796314 w 10886423"/>
                <a:gd name="connsiteY26" fmla="*/ 6675034 h 14819446"/>
                <a:gd name="connsiteX27" fmla="*/ 10783335 w 10886423"/>
                <a:gd name="connsiteY27" fmla="*/ 7703446 h 14819446"/>
                <a:gd name="connsiteX28" fmla="*/ 10798761 w 10886423"/>
                <a:gd name="connsiteY28" fmla="*/ 9276917 h 14819446"/>
                <a:gd name="connsiteX29" fmla="*/ 10870661 w 10886423"/>
                <a:gd name="connsiteY29" fmla="*/ 11559905 h 14819446"/>
                <a:gd name="connsiteX30" fmla="*/ 10885679 w 10886423"/>
                <a:gd name="connsiteY30" fmla="*/ 13267185 h 14819446"/>
                <a:gd name="connsiteX31" fmla="*/ 10844328 w 10886423"/>
                <a:gd name="connsiteY31" fmla="*/ 14164235 h 1481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886423" h="14819446">
                  <a:moveTo>
                    <a:pt x="10844328" y="14164235"/>
                  </a:moveTo>
                  <a:cubicBezTo>
                    <a:pt x="10608648" y="14182548"/>
                    <a:pt x="10383401" y="14199165"/>
                    <a:pt x="10158322" y="14217751"/>
                  </a:cubicBezTo>
                  <a:cubicBezTo>
                    <a:pt x="9567460" y="14266545"/>
                    <a:pt x="8976767" y="14317072"/>
                    <a:pt x="8385870" y="14365220"/>
                  </a:cubicBezTo>
                  <a:cubicBezTo>
                    <a:pt x="7671936" y="14423393"/>
                    <a:pt x="6958170" y="14483604"/>
                    <a:pt x="6243827" y="14535898"/>
                  </a:cubicBezTo>
                  <a:cubicBezTo>
                    <a:pt x="5669546" y="14577964"/>
                    <a:pt x="5094620" y="14611603"/>
                    <a:pt x="4519761" y="14645446"/>
                  </a:cubicBezTo>
                  <a:cubicBezTo>
                    <a:pt x="3517139" y="14704468"/>
                    <a:pt x="2514735" y="14768213"/>
                    <a:pt x="1511519" y="14814289"/>
                  </a:cubicBezTo>
                  <a:cubicBezTo>
                    <a:pt x="1146189" y="14831041"/>
                    <a:pt x="778810" y="14802158"/>
                    <a:pt x="412336" y="14796008"/>
                  </a:cubicBezTo>
                  <a:cubicBezTo>
                    <a:pt x="354714" y="14795023"/>
                    <a:pt x="347412" y="14763796"/>
                    <a:pt x="343919" y="14717210"/>
                  </a:cubicBezTo>
                  <a:cubicBezTo>
                    <a:pt x="307242" y="14228285"/>
                    <a:pt x="263442" y="13739801"/>
                    <a:pt x="232593" y="13250502"/>
                  </a:cubicBezTo>
                  <a:cubicBezTo>
                    <a:pt x="181665" y="12442819"/>
                    <a:pt x="134284" y="11634863"/>
                    <a:pt x="94220" y="10826602"/>
                  </a:cubicBezTo>
                  <a:cubicBezTo>
                    <a:pt x="68416" y="10306008"/>
                    <a:pt x="55973" y="9784735"/>
                    <a:pt x="41899" y="9263665"/>
                  </a:cubicBezTo>
                  <a:cubicBezTo>
                    <a:pt x="26530" y="8694684"/>
                    <a:pt x="9873" y="8125636"/>
                    <a:pt x="5205" y="7556520"/>
                  </a:cubicBezTo>
                  <a:cubicBezTo>
                    <a:pt x="-1014" y="6798787"/>
                    <a:pt x="-2607" y="6040882"/>
                    <a:pt x="5718" y="5283182"/>
                  </a:cubicBezTo>
                  <a:cubicBezTo>
                    <a:pt x="13699" y="4556844"/>
                    <a:pt x="39058" y="3830745"/>
                    <a:pt x="52609" y="3104441"/>
                  </a:cubicBezTo>
                  <a:cubicBezTo>
                    <a:pt x="60985" y="2655509"/>
                    <a:pt x="61861" y="2206441"/>
                    <a:pt x="65575" y="1757407"/>
                  </a:cubicBezTo>
                  <a:cubicBezTo>
                    <a:pt x="68661" y="1384079"/>
                    <a:pt x="72626" y="1010726"/>
                    <a:pt x="72113" y="637384"/>
                  </a:cubicBezTo>
                  <a:cubicBezTo>
                    <a:pt x="72021" y="569769"/>
                    <a:pt x="105966" y="557445"/>
                    <a:pt x="158868" y="551774"/>
                  </a:cubicBezTo>
                  <a:cubicBezTo>
                    <a:pt x="431282" y="522569"/>
                    <a:pt x="702942" y="482613"/>
                    <a:pt x="976063" y="464342"/>
                  </a:cubicBezTo>
                  <a:cubicBezTo>
                    <a:pt x="2203504" y="382235"/>
                    <a:pt x="3430969" y="299272"/>
                    <a:pt x="4659178" y="230230"/>
                  </a:cubicBezTo>
                  <a:cubicBezTo>
                    <a:pt x="5589865" y="177912"/>
                    <a:pt x="6521573" y="142495"/>
                    <a:pt x="7453076" y="106332"/>
                  </a:cubicBezTo>
                  <a:cubicBezTo>
                    <a:pt x="8234018" y="76015"/>
                    <a:pt x="9015333" y="56219"/>
                    <a:pt x="9796445" y="30127"/>
                  </a:cubicBezTo>
                  <a:cubicBezTo>
                    <a:pt x="9988258" y="23721"/>
                    <a:pt x="10179899" y="12077"/>
                    <a:pt x="10371474" y="561"/>
                  </a:cubicBezTo>
                  <a:cubicBezTo>
                    <a:pt x="10463897" y="-4994"/>
                    <a:pt x="10501512" y="30218"/>
                    <a:pt x="10512045" y="127188"/>
                  </a:cubicBezTo>
                  <a:cubicBezTo>
                    <a:pt x="10579902" y="750745"/>
                    <a:pt x="10657646" y="1373229"/>
                    <a:pt x="10724483" y="1996892"/>
                  </a:cubicBezTo>
                  <a:cubicBezTo>
                    <a:pt x="10743410" y="2173584"/>
                    <a:pt x="10735594" y="2353061"/>
                    <a:pt x="10742253" y="2531180"/>
                  </a:cubicBezTo>
                  <a:cubicBezTo>
                    <a:pt x="10765937" y="3161696"/>
                    <a:pt x="10803994" y="3792042"/>
                    <a:pt x="10811334" y="4422729"/>
                  </a:cubicBezTo>
                  <a:cubicBezTo>
                    <a:pt x="10820032" y="5173361"/>
                    <a:pt x="10803246" y="5924266"/>
                    <a:pt x="10796314" y="6675034"/>
                  </a:cubicBezTo>
                  <a:cubicBezTo>
                    <a:pt x="10793120" y="7017850"/>
                    <a:pt x="10782655" y="7360664"/>
                    <a:pt x="10783335" y="7703446"/>
                  </a:cubicBezTo>
                  <a:cubicBezTo>
                    <a:pt x="10784388" y="8227948"/>
                    <a:pt x="10785679" y="8752619"/>
                    <a:pt x="10798761" y="9276917"/>
                  </a:cubicBezTo>
                  <a:cubicBezTo>
                    <a:pt x="10817721" y="10038049"/>
                    <a:pt x="10852346" y="10798773"/>
                    <a:pt x="10870661" y="11559905"/>
                  </a:cubicBezTo>
                  <a:cubicBezTo>
                    <a:pt x="10884321" y="12128818"/>
                    <a:pt x="10888262" y="12698138"/>
                    <a:pt x="10885679" y="13267185"/>
                  </a:cubicBezTo>
                  <a:cubicBezTo>
                    <a:pt x="10884321" y="13561309"/>
                    <a:pt x="10859346" y="13855296"/>
                    <a:pt x="10844328" y="14164235"/>
                  </a:cubicBezTo>
                  <a:close/>
                </a:path>
              </a:pathLst>
            </a:custGeom>
            <a:solidFill>
              <a:srgbClr val="291B25"/>
            </a:solidFill>
            <a:ln w="339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360A44CB-2108-93C6-F8C3-4DAD6554C81C}"/>
                </a:ext>
              </a:extLst>
            </p:cNvPr>
            <p:cNvSpPr/>
            <p:nvPr/>
          </p:nvSpPr>
          <p:spPr>
            <a:xfrm rot="16200000" flipV="1">
              <a:off x="4098195" y="-1934572"/>
              <a:ext cx="10956957" cy="16124203"/>
            </a:xfrm>
            <a:custGeom>
              <a:avLst/>
              <a:gdLst>
                <a:gd name="connsiteX0" fmla="*/ 0 w 10956957"/>
                <a:gd name="connsiteY0" fmla="*/ 1730431 h 16124203"/>
                <a:gd name="connsiteX1" fmla="*/ 0 w 10956957"/>
                <a:gd name="connsiteY1" fmla="*/ 474389 h 16124203"/>
                <a:gd name="connsiteX2" fmla="*/ 18984 w 10956957"/>
                <a:gd name="connsiteY2" fmla="*/ 232489 h 16124203"/>
                <a:gd name="connsiteX3" fmla="*/ 108940 w 10956957"/>
                <a:gd name="connsiteY3" fmla="*/ 143178 h 16124203"/>
                <a:gd name="connsiteX4" fmla="*/ 827599 w 10956957"/>
                <a:gd name="connsiteY4" fmla="*/ 125781 h 16124203"/>
                <a:gd name="connsiteX5" fmla="*/ 2081183 w 10956957"/>
                <a:gd name="connsiteY5" fmla="*/ 105087 h 16124203"/>
                <a:gd name="connsiteX6" fmla="*/ 3345050 w 10956957"/>
                <a:gd name="connsiteY6" fmla="*/ 84248 h 16124203"/>
                <a:gd name="connsiteX7" fmla="*/ 4567788 w 10956957"/>
                <a:gd name="connsiteY7" fmla="*/ 64105 h 16124203"/>
                <a:gd name="connsiteX8" fmla="*/ 6181423 w 10956957"/>
                <a:gd name="connsiteY8" fmla="*/ 43038 h 16124203"/>
                <a:gd name="connsiteX9" fmla="*/ 8175792 w 10956957"/>
                <a:gd name="connsiteY9" fmla="*/ 22963 h 16124203"/>
                <a:gd name="connsiteX10" fmla="*/ 10612435 w 10956957"/>
                <a:gd name="connsiteY10" fmla="*/ 17 h 16124203"/>
                <a:gd name="connsiteX11" fmla="*/ 10702512 w 10956957"/>
                <a:gd name="connsiteY11" fmla="*/ 88363 h 16124203"/>
                <a:gd name="connsiteX12" fmla="*/ 10721609 w 10956957"/>
                <a:gd name="connsiteY12" fmla="*/ 889679 h 16124203"/>
                <a:gd name="connsiteX13" fmla="*/ 10744240 w 10956957"/>
                <a:gd name="connsiteY13" fmla="*/ 1680600 h 16124203"/>
                <a:gd name="connsiteX14" fmla="*/ 10766122 w 10956957"/>
                <a:gd name="connsiteY14" fmla="*/ 2121476 h 16124203"/>
                <a:gd name="connsiteX15" fmla="*/ 10844852 w 10956957"/>
                <a:gd name="connsiteY15" fmla="*/ 3452886 h 16124203"/>
                <a:gd name="connsiteX16" fmla="*/ 10889330 w 10956957"/>
                <a:gd name="connsiteY16" fmla="*/ 4313951 h 16124203"/>
                <a:gd name="connsiteX17" fmla="*/ 10955929 w 10956957"/>
                <a:gd name="connsiteY17" fmla="*/ 5757044 h 16124203"/>
                <a:gd name="connsiteX18" fmla="*/ 10946925 w 10956957"/>
                <a:gd name="connsiteY18" fmla="*/ 8945610 h 16124203"/>
                <a:gd name="connsiteX19" fmla="*/ 10950017 w 10956957"/>
                <a:gd name="connsiteY19" fmla="*/ 15955466 h 16124203"/>
                <a:gd name="connsiteX20" fmla="*/ 10837206 w 10956957"/>
                <a:gd name="connsiteY20" fmla="*/ 16063112 h 16124203"/>
                <a:gd name="connsiteX21" fmla="*/ 9737982 w 10956957"/>
                <a:gd name="connsiteY21" fmla="*/ 16042997 h 16124203"/>
                <a:gd name="connsiteX22" fmla="*/ 4811656 w 10956957"/>
                <a:gd name="connsiteY22" fmla="*/ 16061346 h 16124203"/>
                <a:gd name="connsiteX23" fmla="*/ 3414095 w 10956957"/>
                <a:gd name="connsiteY23" fmla="*/ 16081461 h 16124203"/>
                <a:gd name="connsiteX24" fmla="*/ 1893122 w 10956957"/>
                <a:gd name="connsiteY24" fmla="*/ 16104601 h 16124203"/>
                <a:gd name="connsiteX25" fmla="*/ 1729894 w 10956957"/>
                <a:gd name="connsiteY25" fmla="*/ 16117955 h 16124203"/>
                <a:gd name="connsiteX26" fmla="*/ 1480446 w 10956957"/>
                <a:gd name="connsiteY26" fmla="*/ 15921148 h 16124203"/>
                <a:gd name="connsiteX27" fmla="*/ 1461326 w 10956957"/>
                <a:gd name="connsiteY27" fmla="*/ 15778877 h 16124203"/>
                <a:gd name="connsiteX28" fmla="*/ 1231046 w 10956957"/>
                <a:gd name="connsiteY28" fmla="*/ 14825797 h 16124203"/>
                <a:gd name="connsiteX29" fmla="*/ 1129323 w 10956957"/>
                <a:gd name="connsiteY29" fmla="*/ 14359740 h 16124203"/>
                <a:gd name="connsiteX30" fmla="*/ 945136 w 10956957"/>
                <a:gd name="connsiteY30" fmla="*/ 13653212 h 16124203"/>
                <a:gd name="connsiteX31" fmla="*/ 652181 w 10956957"/>
                <a:gd name="connsiteY31" fmla="*/ 13157729 h 16124203"/>
                <a:gd name="connsiteX32" fmla="*/ 598804 w 10956957"/>
                <a:gd name="connsiteY32" fmla="*/ 13006284 h 16124203"/>
                <a:gd name="connsiteX33" fmla="*/ 402788 w 10956957"/>
                <a:gd name="connsiteY33" fmla="*/ 12281985 h 16124203"/>
                <a:gd name="connsiteX34" fmla="*/ 264714 w 10956957"/>
                <a:gd name="connsiteY34" fmla="*/ 11690238 h 16124203"/>
                <a:gd name="connsiteX35" fmla="*/ 221697 w 10956957"/>
                <a:gd name="connsiteY35" fmla="*/ 11036209 h 16124203"/>
                <a:gd name="connsiteX36" fmla="*/ 130589 w 10956957"/>
                <a:gd name="connsiteY36" fmla="*/ 10690267 h 16124203"/>
                <a:gd name="connsiteX37" fmla="*/ 177813 w 10956957"/>
                <a:gd name="connsiteY37" fmla="*/ 9533006 h 16124203"/>
                <a:gd name="connsiteX38" fmla="*/ 205139 w 10956957"/>
                <a:gd name="connsiteY38" fmla="*/ 9159814 h 16124203"/>
                <a:gd name="connsiteX39" fmla="*/ 304946 w 10956957"/>
                <a:gd name="connsiteY39" fmla="*/ 8751045 h 16124203"/>
                <a:gd name="connsiteX40" fmla="*/ 363169 w 10956957"/>
                <a:gd name="connsiteY40" fmla="*/ 8298750 h 16124203"/>
                <a:gd name="connsiteX41" fmla="*/ 348908 w 10956957"/>
                <a:gd name="connsiteY41" fmla="*/ 8098613 h 16124203"/>
                <a:gd name="connsiteX42" fmla="*/ 200776 w 10956957"/>
                <a:gd name="connsiteY42" fmla="*/ 7325316 h 16124203"/>
                <a:gd name="connsiteX43" fmla="*/ 101244 w 10956957"/>
                <a:gd name="connsiteY43" fmla="*/ 6968230 h 16124203"/>
                <a:gd name="connsiteX44" fmla="*/ 101224 w 10956957"/>
                <a:gd name="connsiteY44" fmla="*/ 6505196 h 16124203"/>
                <a:gd name="connsiteX45" fmla="*/ 176759 w 10956957"/>
                <a:gd name="connsiteY45" fmla="*/ 6280424 h 16124203"/>
                <a:gd name="connsiteX46" fmla="*/ 295143 w 10956957"/>
                <a:gd name="connsiteY46" fmla="*/ 5757078 h 16124203"/>
                <a:gd name="connsiteX47" fmla="*/ 184908 w 10956957"/>
                <a:gd name="connsiteY47" fmla="*/ 4905154 h 16124203"/>
                <a:gd name="connsiteX48" fmla="*/ 138237 w 10956957"/>
                <a:gd name="connsiteY48" fmla="*/ 4613511 h 16124203"/>
                <a:gd name="connsiteX49" fmla="*/ 153083 w 10956957"/>
                <a:gd name="connsiteY49" fmla="*/ 4318742 h 16124203"/>
                <a:gd name="connsiteX50" fmla="*/ 188455 w 10956957"/>
                <a:gd name="connsiteY50" fmla="*/ 3507763 h 16124203"/>
                <a:gd name="connsiteX51" fmla="*/ 229736 w 10956957"/>
                <a:gd name="connsiteY51" fmla="*/ 3366702 h 16124203"/>
                <a:gd name="connsiteX52" fmla="*/ 343179 w 10956957"/>
                <a:gd name="connsiteY52" fmla="*/ 3049167 h 16124203"/>
                <a:gd name="connsiteX53" fmla="*/ 199451 w 10956957"/>
                <a:gd name="connsiteY53" fmla="*/ 2567353 h 16124203"/>
                <a:gd name="connsiteX54" fmla="*/ 18872 w 10956957"/>
                <a:gd name="connsiteY54" fmla="*/ 1786839 h 16124203"/>
                <a:gd name="connsiteX55" fmla="*/ 0 w 10956957"/>
                <a:gd name="connsiteY55" fmla="*/ 1730431 h 1612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956957" h="16124203">
                  <a:moveTo>
                    <a:pt x="0" y="1730431"/>
                  </a:moveTo>
                  <a:cubicBezTo>
                    <a:pt x="0" y="1311750"/>
                    <a:pt x="0" y="893070"/>
                    <a:pt x="0" y="474389"/>
                  </a:cubicBezTo>
                  <a:cubicBezTo>
                    <a:pt x="6884" y="393754"/>
                    <a:pt x="19178" y="313108"/>
                    <a:pt x="18984" y="232489"/>
                  </a:cubicBezTo>
                  <a:cubicBezTo>
                    <a:pt x="18824" y="165220"/>
                    <a:pt x="42559" y="144000"/>
                    <a:pt x="108940" y="143178"/>
                  </a:cubicBezTo>
                  <a:cubicBezTo>
                    <a:pt x="348527" y="140208"/>
                    <a:pt x="588019" y="130337"/>
                    <a:pt x="827599" y="125781"/>
                  </a:cubicBezTo>
                  <a:cubicBezTo>
                    <a:pt x="1245440" y="117830"/>
                    <a:pt x="1663322" y="111927"/>
                    <a:pt x="2081183" y="105087"/>
                  </a:cubicBezTo>
                  <a:cubicBezTo>
                    <a:pt x="2502470" y="98193"/>
                    <a:pt x="2923777" y="91224"/>
                    <a:pt x="3345050" y="84248"/>
                  </a:cubicBezTo>
                  <a:cubicBezTo>
                    <a:pt x="3752630" y="77500"/>
                    <a:pt x="4160209" y="69980"/>
                    <a:pt x="4567788" y="64105"/>
                  </a:cubicBezTo>
                  <a:cubicBezTo>
                    <a:pt x="5105644" y="56351"/>
                    <a:pt x="5643533" y="49090"/>
                    <a:pt x="6181423" y="43038"/>
                  </a:cubicBezTo>
                  <a:cubicBezTo>
                    <a:pt x="6846190" y="35559"/>
                    <a:pt x="7510991" y="29215"/>
                    <a:pt x="8175792" y="22963"/>
                  </a:cubicBezTo>
                  <a:cubicBezTo>
                    <a:pt x="8987995" y="15325"/>
                    <a:pt x="9800232" y="8818"/>
                    <a:pt x="10612435" y="17"/>
                  </a:cubicBezTo>
                  <a:cubicBezTo>
                    <a:pt x="10678728" y="-700"/>
                    <a:pt x="10701663" y="20874"/>
                    <a:pt x="10702512" y="88363"/>
                  </a:cubicBezTo>
                  <a:cubicBezTo>
                    <a:pt x="10705979" y="355507"/>
                    <a:pt x="10714474" y="622586"/>
                    <a:pt x="10721609" y="889679"/>
                  </a:cubicBezTo>
                  <a:cubicBezTo>
                    <a:pt x="10728677" y="1153333"/>
                    <a:pt x="10735303" y="1417007"/>
                    <a:pt x="10744240" y="1680600"/>
                  </a:cubicBezTo>
                  <a:cubicBezTo>
                    <a:pt x="10749234" y="1827638"/>
                    <a:pt x="10757559" y="1974588"/>
                    <a:pt x="10766122" y="2121476"/>
                  </a:cubicBezTo>
                  <a:cubicBezTo>
                    <a:pt x="10792013" y="2565294"/>
                    <a:pt x="10819673" y="3009014"/>
                    <a:pt x="10844852" y="3452886"/>
                  </a:cubicBezTo>
                  <a:cubicBezTo>
                    <a:pt x="10861128" y="3739806"/>
                    <a:pt x="10872035" y="4027065"/>
                    <a:pt x="10889330" y="4313951"/>
                  </a:cubicBezTo>
                  <a:cubicBezTo>
                    <a:pt x="10918383" y="4794620"/>
                    <a:pt x="10964424" y="5272910"/>
                    <a:pt x="10955929" y="5757044"/>
                  </a:cubicBezTo>
                  <a:cubicBezTo>
                    <a:pt x="10937241" y="6819639"/>
                    <a:pt x="10946992" y="7882744"/>
                    <a:pt x="10946925" y="8945610"/>
                  </a:cubicBezTo>
                  <a:cubicBezTo>
                    <a:pt x="10946755" y="11282251"/>
                    <a:pt x="10947264" y="13618859"/>
                    <a:pt x="10950017" y="15955466"/>
                  </a:cubicBezTo>
                  <a:cubicBezTo>
                    <a:pt x="10950119" y="16044152"/>
                    <a:pt x="10919639" y="16065355"/>
                    <a:pt x="10837206" y="16063112"/>
                  </a:cubicBezTo>
                  <a:cubicBezTo>
                    <a:pt x="10470877" y="16053259"/>
                    <a:pt x="10104378" y="16042148"/>
                    <a:pt x="9737982" y="16042997"/>
                  </a:cubicBezTo>
                  <a:cubicBezTo>
                    <a:pt x="8095874" y="16046734"/>
                    <a:pt x="6453765" y="16053259"/>
                    <a:pt x="4811656" y="16061346"/>
                  </a:cubicBezTo>
                  <a:cubicBezTo>
                    <a:pt x="4345803" y="16063622"/>
                    <a:pt x="3879949" y="16074496"/>
                    <a:pt x="3414095" y="16081461"/>
                  </a:cubicBezTo>
                  <a:cubicBezTo>
                    <a:pt x="2907093" y="16089005"/>
                    <a:pt x="2400108" y="16096174"/>
                    <a:pt x="1893122" y="16104601"/>
                  </a:cubicBezTo>
                  <a:cubicBezTo>
                    <a:pt x="1838657" y="16105518"/>
                    <a:pt x="1784393" y="16116188"/>
                    <a:pt x="1729894" y="16117955"/>
                  </a:cubicBezTo>
                  <a:cubicBezTo>
                    <a:pt x="1473671" y="16126212"/>
                    <a:pt x="1511727" y="16159036"/>
                    <a:pt x="1480446" y="15921148"/>
                  </a:cubicBezTo>
                  <a:cubicBezTo>
                    <a:pt x="1474208" y="15873679"/>
                    <a:pt x="1465468" y="15826482"/>
                    <a:pt x="1461326" y="15778877"/>
                  </a:cubicBezTo>
                  <a:cubicBezTo>
                    <a:pt x="1432675" y="15449449"/>
                    <a:pt x="1373850" y="15126410"/>
                    <a:pt x="1231046" y="14825797"/>
                  </a:cubicBezTo>
                  <a:cubicBezTo>
                    <a:pt x="1160027" y="14676289"/>
                    <a:pt x="1123968" y="14525048"/>
                    <a:pt x="1129323" y="14359740"/>
                  </a:cubicBezTo>
                  <a:cubicBezTo>
                    <a:pt x="1137509" y="14107173"/>
                    <a:pt x="1073237" y="13871120"/>
                    <a:pt x="945136" y="13653212"/>
                  </a:cubicBezTo>
                  <a:cubicBezTo>
                    <a:pt x="847894" y="13487801"/>
                    <a:pt x="747211" y="13324396"/>
                    <a:pt x="652181" y="13157729"/>
                  </a:cubicBezTo>
                  <a:cubicBezTo>
                    <a:pt x="625821" y="13111517"/>
                    <a:pt x="595831" y="13055791"/>
                    <a:pt x="598804" y="13006284"/>
                  </a:cubicBezTo>
                  <a:cubicBezTo>
                    <a:pt x="614716" y="12741450"/>
                    <a:pt x="528878" y="12505431"/>
                    <a:pt x="402788" y="12281985"/>
                  </a:cubicBezTo>
                  <a:cubicBezTo>
                    <a:pt x="298092" y="12096459"/>
                    <a:pt x="265418" y="11900739"/>
                    <a:pt x="264714" y="11690238"/>
                  </a:cubicBezTo>
                  <a:cubicBezTo>
                    <a:pt x="263987" y="11472059"/>
                    <a:pt x="247745" y="11252927"/>
                    <a:pt x="221697" y="11036209"/>
                  </a:cubicBezTo>
                  <a:cubicBezTo>
                    <a:pt x="207582" y="10918777"/>
                    <a:pt x="132563" y="10805932"/>
                    <a:pt x="130589" y="10690267"/>
                  </a:cubicBezTo>
                  <a:cubicBezTo>
                    <a:pt x="123997" y="10304298"/>
                    <a:pt x="96355" y="9916801"/>
                    <a:pt x="177813" y="9533006"/>
                  </a:cubicBezTo>
                  <a:cubicBezTo>
                    <a:pt x="203481" y="9412075"/>
                    <a:pt x="200898" y="9284517"/>
                    <a:pt x="205139" y="9159814"/>
                  </a:cubicBezTo>
                  <a:cubicBezTo>
                    <a:pt x="210025" y="9016083"/>
                    <a:pt x="217313" y="8878874"/>
                    <a:pt x="304946" y="8751045"/>
                  </a:cubicBezTo>
                  <a:cubicBezTo>
                    <a:pt x="397702" y="8615740"/>
                    <a:pt x="417270" y="8461645"/>
                    <a:pt x="363169" y="8298750"/>
                  </a:cubicBezTo>
                  <a:cubicBezTo>
                    <a:pt x="342625" y="8236874"/>
                    <a:pt x="337752" y="8163003"/>
                    <a:pt x="348908" y="8098613"/>
                  </a:cubicBezTo>
                  <a:cubicBezTo>
                    <a:pt x="397053" y="7820698"/>
                    <a:pt x="374001" y="7558650"/>
                    <a:pt x="200776" y="7325316"/>
                  </a:cubicBezTo>
                  <a:cubicBezTo>
                    <a:pt x="121040" y="7217942"/>
                    <a:pt x="94870" y="7100646"/>
                    <a:pt x="101244" y="6968230"/>
                  </a:cubicBezTo>
                  <a:cubicBezTo>
                    <a:pt x="108662" y="6814202"/>
                    <a:pt x="107340" y="6659359"/>
                    <a:pt x="101224" y="6505196"/>
                  </a:cubicBezTo>
                  <a:cubicBezTo>
                    <a:pt x="97744" y="6417530"/>
                    <a:pt x="121292" y="6348009"/>
                    <a:pt x="176759" y="6280424"/>
                  </a:cubicBezTo>
                  <a:cubicBezTo>
                    <a:pt x="302554" y="6127179"/>
                    <a:pt x="321249" y="5947463"/>
                    <a:pt x="295143" y="5757078"/>
                  </a:cubicBezTo>
                  <a:cubicBezTo>
                    <a:pt x="256250" y="5473386"/>
                    <a:pt x="222220" y="5189049"/>
                    <a:pt x="184908" y="4905154"/>
                  </a:cubicBezTo>
                  <a:cubicBezTo>
                    <a:pt x="172067" y="4807464"/>
                    <a:pt x="165020" y="4707531"/>
                    <a:pt x="138237" y="4613511"/>
                  </a:cubicBezTo>
                  <a:cubicBezTo>
                    <a:pt x="108893" y="4510452"/>
                    <a:pt x="97275" y="4419320"/>
                    <a:pt x="153083" y="4318742"/>
                  </a:cubicBezTo>
                  <a:cubicBezTo>
                    <a:pt x="298734" y="4056287"/>
                    <a:pt x="306373" y="3785882"/>
                    <a:pt x="188455" y="3507763"/>
                  </a:cubicBezTo>
                  <a:cubicBezTo>
                    <a:pt x="173338" y="3472118"/>
                    <a:pt x="201489" y="3404432"/>
                    <a:pt x="229736" y="3366702"/>
                  </a:cubicBezTo>
                  <a:cubicBezTo>
                    <a:pt x="301507" y="3270792"/>
                    <a:pt x="373098" y="3173843"/>
                    <a:pt x="343179" y="3049167"/>
                  </a:cubicBezTo>
                  <a:cubicBezTo>
                    <a:pt x="304099" y="2886315"/>
                    <a:pt x="260572" y="2722869"/>
                    <a:pt x="199451" y="2567353"/>
                  </a:cubicBezTo>
                  <a:cubicBezTo>
                    <a:pt x="100306" y="2315089"/>
                    <a:pt x="-17615" y="2069926"/>
                    <a:pt x="18872" y="1786839"/>
                  </a:cubicBezTo>
                  <a:cubicBezTo>
                    <a:pt x="21162" y="1769143"/>
                    <a:pt x="6684" y="1749282"/>
                    <a:pt x="0" y="1730431"/>
                  </a:cubicBezTo>
                  <a:close/>
                </a:path>
              </a:pathLst>
            </a:custGeom>
            <a:solidFill>
              <a:schemeClr val="bg1"/>
            </a:solidFill>
            <a:ln w="339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781800" y="21902"/>
            <a:ext cx="4287847" cy="102335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38379">
            <a:off x="1593683" y="6107914"/>
            <a:ext cx="2129263" cy="399691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4689" flipH="1">
            <a:off x="15943427" y="7827952"/>
            <a:ext cx="1273926" cy="2715733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1E049EF-E5C3-35A4-A43D-0D4068FF522A}"/>
              </a:ext>
            </a:extLst>
          </p:cNvPr>
          <p:cNvSpPr txBox="1"/>
          <p:nvPr/>
        </p:nvSpPr>
        <p:spPr>
          <a:xfrm>
            <a:off x="4805067" y="1943100"/>
            <a:ext cx="104349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AA4059E-6C95-9DED-DF0C-C31DDEA86451}"/>
              </a:ext>
            </a:extLst>
          </p:cNvPr>
          <p:cNvSpPr txBox="1"/>
          <p:nvPr/>
        </p:nvSpPr>
        <p:spPr>
          <a:xfrm>
            <a:off x="7036123" y="3996443"/>
            <a:ext cx="7975277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 tập, khắc sâu lại các kiến thức đã học trong chương.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65FD57FF-63EF-FC87-4E54-4181F9C30918}"/>
              </a:ext>
            </a:extLst>
          </p:cNvPr>
          <p:cNvSpPr txBox="1"/>
          <p:nvPr/>
        </p:nvSpPr>
        <p:spPr>
          <a:xfrm>
            <a:off x="7036123" y="7200900"/>
            <a:ext cx="78228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nốt</a:t>
            </a: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các bài tập SGK.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2">
            <a:extLst>
              <a:ext uri="{FF2B5EF4-FFF2-40B4-BE49-F238E27FC236}">
                <a16:creationId xmlns:a16="http://schemas.microsoft.com/office/drawing/2014/main" id="{CC6475F9-C5E1-CF15-E934-96879353C1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234649" y="3985240"/>
            <a:ext cx="1491940" cy="1664436"/>
          </a:xfrm>
          <a:prstGeom prst="rect">
            <a:avLst/>
          </a:prstGeom>
        </p:spPr>
      </p:pic>
      <p:pic>
        <p:nvPicPr>
          <p:cNvPr id="21" name="Picture 12">
            <a:extLst>
              <a:ext uri="{FF2B5EF4-FFF2-40B4-BE49-F238E27FC236}">
                <a16:creationId xmlns:a16="http://schemas.microsoft.com/office/drawing/2014/main" id="{1D7E93DD-6FBC-DCFB-D0CA-F9D9FD7E26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252793" y="6614663"/>
            <a:ext cx="1491940" cy="166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2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57475">
            <a:off x="-4229600" y="4984833"/>
            <a:ext cx="9144144" cy="116418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54650">
            <a:off x="12871252" y="-6056838"/>
            <a:ext cx="7771975" cy="10350088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-78937">
            <a:off x="2369084" y="2526740"/>
            <a:ext cx="13549831" cy="5502878"/>
          </a:xfrm>
          <a:prstGeom prst="rect">
            <a:avLst/>
          </a:prstGeom>
          <a:solidFill>
            <a:srgbClr val="FFCE6D"/>
          </a:solidFill>
        </p:spPr>
      </p:sp>
      <p:sp>
        <p:nvSpPr>
          <p:cNvPr id="5" name="AutoShape 5"/>
          <p:cNvSpPr/>
          <p:nvPr/>
        </p:nvSpPr>
        <p:spPr>
          <a:xfrm>
            <a:off x="2645130" y="2721682"/>
            <a:ext cx="13007265" cy="5123206"/>
          </a:xfrm>
          <a:prstGeom prst="rect">
            <a:avLst/>
          </a:prstGeom>
          <a:solidFill>
            <a:srgbClr val="F6F6E9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07110">
            <a:off x="-1527793" y="-7744881"/>
            <a:ext cx="7211280" cy="897331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77071">
            <a:off x="13776348" y="9564071"/>
            <a:ext cx="3752093" cy="109151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50842">
            <a:off x="14642442" y="4676476"/>
            <a:ext cx="1790213" cy="336046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003523" y="2038857"/>
            <a:ext cx="1491940" cy="166443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323304">
            <a:off x="1742622" y="6869573"/>
            <a:ext cx="1505652" cy="566672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020ECD6-B0E2-0A52-D57D-F7FCCF645C65}"/>
              </a:ext>
            </a:extLst>
          </p:cNvPr>
          <p:cNvSpPr txBox="1"/>
          <p:nvPr/>
        </p:nvSpPr>
        <p:spPr>
          <a:xfrm>
            <a:off x="3414585" y="3381837"/>
            <a:ext cx="11296113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HẸN GẶP LẠI CÁC EM TRONG BUỔI HỌC TỚI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6" r="60999"/>
          <a:stretch>
            <a:fillRect/>
          </a:stretch>
        </p:blipFill>
        <p:spPr>
          <a:xfrm rot="143919">
            <a:off x="16540648" y="70741"/>
            <a:ext cx="3600506" cy="105087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78115" y="7375112"/>
            <a:ext cx="1620020" cy="180732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135582" y="649611"/>
            <a:ext cx="1412729" cy="143623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595840">
            <a:off x="261479" y="8600983"/>
            <a:ext cx="2016426" cy="1880776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AB9907AF-707C-A6A4-4A3B-709EE7F47F73}"/>
              </a:ext>
            </a:extLst>
          </p:cNvPr>
          <p:cNvSpPr txBox="1"/>
          <p:nvPr/>
        </p:nvSpPr>
        <p:spPr>
          <a:xfrm>
            <a:off x="1176337" y="575872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I. CỦNG CỐ KIẾN THỨC</a:t>
            </a:r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CD4B046F-6DCE-462D-589C-AE0FCBD9C425}"/>
              </a:ext>
            </a:extLst>
          </p:cNvPr>
          <p:cNvSpPr/>
          <p:nvPr/>
        </p:nvSpPr>
        <p:spPr>
          <a:xfrm>
            <a:off x="5076815" y="1737003"/>
            <a:ext cx="7239000" cy="1947256"/>
          </a:xfrm>
          <a:prstGeom prst="ellipse">
            <a:avLst/>
          </a:prstGeom>
          <a:solidFill>
            <a:srgbClr val="FFCE6D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91288">
            <a:off x="7804936" y="1485187"/>
            <a:ext cx="1875504" cy="545601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7E9D762C-F2A8-D08F-1DA4-D03B3DCED164}"/>
              </a:ext>
            </a:extLst>
          </p:cNvPr>
          <p:cNvSpPr txBox="1"/>
          <p:nvPr/>
        </p:nvSpPr>
        <p:spPr>
          <a:xfrm>
            <a:off x="1215556" y="3902640"/>
            <a:ext cx="15054263" cy="5844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thống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chương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A1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sơ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tư duy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bày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Tx/>
              <a:buChar char="+"/>
            </a:pP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Tx/>
              <a:buChar char="+"/>
            </a:pP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Tia phân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Tx/>
              <a:buChar char="+"/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Tx/>
              <a:buChar char="+"/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9303307" y="-4783333"/>
            <a:ext cx="10833473" cy="19829952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24136" y="-285093"/>
            <a:ext cx="19705933" cy="110845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 flipV="1">
            <a:off x="3197656" y="-1900733"/>
            <a:ext cx="11892689" cy="1698955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781800" y="21902"/>
            <a:ext cx="4287847" cy="102335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938379">
            <a:off x="1593683" y="6107914"/>
            <a:ext cx="2129263" cy="399691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74689" flipH="1">
            <a:off x="15943427" y="7827952"/>
            <a:ext cx="1273926" cy="271573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82A799A-946D-1942-D22F-EE48AA1EDD1F}"/>
              </a:ext>
            </a:extLst>
          </p:cNvPr>
          <p:cNvSpPr txBox="1"/>
          <p:nvPr/>
        </p:nvSpPr>
        <p:spPr>
          <a:xfrm>
            <a:off x="3343839" y="1111503"/>
            <a:ext cx="4582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II. LUYỆN TẬP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7D7C313-2660-3C97-7A94-166548886691}"/>
              </a:ext>
            </a:extLst>
          </p:cNvPr>
          <p:cNvSpPr txBox="1"/>
          <p:nvPr/>
        </p:nvSpPr>
        <p:spPr>
          <a:xfrm>
            <a:off x="3325696" y="2013912"/>
            <a:ext cx="12953377" cy="7468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1 (SGK – tr.108) 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a) Cho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c) Cho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 Hai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Euclid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3">
            <a:extLst>
              <a:ext uri="{FF2B5EF4-FFF2-40B4-BE49-F238E27FC236}">
                <a16:creationId xmlns:a16="http://schemas.microsoft.com/office/drawing/2014/main" id="{D2F89F6B-55E7-363C-75D7-342D2FEFE844}"/>
              </a:ext>
            </a:extLst>
          </p:cNvPr>
          <p:cNvSpPr/>
          <p:nvPr/>
        </p:nvSpPr>
        <p:spPr>
          <a:xfrm>
            <a:off x="686488" y="762084"/>
            <a:ext cx="6175105" cy="7057594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1476">
            <a:off x="7496171" y="132728"/>
            <a:ext cx="11396262" cy="12268382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7276755" y="1137881"/>
            <a:ext cx="10094558" cy="8742292"/>
          </a:xfrm>
          <a:prstGeom prst="rect">
            <a:avLst/>
          </a:prstGeom>
          <a:solidFill>
            <a:schemeClr val="bg1"/>
          </a:solidFill>
        </p:spPr>
      </p:sp>
      <p:sp>
        <p:nvSpPr>
          <p:cNvPr id="6" name="Freeform 6"/>
          <p:cNvSpPr/>
          <p:nvPr/>
        </p:nvSpPr>
        <p:spPr>
          <a:xfrm>
            <a:off x="557163" y="381550"/>
            <a:ext cx="6420474" cy="7728632"/>
          </a:xfrm>
          <a:custGeom>
            <a:avLst/>
            <a:gdLst/>
            <a:ahLst/>
            <a:cxnLst/>
            <a:rect l="l" t="t" r="r" b="b"/>
            <a:pathLst>
              <a:path w="6273800" h="5215890">
                <a:moveTo>
                  <a:pt x="6273800" y="5215890"/>
                </a:moveTo>
                <a:lnTo>
                  <a:pt x="0" y="5215890"/>
                </a:lnTo>
                <a:lnTo>
                  <a:pt x="0" y="0"/>
                </a:lnTo>
                <a:lnTo>
                  <a:pt x="6273800" y="0"/>
                </a:lnTo>
                <a:lnTo>
                  <a:pt x="6273800" y="5215890"/>
                </a:lnTo>
                <a:close/>
              </a:path>
            </a:pathLst>
          </a:custGeom>
          <a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 l="-7" r="-7"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5707428" y="258232"/>
            <a:ext cx="1349355" cy="142995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>
            <a:off x="242009" y="6915706"/>
            <a:ext cx="1349355" cy="142995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DB907872-A00B-099F-E034-9B0A86CD10EC}"/>
                  </a:ext>
                </a:extLst>
              </p:cNvPr>
              <p:cNvSpPr txBox="1"/>
              <p:nvPr/>
            </p:nvSpPr>
            <p:spPr>
              <a:xfrm>
                <a:off x="865030" y="1979298"/>
                <a:ext cx="5802966" cy="1651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 Ví dụ về 2 góc kề nhau: Góc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nl-NL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góc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𝑦𝑂𝑧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DB907872-A00B-099F-E034-9B0A86CD1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030" y="1979298"/>
                <a:ext cx="5802966" cy="1651671"/>
              </a:xfrm>
              <a:prstGeom prst="rect">
                <a:avLst/>
              </a:prstGeom>
              <a:blipFill>
                <a:blip r:embed="rId7"/>
                <a:stretch>
                  <a:fillRect l="-3256" r="-5252" b="-1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3A83F0CD-4406-EADD-B6FA-BC3C69047175}"/>
              </a:ext>
            </a:extLst>
          </p:cNvPr>
          <p:cNvSpPr txBox="1"/>
          <p:nvPr/>
        </p:nvSpPr>
        <p:spPr>
          <a:xfrm>
            <a:off x="2192138" y="1175981"/>
            <a:ext cx="2620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FF32874-0245-2336-53E1-45AF58A6C558}"/>
                  </a:ext>
                </a:extLst>
              </p:cNvPr>
              <p:cNvSpPr txBox="1"/>
              <p:nvPr/>
            </p:nvSpPr>
            <p:spPr>
              <a:xfrm>
                <a:off x="7951438" y="1558499"/>
                <a:ext cx="8915400" cy="820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Ví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dụ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về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𝑚𝐴𝑝</m:t>
                    </m:r>
                  </m:oMath>
                </a14:m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𝑝𝐴𝑛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FF32874-0245-2336-53E1-45AF58A6C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438" y="1558499"/>
                <a:ext cx="8915400" cy="820674"/>
              </a:xfrm>
              <a:prstGeom prst="rect">
                <a:avLst/>
              </a:prstGeom>
              <a:blipFill>
                <a:blip r:embed="rId8"/>
                <a:stretch>
                  <a:fillRect l="-2051" b="-27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Hình ảnh 27">
            <a:extLst>
              <a:ext uri="{FF2B5EF4-FFF2-40B4-BE49-F238E27FC236}">
                <a16:creationId xmlns:a16="http://schemas.microsoft.com/office/drawing/2014/main" id="{38B57758-F6E2-23D3-143C-BF0D5C3246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6687" y="4045035"/>
            <a:ext cx="5802966" cy="3544669"/>
          </a:xfrm>
          <a:prstGeom prst="rect">
            <a:avLst/>
          </a:prstGeom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id="{5DE6685C-301A-DEBE-468B-1C465C3F02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14685" y="2584402"/>
            <a:ext cx="5442780" cy="292126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268121" y="6956004"/>
            <a:ext cx="2240292" cy="37451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4427BD01-1B47-33D6-EA89-2DAA0DD07F9D}"/>
                  </a:ext>
                </a:extLst>
              </p:cNvPr>
              <p:cNvSpPr txBox="1"/>
              <p:nvPr/>
            </p:nvSpPr>
            <p:spPr>
              <a:xfrm>
                <a:off x="7612951" y="5506765"/>
                <a:ext cx="9758362" cy="820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Ví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dụ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về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𝑢𝐵𝑡</m:t>
                    </m:r>
                  </m:oMath>
                </a14:m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𝑣𝐵𝑘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4427BD01-1B47-33D6-EA89-2DAA0DD07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951" y="5506765"/>
                <a:ext cx="9758362" cy="820674"/>
              </a:xfrm>
              <a:prstGeom prst="rect">
                <a:avLst/>
              </a:prstGeom>
              <a:blipFill>
                <a:blip r:embed="rId13"/>
                <a:stretch>
                  <a:fillRect l="-193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Hình ảnh 32">
            <a:extLst>
              <a:ext uri="{FF2B5EF4-FFF2-40B4-BE49-F238E27FC236}">
                <a16:creationId xmlns:a16="http://schemas.microsoft.com/office/drawing/2014/main" id="{E49B2E1C-483F-233A-F23C-A41B466EC5F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04289" y="6476586"/>
            <a:ext cx="5452549" cy="3397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 flipV="1">
            <a:off x="15800555" y="-3990497"/>
            <a:ext cx="14321121" cy="2045874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216771">
            <a:off x="3620373" y="115132"/>
            <a:ext cx="1920183" cy="893758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504950" y="1291580"/>
            <a:ext cx="15278100" cy="7703839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07763">
            <a:off x="793093" y="7345376"/>
            <a:ext cx="1790213" cy="33604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4689" flipH="1">
            <a:off x="2109041" y="8516067"/>
            <a:ext cx="1077935" cy="2297924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0F51C38-C812-73D2-6BDF-FEB1779E3BDD}"/>
              </a:ext>
            </a:extLst>
          </p:cNvPr>
          <p:cNvSpPr txBox="1"/>
          <p:nvPr/>
        </p:nvSpPr>
        <p:spPr>
          <a:xfrm>
            <a:off x="2833911" y="1953636"/>
            <a:ext cx="12463014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 Tia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tia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CE4A54D2-2D75-658D-001A-29A00DE051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38096" y="4267363"/>
            <a:ext cx="5454643" cy="4327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3868028" y="1491009"/>
            <a:ext cx="10551944" cy="19131917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21959" y="6258019"/>
            <a:ext cx="19136809" cy="107644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55546" y="-251844"/>
            <a:ext cx="14132241" cy="107906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216771">
            <a:off x="15792628" y="1384856"/>
            <a:ext cx="1920183" cy="89375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72256"/>
          <a:stretch>
            <a:fillRect/>
          </a:stretch>
        </p:blipFill>
        <p:spPr>
          <a:xfrm rot="1081854">
            <a:off x="11470975" y="-1390749"/>
            <a:ext cx="8057164" cy="27814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38042" y="3400840"/>
            <a:ext cx="2133484" cy="23801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3DB1EA0D-0BBB-3423-0E46-62752ED3631B}"/>
                  </a:ext>
                </a:extLst>
              </p:cNvPr>
              <p:cNvSpPr txBox="1"/>
              <p:nvPr/>
            </p:nvSpPr>
            <p:spPr>
              <a:xfrm>
                <a:off x="4136469" y="1537529"/>
                <a:ext cx="10770394" cy="2482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tạo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3DB1EA0D-0BBB-3423-0E46-62752ED3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469" y="1537529"/>
                <a:ext cx="10770394" cy="2482667"/>
              </a:xfrm>
              <a:prstGeom prst="rect">
                <a:avLst/>
              </a:prstGeom>
              <a:blipFill>
                <a:blip r:embed="rId12"/>
                <a:stretch>
                  <a:fillRect l="-1755" r="-2945" b="-8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Hình ảnh 15">
            <a:extLst>
              <a:ext uri="{FF2B5EF4-FFF2-40B4-BE49-F238E27FC236}">
                <a16:creationId xmlns:a16="http://schemas.microsoft.com/office/drawing/2014/main" id="{5C0D4D41-424C-6FA7-0260-24BBE18499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67400" y="4358790"/>
            <a:ext cx="6778109" cy="5300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44000" y="-2112015"/>
            <a:ext cx="9955387" cy="1325778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09134" y="1523977"/>
            <a:ext cx="6725732" cy="7239046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-128926">
            <a:off x="10756579" y="1399234"/>
            <a:ext cx="6730227" cy="7521468"/>
            <a:chOff x="0" y="0"/>
            <a:chExt cx="2020450" cy="37253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20450" cy="372539"/>
            </a:xfrm>
            <a:custGeom>
              <a:avLst/>
              <a:gdLst/>
              <a:ahLst/>
              <a:cxnLst/>
              <a:rect l="l" t="t" r="r" b="b"/>
              <a:pathLst>
                <a:path w="2020450" h="372539">
                  <a:moveTo>
                    <a:pt x="0" y="0"/>
                  </a:moveTo>
                  <a:lnTo>
                    <a:pt x="2020450" y="0"/>
                  </a:lnTo>
                  <a:lnTo>
                    <a:pt x="2020450" y="372539"/>
                  </a:lnTo>
                  <a:lnTo>
                    <a:pt x="0" y="372539"/>
                  </a:lnTo>
                  <a:close/>
                </a:path>
              </a:pathLst>
            </a:custGeom>
            <a:solidFill>
              <a:srgbClr val="F6F6E9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38379">
            <a:off x="-460065" y="6564442"/>
            <a:ext cx="2129263" cy="399691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251917" y="931288"/>
            <a:ext cx="1165979" cy="11853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082063">
            <a:off x="17039771" y="7508401"/>
            <a:ext cx="1505652" cy="566672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3362039-3DBE-C4FE-06FE-28B3816B15A8}"/>
              </a:ext>
            </a:extLst>
          </p:cNvPr>
          <p:cNvSpPr txBox="1"/>
          <p:nvPr/>
        </p:nvSpPr>
        <p:spPr>
          <a:xfrm>
            <a:off x="1395142" y="3317911"/>
            <a:ext cx="6353716" cy="4975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 le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song song).</a:t>
            </a:r>
            <a:endParaRPr lang="en-US" sz="3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8FAC1D83-49ED-8C52-A7FE-3F5857BCC92A}"/>
              </a:ext>
            </a:extLst>
          </p:cNvPr>
          <p:cNvSpPr txBox="1"/>
          <p:nvPr/>
        </p:nvSpPr>
        <p:spPr>
          <a:xfrm>
            <a:off x="11166609" y="2601058"/>
            <a:ext cx="5464040" cy="5806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e)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Tiên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Euclide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Qua 1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ngoài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1730</Words>
  <PresentationFormat>Tùy chỉnh</PresentationFormat>
  <Paragraphs>146</Paragraphs>
  <Slides>32</Slides>
  <Notes>0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32</vt:i4>
      </vt:variant>
    </vt:vector>
  </HeadingPairs>
  <TitlesOfParts>
    <vt:vector size="37" baseType="lpstr">
      <vt:lpstr>Arial</vt:lpstr>
      <vt:lpstr>Cambria Math</vt:lpstr>
      <vt:lpstr>Calibri</vt:lpstr>
      <vt:lpstr>Office Theme</vt:lpstr>
      <vt:lpstr>MathType 7.0 Equation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Website@VnTeach.Com</dc:creator>
  <cp:keywords>Website@VnTeach.Com</cp:keywords>
  <dcterms:created xsi:type="dcterms:W3CDTF">2006-08-16T00:00:00Z</dcterms:created>
  <dcterms:modified xsi:type="dcterms:W3CDTF">2022-09-30T10:05:54Z</dcterms:modified>
  <dc:identifier>DAFNmUKLSpg</dc:identifier>
</cp:coreProperties>
</file>