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7"/>
  </p:notesMasterIdLst>
  <p:sldIdLst>
    <p:sldId id="257" r:id="rId4"/>
    <p:sldId id="258" r:id="rId5"/>
    <p:sldId id="256" r:id="rId6"/>
    <p:sldId id="335" r:id="rId7"/>
    <p:sldId id="334" r:id="rId8"/>
    <p:sldId id="336" r:id="rId9"/>
    <p:sldId id="337" r:id="rId10"/>
    <p:sldId id="338" r:id="rId11"/>
    <p:sldId id="339" r:id="rId12"/>
    <p:sldId id="340" r:id="rId13"/>
    <p:sldId id="310" r:id="rId14"/>
    <p:sldId id="341" r:id="rId15"/>
    <p:sldId id="313" r:id="rId16"/>
    <p:sldId id="342" r:id="rId17"/>
    <p:sldId id="343" r:id="rId18"/>
    <p:sldId id="266" r:id="rId19"/>
    <p:sldId id="349" r:id="rId20"/>
    <p:sldId id="348" r:id="rId21"/>
    <p:sldId id="350" r:id="rId22"/>
    <p:sldId id="351" r:id="rId23"/>
    <p:sldId id="344" r:id="rId24"/>
    <p:sldId id="345" r:id="rId25"/>
    <p:sldId id="346" r:id="rId26"/>
    <p:sldId id="305" r:id="rId27"/>
    <p:sldId id="353" r:id="rId28"/>
    <p:sldId id="354" r:id="rId29"/>
    <p:sldId id="355" r:id="rId30"/>
    <p:sldId id="356" r:id="rId31"/>
    <p:sldId id="321" r:id="rId32"/>
    <p:sldId id="322" r:id="rId33"/>
    <p:sldId id="323" r:id="rId34"/>
    <p:sldId id="326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25" autoAdjust="0"/>
  </p:normalViewPr>
  <p:slideViewPr>
    <p:cSldViewPr snapToGrid="0">
      <p:cViewPr varScale="1">
        <p:scale>
          <a:sx n="53" d="100"/>
          <a:sy n="53" d="100"/>
        </p:scale>
        <p:origin x="140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83A9100-7674-4DBB-80BF-9F2C106A0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6B5BC7F-C9BE-4ECE-9D59-122D108BFF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404DD7D-A6D8-4A30-BFC8-AB75C890D9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9.svg"/><Relationship Id="rId10" Type="http://schemas.openxmlformats.org/officeDocument/2006/relationships/image" Target="../media/image45.png"/><Relationship Id="rId4" Type="http://schemas.openxmlformats.org/officeDocument/2006/relationships/image" Target="../media/image34.sv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1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4.sv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56.png"/><Relationship Id="rId4" Type="http://schemas.openxmlformats.org/officeDocument/2006/relationships/image" Target="../media/image34.svg"/><Relationship Id="rId9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59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svg"/><Relationship Id="rId15" Type="http://schemas.openxmlformats.org/officeDocument/2006/relationships/image" Target="../media/image58.svg"/><Relationship Id="rId10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slide" Target="slide4.xml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slide" Target="slide16.xml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34.svg"/><Relationship Id="rId10" Type="http://schemas.openxmlformats.org/officeDocument/2006/relationships/image" Target="../media/image62.png"/><Relationship Id="rId4" Type="http://schemas.openxmlformats.org/officeDocument/2006/relationships/image" Target="../media/image33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9.png"/><Relationship Id="rId18" Type="http://schemas.openxmlformats.org/officeDocument/2006/relationships/image" Target="../media/image81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.png"/><Relationship Id="rId4" Type="http://schemas.openxmlformats.org/officeDocument/2006/relationships/image" Target="../media/image34.svg"/><Relationship Id="rId9" Type="http://schemas.openxmlformats.org/officeDocument/2006/relationships/image" Target="../media/image4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34.svg"/><Relationship Id="rId15" Type="http://schemas.openxmlformats.org/officeDocument/2006/relationships/image" Target="../media/image80.png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image" Target="../media/image34.svg"/><Relationship Id="rId15" Type="http://schemas.openxmlformats.org/officeDocument/2006/relationships/image" Target="../media/image84.jpeg"/><Relationship Id="rId10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85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6.png"/><Relationship Id="rId15" Type="http://schemas.openxmlformats.org/officeDocument/2006/relationships/image" Target="../media/image86.png"/><Relationship Id="rId10" Type="http://schemas.openxmlformats.org/officeDocument/2006/relationships/image" Target="../media/image43.png"/><Relationship Id="rId4" Type="http://schemas.openxmlformats.org/officeDocument/2006/relationships/image" Target="../media/image34.svg"/><Relationship Id="rId9" Type="http://schemas.openxmlformats.org/officeDocument/2006/relationships/image" Target="../media/image45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9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7.png"/><Relationship Id="rId5" Type="http://schemas.openxmlformats.org/officeDocument/2006/relationships/image" Target="../media/image43.png"/><Relationship Id="rId15" Type="http://schemas.openxmlformats.org/officeDocument/2006/relationships/image" Target="../media/image91.png"/><Relationship Id="rId10" Type="http://schemas.microsoft.com/office/2007/relationships/hdphoto" Target="../media/hdphoto7.wdp"/><Relationship Id="rId4" Type="http://schemas.openxmlformats.org/officeDocument/2006/relationships/image" Target="../media/image34.svg"/><Relationship Id="rId9" Type="http://schemas.openxmlformats.org/officeDocument/2006/relationships/image" Target="../media/image46.png"/><Relationship Id="rId1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</TotalTime>
  <Words>799</Words>
  <PresentationFormat>Widescreen</PresentationFormat>
  <Paragraphs>279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1_Office Theme</vt:lpstr>
      <vt:lpstr>2_Office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2023-06-17T05:57:30Z</dcterms:created>
  <dcterms:modified xsi:type="dcterms:W3CDTF">2023-08-10T15:09:09Z</dcterms:modified>
</cp:coreProperties>
</file>