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2ED2-555A-41ED-829C-8F540ACE73BB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C7C82-2F70-4D38-A37E-1C863870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414516"/>
            <a:ext cx="2819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600200"/>
            <a:ext cx="21336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lụng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667000"/>
            <a:ext cx="20574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1600200"/>
            <a:ext cx="1600200" cy="762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iục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667000"/>
            <a:ext cx="2667000" cy="762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iếng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nhác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1676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ung</a:t>
            </a:r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1676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2782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2782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27064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27064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381000"/>
            <a:ext cx="3733800" cy="630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ô.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“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LÉP TÔN-X TÔI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1447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/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822847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/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1828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/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5146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/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2766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/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6576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/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40386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/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15240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nọ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ô.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lụng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" y="2971800"/>
            <a:ext cx="2597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000" y="3352800"/>
            <a:ext cx="3959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mắng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107" y="3729335"/>
            <a:ext cx="4256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giục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4110335"/>
            <a:ext cx="2753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lẩm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bẩm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67000" y="4110335"/>
            <a:ext cx="1685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2590800"/>
            <a:ext cx="484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hục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048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67050"/>
            <a:ext cx="20574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" y="1676400"/>
            <a:ext cx="3124200" cy="630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a,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5638800"/>
            <a:ext cx="4191000" cy="11695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1676400"/>
            <a:ext cx="3276600" cy="630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b,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iếng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nhác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5867400"/>
            <a:ext cx="3276600" cy="630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d,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tía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22860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0" y="457200"/>
            <a:ext cx="3276600" cy="630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b,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iếng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nhác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1981200"/>
            <a:ext cx="4419600" cy="11695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>
            <a:stCxn id="1027" idx="3"/>
          </p:cNvCxnSpPr>
          <p:nvPr/>
        </p:nvCxnSpPr>
        <p:spPr>
          <a:xfrm flipV="1">
            <a:off x="2438400" y="914400"/>
            <a:ext cx="1905000" cy="642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1524000"/>
            <a:ext cx="19812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962400"/>
            <a:ext cx="20574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Arrow Connector 14"/>
          <p:cNvCxnSpPr/>
          <p:nvPr/>
        </p:nvCxnSpPr>
        <p:spPr>
          <a:xfrm flipV="1">
            <a:off x="2362200" y="4343400"/>
            <a:ext cx="1905000" cy="642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62200" y="4953000"/>
            <a:ext cx="19812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76800" y="4114800"/>
            <a:ext cx="3124200" cy="630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a,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6800" y="5486400"/>
            <a:ext cx="3505200" cy="630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d,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tía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powerpoint.officeapps.live.com/pods/GetClipboardImage.ashx?Id=a44c56cd-d699-40e3-bafe-da6986acd161&amp;DC=SG1&amp;wdoverrides=GetClipboardImageEnabled: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0"/>
            <a:ext cx="92360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250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HATRANG</dc:creator>
  <cp:lastModifiedBy>HATRANG</cp:lastModifiedBy>
  <cp:revision>13</cp:revision>
  <dcterms:created xsi:type="dcterms:W3CDTF">2020-08-17T02:23:46Z</dcterms:created>
  <dcterms:modified xsi:type="dcterms:W3CDTF">2020-08-20T03:48:22Z</dcterms:modified>
</cp:coreProperties>
</file>