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media/audio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embeddedFontLst>
    <p:embeddedFont>
      <p:font typeface="Calibri Light" charset="0"/>
      <p:regular r:id="rId12"/>
      <p: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宋体" pitchFamily="2" charset="-122"/>
      <p:regular r:id="rId18"/>
    </p:embeddedFont>
    <p:embeddedFont>
      <p:font typeface=".VnAvant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33"/>
    <a:srgbClr val="00CCFF"/>
    <a:srgbClr val="6600CC"/>
    <a:srgbClr val="CC0000"/>
    <a:srgbClr val="FFFF00"/>
    <a:srgbClr val="55FD4D"/>
    <a:srgbClr val="F63889"/>
    <a:srgbClr val="FF66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6" autoAdjust="0"/>
    <p:restoredTop sz="94660"/>
  </p:normalViewPr>
  <p:slideViewPr>
    <p:cSldViewPr snapToGrid="0">
      <p:cViewPr>
        <p:scale>
          <a:sx n="79" d="100"/>
          <a:sy n="79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24E96-3F59-4733-B1C4-23E6595DA9BA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041-9D41-4051-AFBD-26A0E1FB3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6.png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5.gif"/><Relationship Id="rId19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4.gif"/><Relationship Id="rId14" Type="http://schemas.openxmlformats.org/officeDocument/2006/relationships/image" Target="../media/image9.png"/><Relationship Id="rId22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smtClean="0">
                <a:solidFill>
                  <a:srgbClr val="DA00DA"/>
                </a:solidFill>
              </a:rPr>
              <a:t>HÁI HOA</a:t>
            </a:r>
          </a:p>
          <a:p>
            <a:r>
              <a:rPr lang="en-US" sz="8000" b="1" smtClean="0">
                <a:solidFill>
                  <a:srgbClr val="DA00DA"/>
                </a:solidFill>
              </a:rPr>
              <a:t>DÂN CHỦ</a:t>
            </a:r>
            <a:endParaRPr lang="en-US" sz="8000" b="1">
              <a:solidFill>
                <a:srgbClr val="DA00DA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-38992" y="4604476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</a:rPr>
              <a:t>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65545" y="4602959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</a:rPr>
              <a:t>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84122" y="4604476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</a:rPr>
              <a:t>áo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mèo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18851" y="4601726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m</a:t>
            </a:r>
            <a:r>
              <a:rPr lang="en-US" sz="3200" b="1" dirty="0" err="1" smtClean="0">
                <a:solidFill>
                  <a:srgbClr val="FF0000"/>
                </a:solidFill>
              </a:rPr>
              <a:t>ưa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bão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118851" y="4601725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bèo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118851" y="460172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</a:rPr>
              <a:t>ảo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bối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-118851" y="4601723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-118851" y="454892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118851" y="4561266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65545" y="4623004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0" y="0"/>
            <a:ext cx="8560469" cy="671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3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38200" y="-26221"/>
            <a:ext cx="10515600" cy="210825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… </a:t>
            </a:r>
            <a:r>
              <a:rPr lang="en-US" sz="43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43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4300" b="1" u="sng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300" b="1" u="sng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4300" b="1" u="sng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211" y="1574800"/>
            <a:ext cx="10261600" cy="874136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7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Bµi</a:t>
            </a: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 </a:t>
            </a:r>
            <a:r>
              <a:rPr lang="en-US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:au-</a:t>
            </a:r>
            <a:r>
              <a:rPr lang="vi-VN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vi-VN" sz="3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46989" y="2620244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au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400" y="2730501"/>
            <a:ext cx="3759200" cy="21630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5" tIns="60953" rIns="121905" bIns="60953" rtlCol="0" anchor="ctr"/>
          <a:lstStyle/>
          <a:p>
            <a:pPr algn="ctr"/>
            <a:r>
              <a:rPr lang="vi-VN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12800" y="4860590"/>
            <a:ext cx="4142325" cy="954093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vi-VN" sz="5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5400" b="1" dirty="0" smtClean="0"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vi-VN" sz="4300" b="1" dirty="0" smtClean="0">
                <a:latin typeface=".VnAvant" pitchFamily="34" charset="0"/>
              </a:rPr>
              <a:t> cau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8357" y="4860590"/>
            <a:ext cx="3616158" cy="800205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vi-VN" sz="4300" b="1" dirty="0">
                <a:latin typeface=".VnAvant" pitchFamily="34" charset="0"/>
              </a:rPr>
              <a:t>c</a:t>
            </a:r>
            <a:r>
              <a:rPr lang="vi-VN" sz="4300" b="1" dirty="0" smtClean="0">
                <a:latin typeface=".VnAvant" pitchFamily="34" charset="0"/>
              </a:rPr>
              <a:t>him s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43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164" y="270933"/>
            <a:ext cx="4419600" cy="6976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Lµm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1340" y="4997118"/>
            <a:ext cx="4142325" cy="779689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vi-VN" sz="43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4834961"/>
            <a:ext cx="2540000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300" b="1" dirty="0" smtClean="0">
                <a:latin typeface=".VnAvant" pitchFamily="34" charset="0"/>
              </a:rPr>
              <a:t> </a:t>
            </a:r>
            <a:endParaRPr lang="en-US" sz="4300" b="1" dirty="0">
              <a:latin typeface=".VnAvan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34" y="1349960"/>
            <a:ext cx="3529659" cy="360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74" y="968549"/>
            <a:ext cx="3681226" cy="316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8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3661"/>
            <a:ext cx="7315200" cy="60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11379200" cy="73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2.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vi-VN" sz="3700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TiÕng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nµo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cã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vÇn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vi-V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?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86" y="1181602"/>
            <a:ext cx="2633445" cy="223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27" y="1709737"/>
            <a:ext cx="2116305" cy="170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515" y="1648074"/>
            <a:ext cx="2559969" cy="176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17" y="4267199"/>
            <a:ext cx="2183230" cy="25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68" y="4468774"/>
            <a:ext cx="2961022" cy="2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949" y="4369218"/>
            <a:ext cx="2347788" cy="217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1200" y="152400"/>
            <a:ext cx="3149600" cy="6976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37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7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viÕt</a:t>
            </a:r>
            <a:endParaRPr lang="en-US" sz="37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776"/>
            <a:ext cx="12192000" cy="202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4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1" y="676275"/>
            <a:ext cx="12192000" cy="4178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3886200"/>
            <a:ext cx="7416800" cy="1477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835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95253" y="76200"/>
            <a:ext cx="12191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592050"/>
            <a:ext cx="7416800" cy="19287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17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40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73</Words>
  <Application>Microsoft Office PowerPoint</Application>
  <PresentationFormat>Custom</PresentationFormat>
  <Paragraphs>27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Calibri Light</vt:lpstr>
      <vt:lpstr>Calibri</vt:lpstr>
      <vt:lpstr>宋体</vt:lpstr>
      <vt:lpstr>.VnAvant</vt:lpstr>
      <vt:lpstr>HP001 4 hàng</vt:lpstr>
      <vt:lpstr>Office Theme</vt:lpstr>
      <vt:lpstr>PowerPoint Presentation</vt:lpstr>
      <vt:lpstr>PowerPoint Presentation</vt:lpstr>
      <vt:lpstr>Thứ … ngày …tháng … năm 2020 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48</cp:revision>
  <dcterms:created xsi:type="dcterms:W3CDTF">2018-10-07T02:14:13Z</dcterms:created>
  <dcterms:modified xsi:type="dcterms:W3CDTF">2020-08-18T02:29:02Z</dcterms:modified>
</cp:coreProperties>
</file>